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69.jpg" ContentType="image/jpg"/>
  <Override PartName="/ppt/media/image70.jpg" ContentType="image/jpg"/>
  <Override PartName="/ppt/media/image7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696" r:id="rId6"/>
  </p:sldMasterIdLst>
  <p:notesMasterIdLst>
    <p:notesMasterId r:id="rId18"/>
  </p:notesMasterIdLst>
  <p:sldIdLst>
    <p:sldId id="256" r:id="rId7"/>
    <p:sldId id="707" r:id="rId8"/>
    <p:sldId id="708" r:id="rId9"/>
    <p:sldId id="709" r:id="rId10"/>
    <p:sldId id="3429" r:id="rId11"/>
    <p:sldId id="3819" r:id="rId12"/>
    <p:sldId id="3831" r:id="rId13"/>
    <p:sldId id="418" r:id="rId14"/>
    <p:sldId id="715" r:id="rId15"/>
    <p:sldId id="365" r:id="rId16"/>
    <p:sldId id="3291" r:id="rId17"/>
  </p:sldIdLst>
  <p:sldSz cx="12192000" cy="6858000"/>
  <p:notesSz cx="6894513" cy="918051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el Ugaz" initials="RU" lastIdx="4" clrIdx="0">
    <p:extLst>
      <p:ext uri="{19B8F6BF-5375-455C-9EA6-DF929625EA0E}">
        <p15:presenceInfo xmlns:p15="http://schemas.microsoft.com/office/powerpoint/2012/main" userId="81f57c9304c6aa8a" providerId="Windows Live"/>
      </p:ext>
    </p:extLst>
  </p:cmAuthor>
  <p:cmAuthor id="2" name="Denisse Miralles Miralles" initials="DM" lastIdx="1" clrIdx="1">
    <p:extLst>
      <p:ext uri="{19B8F6BF-5375-455C-9EA6-DF929625EA0E}">
        <p15:presenceInfo xmlns:p15="http://schemas.microsoft.com/office/powerpoint/2012/main" userId="S::dmiralles@proinversion.gob.pe::6f4c9d62-ac63-4648-b596-4c26847f74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437"/>
    <a:srgbClr val="344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5" autoAdjust="0"/>
    <p:restoredTop sz="89240" autoAdjust="0"/>
  </p:normalViewPr>
  <p:slideViewPr>
    <p:cSldViewPr snapToGrid="0">
      <p:cViewPr varScale="1">
        <p:scale>
          <a:sx n="102" d="100"/>
          <a:sy n="102" d="100"/>
        </p:scale>
        <p:origin x="1248" y="108"/>
      </p:cViewPr>
      <p:guideLst>
        <p:guide orient="horz" pos="368"/>
        <p:guide pos="43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7675" cy="458788"/>
          </a:xfrm>
          <a:prstGeom prst="rect">
            <a:avLst/>
          </a:prstGeom>
        </p:spPr>
        <p:txBody>
          <a:bodyPr vert="horz" lIns="91440" tIns="45720" rIns="91440" bIns="45720" rtlCol="0"/>
          <a:lstStyle>
            <a:lvl1pPr algn="l">
              <a:defRPr sz="1200" b="0" i="0">
                <a:latin typeface="Arial Regular"/>
              </a:defRPr>
            </a:lvl1pPr>
          </a:lstStyle>
          <a:p>
            <a:endParaRPr lang="es-ES" dirty="0"/>
          </a:p>
        </p:txBody>
      </p:sp>
      <p:sp>
        <p:nvSpPr>
          <p:cNvPr id="3" name="2 Marcador de fecha"/>
          <p:cNvSpPr>
            <a:spLocks noGrp="1"/>
          </p:cNvSpPr>
          <p:nvPr>
            <p:ph type="dt" idx="1"/>
          </p:nvPr>
        </p:nvSpPr>
        <p:spPr>
          <a:xfrm>
            <a:off x="3905250" y="0"/>
            <a:ext cx="2987675" cy="458788"/>
          </a:xfrm>
          <a:prstGeom prst="rect">
            <a:avLst/>
          </a:prstGeom>
        </p:spPr>
        <p:txBody>
          <a:bodyPr vert="horz" lIns="91440" tIns="45720" rIns="91440" bIns="45720" rtlCol="0"/>
          <a:lstStyle>
            <a:lvl1pPr algn="r">
              <a:defRPr sz="1200" b="0" i="0">
                <a:latin typeface="Arial Regular"/>
              </a:defRPr>
            </a:lvl1pPr>
          </a:lstStyle>
          <a:p>
            <a:fld id="{9B0959CB-4B26-49F3-AE0B-5F48F357FCA6}" type="datetimeFigureOut">
              <a:rPr lang="es-ES" smtClean="0"/>
              <a:pPr/>
              <a:t>10/08/2021</a:t>
            </a:fld>
            <a:endParaRPr lang="es-ES" dirty="0"/>
          </a:p>
        </p:txBody>
      </p:sp>
      <p:sp>
        <p:nvSpPr>
          <p:cNvPr id="4" name="3 Marcador de imagen de diapositiva"/>
          <p:cNvSpPr>
            <a:spLocks noGrp="1" noRot="1" noChangeAspect="1"/>
          </p:cNvSpPr>
          <p:nvPr>
            <p:ph type="sldImg" idx="2"/>
          </p:nvPr>
        </p:nvSpPr>
        <p:spPr>
          <a:xfrm>
            <a:off x="388938" y="688975"/>
            <a:ext cx="6116637" cy="34417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8975" y="4360863"/>
            <a:ext cx="5516563" cy="4130675"/>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5 Marcador de pie de página"/>
          <p:cNvSpPr>
            <a:spLocks noGrp="1"/>
          </p:cNvSpPr>
          <p:nvPr>
            <p:ph type="ftr" sz="quarter" idx="4"/>
          </p:nvPr>
        </p:nvSpPr>
        <p:spPr>
          <a:xfrm>
            <a:off x="0" y="8720138"/>
            <a:ext cx="2987675" cy="458787"/>
          </a:xfrm>
          <a:prstGeom prst="rect">
            <a:avLst/>
          </a:prstGeom>
        </p:spPr>
        <p:txBody>
          <a:bodyPr vert="horz" lIns="91440" tIns="45720" rIns="91440" bIns="45720" rtlCol="0" anchor="b"/>
          <a:lstStyle>
            <a:lvl1pPr algn="l">
              <a:defRPr sz="1200" b="0" i="0">
                <a:latin typeface="Arial Regular"/>
              </a:defRPr>
            </a:lvl1pPr>
          </a:lstStyle>
          <a:p>
            <a:endParaRPr lang="es-ES" dirty="0"/>
          </a:p>
        </p:txBody>
      </p:sp>
      <p:sp>
        <p:nvSpPr>
          <p:cNvPr id="7" name="6 Marcador de número de diapositiva"/>
          <p:cNvSpPr>
            <a:spLocks noGrp="1"/>
          </p:cNvSpPr>
          <p:nvPr>
            <p:ph type="sldNum" sz="quarter" idx="5"/>
          </p:nvPr>
        </p:nvSpPr>
        <p:spPr>
          <a:xfrm>
            <a:off x="3905250" y="8720138"/>
            <a:ext cx="2987675" cy="458787"/>
          </a:xfrm>
          <a:prstGeom prst="rect">
            <a:avLst/>
          </a:prstGeom>
        </p:spPr>
        <p:txBody>
          <a:bodyPr vert="horz" lIns="91440" tIns="45720" rIns="91440" bIns="45720" rtlCol="0" anchor="b"/>
          <a:lstStyle>
            <a:lvl1pPr algn="r">
              <a:defRPr sz="1200" b="0" i="0">
                <a:latin typeface="Arial Regular"/>
              </a:defRPr>
            </a:lvl1pPr>
          </a:lstStyle>
          <a:p>
            <a:fld id="{6229F65E-CFC2-4395-92C3-A95AA85C3970}" type="slidenum">
              <a:rPr lang="es-ES" smtClean="0"/>
              <a:pPr/>
              <a:t>‹#›</a:t>
            </a:fld>
            <a:endParaRPr lang="es-ES" dirty="0"/>
          </a:p>
        </p:txBody>
      </p:sp>
    </p:spTree>
    <p:extLst>
      <p:ext uri="{BB962C8B-B14F-4D97-AF65-F5344CB8AC3E}">
        <p14:creationId xmlns:p14="http://schemas.microsoft.com/office/powerpoint/2010/main" val="253593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cs typeface="Calibri"/>
              </a:rPr>
              <a:t>Es un invento peruano, la Ley fue creada hace 13 años, ha sido replicado internacionalmente con la asistencia técnica de ProInversión, se vienen financiando proyectos por más de S/5,600 millones en todo el Perú, principalmente de gobiernos regionales y locales.</a:t>
            </a:r>
          </a:p>
        </p:txBody>
      </p:sp>
      <p:sp>
        <p:nvSpPr>
          <p:cNvPr id="4" name="Marcador de número de diapositiva 3"/>
          <p:cNvSpPr>
            <a:spLocks noGrp="1"/>
          </p:cNvSpPr>
          <p:nvPr>
            <p:ph type="sldNum" sz="quarter" idx="5"/>
          </p:nvPr>
        </p:nvSpPr>
        <p:spPr/>
        <p:txBody>
          <a:bodyPr/>
          <a:lstStyle/>
          <a:p>
            <a:fld id="{6229F65E-CFC2-4395-92C3-A95AA85C3970}" type="slidenum">
              <a:rPr lang="es-ES" smtClean="0"/>
              <a:t>2</a:t>
            </a:fld>
            <a:endParaRPr lang="es-ES"/>
          </a:p>
        </p:txBody>
      </p:sp>
    </p:spTree>
    <p:extLst>
      <p:ext uri="{BB962C8B-B14F-4D97-AF65-F5344CB8AC3E}">
        <p14:creationId xmlns:p14="http://schemas.microsoft.com/office/powerpoint/2010/main" val="17399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cs typeface="Calibri"/>
              </a:rPr>
              <a:t>En la Obra pública tradicional el ciclo que siguen los impuestos que pagan las empresas privadas hasta convertirse en infraestructura pública es bastante largo.</a:t>
            </a:r>
          </a:p>
          <a:p>
            <a:r>
              <a:rPr lang="es-PE" dirty="0" err="1">
                <a:cs typeface="Calibri"/>
              </a:rPr>
              <a:t>OxI</a:t>
            </a:r>
            <a:r>
              <a:rPr lang="es-PE" dirty="0">
                <a:cs typeface="Calibri"/>
              </a:rPr>
              <a:t> adelanta el desarrollo, permitiendo que la empresa privada entregue proyectos directamente a la población adelantando el pago de sus impuestos.</a:t>
            </a:r>
          </a:p>
        </p:txBody>
      </p:sp>
      <p:sp>
        <p:nvSpPr>
          <p:cNvPr id="4" name="Marcador de número de diapositiva 3"/>
          <p:cNvSpPr>
            <a:spLocks noGrp="1"/>
          </p:cNvSpPr>
          <p:nvPr>
            <p:ph type="sldNum" sz="quarter" idx="5"/>
          </p:nvPr>
        </p:nvSpPr>
        <p:spPr/>
        <p:txBody>
          <a:bodyPr/>
          <a:lstStyle/>
          <a:p>
            <a:fld id="{6229F65E-CFC2-4395-92C3-A95AA85C3970}" type="slidenum">
              <a:rPr lang="es-ES" smtClean="0"/>
              <a:t>3</a:t>
            </a:fld>
            <a:endParaRPr lang="es-ES"/>
          </a:p>
        </p:txBody>
      </p:sp>
    </p:spTree>
    <p:extLst>
      <p:ext uri="{BB962C8B-B14F-4D97-AF65-F5344CB8AC3E}">
        <p14:creationId xmlns:p14="http://schemas.microsoft.com/office/powerpoint/2010/main" val="370512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cs typeface="Calibri"/>
              </a:rPr>
              <a:t>Obras por Impuestos permite la ejecución de cualquier proyecto de inversión pública, lo único que se requiere es que sea declarado viable en el sistema de inversión pública peruano. Los proyectos que se priorizan para su ejecución por </a:t>
            </a:r>
            <a:r>
              <a:rPr lang="es-PE" dirty="0" err="1">
                <a:cs typeface="Calibri"/>
              </a:rPr>
              <a:t>OxI</a:t>
            </a:r>
            <a:r>
              <a:rPr lang="es-PE" dirty="0">
                <a:cs typeface="Calibri"/>
              </a:rPr>
              <a:t> deben tener un perfil viable.</a:t>
            </a:r>
          </a:p>
        </p:txBody>
      </p:sp>
      <p:sp>
        <p:nvSpPr>
          <p:cNvPr id="4" name="Marcador de número de diapositiva 3"/>
          <p:cNvSpPr>
            <a:spLocks noGrp="1"/>
          </p:cNvSpPr>
          <p:nvPr>
            <p:ph type="sldNum" sz="quarter" idx="5"/>
          </p:nvPr>
        </p:nvSpPr>
        <p:spPr/>
        <p:txBody>
          <a:bodyPr/>
          <a:lstStyle/>
          <a:p>
            <a:fld id="{6229F65E-CFC2-4395-92C3-A95AA85C3970}" type="slidenum">
              <a:rPr lang="es-ES" smtClean="0"/>
              <a:t>4</a:t>
            </a:fld>
            <a:endParaRPr lang="es-ES"/>
          </a:p>
        </p:txBody>
      </p:sp>
    </p:spTree>
    <p:extLst>
      <p:ext uri="{BB962C8B-B14F-4D97-AF65-F5344CB8AC3E}">
        <p14:creationId xmlns:p14="http://schemas.microsoft.com/office/powerpoint/2010/main" val="329001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cs typeface="Calibri"/>
              </a:rPr>
              <a:t>A las empresa privadas, </a:t>
            </a:r>
            <a:r>
              <a:rPr lang="es-PE" dirty="0" err="1">
                <a:cs typeface="Calibri"/>
              </a:rPr>
              <a:t>OxI</a:t>
            </a:r>
            <a:r>
              <a:rPr lang="es-PE" dirty="0">
                <a:cs typeface="Calibri"/>
              </a:rPr>
              <a:t> les permite contribuir directamente con la mejora de la calidad de vida de la población que recibe los proyectos de inversión. La empresa que ejecuta </a:t>
            </a:r>
            <a:r>
              <a:rPr lang="es-PE" dirty="0" err="1">
                <a:cs typeface="Calibri"/>
              </a:rPr>
              <a:t>OxI</a:t>
            </a:r>
            <a:r>
              <a:rPr lang="es-PE" dirty="0">
                <a:cs typeface="Calibri"/>
              </a:rPr>
              <a:t> </a:t>
            </a:r>
            <a:r>
              <a:rPr lang="es-PE" dirty="0" err="1">
                <a:cs typeface="Calibri"/>
              </a:rPr>
              <a:t>visbiliza</a:t>
            </a:r>
            <a:r>
              <a:rPr lang="es-PE" dirty="0">
                <a:cs typeface="Calibri"/>
              </a:rPr>
              <a:t> el destino de sus impuestos, puede decir mis impuestos construyeron esas pistas y veredas, esos colegios, esos proyectos de agua y saneamiento, hospitales, irrigación, entre otros.</a:t>
            </a:r>
            <a:endParaRPr lang="es-PE" dirty="0" err="1">
              <a:cs typeface="Calibri"/>
            </a:endParaRPr>
          </a:p>
          <a:p>
            <a:r>
              <a:rPr lang="es-PE" dirty="0">
                <a:cs typeface="Calibri"/>
              </a:rPr>
              <a:t>La ejecución de proyectos </a:t>
            </a:r>
            <a:r>
              <a:rPr lang="es-PE" dirty="0" err="1">
                <a:cs typeface="Calibri"/>
              </a:rPr>
              <a:t>OxI</a:t>
            </a:r>
            <a:r>
              <a:rPr lang="es-PE" dirty="0">
                <a:cs typeface="Calibri"/>
              </a:rPr>
              <a:t> dinamiza la economía local y genera otras externalidades positivas en beneficio de la población.</a:t>
            </a:r>
            <a:endParaRPr lang="es-PE" dirty="0"/>
          </a:p>
        </p:txBody>
      </p:sp>
      <p:sp>
        <p:nvSpPr>
          <p:cNvPr id="4" name="Marcador de número de diapositiva 3"/>
          <p:cNvSpPr>
            <a:spLocks noGrp="1"/>
          </p:cNvSpPr>
          <p:nvPr>
            <p:ph type="sldNum" sz="quarter" idx="5"/>
          </p:nvPr>
        </p:nvSpPr>
        <p:spPr/>
        <p:txBody>
          <a:bodyPr/>
          <a:lstStyle/>
          <a:p>
            <a:fld id="{6C82A2E2-DF32-0443-8520-6C266A13B8BB}" type="slidenum">
              <a:rPr lang="es-ES" smtClean="0"/>
              <a:t>5</a:t>
            </a:fld>
            <a:endParaRPr lang="es-ES"/>
          </a:p>
        </p:txBody>
      </p:sp>
    </p:spTree>
    <p:extLst>
      <p:ext uri="{BB962C8B-B14F-4D97-AF65-F5344CB8AC3E}">
        <p14:creationId xmlns:p14="http://schemas.microsoft.com/office/powerpoint/2010/main" val="247313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r>
              <a:rPr lang="es-PE" dirty="0">
                <a:cs typeface="Calibri"/>
              </a:rPr>
              <a:t>A la fecha son 434 proyectos por S/5,654 millones los que se vienen financiando por OxI, destacan los sectores de transporte, educación y saneamiento, tenemos proyectos desde menos de S/1 millón de soles hasta más de S/260 millones. Las entidades publicas tienen topes asignados anualmente por el Ministerio de Economía y Finanzas, los mismos que están calculados en función a sus recursos determinados (canon, sobrecanon, Regalías mineras entre otros), los que agregados superan los S/14.8 mil millones, denotando un gran espacio por ejecutar mas proyectos OxI.</a:t>
            </a:r>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0B9F27-EE82-4796-9BFA-8DBECAAD33E0}" type="slidenum">
              <a:rPr kumimoji="0" lang="en-US" altLang="es-PE" sz="1300" u="none" strike="noStrike" kern="1200" cap="none" spc="0" normalizeH="0" baseline="0" noProof="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s-PE" sz="13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81697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Resaltamos en la cartera de proyectos del GR Ancash, 36 proyectos por S/ 606 millones, así que hacemos un llamado a todas las empresa interesadas en financiar proyectos de OxI a revisarlos.</a:t>
            </a:r>
          </a:p>
        </p:txBody>
      </p:sp>
      <p:sp>
        <p:nvSpPr>
          <p:cNvPr id="4" name="Marcador de número de diapositiva 3"/>
          <p:cNvSpPr>
            <a:spLocks noGrp="1"/>
          </p:cNvSpPr>
          <p:nvPr>
            <p:ph type="sldNum" sz="quarter" idx="5"/>
          </p:nvPr>
        </p:nvSpPr>
        <p:spPr/>
        <p:txBody>
          <a:bodyPr/>
          <a:lstStyle/>
          <a:p>
            <a:fld id="{6229F65E-CFC2-4395-92C3-A95AA85C3970}" type="slidenum">
              <a:rPr lang="es-ES" smtClean="0"/>
              <a:pPr/>
              <a:t>7</a:t>
            </a:fld>
            <a:endParaRPr lang="es-ES" dirty="0"/>
          </a:p>
        </p:txBody>
      </p:sp>
    </p:spTree>
    <p:extLst>
      <p:ext uri="{BB962C8B-B14F-4D97-AF65-F5344CB8AC3E}">
        <p14:creationId xmlns:p14="http://schemas.microsoft.com/office/powerpoint/2010/main" val="56712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51DA8D-29AB-42E4-B2AD-B24209D81A29}"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09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cs typeface="Calibri"/>
              </a:rPr>
              <a:t>Es clave que se responda la pregunta ¿Qué quiero lograr como empresa con </a:t>
            </a:r>
            <a:r>
              <a:rPr lang="es-PE" dirty="0" err="1">
                <a:cs typeface="Calibri"/>
              </a:rPr>
              <a:t>OxI</a:t>
            </a:r>
            <a:r>
              <a:rPr lang="es-PE" dirty="0">
                <a:cs typeface="Calibri"/>
              </a:rPr>
              <a:t>?, definidos mis objetivos, es muy importante focalizar la intervención </a:t>
            </a:r>
            <a:r>
              <a:rPr lang="es-PE" dirty="0" err="1">
                <a:cs typeface="Calibri"/>
              </a:rPr>
              <a:t>OxI</a:t>
            </a:r>
            <a:r>
              <a:rPr lang="es-PE" dirty="0">
                <a:cs typeface="Calibri"/>
              </a:rPr>
              <a:t>, escoger que tipo de proyecto y en que zona geográfica podría ubicarse.</a:t>
            </a:r>
          </a:p>
          <a:p>
            <a:r>
              <a:rPr lang="es-PE" dirty="0">
                <a:cs typeface="Calibri"/>
              </a:rPr>
              <a:t>Como siguiente paso, buscar la asesoría técnica gratuita de </a:t>
            </a:r>
            <a:r>
              <a:rPr lang="es-PE" dirty="0" err="1">
                <a:cs typeface="Calibri"/>
              </a:rPr>
              <a:t>ProInversión</a:t>
            </a:r>
            <a:r>
              <a:rPr lang="es-PE" dirty="0">
                <a:cs typeface="Calibri"/>
              </a:rPr>
              <a:t> es clave, somos la memoria del mecanismo, el repositorio de conocimiento técnico, legal y practico. Nuestra experiencia incluye el acompañamiento técnico a entidades publicas y privadas en los 13 años del mecanismo. Otro aspecto clave es prepararse para la ejecución del proyecto, organizar un equipo interno o externo con experiencia en la ejecución de proyectos </a:t>
            </a:r>
            <a:r>
              <a:rPr lang="es-PE" dirty="0" err="1">
                <a:cs typeface="Calibri"/>
              </a:rPr>
              <a:t>OxI</a:t>
            </a:r>
            <a:r>
              <a:rPr lang="es-PE" dirty="0">
                <a:cs typeface="Calibri"/>
              </a:rPr>
              <a:t> de la materia seleccionada, es importante que se conozca el estado real de los proyectos (en estudios y en campo); en este hito tambien es importante contar con un constructor de absoluta confianza y consolidar la relación con la entidad dueña del proyecto.  Posteriormente, es preciso preparar toda la documentación para elevar una propuesta valida al proceso de selección y respetar lo establecido en las bases de este. Finalmente, una vez adjudicado el proyecto </a:t>
            </a:r>
            <a:r>
              <a:rPr lang="es-PE" dirty="0" err="1">
                <a:cs typeface="Calibri"/>
              </a:rPr>
              <a:t>OxI</a:t>
            </a:r>
            <a:r>
              <a:rPr lang="es-PE" dirty="0">
                <a:cs typeface="Calibri"/>
              </a:rPr>
              <a:t> es clave conocer y respetar las responsabilidades establecidas en el convenio de inversión y mantener una comunicación directa y constante con la entidad pública (no a través de intermediarios, proveedores), mantener el acompañamiento de </a:t>
            </a:r>
            <a:r>
              <a:rPr lang="es-PE" dirty="0" err="1">
                <a:cs typeface="Calibri"/>
              </a:rPr>
              <a:t>ProInversión</a:t>
            </a:r>
            <a:r>
              <a:rPr lang="es-PE" dirty="0">
                <a:cs typeface="Calibri"/>
              </a:rPr>
              <a:t> es vital.</a:t>
            </a:r>
          </a:p>
        </p:txBody>
      </p:sp>
      <p:sp>
        <p:nvSpPr>
          <p:cNvPr id="4" name="Marcador de número de diapositiva 3"/>
          <p:cNvSpPr>
            <a:spLocks noGrp="1"/>
          </p:cNvSpPr>
          <p:nvPr>
            <p:ph type="sldNum" sz="quarter" idx="5"/>
          </p:nvPr>
        </p:nvSpPr>
        <p:spPr/>
        <p:txBody>
          <a:bodyPr/>
          <a:lstStyle/>
          <a:p>
            <a:fld id="{6229F65E-CFC2-4395-92C3-A95AA85C3970}" type="slidenum">
              <a:rPr lang="es-ES" smtClean="0"/>
              <a:t>9</a:t>
            </a:fld>
            <a:endParaRPr lang="es-ES"/>
          </a:p>
        </p:txBody>
      </p:sp>
    </p:spTree>
    <p:extLst>
      <p:ext uri="{BB962C8B-B14F-4D97-AF65-F5344CB8AC3E}">
        <p14:creationId xmlns:p14="http://schemas.microsoft.com/office/powerpoint/2010/main" val="3497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51DA8D-29AB-42E4-B2AD-B24209D81A29}"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09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FC0B5C-078E-44E3-B478-1CFD6485AB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AEAB8239-0B01-48C3-8027-32F4038CF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1B5A0DB-BA88-4628-AE7E-FE9288A09533}"/>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5" name="Marcador de pie de página 4">
            <a:extLst>
              <a:ext uri="{FF2B5EF4-FFF2-40B4-BE49-F238E27FC236}">
                <a16:creationId xmlns:a16="http://schemas.microsoft.com/office/drawing/2014/main" id="{B841F369-C49B-414F-9CB8-DA800327BEC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072B211-C9C6-4D85-A165-0AF9FCC558AD}"/>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174878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D4DDC-7498-4EC5-949A-D1197DE1D0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31EAF51-8A6A-4424-8E77-24711968539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976866C-9F05-4127-BBA8-DB592E606A64}"/>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5" name="Marcador de pie de página 4">
            <a:extLst>
              <a:ext uri="{FF2B5EF4-FFF2-40B4-BE49-F238E27FC236}">
                <a16:creationId xmlns:a16="http://schemas.microsoft.com/office/drawing/2014/main" id="{752B01A6-31FB-4A27-8C9C-B4C405EC02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0356C36-1256-4025-8473-350B4806755A}"/>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35671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EA5D89-497D-415C-A2C3-3899425EF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9A30C77-44B0-46FD-8901-2F6A728281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5762F8C-4226-4C1F-AA7F-DA435EBA4AFC}"/>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5" name="Marcador de pie de página 4">
            <a:extLst>
              <a:ext uri="{FF2B5EF4-FFF2-40B4-BE49-F238E27FC236}">
                <a16:creationId xmlns:a16="http://schemas.microsoft.com/office/drawing/2014/main" id="{97E91410-5072-4E79-A418-A68598B513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6098286-94E7-410E-AC27-5FD12945E518}"/>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164316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1242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2311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7617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8086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15003"/>
            <a:ext cx="12192000" cy="242591"/>
          </a:xfrm>
          <a:custGeom>
            <a:avLst/>
            <a:gdLst/>
            <a:ahLst/>
            <a:cxnLst/>
            <a:rect l="l" t="t" r="r" b="b"/>
            <a:pathLst>
              <a:path w="20104100" h="400050">
                <a:moveTo>
                  <a:pt x="0" y="399924"/>
                </a:moveTo>
                <a:lnTo>
                  <a:pt x="20104099" y="399924"/>
                </a:lnTo>
                <a:lnTo>
                  <a:pt x="20104099" y="0"/>
                </a:lnTo>
                <a:lnTo>
                  <a:pt x="0" y="0"/>
                </a:lnTo>
                <a:lnTo>
                  <a:pt x="0" y="399924"/>
                </a:lnTo>
                <a:close/>
              </a:path>
            </a:pathLst>
          </a:custGeom>
          <a:solidFill>
            <a:srgbClr val="0071BA"/>
          </a:solidFill>
        </p:spPr>
        <p:txBody>
          <a:bodyPr wrap="square" lIns="0" tIns="0" rIns="0" bIns="0" rtlCol="0"/>
          <a:lstStyle/>
          <a:p>
            <a:endParaRPr sz="1092"/>
          </a:p>
        </p:txBody>
      </p:sp>
      <p:sp>
        <p:nvSpPr>
          <p:cNvPr id="17" name="bk object 17"/>
          <p:cNvSpPr/>
          <p:nvPr/>
        </p:nvSpPr>
        <p:spPr>
          <a:xfrm>
            <a:off x="9162803" y="400244"/>
            <a:ext cx="540669" cy="259148"/>
          </a:xfrm>
          <a:custGeom>
            <a:avLst/>
            <a:gdLst/>
            <a:ahLst/>
            <a:cxnLst/>
            <a:rect l="l" t="t" r="r" b="b"/>
            <a:pathLst>
              <a:path w="891540" h="427355">
                <a:moveTo>
                  <a:pt x="445630" y="0"/>
                </a:moveTo>
                <a:lnTo>
                  <a:pt x="398951" y="2496"/>
                </a:lnTo>
                <a:lnTo>
                  <a:pt x="353388" y="9813"/>
                </a:lnTo>
                <a:lnTo>
                  <a:pt x="309242" y="21696"/>
                </a:lnTo>
                <a:lnTo>
                  <a:pt x="266816" y="37888"/>
                </a:lnTo>
                <a:lnTo>
                  <a:pt x="226411" y="58133"/>
                </a:lnTo>
                <a:lnTo>
                  <a:pt x="188330" y="82175"/>
                </a:lnTo>
                <a:lnTo>
                  <a:pt x="152874" y="109757"/>
                </a:lnTo>
                <a:lnTo>
                  <a:pt x="120347" y="140623"/>
                </a:lnTo>
                <a:lnTo>
                  <a:pt x="91049" y="174518"/>
                </a:lnTo>
                <a:lnTo>
                  <a:pt x="65282" y="211184"/>
                </a:lnTo>
                <a:lnTo>
                  <a:pt x="43350" y="250366"/>
                </a:lnTo>
                <a:lnTo>
                  <a:pt x="25553" y="291808"/>
                </a:lnTo>
                <a:lnTo>
                  <a:pt x="12195" y="335253"/>
                </a:lnTo>
                <a:lnTo>
                  <a:pt x="3576" y="380445"/>
                </a:lnTo>
                <a:lnTo>
                  <a:pt x="0" y="427128"/>
                </a:lnTo>
                <a:lnTo>
                  <a:pt x="293425" y="427128"/>
                </a:lnTo>
                <a:lnTo>
                  <a:pt x="293425" y="345319"/>
                </a:lnTo>
                <a:lnTo>
                  <a:pt x="93944" y="345319"/>
                </a:lnTo>
                <a:lnTo>
                  <a:pt x="109665" y="301184"/>
                </a:lnTo>
                <a:lnTo>
                  <a:pt x="131454" y="259282"/>
                </a:lnTo>
                <a:lnTo>
                  <a:pt x="159089" y="220109"/>
                </a:lnTo>
                <a:lnTo>
                  <a:pt x="192350" y="184161"/>
                </a:lnTo>
                <a:lnTo>
                  <a:pt x="246857" y="141214"/>
                </a:lnTo>
                <a:lnTo>
                  <a:pt x="308252" y="109096"/>
                </a:lnTo>
                <a:lnTo>
                  <a:pt x="375873" y="88641"/>
                </a:lnTo>
                <a:lnTo>
                  <a:pt x="445630" y="81788"/>
                </a:lnTo>
                <a:lnTo>
                  <a:pt x="702389" y="81788"/>
                </a:lnTo>
                <a:lnTo>
                  <a:pt x="664915" y="58133"/>
                </a:lnTo>
                <a:lnTo>
                  <a:pt x="624502" y="37888"/>
                </a:lnTo>
                <a:lnTo>
                  <a:pt x="582066" y="21696"/>
                </a:lnTo>
                <a:lnTo>
                  <a:pt x="537907" y="9813"/>
                </a:lnTo>
                <a:lnTo>
                  <a:pt x="492328" y="2496"/>
                </a:lnTo>
                <a:lnTo>
                  <a:pt x="445630" y="0"/>
                </a:lnTo>
                <a:close/>
              </a:path>
              <a:path w="891540" h="427355">
                <a:moveTo>
                  <a:pt x="664576" y="304084"/>
                </a:moveTo>
                <a:lnTo>
                  <a:pt x="582956" y="304084"/>
                </a:lnTo>
                <a:lnTo>
                  <a:pt x="582956" y="427128"/>
                </a:lnTo>
                <a:lnTo>
                  <a:pt x="891355" y="427128"/>
                </a:lnTo>
                <a:lnTo>
                  <a:pt x="887774" y="380445"/>
                </a:lnTo>
                <a:lnTo>
                  <a:pt x="881074" y="345319"/>
                </a:lnTo>
                <a:lnTo>
                  <a:pt x="664576" y="345319"/>
                </a:lnTo>
                <a:lnTo>
                  <a:pt x="664576" y="304084"/>
                </a:lnTo>
                <a:close/>
              </a:path>
              <a:path w="891540" h="427355">
                <a:moveTo>
                  <a:pt x="664576" y="222286"/>
                </a:moveTo>
                <a:lnTo>
                  <a:pt x="211773" y="222286"/>
                </a:lnTo>
                <a:lnTo>
                  <a:pt x="211773" y="345319"/>
                </a:lnTo>
                <a:lnTo>
                  <a:pt x="293425" y="345319"/>
                </a:lnTo>
                <a:lnTo>
                  <a:pt x="293425" y="304084"/>
                </a:lnTo>
                <a:lnTo>
                  <a:pt x="664576" y="304084"/>
                </a:lnTo>
                <a:lnTo>
                  <a:pt x="664576" y="222286"/>
                </a:lnTo>
                <a:close/>
              </a:path>
              <a:path w="891540" h="427355">
                <a:moveTo>
                  <a:pt x="702389" y="81788"/>
                </a:moveTo>
                <a:lnTo>
                  <a:pt x="445630" y="81788"/>
                </a:lnTo>
                <a:lnTo>
                  <a:pt x="480763" y="83504"/>
                </a:lnTo>
                <a:lnTo>
                  <a:pt x="515477" y="88641"/>
                </a:lnTo>
                <a:lnTo>
                  <a:pt x="583134" y="109096"/>
                </a:lnTo>
                <a:lnTo>
                  <a:pt x="644467" y="141214"/>
                </a:lnTo>
                <a:lnTo>
                  <a:pt x="698983" y="184161"/>
                </a:lnTo>
                <a:lnTo>
                  <a:pt x="732247" y="220109"/>
                </a:lnTo>
                <a:lnTo>
                  <a:pt x="759880" y="259282"/>
                </a:lnTo>
                <a:lnTo>
                  <a:pt x="781665" y="301184"/>
                </a:lnTo>
                <a:lnTo>
                  <a:pt x="797389" y="345319"/>
                </a:lnTo>
                <a:lnTo>
                  <a:pt x="881074" y="345319"/>
                </a:lnTo>
                <a:lnTo>
                  <a:pt x="865793" y="291808"/>
                </a:lnTo>
                <a:lnTo>
                  <a:pt x="847995" y="250366"/>
                </a:lnTo>
                <a:lnTo>
                  <a:pt x="826061" y="211184"/>
                </a:lnTo>
                <a:lnTo>
                  <a:pt x="800293" y="174518"/>
                </a:lnTo>
                <a:lnTo>
                  <a:pt x="770993" y="140623"/>
                </a:lnTo>
                <a:lnTo>
                  <a:pt x="738462" y="109757"/>
                </a:lnTo>
                <a:lnTo>
                  <a:pt x="703002" y="82175"/>
                </a:lnTo>
                <a:lnTo>
                  <a:pt x="702389" y="81788"/>
                </a:lnTo>
                <a:close/>
              </a:path>
            </a:pathLst>
          </a:custGeom>
          <a:solidFill>
            <a:srgbClr val="B1B1B1"/>
          </a:solidFill>
        </p:spPr>
        <p:txBody>
          <a:bodyPr wrap="square" lIns="0" tIns="0" rIns="0" bIns="0" rtlCol="0"/>
          <a:lstStyle/>
          <a:p>
            <a:endParaRPr sz="1092"/>
          </a:p>
        </p:txBody>
      </p:sp>
      <p:sp>
        <p:nvSpPr>
          <p:cNvPr id="18" name="bk object 18"/>
          <p:cNvSpPr/>
          <p:nvPr/>
        </p:nvSpPr>
        <p:spPr>
          <a:xfrm>
            <a:off x="9162803" y="683482"/>
            <a:ext cx="540669" cy="259148"/>
          </a:xfrm>
          <a:custGeom>
            <a:avLst/>
            <a:gdLst/>
            <a:ahLst/>
            <a:cxnLst/>
            <a:rect l="l" t="t" r="r" b="b"/>
            <a:pathLst>
              <a:path w="891540" h="427355">
                <a:moveTo>
                  <a:pt x="293425" y="0"/>
                </a:moveTo>
                <a:lnTo>
                  <a:pt x="0" y="0"/>
                </a:lnTo>
                <a:lnTo>
                  <a:pt x="933" y="20730"/>
                </a:lnTo>
                <a:lnTo>
                  <a:pt x="2870" y="41185"/>
                </a:lnTo>
                <a:lnTo>
                  <a:pt x="5791" y="61356"/>
                </a:lnTo>
                <a:lnTo>
                  <a:pt x="9675" y="81233"/>
                </a:lnTo>
                <a:lnTo>
                  <a:pt x="9758" y="81809"/>
                </a:lnTo>
                <a:lnTo>
                  <a:pt x="22337" y="126414"/>
                </a:lnTo>
                <a:lnTo>
                  <a:pt x="39572" y="169001"/>
                </a:lnTo>
                <a:lnTo>
                  <a:pt x="61147" y="209301"/>
                </a:lnTo>
                <a:lnTo>
                  <a:pt x="86744" y="247043"/>
                </a:lnTo>
                <a:lnTo>
                  <a:pt x="116044" y="281959"/>
                </a:lnTo>
                <a:lnTo>
                  <a:pt x="148730" y="313777"/>
                </a:lnTo>
                <a:lnTo>
                  <a:pt x="184484" y="342228"/>
                </a:lnTo>
                <a:lnTo>
                  <a:pt x="222987" y="367042"/>
                </a:lnTo>
                <a:lnTo>
                  <a:pt x="263923" y="387949"/>
                </a:lnTo>
                <a:lnTo>
                  <a:pt x="306973" y="404681"/>
                </a:lnTo>
                <a:lnTo>
                  <a:pt x="351819" y="416966"/>
                </a:lnTo>
                <a:lnTo>
                  <a:pt x="398144" y="424534"/>
                </a:lnTo>
                <a:lnTo>
                  <a:pt x="445630" y="427117"/>
                </a:lnTo>
                <a:lnTo>
                  <a:pt x="493132" y="424534"/>
                </a:lnTo>
                <a:lnTo>
                  <a:pt x="539472" y="416966"/>
                </a:lnTo>
                <a:lnTo>
                  <a:pt x="584331" y="404681"/>
                </a:lnTo>
                <a:lnTo>
                  <a:pt x="627392" y="387949"/>
                </a:lnTo>
                <a:lnTo>
                  <a:pt x="668337" y="367042"/>
                </a:lnTo>
                <a:lnTo>
                  <a:pt x="702000" y="345350"/>
                </a:lnTo>
                <a:lnTo>
                  <a:pt x="445630" y="345350"/>
                </a:lnTo>
                <a:lnTo>
                  <a:pt x="410550" y="343624"/>
                </a:lnTo>
                <a:lnTo>
                  <a:pt x="341730" y="329920"/>
                </a:lnTo>
                <a:lnTo>
                  <a:pt x="276736" y="303339"/>
                </a:lnTo>
                <a:lnTo>
                  <a:pt x="218705" y="265748"/>
                </a:lnTo>
                <a:lnTo>
                  <a:pt x="159098" y="207018"/>
                </a:lnTo>
                <a:lnTo>
                  <a:pt x="131459" y="167845"/>
                </a:lnTo>
                <a:lnTo>
                  <a:pt x="109666" y="125943"/>
                </a:lnTo>
                <a:lnTo>
                  <a:pt x="93944" y="81809"/>
                </a:lnTo>
                <a:lnTo>
                  <a:pt x="293425" y="81809"/>
                </a:lnTo>
                <a:lnTo>
                  <a:pt x="293425" y="0"/>
                </a:lnTo>
                <a:close/>
              </a:path>
              <a:path w="891540" h="427355">
                <a:moveTo>
                  <a:pt x="881499" y="81809"/>
                </a:moveTo>
                <a:lnTo>
                  <a:pt x="797389" y="81809"/>
                </a:lnTo>
                <a:lnTo>
                  <a:pt x="781666" y="125943"/>
                </a:lnTo>
                <a:lnTo>
                  <a:pt x="759881" y="167845"/>
                </a:lnTo>
                <a:lnTo>
                  <a:pt x="732251" y="207018"/>
                </a:lnTo>
                <a:lnTo>
                  <a:pt x="698994" y="242966"/>
                </a:lnTo>
                <a:lnTo>
                  <a:pt x="644469" y="285895"/>
                </a:lnTo>
                <a:lnTo>
                  <a:pt x="583144" y="318011"/>
                </a:lnTo>
                <a:lnTo>
                  <a:pt x="515482" y="338470"/>
                </a:lnTo>
                <a:lnTo>
                  <a:pt x="445630" y="345350"/>
                </a:lnTo>
                <a:lnTo>
                  <a:pt x="702000" y="345350"/>
                </a:lnTo>
                <a:lnTo>
                  <a:pt x="742603" y="313777"/>
                </a:lnTo>
                <a:lnTo>
                  <a:pt x="775289" y="281959"/>
                </a:lnTo>
                <a:lnTo>
                  <a:pt x="804585" y="247043"/>
                </a:lnTo>
                <a:lnTo>
                  <a:pt x="830173" y="209301"/>
                </a:lnTo>
                <a:lnTo>
                  <a:pt x="851736" y="169001"/>
                </a:lnTo>
                <a:lnTo>
                  <a:pt x="868955" y="126414"/>
                </a:lnTo>
                <a:lnTo>
                  <a:pt x="881499" y="81809"/>
                </a:lnTo>
                <a:close/>
              </a:path>
              <a:path w="891540" h="427355">
                <a:moveTo>
                  <a:pt x="293425" y="81809"/>
                </a:moveTo>
                <a:lnTo>
                  <a:pt x="211773" y="81809"/>
                </a:lnTo>
                <a:lnTo>
                  <a:pt x="211773" y="204841"/>
                </a:lnTo>
                <a:lnTo>
                  <a:pt x="664576" y="204841"/>
                </a:lnTo>
                <a:lnTo>
                  <a:pt x="664576" y="123074"/>
                </a:lnTo>
                <a:lnTo>
                  <a:pt x="293425" y="123074"/>
                </a:lnTo>
                <a:lnTo>
                  <a:pt x="293425" y="81809"/>
                </a:lnTo>
                <a:close/>
              </a:path>
              <a:path w="891540" h="427355">
                <a:moveTo>
                  <a:pt x="891355" y="0"/>
                </a:moveTo>
                <a:lnTo>
                  <a:pt x="582956" y="0"/>
                </a:lnTo>
                <a:lnTo>
                  <a:pt x="582956" y="123074"/>
                </a:lnTo>
                <a:lnTo>
                  <a:pt x="664576" y="123074"/>
                </a:lnTo>
                <a:lnTo>
                  <a:pt x="664576" y="81809"/>
                </a:lnTo>
                <a:lnTo>
                  <a:pt x="881499" y="81809"/>
                </a:lnTo>
                <a:lnTo>
                  <a:pt x="881668" y="81233"/>
                </a:lnTo>
                <a:lnTo>
                  <a:pt x="885538" y="61356"/>
                </a:lnTo>
                <a:lnTo>
                  <a:pt x="888462" y="41185"/>
                </a:lnTo>
                <a:lnTo>
                  <a:pt x="890408" y="20730"/>
                </a:lnTo>
                <a:lnTo>
                  <a:pt x="891355" y="0"/>
                </a:lnTo>
                <a:close/>
              </a:path>
            </a:pathLst>
          </a:custGeom>
          <a:solidFill>
            <a:srgbClr val="B1B1B1"/>
          </a:solidFill>
        </p:spPr>
        <p:txBody>
          <a:bodyPr wrap="square" lIns="0" tIns="0" rIns="0" bIns="0" rtlCol="0"/>
          <a:lstStyle/>
          <a:p>
            <a:endParaRPr sz="1092"/>
          </a:p>
        </p:txBody>
      </p:sp>
      <p:sp>
        <p:nvSpPr>
          <p:cNvPr id="19" name="bk object 19"/>
          <p:cNvSpPr/>
          <p:nvPr/>
        </p:nvSpPr>
        <p:spPr>
          <a:xfrm>
            <a:off x="9814407" y="508148"/>
            <a:ext cx="100509" cy="239895"/>
          </a:xfrm>
          <a:custGeom>
            <a:avLst/>
            <a:gdLst/>
            <a:ahLst/>
            <a:cxnLst/>
            <a:rect l="l" t="t" r="r" b="b"/>
            <a:pathLst>
              <a:path w="165734" h="395605">
                <a:moveTo>
                  <a:pt x="62835" y="0"/>
                </a:moveTo>
                <a:lnTo>
                  <a:pt x="0" y="0"/>
                </a:lnTo>
                <a:lnTo>
                  <a:pt x="0" y="395003"/>
                </a:lnTo>
                <a:lnTo>
                  <a:pt x="52364" y="395003"/>
                </a:lnTo>
                <a:lnTo>
                  <a:pt x="52364" y="220066"/>
                </a:lnTo>
                <a:lnTo>
                  <a:pt x="104529" y="214812"/>
                </a:lnTo>
                <a:lnTo>
                  <a:pt x="139600" y="194181"/>
                </a:lnTo>
                <a:lnTo>
                  <a:pt x="149775" y="175502"/>
                </a:lnTo>
                <a:lnTo>
                  <a:pt x="52364" y="175502"/>
                </a:lnTo>
                <a:lnTo>
                  <a:pt x="52364" y="44532"/>
                </a:lnTo>
                <a:lnTo>
                  <a:pt x="154344" y="44532"/>
                </a:lnTo>
                <a:lnTo>
                  <a:pt x="131088" y="14808"/>
                </a:lnTo>
                <a:lnTo>
                  <a:pt x="97899" y="2245"/>
                </a:lnTo>
                <a:lnTo>
                  <a:pt x="62835" y="0"/>
                </a:lnTo>
                <a:close/>
              </a:path>
              <a:path w="165734" h="395605">
                <a:moveTo>
                  <a:pt x="154344" y="44532"/>
                </a:moveTo>
                <a:lnTo>
                  <a:pt x="59694" y="44532"/>
                </a:lnTo>
                <a:lnTo>
                  <a:pt x="84351" y="49760"/>
                </a:lnTo>
                <a:lnTo>
                  <a:pt x="99761" y="63932"/>
                </a:lnTo>
                <a:lnTo>
                  <a:pt x="107702" y="84784"/>
                </a:lnTo>
                <a:lnTo>
                  <a:pt x="109954" y="110049"/>
                </a:lnTo>
                <a:lnTo>
                  <a:pt x="107290" y="139290"/>
                </a:lnTo>
                <a:lnTo>
                  <a:pt x="98051" y="160465"/>
                </a:lnTo>
                <a:lnTo>
                  <a:pt x="80366" y="172795"/>
                </a:lnTo>
                <a:lnTo>
                  <a:pt x="52364" y="175502"/>
                </a:lnTo>
                <a:lnTo>
                  <a:pt x="149775" y="175502"/>
                </a:lnTo>
                <a:lnTo>
                  <a:pt x="159345" y="157935"/>
                </a:lnTo>
                <a:lnTo>
                  <a:pt x="165534" y="105839"/>
                </a:lnTo>
                <a:lnTo>
                  <a:pt x="155826" y="46426"/>
                </a:lnTo>
                <a:lnTo>
                  <a:pt x="154344" y="44532"/>
                </a:lnTo>
                <a:close/>
              </a:path>
            </a:pathLst>
          </a:custGeom>
          <a:solidFill>
            <a:srgbClr val="B1B1B1"/>
          </a:solidFill>
        </p:spPr>
        <p:txBody>
          <a:bodyPr wrap="square" lIns="0" tIns="0" rIns="0" bIns="0" rtlCol="0"/>
          <a:lstStyle/>
          <a:p>
            <a:endParaRPr sz="1092"/>
          </a:p>
        </p:txBody>
      </p:sp>
      <p:sp>
        <p:nvSpPr>
          <p:cNvPr id="20" name="bk object 20"/>
          <p:cNvSpPr/>
          <p:nvPr/>
        </p:nvSpPr>
        <p:spPr>
          <a:xfrm>
            <a:off x="9932258" y="584722"/>
            <a:ext cx="64695" cy="163267"/>
          </a:xfrm>
          <a:custGeom>
            <a:avLst/>
            <a:gdLst/>
            <a:ahLst/>
            <a:cxnLst/>
            <a:rect l="l" t="t" r="r" b="b"/>
            <a:pathLst>
              <a:path w="106680" h="269240">
                <a:moveTo>
                  <a:pt x="49255" y="4146"/>
                </a:moveTo>
                <a:lnTo>
                  <a:pt x="0" y="4146"/>
                </a:lnTo>
                <a:lnTo>
                  <a:pt x="0" y="268735"/>
                </a:lnTo>
                <a:lnTo>
                  <a:pt x="49778" y="268735"/>
                </a:lnTo>
                <a:lnTo>
                  <a:pt x="49778" y="102143"/>
                </a:lnTo>
                <a:lnTo>
                  <a:pt x="52150" y="79577"/>
                </a:lnTo>
                <a:lnTo>
                  <a:pt x="60117" y="62611"/>
                </a:lnTo>
                <a:lnTo>
                  <a:pt x="74953" y="51930"/>
                </a:lnTo>
                <a:lnTo>
                  <a:pt x="97934" y="48218"/>
                </a:lnTo>
                <a:lnTo>
                  <a:pt x="106352" y="48218"/>
                </a:lnTo>
                <a:lnTo>
                  <a:pt x="106352" y="36658"/>
                </a:lnTo>
                <a:lnTo>
                  <a:pt x="49255" y="36658"/>
                </a:lnTo>
                <a:lnTo>
                  <a:pt x="49255" y="4146"/>
                </a:lnTo>
                <a:close/>
              </a:path>
              <a:path w="106680" h="269240">
                <a:moveTo>
                  <a:pt x="106352" y="48218"/>
                </a:moveTo>
                <a:lnTo>
                  <a:pt x="97934" y="48218"/>
                </a:lnTo>
                <a:lnTo>
                  <a:pt x="106352" y="48731"/>
                </a:lnTo>
                <a:lnTo>
                  <a:pt x="106352" y="48218"/>
                </a:lnTo>
                <a:close/>
              </a:path>
              <a:path w="106680" h="269240">
                <a:moveTo>
                  <a:pt x="106352" y="0"/>
                </a:moveTo>
                <a:lnTo>
                  <a:pt x="87722" y="2489"/>
                </a:lnTo>
                <a:lnTo>
                  <a:pt x="72428" y="9694"/>
                </a:lnTo>
                <a:lnTo>
                  <a:pt x="60089" y="21216"/>
                </a:lnTo>
                <a:lnTo>
                  <a:pt x="50323" y="36658"/>
                </a:lnTo>
                <a:lnTo>
                  <a:pt x="106352" y="36658"/>
                </a:lnTo>
                <a:lnTo>
                  <a:pt x="106352" y="0"/>
                </a:lnTo>
                <a:close/>
              </a:path>
            </a:pathLst>
          </a:custGeom>
          <a:solidFill>
            <a:srgbClr val="B1B1B1"/>
          </a:solidFill>
        </p:spPr>
        <p:txBody>
          <a:bodyPr wrap="square" lIns="0" tIns="0" rIns="0" bIns="0" rtlCol="0"/>
          <a:lstStyle/>
          <a:p>
            <a:endParaRPr sz="1092"/>
          </a:p>
        </p:txBody>
      </p:sp>
      <p:sp>
        <p:nvSpPr>
          <p:cNvPr id="21" name="bk object 21"/>
          <p:cNvSpPr/>
          <p:nvPr/>
        </p:nvSpPr>
        <p:spPr>
          <a:xfrm>
            <a:off x="10012941" y="584725"/>
            <a:ext cx="101279" cy="165578"/>
          </a:xfrm>
          <a:custGeom>
            <a:avLst/>
            <a:gdLst/>
            <a:ahLst/>
            <a:cxnLst/>
            <a:rect l="l" t="t" r="r" b="b"/>
            <a:pathLst>
              <a:path w="167005" h="273050">
                <a:moveTo>
                  <a:pt x="83306" y="0"/>
                </a:moveTo>
                <a:lnTo>
                  <a:pt x="38480" y="13339"/>
                </a:lnTo>
                <a:lnTo>
                  <a:pt x="13377" y="47007"/>
                </a:lnTo>
                <a:lnTo>
                  <a:pt x="2413" y="91480"/>
                </a:lnTo>
                <a:lnTo>
                  <a:pt x="0" y="137231"/>
                </a:lnTo>
                <a:lnTo>
                  <a:pt x="2413" y="181859"/>
                </a:lnTo>
                <a:lnTo>
                  <a:pt x="13377" y="225893"/>
                </a:lnTo>
                <a:lnTo>
                  <a:pt x="38480" y="259514"/>
                </a:lnTo>
                <a:lnTo>
                  <a:pt x="83306" y="272902"/>
                </a:lnTo>
                <a:lnTo>
                  <a:pt x="128165" y="259514"/>
                </a:lnTo>
                <a:lnTo>
                  <a:pt x="151778" y="227888"/>
                </a:lnTo>
                <a:lnTo>
                  <a:pt x="83306" y="227888"/>
                </a:lnTo>
                <a:lnTo>
                  <a:pt x="62254" y="216378"/>
                </a:lnTo>
                <a:lnTo>
                  <a:pt x="52682" y="189639"/>
                </a:lnTo>
                <a:lnTo>
                  <a:pt x="50177" y="159361"/>
                </a:lnTo>
                <a:lnTo>
                  <a:pt x="50323" y="137231"/>
                </a:lnTo>
                <a:lnTo>
                  <a:pt x="50177" y="113986"/>
                </a:lnTo>
                <a:lnTo>
                  <a:pt x="52682" y="83276"/>
                </a:lnTo>
                <a:lnTo>
                  <a:pt x="62254" y="56494"/>
                </a:lnTo>
                <a:lnTo>
                  <a:pt x="83306" y="45035"/>
                </a:lnTo>
                <a:lnTo>
                  <a:pt x="151796" y="45035"/>
                </a:lnTo>
                <a:lnTo>
                  <a:pt x="128165" y="13339"/>
                </a:lnTo>
                <a:lnTo>
                  <a:pt x="83306" y="0"/>
                </a:lnTo>
                <a:close/>
              </a:path>
              <a:path w="167005" h="273050">
                <a:moveTo>
                  <a:pt x="151796" y="45035"/>
                </a:moveTo>
                <a:lnTo>
                  <a:pt x="83306" y="45035"/>
                </a:lnTo>
                <a:lnTo>
                  <a:pt x="104373" y="56494"/>
                </a:lnTo>
                <a:lnTo>
                  <a:pt x="113946" y="83276"/>
                </a:lnTo>
                <a:lnTo>
                  <a:pt x="116448" y="113986"/>
                </a:lnTo>
                <a:lnTo>
                  <a:pt x="116300" y="137231"/>
                </a:lnTo>
                <a:lnTo>
                  <a:pt x="116448" y="159361"/>
                </a:lnTo>
                <a:lnTo>
                  <a:pt x="113946" y="189639"/>
                </a:lnTo>
                <a:lnTo>
                  <a:pt x="104373" y="216378"/>
                </a:lnTo>
                <a:lnTo>
                  <a:pt x="83306" y="227888"/>
                </a:lnTo>
                <a:lnTo>
                  <a:pt x="151778" y="227888"/>
                </a:lnTo>
                <a:lnTo>
                  <a:pt x="153267" y="225893"/>
                </a:lnTo>
                <a:lnTo>
                  <a:pt x="164218" y="181859"/>
                </a:lnTo>
                <a:lnTo>
                  <a:pt x="166623" y="137231"/>
                </a:lnTo>
                <a:lnTo>
                  <a:pt x="164218" y="91480"/>
                </a:lnTo>
                <a:lnTo>
                  <a:pt x="153267" y="47007"/>
                </a:lnTo>
                <a:lnTo>
                  <a:pt x="151796" y="45035"/>
                </a:lnTo>
                <a:close/>
              </a:path>
            </a:pathLst>
          </a:custGeom>
          <a:solidFill>
            <a:srgbClr val="B1B1B1"/>
          </a:solidFill>
        </p:spPr>
        <p:txBody>
          <a:bodyPr wrap="square" lIns="0" tIns="0" rIns="0" bIns="0" rtlCol="0"/>
          <a:lstStyle/>
          <a:p>
            <a:endParaRPr sz="1092"/>
          </a:p>
        </p:txBody>
      </p:sp>
      <p:sp>
        <p:nvSpPr>
          <p:cNvPr id="22" name="bk object 22"/>
          <p:cNvSpPr/>
          <p:nvPr/>
        </p:nvSpPr>
        <p:spPr>
          <a:xfrm>
            <a:off x="10158136" y="508149"/>
            <a:ext cx="0" cy="239895"/>
          </a:xfrm>
          <a:custGeom>
            <a:avLst/>
            <a:gdLst/>
            <a:ahLst/>
            <a:cxnLst/>
            <a:rect l="l" t="t" r="r" b="b"/>
            <a:pathLst>
              <a:path h="395605">
                <a:moveTo>
                  <a:pt x="0" y="0"/>
                </a:moveTo>
                <a:lnTo>
                  <a:pt x="0" y="395003"/>
                </a:lnTo>
              </a:path>
            </a:pathLst>
          </a:custGeom>
          <a:ln w="52406">
            <a:solidFill>
              <a:srgbClr val="B1B1B1"/>
            </a:solidFill>
          </a:ln>
        </p:spPr>
        <p:txBody>
          <a:bodyPr wrap="square" lIns="0" tIns="0" rIns="0" bIns="0" rtlCol="0"/>
          <a:lstStyle/>
          <a:p>
            <a:endParaRPr sz="1092"/>
          </a:p>
        </p:txBody>
      </p:sp>
      <p:sp>
        <p:nvSpPr>
          <p:cNvPr id="23" name="bk object 23"/>
          <p:cNvSpPr/>
          <p:nvPr/>
        </p:nvSpPr>
        <p:spPr>
          <a:xfrm>
            <a:off x="10207382" y="584723"/>
            <a:ext cx="95888" cy="163267"/>
          </a:xfrm>
          <a:custGeom>
            <a:avLst/>
            <a:gdLst/>
            <a:ahLst/>
            <a:cxnLst/>
            <a:rect l="l" t="t" r="r" b="b"/>
            <a:pathLst>
              <a:path w="158115" h="269240">
                <a:moveTo>
                  <a:pt x="49223" y="4146"/>
                </a:moveTo>
                <a:lnTo>
                  <a:pt x="0" y="4146"/>
                </a:lnTo>
                <a:lnTo>
                  <a:pt x="0" y="268735"/>
                </a:lnTo>
                <a:lnTo>
                  <a:pt x="49223" y="268735"/>
                </a:lnTo>
                <a:lnTo>
                  <a:pt x="49320" y="84876"/>
                </a:lnTo>
                <a:lnTo>
                  <a:pt x="51970" y="65410"/>
                </a:lnTo>
                <a:lnTo>
                  <a:pt x="60713" y="50175"/>
                </a:lnTo>
                <a:lnTo>
                  <a:pt x="79086" y="44019"/>
                </a:lnTo>
                <a:lnTo>
                  <a:pt x="153836" y="44019"/>
                </a:lnTo>
                <a:lnTo>
                  <a:pt x="151726" y="34585"/>
                </a:lnTo>
                <a:lnTo>
                  <a:pt x="49223" y="34585"/>
                </a:lnTo>
                <a:lnTo>
                  <a:pt x="49223" y="4146"/>
                </a:lnTo>
                <a:close/>
              </a:path>
              <a:path w="158115" h="269240">
                <a:moveTo>
                  <a:pt x="153836" y="44019"/>
                </a:moveTo>
                <a:lnTo>
                  <a:pt x="79086" y="44019"/>
                </a:lnTo>
                <a:lnTo>
                  <a:pt x="94714" y="47987"/>
                </a:lnTo>
                <a:lnTo>
                  <a:pt x="103572" y="58092"/>
                </a:lnTo>
                <a:lnTo>
                  <a:pt x="107522" y="71637"/>
                </a:lnTo>
                <a:lnTo>
                  <a:pt x="108359" y="84876"/>
                </a:lnTo>
                <a:lnTo>
                  <a:pt x="108426" y="268735"/>
                </a:lnTo>
                <a:lnTo>
                  <a:pt x="157660" y="268735"/>
                </a:lnTo>
                <a:lnTo>
                  <a:pt x="157587" y="84876"/>
                </a:lnTo>
                <a:lnTo>
                  <a:pt x="156598" y="56370"/>
                </a:lnTo>
                <a:lnTo>
                  <a:pt x="153836" y="44019"/>
                </a:lnTo>
                <a:close/>
              </a:path>
              <a:path w="158115" h="269240">
                <a:moveTo>
                  <a:pt x="103735" y="0"/>
                </a:moveTo>
                <a:lnTo>
                  <a:pt x="85876" y="2383"/>
                </a:lnTo>
                <a:lnTo>
                  <a:pt x="71311" y="9239"/>
                </a:lnTo>
                <a:lnTo>
                  <a:pt x="59590" y="20121"/>
                </a:lnTo>
                <a:lnTo>
                  <a:pt x="50260" y="34585"/>
                </a:lnTo>
                <a:lnTo>
                  <a:pt x="151726" y="34585"/>
                </a:lnTo>
                <a:lnTo>
                  <a:pt x="150334" y="28361"/>
                </a:lnTo>
                <a:lnTo>
                  <a:pt x="134252" y="7917"/>
                </a:lnTo>
                <a:lnTo>
                  <a:pt x="103735" y="0"/>
                </a:lnTo>
                <a:close/>
              </a:path>
            </a:pathLst>
          </a:custGeom>
          <a:solidFill>
            <a:srgbClr val="B1B1B1"/>
          </a:solidFill>
        </p:spPr>
        <p:txBody>
          <a:bodyPr wrap="square" lIns="0" tIns="0" rIns="0" bIns="0" rtlCol="0"/>
          <a:lstStyle/>
          <a:p>
            <a:endParaRPr sz="1092"/>
          </a:p>
        </p:txBody>
      </p:sp>
      <p:sp>
        <p:nvSpPr>
          <p:cNvPr id="24" name="bk object 24"/>
          <p:cNvSpPr/>
          <p:nvPr/>
        </p:nvSpPr>
        <p:spPr>
          <a:xfrm>
            <a:off x="10320816" y="587238"/>
            <a:ext cx="105515" cy="160572"/>
          </a:xfrm>
          <a:custGeom>
            <a:avLst/>
            <a:gdLst/>
            <a:ahLst/>
            <a:cxnLst/>
            <a:rect l="l" t="t" r="r" b="b"/>
            <a:pathLst>
              <a:path w="173990" h="264794">
                <a:moveTo>
                  <a:pt x="52343" y="0"/>
                </a:moveTo>
                <a:lnTo>
                  <a:pt x="0" y="0"/>
                </a:lnTo>
                <a:lnTo>
                  <a:pt x="71736" y="264578"/>
                </a:lnTo>
                <a:lnTo>
                  <a:pt x="104216" y="264578"/>
                </a:lnTo>
                <a:lnTo>
                  <a:pt x="121188" y="200130"/>
                </a:lnTo>
                <a:lnTo>
                  <a:pt x="87965" y="200130"/>
                </a:lnTo>
                <a:lnTo>
                  <a:pt x="52343" y="0"/>
                </a:lnTo>
                <a:close/>
              </a:path>
              <a:path w="173990" h="264794">
                <a:moveTo>
                  <a:pt x="173889" y="0"/>
                </a:moveTo>
                <a:lnTo>
                  <a:pt x="126216" y="0"/>
                </a:lnTo>
                <a:lnTo>
                  <a:pt x="109965" y="77568"/>
                </a:lnTo>
                <a:lnTo>
                  <a:pt x="90615" y="184423"/>
                </a:lnTo>
                <a:lnTo>
                  <a:pt x="89002" y="200130"/>
                </a:lnTo>
                <a:lnTo>
                  <a:pt x="121188" y="200130"/>
                </a:lnTo>
                <a:lnTo>
                  <a:pt x="173889" y="0"/>
                </a:lnTo>
                <a:close/>
              </a:path>
            </a:pathLst>
          </a:custGeom>
          <a:solidFill>
            <a:srgbClr val="B1B1B1"/>
          </a:solidFill>
        </p:spPr>
        <p:txBody>
          <a:bodyPr wrap="square" lIns="0" tIns="0" rIns="0" bIns="0" rtlCol="0"/>
          <a:lstStyle/>
          <a:p>
            <a:endParaRPr sz="1092"/>
          </a:p>
        </p:txBody>
      </p:sp>
      <p:sp>
        <p:nvSpPr>
          <p:cNvPr id="25" name="bk object 25"/>
          <p:cNvSpPr/>
          <p:nvPr/>
        </p:nvSpPr>
        <p:spPr>
          <a:xfrm>
            <a:off x="10439618" y="584723"/>
            <a:ext cx="96658" cy="165578"/>
          </a:xfrm>
          <a:custGeom>
            <a:avLst/>
            <a:gdLst/>
            <a:ahLst/>
            <a:cxnLst/>
            <a:rect l="l" t="t" r="r" b="b"/>
            <a:pathLst>
              <a:path w="159384" h="273050">
                <a:moveTo>
                  <a:pt x="79076" y="0"/>
                </a:moveTo>
                <a:lnTo>
                  <a:pt x="35988" y="14020"/>
                </a:lnTo>
                <a:lnTo>
                  <a:pt x="12220" y="48910"/>
                </a:lnTo>
                <a:lnTo>
                  <a:pt x="2111" y="93918"/>
                </a:lnTo>
                <a:lnTo>
                  <a:pt x="0" y="138288"/>
                </a:lnTo>
                <a:lnTo>
                  <a:pt x="2218" y="182973"/>
                </a:lnTo>
                <a:lnTo>
                  <a:pt x="12637" y="226618"/>
                </a:lnTo>
                <a:lnTo>
                  <a:pt x="36898" y="259752"/>
                </a:lnTo>
                <a:lnTo>
                  <a:pt x="80646" y="272902"/>
                </a:lnTo>
                <a:lnTo>
                  <a:pt x="116101" y="265188"/>
                </a:lnTo>
                <a:lnTo>
                  <a:pt x="139972" y="244561"/>
                </a:lnTo>
                <a:lnTo>
                  <a:pt x="147054" y="228904"/>
                </a:lnTo>
                <a:lnTo>
                  <a:pt x="81201" y="228904"/>
                </a:lnTo>
                <a:lnTo>
                  <a:pt x="62880" y="219067"/>
                </a:lnTo>
                <a:lnTo>
                  <a:pt x="53761" y="195775"/>
                </a:lnTo>
                <a:lnTo>
                  <a:pt x="50640" y="168354"/>
                </a:lnTo>
                <a:lnTo>
                  <a:pt x="50312" y="146131"/>
                </a:lnTo>
                <a:lnTo>
                  <a:pt x="159251" y="146131"/>
                </a:lnTo>
                <a:lnTo>
                  <a:pt x="159251" y="138288"/>
                </a:lnTo>
                <a:lnTo>
                  <a:pt x="157769" y="111085"/>
                </a:lnTo>
                <a:lnTo>
                  <a:pt x="50312" y="111085"/>
                </a:lnTo>
                <a:lnTo>
                  <a:pt x="50457" y="91988"/>
                </a:lnTo>
                <a:lnTo>
                  <a:pt x="53095" y="69891"/>
                </a:lnTo>
                <a:lnTo>
                  <a:pt x="61532" y="51625"/>
                </a:lnTo>
                <a:lnTo>
                  <a:pt x="79076" y="44019"/>
                </a:lnTo>
                <a:lnTo>
                  <a:pt x="142826" y="44019"/>
                </a:lnTo>
                <a:lnTo>
                  <a:pt x="121893" y="13943"/>
                </a:lnTo>
                <a:lnTo>
                  <a:pt x="79076" y="0"/>
                </a:lnTo>
                <a:close/>
              </a:path>
              <a:path w="159384" h="273050">
                <a:moveTo>
                  <a:pt x="157660" y="179680"/>
                </a:moveTo>
                <a:lnTo>
                  <a:pt x="112080" y="179680"/>
                </a:lnTo>
                <a:lnTo>
                  <a:pt x="110941" y="195998"/>
                </a:lnTo>
                <a:lnTo>
                  <a:pt x="106469" y="211960"/>
                </a:lnTo>
                <a:lnTo>
                  <a:pt x="97083" y="224088"/>
                </a:lnTo>
                <a:lnTo>
                  <a:pt x="81201" y="228904"/>
                </a:lnTo>
                <a:lnTo>
                  <a:pt x="147054" y="228904"/>
                </a:lnTo>
                <a:lnTo>
                  <a:pt x="153433" y="214800"/>
                </a:lnTo>
                <a:lnTo>
                  <a:pt x="157660" y="179680"/>
                </a:lnTo>
                <a:close/>
              </a:path>
              <a:path w="159384" h="273050">
                <a:moveTo>
                  <a:pt x="142826" y="44019"/>
                </a:moveTo>
                <a:lnTo>
                  <a:pt x="79076" y="44019"/>
                </a:lnTo>
                <a:lnTo>
                  <a:pt x="96352" y="51625"/>
                </a:lnTo>
                <a:lnTo>
                  <a:pt x="105224" y="69891"/>
                </a:lnTo>
                <a:lnTo>
                  <a:pt x="108493" y="91988"/>
                </a:lnTo>
                <a:lnTo>
                  <a:pt x="108960" y="111085"/>
                </a:lnTo>
                <a:lnTo>
                  <a:pt x="157769" y="111085"/>
                </a:lnTo>
                <a:lnTo>
                  <a:pt x="156820" y="93688"/>
                </a:lnTo>
                <a:lnTo>
                  <a:pt x="146088" y="48706"/>
                </a:lnTo>
                <a:lnTo>
                  <a:pt x="142826" y="44019"/>
                </a:lnTo>
                <a:close/>
              </a:path>
            </a:pathLst>
          </a:custGeom>
          <a:solidFill>
            <a:srgbClr val="B1B1B1"/>
          </a:solidFill>
        </p:spPr>
        <p:txBody>
          <a:bodyPr wrap="square" lIns="0" tIns="0" rIns="0" bIns="0" rtlCol="0"/>
          <a:lstStyle/>
          <a:p>
            <a:endParaRPr sz="1092"/>
          </a:p>
        </p:txBody>
      </p:sp>
      <p:sp>
        <p:nvSpPr>
          <p:cNvPr id="26" name="bk object 26"/>
          <p:cNvSpPr/>
          <p:nvPr/>
        </p:nvSpPr>
        <p:spPr>
          <a:xfrm>
            <a:off x="10559054" y="584722"/>
            <a:ext cx="64695" cy="163267"/>
          </a:xfrm>
          <a:custGeom>
            <a:avLst/>
            <a:gdLst/>
            <a:ahLst/>
            <a:cxnLst/>
            <a:rect l="l" t="t" r="r" b="b"/>
            <a:pathLst>
              <a:path w="106680" h="269240">
                <a:moveTo>
                  <a:pt x="49265" y="4146"/>
                </a:moveTo>
                <a:lnTo>
                  <a:pt x="0" y="4146"/>
                </a:lnTo>
                <a:lnTo>
                  <a:pt x="0" y="268735"/>
                </a:lnTo>
                <a:lnTo>
                  <a:pt x="49789" y="268735"/>
                </a:lnTo>
                <a:lnTo>
                  <a:pt x="49789" y="102143"/>
                </a:lnTo>
                <a:lnTo>
                  <a:pt x="52156" y="79577"/>
                </a:lnTo>
                <a:lnTo>
                  <a:pt x="60115" y="62611"/>
                </a:lnTo>
                <a:lnTo>
                  <a:pt x="74950" y="51930"/>
                </a:lnTo>
                <a:lnTo>
                  <a:pt x="97944" y="48218"/>
                </a:lnTo>
                <a:lnTo>
                  <a:pt x="106331" y="48218"/>
                </a:lnTo>
                <a:lnTo>
                  <a:pt x="106331" y="36658"/>
                </a:lnTo>
                <a:lnTo>
                  <a:pt x="49265" y="36658"/>
                </a:lnTo>
                <a:lnTo>
                  <a:pt x="49265" y="4146"/>
                </a:lnTo>
                <a:close/>
              </a:path>
              <a:path w="106680" h="269240">
                <a:moveTo>
                  <a:pt x="106331" y="48218"/>
                </a:moveTo>
                <a:lnTo>
                  <a:pt x="97944" y="48218"/>
                </a:lnTo>
                <a:lnTo>
                  <a:pt x="106331" y="48731"/>
                </a:lnTo>
                <a:lnTo>
                  <a:pt x="106331" y="48218"/>
                </a:lnTo>
                <a:close/>
              </a:path>
              <a:path w="106680" h="269240">
                <a:moveTo>
                  <a:pt x="106331" y="0"/>
                </a:moveTo>
                <a:lnTo>
                  <a:pt x="87704" y="2489"/>
                </a:lnTo>
                <a:lnTo>
                  <a:pt x="72421" y="9694"/>
                </a:lnTo>
                <a:lnTo>
                  <a:pt x="60084" y="21216"/>
                </a:lnTo>
                <a:lnTo>
                  <a:pt x="50291" y="36658"/>
                </a:lnTo>
                <a:lnTo>
                  <a:pt x="106331" y="36658"/>
                </a:lnTo>
                <a:lnTo>
                  <a:pt x="106331" y="0"/>
                </a:lnTo>
                <a:close/>
              </a:path>
            </a:pathLst>
          </a:custGeom>
          <a:solidFill>
            <a:srgbClr val="B1B1B1"/>
          </a:solidFill>
        </p:spPr>
        <p:txBody>
          <a:bodyPr wrap="square" lIns="0" tIns="0" rIns="0" bIns="0" rtlCol="0"/>
          <a:lstStyle/>
          <a:p>
            <a:endParaRPr sz="1092"/>
          </a:p>
        </p:txBody>
      </p:sp>
      <p:sp>
        <p:nvSpPr>
          <p:cNvPr id="27" name="bk object 27"/>
          <p:cNvSpPr/>
          <p:nvPr/>
        </p:nvSpPr>
        <p:spPr>
          <a:xfrm>
            <a:off x="10634960" y="584723"/>
            <a:ext cx="77789" cy="165578"/>
          </a:xfrm>
          <a:custGeom>
            <a:avLst/>
            <a:gdLst/>
            <a:ahLst/>
            <a:cxnLst/>
            <a:rect l="l" t="t" r="r" b="b"/>
            <a:pathLst>
              <a:path w="128269" h="273050">
                <a:moveTo>
                  <a:pt x="8942" y="212161"/>
                </a:moveTo>
                <a:lnTo>
                  <a:pt x="8942" y="260369"/>
                </a:lnTo>
                <a:lnTo>
                  <a:pt x="19410" y="266077"/>
                </a:lnTo>
                <a:lnTo>
                  <a:pt x="29425" y="269969"/>
                </a:lnTo>
                <a:lnTo>
                  <a:pt x="39931" y="272194"/>
                </a:lnTo>
                <a:lnTo>
                  <a:pt x="51872" y="272902"/>
                </a:lnTo>
                <a:lnTo>
                  <a:pt x="83657" y="267184"/>
                </a:lnTo>
                <a:lnTo>
                  <a:pt x="107562" y="251107"/>
                </a:lnTo>
                <a:lnTo>
                  <a:pt x="121036" y="228893"/>
                </a:lnTo>
                <a:lnTo>
                  <a:pt x="49830" y="228893"/>
                </a:lnTo>
                <a:lnTo>
                  <a:pt x="38132" y="227679"/>
                </a:lnTo>
                <a:lnTo>
                  <a:pt x="27815" y="224261"/>
                </a:lnTo>
                <a:lnTo>
                  <a:pt x="18284" y="218976"/>
                </a:lnTo>
                <a:lnTo>
                  <a:pt x="8942" y="212161"/>
                </a:lnTo>
                <a:close/>
              </a:path>
              <a:path w="128269" h="273050">
                <a:moveTo>
                  <a:pt x="70720" y="0"/>
                </a:moveTo>
                <a:lnTo>
                  <a:pt x="42009" y="5402"/>
                </a:lnTo>
                <a:lnTo>
                  <a:pt x="19661" y="20430"/>
                </a:lnTo>
                <a:lnTo>
                  <a:pt x="5163" y="43312"/>
                </a:lnTo>
                <a:lnTo>
                  <a:pt x="0" y="72280"/>
                </a:lnTo>
                <a:lnTo>
                  <a:pt x="12941" y="115910"/>
                </a:lnTo>
                <a:lnTo>
                  <a:pt x="41412" y="143866"/>
                </a:lnTo>
                <a:lnTo>
                  <a:pt x="69883" y="166805"/>
                </a:lnTo>
                <a:lnTo>
                  <a:pt x="82824" y="195386"/>
                </a:lnTo>
                <a:lnTo>
                  <a:pt x="80682" y="209236"/>
                </a:lnTo>
                <a:lnTo>
                  <a:pt x="74361" y="219796"/>
                </a:lnTo>
                <a:lnTo>
                  <a:pt x="64024" y="226529"/>
                </a:lnTo>
                <a:lnTo>
                  <a:pt x="49830" y="228893"/>
                </a:lnTo>
                <a:lnTo>
                  <a:pt x="121036" y="228893"/>
                </a:lnTo>
                <a:lnTo>
                  <a:pt x="122616" y="226290"/>
                </a:lnTo>
                <a:lnTo>
                  <a:pt x="127849" y="194350"/>
                </a:lnTo>
                <a:lnTo>
                  <a:pt x="115067" y="149704"/>
                </a:lnTo>
                <a:lnTo>
                  <a:pt x="86866" y="121720"/>
                </a:lnTo>
                <a:lnTo>
                  <a:pt x="58460" y="99533"/>
                </a:lnTo>
                <a:lnTo>
                  <a:pt x="45066" y="72280"/>
                </a:lnTo>
                <a:lnTo>
                  <a:pt x="47727" y="60355"/>
                </a:lnTo>
                <a:lnTo>
                  <a:pt x="54960" y="51474"/>
                </a:lnTo>
                <a:lnTo>
                  <a:pt x="65638" y="45932"/>
                </a:lnTo>
                <a:lnTo>
                  <a:pt x="78636" y="44019"/>
                </a:lnTo>
                <a:lnTo>
                  <a:pt x="115305" y="44019"/>
                </a:lnTo>
                <a:lnTo>
                  <a:pt x="115305" y="11497"/>
                </a:lnTo>
                <a:lnTo>
                  <a:pt x="104741" y="6179"/>
                </a:lnTo>
                <a:lnTo>
                  <a:pt x="94014" y="2619"/>
                </a:lnTo>
                <a:lnTo>
                  <a:pt x="82785" y="622"/>
                </a:lnTo>
                <a:lnTo>
                  <a:pt x="70720" y="0"/>
                </a:lnTo>
                <a:close/>
              </a:path>
              <a:path w="128269" h="273050">
                <a:moveTo>
                  <a:pt x="115305" y="44019"/>
                </a:moveTo>
                <a:lnTo>
                  <a:pt x="78636" y="44019"/>
                </a:lnTo>
                <a:lnTo>
                  <a:pt x="88107" y="45050"/>
                </a:lnTo>
                <a:lnTo>
                  <a:pt x="97932" y="47947"/>
                </a:lnTo>
                <a:lnTo>
                  <a:pt x="107277" y="52417"/>
                </a:lnTo>
                <a:lnTo>
                  <a:pt x="115305" y="58165"/>
                </a:lnTo>
                <a:lnTo>
                  <a:pt x="115305" y="44019"/>
                </a:lnTo>
                <a:close/>
              </a:path>
            </a:pathLst>
          </a:custGeom>
          <a:solidFill>
            <a:srgbClr val="B1B1B1"/>
          </a:solidFill>
        </p:spPr>
        <p:txBody>
          <a:bodyPr wrap="square" lIns="0" tIns="0" rIns="0" bIns="0" rtlCol="0"/>
          <a:lstStyle/>
          <a:p>
            <a:endParaRPr sz="1092"/>
          </a:p>
        </p:txBody>
      </p:sp>
      <p:sp>
        <p:nvSpPr>
          <p:cNvPr id="28" name="bk object 28"/>
          <p:cNvSpPr/>
          <p:nvPr/>
        </p:nvSpPr>
        <p:spPr>
          <a:xfrm>
            <a:off x="10727105" y="518974"/>
            <a:ext cx="40050" cy="228728"/>
          </a:xfrm>
          <a:custGeom>
            <a:avLst/>
            <a:gdLst/>
            <a:ahLst/>
            <a:cxnLst/>
            <a:rect l="l" t="t" r="r" b="b"/>
            <a:pathLst>
              <a:path w="66040" h="377190">
                <a:moveTo>
                  <a:pt x="57118" y="112572"/>
                </a:moveTo>
                <a:lnTo>
                  <a:pt x="7884" y="112572"/>
                </a:lnTo>
                <a:lnTo>
                  <a:pt x="7884" y="377150"/>
                </a:lnTo>
                <a:lnTo>
                  <a:pt x="57118" y="377150"/>
                </a:lnTo>
                <a:lnTo>
                  <a:pt x="57118" y="112572"/>
                </a:lnTo>
                <a:close/>
              </a:path>
              <a:path w="66040" h="377190">
                <a:moveTo>
                  <a:pt x="33004" y="0"/>
                </a:moveTo>
                <a:lnTo>
                  <a:pt x="20108" y="2568"/>
                </a:lnTo>
                <a:lnTo>
                  <a:pt x="9622" y="9557"/>
                </a:lnTo>
                <a:lnTo>
                  <a:pt x="2577" y="19887"/>
                </a:lnTo>
                <a:lnTo>
                  <a:pt x="0" y="32480"/>
                </a:lnTo>
                <a:lnTo>
                  <a:pt x="2577" y="45352"/>
                </a:lnTo>
                <a:lnTo>
                  <a:pt x="9622" y="55825"/>
                </a:lnTo>
                <a:lnTo>
                  <a:pt x="20108" y="62866"/>
                </a:lnTo>
                <a:lnTo>
                  <a:pt x="33004" y="65443"/>
                </a:lnTo>
                <a:lnTo>
                  <a:pt x="45380" y="62866"/>
                </a:lnTo>
                <a:lnTo>
                  <a:pt x="55741" y="55825"/>
                </a:lnTo>
                <a:lnTo>
                  <a:pt x="62859" y="45352"/>
                </a:lnTo>
                <a:lnTo>
                  <a:pt x="65505" y="32480"/>
                </a:lnTo>
                <a:lnTo>
                  <a:pt x="62859" y="19887"/>
                </a:lnTo>
                <a:lnTo>
                  <a:pt x="55741" y="9557"/>
                </a:lnTo>
                <a:lnTo>
                  <a:pt x="45380" y="2568"/>
                </a:lnTo>
                <a:lnTo>
                  <a:pt x="33004" y="0"/>
                </a:lnTo>
                <a:close/>
              </a:path>
            </a:pathLst>
          </a:custGeom>
          <a:solidFill>
            <a:srgbClr val="B1B1B1"/>
          </a:solidFill>
        </p:spPr>
        <p:txBody>
          <a:bodyPr wrap="square" lIns="0" tIns="0" rIns="0" bIns="0" rtlCol="0"/>
          <a:lstStyle/>
          <a:p>
            <a:endParaRPr sz="1092"/>
          </a:p>
        </p:txBody>
      </p:sp>
      <p:sp>
        <p:nvSpPr>
          <p:cNvPr id="29" name="bk object 29"/>
          <p:cNvSpPr/>
          <p:nvPr/>
        </p:nvSpPr>
        <p:spPr>
          <a:xfrm>
            <a:off x="10784601" y="510702"/>
            <a:ext cx="101279" cy="239510"/>
          </a:xfrm>
          <a:custGeom>
            <a:avLst/>
            <a:gdLst/>
            <a:ahLst/>
            <a:cxnLst/>
            <a:rect l="l" t="t" r="r" b="b"/>
            <a:pathLst>
              <a:path w="167005" h="394969">
                <a:moveTo>
                  <a:pt x="83306" y="122069"/>
                </a:moveTo>
                <a:lnTo>
                  <a:pt x="38480" y="135408"/>
                </a:lnTo>
                <a:lnTo>
                  <a:pt x="13377" y="169077"/>
                </a:lnTo>
                <a:lnTo>
                  <a:pt x="2413" y="213549"/>
                </a:lnTo>
                <a:lnTo>
                  <a:pt x="0" y="259301"/>
                </a:lnTo>
                <a:lnTo>
                  <a:pt x="2413" y="303929"/>
                </a:lnTo>
                <a:lnTo>
                  <a:pt x="13377" y="347963"/>
                </a:lnTo>
                <a:lnTo>
                  <a:pt x="38480" y="381583"/>
                </a:lnTo>
                <a:lnTo>
                  <a:pt x="83306" y="394972"/>
                </a:lnTo>
                <a:lnTo>
                  <a:pt x="128139" y="381583"/>
                </a:lnTo>
                <a:lnTo>
                  <a:pt x="151748" y="349957"/>
                </a:lnTo>
                <a:lnTo>
                  <a:pt x="83306" y="349957"/>
                </a:lnTo>
                <a:lnTo>
                  <a:pt x="62254" y="338447"/>
                </a:lnTo>
                <a:lnTo>
                  <a:pt x="52682" y="311709"/>
                </a:lnTo>
                <a:lnTo>
                  <a:pt x="50177" y="281430"/>
                </a:lnTo>
                <a:lnTo>
                  <a:pt x="50323" y="259301"/>
                </a:lnTo>
                <a:lnTo>
                  <a:pt x="50177" y="236056"/>
                </a:lnTo>
                <a:lnTo>
                  <a:pt x="52682" y="205345"/>
                </a:lnTo>
                <a:lnTo>
                  <a:pt x="62254" y="178564"/>
                </a:lnTo>
                <a:lnTo>
                  <a:pt x="83306" y="167104"/>
                </a:lnTo>
                <a:lnTo>
                  <a:pt x="151767" y="167104"/>
                </a:lnTo>
                <a:lnTo>
                  <a:pt x="128139" y="135408"/>
                </a:lnTo>
                <a:lnTo>
                  <a:pt x="83306" y="122069"/>
                </a:lnTo>
                <a:close/>
              </a:path>
              <a:path w="167005" h="394969">
                <a:moveTo>
                  <a:pt x="151767" y="167104"/>
                </a:moveTo>
                <a:lnTo>
                  <a:pt x="83306" y="167104"/>
                </a:lnTo>
                <a:lnTo>
                  <a:pt x="104391" y="178564"/>
                </a:lnTo>
                <a:lnTo>
                  <a:pt x="113974" y="205345"/>
                </a:lnTo>
                <a:lnTo>
                  <a:pt x="116479" y="236056"/>
                </a:lnTo>
                <a:lnTo>
                  <a:pt x="116331" y="259301"/>
                </a:lnTo>
                <a:lnTo>
                  <a:pt x="116479" y="281430"/>
                </a:lnTo>
                <a:lnTo>
                  <a:pt x="113974" y="311709"/>
                </a:lnTo>
                <a:lnTo>
                  <a:pt x="104391" y="338447"/>
                </a:lnTo>
                <a:lnTo>
                  <a:pt x="83306" y="349957"/>
                </a:lnTo>
                <a:lnTo>
                  <a:pt x="151748" y="349957"/>
                </a:lnTo>
                <a:lnTo>
                  <a:pt x="153237" y="347963"/>
                </a:lnTo>
                <a:lnTo>
                  <a:pt x="164193" y="303929"/>
                </a:lnTo>
                <a:lnTo>
                  <a:pt x="166602" y="259301"/>
                </a:lnTo>
                <a:lnTo>
                  <a:pt x="164193" y="213549"/>
                </a:lnTo>
                <a:lnTo>
                  <a:pt x="153237" y="169077"/>
                </a:lnTo>
                <a:lnTo>
                  <a:pt x="151767" y="167104"/>
                </a:lnTo>
                <a:close/>
              </a:path>
              <a:path w="167005" h="394969">
                <a:moveTo>
                  <a:pt x="87505" y="0"/>
                </a:moveTo>
                <a:lnTo>
                  <a:pt x="44574" y="78070"/>
                </a:lnTo>
                <a:lnTo>
                  <a:pt x="70741" y="93243"/>
                </a:lnTo>
                <a:lnTo>
                  <a:pt x="122614" y="22491"/>
                </a:lnTo>
                <a:lnTo>
                  <a:pt x="87505" y="0"/>
                </a:lnTo>
                <a:close/>
              </a:path>
            </a:pathLst>
          </a:custGeom>
          <a:solidFill>
            <a:srgbClr val="B1B1B1"/>
          </a:solidFill>
        </p:spPr>
        <p:txBody>
          <a:bodyPr wrap="square" lIns="0" tIns="0" rIns="0" bIns="0" rtlCol="0"/>
          <a:lstStyle/>
          <a:p>
            <a:endParaRPr sz="1092"/>
          </a:p>
        </p:txBody>
      </p:sp>
      <p:sp>
        <p:nvSpPr>
          <p:cNvPr id="30" name="bk object 30"/>
          <p:cNvSpPr/>
          <p:nvPr/>
        </p:nvSpPr>
        <p:spPr>
          <a:xfrm>
            <a:off x="10908506" y="584723"/>
            <a:ext cx="95888" cy="163267"/>
          </a:xfrm>
          <a:custGeom>
            <a:avLst/>
            <a:gdLst/>
            <a:ahLst/>
            <a:cxnLst/>
            <a:rect l="l" t="t" r="r" b="b"/>
            <a:pathLst>
              <a:path w="158115" h="269240">
                <a:moveTo>
                  <a:pt x="49265" y="4146"/>
                </a:moveTo>
                <a:lnTo>
                  <a:pt x="0" y="4146"/>
                </a:lnTo>
                <a:lnTo>
                  <a:pt x="0" y="268735"/>
                </a:lnTo>
                <a:lnTo>
                  <a:pt x="49265" y="268735"/>
                </a:lnTo>
                <a:lnTo>
                  <a:pt x="49362" y="84876"/>
                </a:lnTo>
                <a:lnTo>
                  <a:pt x="52011" y="65410"/>
                </a:lnTo>
                <a:lnTo>
                  <a:pt x="60750" y="50175"/>
                </a:lnTo>
                <a:lnTo>
                  <a:pt x="79118" y="44019"/>
                </a:lnTo>
                <a:lnTo>
                  <a:pt x="153870" y="44019"/>
                </a:lnTo>
                <a:lnTo>
                  <a:pt x="151757" y="34585"/>
                </a:lnTo>
                <a:lnTo>
                  <a:pt x="49265" y="34585"/>
                </a:lnTo>
                <a:lnTo>
                  <a:pt x="49265" y="4146"/>
                </a:lnTo>
                <a:close/>
              </a:path>
              <a:path w="158115" h="269240">
                <a:moveTo>
                  <a:pt x="153870" y="44019"/>
                </a:moveTo>
                <a:lnTo>
                  <a:pt x="79118" y="44019"/>
                </a:lnTo>
                <a:lnTo>
                  <a:pt x="94760" y="47987"/>
                </a:lnTo>
                <a:lnTo>
                  <a:pt x="103609" y="58092"/>
                </a:lnTo>
                <a:lnTo>
                  <a:pt x="107542" y="71637"/>
                </a:lnTo>
                <a:lnTo>
                  <a:pt x="108370" y="84876"/>
                </a:lnTo>
                <a:lnTo>
                  <a:pt x="108436" y="268735"/>
                </a:lnTo>
                <a:lnTo>
                  <a:pt x="157702" y="268735"/>
                </a:lnTo>
                <a:lnTo>
                  <a:pt x="157628" y="84876"/>
                </a:lnTo>
                <a:lnTo>
                  <a:pt x="156636" y="56370"/>
                </a:lnTo>
                <a:lnTo>
                  <a:pt x="153870" y="44019"/>
                </a:lnTo>
                <a:close/>
              </a:path>
              <a:path w="158115" h="269240">
                <a:moveTo>
                  <a:pt x="103735" y="0"/>
                </a:moveTo>
                <a:lnTo>
                  <a:pt x="85908" y="2383"/>
                </a:lnTo>
                <a:lnTo>
                  <a:pt x="71345" y="9239"/>
                </a:lnTo>
                <a:lnTo>
                  <a:pt x="59622" y="20121"/>
                </a:lnTo>
                <a:lnTo>
                  <a:pt x="50312" y="34585"/>
                </a:lnTo>
                <a:lnTo>
                  <a:pt x="151757" y="34585"/>
                </a:lnTo>
                <a:lnTo>
                  <a:pt x="150363" y="28361"/>
                </a:lnTo>
                <a:lnTo>
                  <a:pt x="134267" y="7917"/>
                </a:lnTo>
                <a:lnTo>
                  <a:pt x="103735" y="0"/>
                </a:lnTo>
                <a:close/>
              </a:path>
            </a:pathLst>
          </a:custGeom>
          <a:solidFill>
            <a:srgbClr val="B1B1B1"/>
          </a:solidFill>
        </p:spPr>
        <p:txBody>
          <a:bodyPr wrap="square" lIns="0" tIns="0" rIns="0" bIns="0" rtlCol="0"/>
          <a:lstStyle/>
          <a:p>
            <a:endParaRPr sz="1092"/>
          </a:p>
        </p:txBody>
      </p:sp>
      <p:sp>
        <p:nvSpPr>
          <p:cNvPr id="2" name="Holder 2"/>
          <p:cNvSpPr>
            <a:spLocks noGrp="1"/>
          </p:cNvSpPr>
          <p:nvPr>
            <p:ph type="title"/>
          </p:nvPr>
        </p:nvSpPr>
        <p:spPr>
          <a:xfrm>
            <a:off x="542345" y="451314"/>
            <a:ext cx="11107309" cy="461986"/>
          </a:xfrm>
        </p:spPr>
        <p:txBody>
          <a:bodyPr lIns="0" tIns="0" rIns="0" bIns="0"/>
          <a:lstStyle>
            <a:lvl1pPr>
              <a:defRPr sz="3002" b="1" i="0">
                <a:solidFill>
                  <a:srgbClr val="0071B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204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42345" y="451314"/>
            <a:ext cx="11107309" cy="461986"/>
          </a:xfrm>
        </p:spPr>
        <p:txBody>
          <a:bodyPr lIns="0" tIns="0" rIns="0" bIns="0"/>
          <a:lstStyle>
            <a:lvl1pPr>
              <a:defRPr sz="3002" b="1" i="0">
                <a:solidFill>
                  <a:srgbClr val="0071BA"/>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99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42345" y="451314"/>
            <a:ext cx="11107309" cy="461986"/>
          </a:xfrm>
        </p:spPr>
        <p:txBody>
          <a:bodyPr lIns="0" tIns="0" rIns="0" bIns="0"/>
          <a:lstStyle>
            <a:lvl1pPr>
              <a:defRPr sz="3002" b="1" i="0">
                <a:solidFill>
                  <a:srgbClr val="0071B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93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2718" y="194976"/>
            <a:ext cx="11799977" cy="6457918"/>
          </a:xfrm>
          <a:custGeom>
            <a:avLst/>
            <a:gdLst/>
            <a:ahLst/>
            <a:cxnLst/>
            <a:rect l="l" t="t" r="r" b="b"/>
            <a:pathLst>
              <a:path w="19457670" h="10649585">
                <a:moveTo>
                  <a:pt x="19457250" y="10649309"/>
                </a:moveTo>
                <a:lnTo>
                  <a:pt x="0" y="10649309"/>
                </a:lnTo>
                <a:lnTo>
                  <a:pt x="0" y="0"/>
                </a:lnTo>
                <a:lnTo>
                  <a:pt x="19457250" y="0"/>
                </a:lnTo>
                <a:lnTo>
                  <a:pt x="19457250" y="10649309"/>
                </a:lnTo>
                <a:close/>
              </a:path>
            </a:pathLst>
          </a:custGeom>
          <a:solidFill>
            <a:srgbClr val="254888"/>
          </a:solidFill>
        </p:spPr>
        <p:txBody>
          <a:bodyPr wrap="square" lIns="0" tIns="0" rIns="0" bIns="0" rtlCol="0"/>
          <a:lstStyle/>
          <a:p>
            <a:endParaRPr sz="109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3857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_01">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BAC7302-CB11-429B-BB16-266814E726A9}"/>
              </a:ext>
            </a:extLst>
          </p:cNvPr>
          <p:cNvSpPr>
            <a:spLocks noGrp="1"/>
          </p:cNvSpPr>
          <p:nvPr>
            <p:ph type="pic" sz="quarter" idx="10"/>
          </p:nvPr>
        </p:nvSpPr>
        <p:spPr>
          <a:xfrm>
            <a:off x="0" y="1"/>
            <a:ext cx="12192000" cy="276999"/>
          </a:xfrm>
          <a:prstGeom prst="rect">
            <a:avLst/>
          </a:prstGeom>
        </p:spPr>
        <p:txBody>
          <a:bodyPr/>
          <a:lstStyle/>
          <a:p>
            <a:endParaRPr lang="id-ID"/>
          </a:p>
        </p:txBody>
      </p:sp>
    </p:spTree>
    <p:extLst>
      <p:ext uri="{BB962C8B-B14F-4D97-AF65-F5344CB8AC3E}">
        <p14:creationId xmlns:p14="http://schemas.microsoft.com/office/powerpoint/2010/main" val="126634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FC2DE-B446-4BE5-B65B-B2E6C09F6E6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D9D17F1-9E58-4E96-A805-61A1221D59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AB287F9-AA30-45C5-B074-0B94830952E8}"/>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5" name="Marcador de pie de página 4">
            <a:extLst>
              <a:ext uri="{FF2B5EF4-FFF2-40B4-BE49-F238E27FC236}">
                <a16:creationId xmlns:a16="http://schemas.microsoft.com/office/drawing/2014/main" id="{FA379A7D-095C-4421-8F30-BAD6DCAC44C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1581B52-4A74-4A65-BB95-36FB30133BF7}"/>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1032324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8196F-A239-4251-B21E-90531BF86631}"/>
              </a:ext>
            </a:extLst>
          </p:cNvPr>
          <p:cNvSpPr>
            <a:spLocks noGrp="1"/>
          </p:cNvSpPr>
          <p:nvPr>
            <p:ph type="ctrTitle"/>
          </p:nvPr>
        </p:nvSpPr>
        <p:spPr>
          <a:xfrm>
            <a:off x="1524001"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8B32D57-B511-4978-9B49-4C7170AC98B6}"/>
              </a:ext>
            </a:extLst>
          </p:cNvPr>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C86ADC3-2503-4610-BA85-5DBCDD8CC918}"/>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A87BA54D-026B-45D0-AB28-EA5B583F5FA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615C9CB-8F92-41C9-8A5C-70F6BB06D43E}"/>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338193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CA720-2D0E-403D-8E91-0D683DA4C91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1C44A99-23EB-4DDF-8706-49D24681C8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6EADD84-98B1-4E39-BBBA-17CD7BE53264}"/>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F141DB49-CD63-4B72-B0BB-96BEC68CD98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AD7A6D0-A04B-4660-AF42-6A3BEAF1EFA1}"/>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400543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93755-6C93-4D1B-A25D-2B4510EE8B41}"/>
              </a:ext>
            </a:extLst>
          </p:cNvPr>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E043C48-5C46-4C37-BF82-5C7A68AE476D}"/>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79BE0B-B110-42F8-BA08-2F14F61819BF}"/>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65005B80-B9C2-4CF9-B7A4-828B3F25804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0C1A6BA-2A56-48B6-A41F-EB451CC4BFAD}"/>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167948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F5F15-017E-4B7D-81BD-33FE0270FAC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74A66CB-CD4C-4EDA-A5BB-BD15FE2CD345}"/>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E8785A29-2FA4-4D81-A5ED-D1DBC2F48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452C5FA-14C0-402B-BE67-9D88C86582C4}"/>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6" name="Marcador de pie de página 5">
            <a:extLst>
              <a:ext uri="{FF2B5EF4-FFF2-40B4-BE49-F238E27FC236}">
                <a16:creationId xmlns:a16="http://schemas.microsoft.com/office/drawing/2014/main" id="{3A24D183-1517-4119-8029-AD7A55A371C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E22DED1-3A25-4CA9-BA86-AC1B0A9E971C}"/>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1092682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69357-D898-4B42-9012-B8B36BA5AE35}"/>
              </a:ext>
            </a:extLst>
          </p:cNvPr>
          <p:cNvSpPr>
            <a:spLocks noGrp="1"/>
          </p:cNvSpPr>
          <p:nvPr>
            <p:ph type="title"/>
          </p:nvPr>
        </p:nvSpPr>
        <p:spPr>
          <a:xfrm>
            <a:off x="839788" y="365126"/>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91EDC2D-180A-4870-ADA4-505D72FDE6E9}"/>
              </a:ext>
            </a:extLst>
          </p:cNvPr>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6BA80D-16AD-4289-A6FD-C287931E28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087D03E-BBCC-4199-A865-5CFCAA6CE4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A521E6-B84C-42C0-9FDF-C8192A841590}"/>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E71E572-3F15-4917-B167-601360B18F41}"/>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8" name="Marcador de pie de página 7">
            <a:extLst>
              <a:ext uri="{FF2B5EF4-FFF2-40B4-BE49-F238E27FC236}">
                <a16:creationId xmlns:a16="http://schemas.microsoft.com/office/drawing/2014/main" id="{53E4FCFF-E956-4241-AEEF-240955FA791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995A93A-F0DE-4159-831F-A59A1D91FB64}"/>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370015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9B771-5532-4449-8C6D-C6280619829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B758BFD-8F3B-4CF3-A1CF-159C7479BE79}"/>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4" name="Marcador de pie de página 3">
            <a:extLst>
              <a:ext uri="{FF2B5EF4-FFF2-40B4-BE49-F238E27FC236}">
                <a16:creationId xmlns:a16="http://schemas.microsoft.com/office/drawing/2014/main" id="{13BE7A47-CB0F-4904-9941-C60F9D7C822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A31211D-488A-446A-BCBA-9517FCBAAB54}"/>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1902852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8D732E-6434-47FE-9FAB-184D08350DCD}"/>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3" name="Marcador de pie de página 2">
            <a:extLst>
              <a:ext uri="{FF2B5EF4-FFF2-40B4-BE49-F238E27FC236}">
                <a16:creationId xmlns:a16="http://schemas.microsoft.com/office/drawing/2014/main" id="{79C3DB86-FF8B-4419-B1C1-673D8E2B2AA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332D7D3-5911-489B-8406-9C60C65B4B95}"/>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4282173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8FC4-5BDC-4C52-9F7A-58CB283BCB42}"/>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80F6F21-7F4B-4D54-837E-19343BF6CE7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D359208-7193-4AA0-BEE5-8FA8AAC349EF}"/>
              </a:ext>
            </a:extLst>
          </p:cNvPr>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0BD6C7-1B21-441E-B8B8-F85722C34DA4}"/>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6" name="Marcador de pie de página 5">
            <a:extLst>
              <a:ext uri="{FF2B5EF4-FFF2-40B4-BE49-F238E27FC236}">
                <a16:creationId xmlns:a16="http://schemas.microsoft.com/office/drawing/2014/main" id="{0F6E3395-4D84-4E04-B6AA-0ED6EE3B55D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DEEED58-5707-49F3-93C7-B50AC1E788F5}"/>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746195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7AC4B-6811-492B-9497-8287A067F41F}"/>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A49F3E7-CD31-419D-9A09-49076615A50A}"/>
              </a:ext>
            </a:extLst>
          </p:cNvPr>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s-PE"/>
          </a:p>
        </p:txBody>
      </p:sp>
      <p:sp>
        <p:nvSpPr>
          <p:cNvPr id="4" name="Marcador de texto 3">
            <a:extLst>
              <a:ext uri="{FF2B5EF4-FFF2-40B4-BE49-F238E27FC236}">
                <a16:creationId xmlns:a16="http://schemas.microsoft.com/office/drawing/2014/main" id="{DA5D93B4-5E7D-4413-832A-07CD2F28B7B6}"/>
              </a:ext>
            </a:extLst>
          </p:cNvPr>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72CE91-6E83-45E8-AF93-52008D3AD106}"/>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6" name="Marcador de pie de página 5">
            <a:extLst>
              <a:ext uri="{FF2B5EF4-FFF2-40B4-BE49-F238E27FC236}">
                <a16:creationId xmlns:a16="http://schemas.microsoft.com/office/drawing/2014/main" id="{484C3F35-85FC-42D7-9561-660D21DADFD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40A2F99-B1A5-4FA0-A962-A565E2BB98CD}"/>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3801906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E9764-37A7-4300-BB71-9B61ADA61BA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DDE9822-349D-44B7-B144-3B192A98C0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76A1786-2EEE-4E55-A7A9-102B7545EA9F}"/>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0DDDA9C2-F765-4F22-9550-303375AD0BA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572B9A-2F09-4CC3-8D2C-DC32DAF2018A}"/>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210340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BB4E1-6E76-4DA3-B080-0BFA84DF3C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B399603-B168-42F1-9365-1B59CA543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2C5C0-11B7-4040-B418-315E61824496}"/>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5" name="Marcador de pie de página 4">
            <a:extLst>
              <a:ext uri="{FF2B5EF4-FFF2-40B4-BE49-F238E27FC236}">
                <a16:creationId xmlns:a16="http://schemas.microsoft.com/office/drawing/2014/main" id="{8A429A84-9888-483A-A37B-9D698710702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F703D46-155B-4676-87DE-553BD2779858}"/>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3895690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D9BC43-CD66-44BF-9B57-F5AE5C80609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8B9CB14-6C37-49B1-A37F-7EF4603344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D4B31D9-A3D5-40B5-BA01-8648E2693BD2}"/>
              </a:ext>
            </a:extLst>
          </p:cNvPr>
          <p:cNvSpPr>
            <a:spLocks noGrp="1"/>
          </p:cNvSpPr>
          <p:nvPr>
            <p:ph type="dt" sz="half" idx="10"/>
          </p:nvPr>
        </p:nvSpPr>
        <p:spPr/>
        <p:txBody>
          <a:body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2DF79211-FF0C-4574-BFBE-E026322CCE1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35D85C6-9ABA-4213-AA5C-9C2862661196}"/>
              </a:ext>
            </a:extLst>
          </p:cNvPr>
          <p:cNvSpPr>
            <a:spLocks noGrp="1"/>
          </p:cNvSpPr>
          <p:nvPr>
            <p:ph type="sldNum" sz="quarter" idx="12"/>
          </p:nvPr>
        </p:nvSpPr>
        <p:spPr/>
        <p:txBody>
          <a:bodyPr/>
          <a:lstStyle/>
          <a:p>
            <a:fld id="{E36B0BAE-44E7-4556-8A19-2079886D42A4}" type="slidenum">
              <a:rPr lang="es-PE" smtClean="0"/>
              <a:t>‹#›</a:t>
            </a:fld>
            <a:endParaRPr lang="es-PE"/>
          </a:p>
        </p:txBody>
      </p:sp>
    </p:spTree>
    <p:extLst>
      <p:ext uri="{BB962C8B-B14F-4D97-AF65-F5344CB8AC3E}">
        <p14:creationId xmlns:p14="http://schemas.microsoft.com/office/powerpoint/2010/main" val="278441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16430" y="3570877"/>
            <a:ext cx="3175850" cy="3037004"/>
          </a:xfrm>
          <a:custGeom>
            <a:avLst/>
            <a:gdLst/>
            <a:ahLst/>
            <a:cxnLst/>
            <a:rect l="l" t="t" r="r" b="b"/>
            <a:pathLst>
              <a:path w="5236844" h="5008245">
                <a:moveTo>
                  <a:pt x="3451298" y="0"/>
                </a:moveTo>
                <a:lnTo>
                  <a:pt x="0" y="0"/>
                </a:lnTo>
                <a:lnTo>
                  <a:pt x="1303" y="51435"/>
                </a:lnTo>
                <a:lnTo>
                  <a:pt x="3140" y="102731"/>
                </a:lnTo>
                <a:lnTo>
                  <a:pt x="5508" y="153885"/>
                </a:lnTo>
                <a:lnTo>
                  <a:pt x="8405" y="204898"/>
                </a:lnTo>
                <a:lnTo>
                  <a:pt x="11827" y="255768"/>
                </a:lnTo>
                <a:lnTo>
                  <a:pt x="15774" y="306494"/>
                </a:lnTo>
                <a:lnTo>
                  <a:pt x="20243" y="357076"/>
                </a:lnTo>
                <a:lnTo>
                  <a:pt x="25231" y="407512"/>
                </a:lnTo>
                <a:lnTo>
                  <a:pt x="30737" y="457801"/>
                </a:lnTo>
                <a:lnTo>
                  <a:pt x="36758" y="507943"/>
                </a:lnTo>
                <a:lnTo>
                  <a:pt x="43291" y="557937"/>
                </a:lnTo>
                <a:lnTo>
                  <a:pt x="50336" y="607781"/>
                </a:lnTo>
                <a:lnTo>
                  <a:pt x="57888" y="657475"/>
                </a:lnTo>
                <a:lnTo>
                  <a:pt x="65947" y="707018"/>
                </a:lnTo>
                <a:lnTo>
                  <a:pt x="74510" y="756408"/>
                </a:lnTo>
                <a:lnTo>
                  <a:pt x="83574" y="805646"/>
                </a:lnTo>
                <a:lnTo>
                  <a:pt x="93138" y="854730"/>
                </a:lnTo>
                <a:lnTo>
                  <a:pt x="103199" y="903658"/>
                </a:lnTo>
                <a:lnTo>
                  <a:pt x="113755" y="952431"/>
                </a:lnTo>
                <a:lnTo>
                  <a:pt x="114666" y="954264"/>
                </a:lnTo>
                <a:lnTo>
                  <a:pt x="114666" y="959174"/>
                </a:lnTo>
                <a:lnTo>
                  <a:pt x="125292" y="1005633"/>
                </a:lnTo>
                <a:lnTo>
                  <a:pt x="136360" y="1051934"/>
                </a:lnTo>
                <a:lnTo>
                  <a:pt x="147867" y="1098075"/>
                </a:lnTo>
                <a:lnTo>
                  <a:pt x="159812" y="1144053"/>
                </a:lnTo>
                <a:lnTo>
                  <a:pt x="172192" y="1189867"/>
                </a:lnTo>
                <a:lnTo>
                  <a:pt x="185005" y="1235515"/>
                </a:lnTo>
                <a:lnTo>
                  <a:pt x="198247" y="1280995"/>
                </a:lnTo>
                <a:lnTo>
                  <a:pt x="211917" y="1326304"/>
                </a:lnTo>
                <a:lnTo>
                  <a:pt x="226012" y="1371441"/>
                </a:lnTo>
                <a:lnTo>
                  <a:pt x="240530" y="1416403"/>
                </a:lnTo>
                <a:lnTo>
                  <a:pt x="255467" y="1461188"/>
                </a:lnTo>
                <a:lnTo>
                  <a:pt x="270822" y="1505794"/>
                </a:lnTo>
                <a:lnTo>
                  <a:pt x="286592" y="1550219"/>
                </a:lnTo>
                <a:lnTo>
                  <a:pt x="302775" y="1594461"/>
                </a:lnTo>
                <a:lnTo>
                  <a:pt x="319368" y="1638518"/>
                </a:lnTo>
                <a:lnTo>
                  <a:pt x="336369" y="1682388"/>
                </a:lnTo>
                <a:lnTo>
                  <a:pt x="353774" y="1726068"/>
                </a:lnTo>
                <a:lnTo>
                  <a:pt x="371583" y="1769557"/>
                </a:lnTo>
                <a:lnTo>
                  <a:pt x="389792" y="1812852"/>
                </a:lnTo>
                <a:lnTo>
                  <a:pt x="408398" y="1855951"/>
                </a:lnTo>
                <a:lnTo>
                  <a:pt x="427400" y="1898853"/>
                </a:lnTo>
                <a:lnTo>
                  <a:pt x="446794" y="1941555"/>
                </a:lnTo>
                <a:lnTo>
                  <a:pt x="466579" y="1984055"/>
                </a:lnTo>
                <a:lnTo>
                  <a:pt x="486752" y="2026351"/>
                </a:lnTo>
                <a:lnTo>
                  <a:pt x="507310" y="2068441"/>
                </a:lnTo>
                <a:lnTo>
                  <a:pt x="528251" y="2110322"/>
                </a:lnTo>
                <a:lnTo>
                  <a:pt x="549572" y="2151994"/>
                </a:lnTo>
                <a:lnTo>
                  <a:pt x="571271" y="2193453"/>
                </a:lnTo>
                <a:lnTo>
                  <a:pt x="593346" y="2234697"/>
                </a:lnTo>
                <a:lnTo>
                  <a:pt x="615793" y="2275725"/>
                </a:lnTo>
                <a:lnTo>
                  <a:pt x="638612" y="2316533"/>
                </a:lnTo>
                <a:lnTo>
                  <a:pt x="661798" y="2357122"/>
                </a:lnTo>
                <a:lnTo>
                  <a:pt x="685349" y="2397487"/>
                </a:lnTo>
                <a:lnTo>
                  <a:pt x="709264" y="2437627"/>
                </a:lnTo>
                <a:lnTo>
                  <a:pt x="733539" y="2477540"/>
                </a:lnTo>
                <a:lnTo>
                  <a:pt x="758173" y="2517224"/>
                </a:lnTo>
                <a:lnTo>
                  <a:pt x="783162" y="2556677"/>
                </a:lnTo>
                <a:lnTo>
                  <a:pt x="808504" y="2595896"/>
                </a:lnTo>
                <a:lnTo>
                  <a:pt x="834197" y="2634880"/>
                </a:lnTo>
                <a:lnTo>
                  <a:pt x="860238" y="2673626"/>
                </a:lnTo>
                <a:lnTo>
                  <a:pt x="886624" y="2712132"/>
                </a:lnTo>
                <a:lnTo>
                  <a:pt x="913354" y="2750397"/>
                </a:lnTo>
                <a:lnTo>
                  <a:pt x="940425" y="2788418"/>
                </a:lnTo>
                <a:lnTo>
                  <a:pt x="967834" y="2826193"/>
                </a:lnTo>
                <a:lnTo>
                  <a:pt x="995578" y="2863720"/>
                </a:lnTo>
                <a:lnTo>
                  <a:pt x="1023657" y="2900996"/>
                </a:lnTo>
                <a:lnTo>
                  <a:pt x="1052065" y="2938021"/>
                </a:lnTo>
                <a:lnTo>
                  <a:pt x="1080803" y="2974791"/>
                </a:lnTo>
                <a:lnTo>
                  <a:pt x="1109866" y="3011304"/>
                </a:lnTo>
                <a:lnTo>
                  <a:pt x="1139252" y="3047559"/>
                </a:lnTo>
                <a:lnTo>
                  <a:pt x="1168960" y="3083553"/>
                </a:lnTo>
                <a:lnTo>
                  <a:pt x="1198986" y="3119285"/>
                </a:lnTo>
                <a:lnTo>
                  <a:pt x="1229327" y="3154752"/>
                </a:lnTo>
                <a:lnTo>
                  <a:pt x="1259983" y="3189952"/>
                </a:lnTo>
                <a:lnTo>
                  <a:pt x="1290949" y="3224883"/>
                </a:lnTo>
                <a:lnTo>
                  <a:pt x="1322224" y="3259542"/>
                </a:lnTo>
                <a:lnTo>
                  <a:pt x="1353805" y="3293929"/>
                </a:lnTo>
                <a:lnTo>
                  <a:pt x="1385690" y="3328040"/>
                </a:lnTo>
                <a:lnTo>
                  <a:pt x="1417875" y="3361874"/>
                </a:lnTo>
                <a:lnTo>
                  <a:pt x="1450360" y="3395428"/>
                </a:lnTo>
                <a:lnTo>
                  <a:pt x="1483140" y="3428701"/>
                </a:lnTo>
                <a:lnTo>
                  <a:pt x="1516214" y="3461690"/>
                </a:lnTo>
                <a:lnTo>
                  <a:pt x="1549579" y="3494393"/>
                </a:lnTo>
                <a:lnTo>
                  <a:pt x="1583233" y="3526808"/>
                </a:lnTo>
                <a:lnTo>
                  <a:pt x="1617173" y="3558933"/>
                </a:lnTo>
                <a:lnTo>
                  <a:pt x="1651397" y="3590766"/>
                </a:lnTo>
                <a:lnTo>
                  <a:pt x="1685903" y="3622305"/>
                </a:lnTo>
                <a:lnTo>
                  <a:pt x="1720687" y="3653548"/>
                </a:lnTo>
                <a:lnTo>
                  <a:pt x="1755747" y="3684493"/>
                </a:lnTo>
                <a:lnTo>
                  <a:pt x="1791081" y="3715136"/>
                </a:lnTo>
                <a:lnTo>
                  <a:pt x="1826687" y="3745478"/>
                </a:lnTo>
                <a:lnTo>
                  <a:pt x="1862561" y="3775514"/>
                </a:lnTo>
                <a:lnTo>
                  <a:pt x="1898702" y="3805244"/>
                </a:lnTo>
                <a:lnTo>
                  <a:pt x="1935107" y="3834665"/>
                </a:lnTo>
                <a:lnTo>
                  <a:pt x="1971773" y="3863775"/>
                </a:lnTo>
                <a:lnTo>
                  <a:pt x="2008698" y="3892572"/>
                </a:lnTo>
                <a:lnTo>
                  <a:pt x="2045880" y="3921054"/>
                </a:lnTo>
                <a:lnTo>
                  <a:pt x="2083315" y="3949219"/>
                </a:lnTo>
                <a:lnTo>
                  <a:pt x="2121003" y="3977064"/>
                </a:lnTo>
                <a:lnTo>
                  <a:pt x="2158939" y="4004588"/>
                </a:lnTo>
                <a:lnTo>
                  <a:pt x="2197122" y="4031788"/>
                </a:lnTo>
                <a:lnTo>
                  <a:pt x="2235549" y="4058663"/>
                </a:lnTo>
                <a:lnTo>
                  <a:pt x="2274217" y="4085210"/>
                </a:lnTo>
                <a:lnTo>
                  <a:pt x="2313125" y="4111427"/>
                </a:lnTo>
                <a:lnTo>
                  <a:pt x="2352270" y="4137312"/>
                </a:lnTo>
                <a:lnTo>
                  <a:pt x="2391648" y="4162864"/>
                </a:lnTo>
                <a:lnTo>
                  <a:pt x="2431259" y="4188079"/>
                </a:lnTo>
                <a:lnTo>
                  <a:pt x="2471098" y="4212956"/>
                </a:lnTo>
                <a:lnTo>
                  <a:pt x="2511164" y="4237492"/>
                </a:lnTo>
                <a:lnTo>
                  <a:pt x="2551455" y="4261686"/>
                </a:lnTo>
                <a:lnTo>
                  <a:pt x="2591967" y="4285536"/>
                </a:lnTo>
                <a:lnTo>
                  <a:pt x="2632699" y="4309039"/>
                </a:lnTo>
                <a:lnTo>
                  <a:pt x="2673648" y="4332194"/>
                </a:lnTo>
                <a:lnTo>
                  <a:pt x="2714811" y="4354997"/>
                </a:lnTo>
                <a:lnTo>
                  <a:pt x="2756185" y="4377448"/>
                </a:lnTo>
                <a:lnTo>
                  <a:pt x="2797770" y="4399544"/>
                </a:lnTo>
                <a:lnTo>
                  <a:pt x="2839561" y="4421283"/>
                </a:lnTo>
                <a:lnTo>
                  <a:pt x="2881556" y="4442662"/>
                </a:lnTo>
                <a:lnTo>
                  <a:pt x="2923754" y="4463681"/>
                </a:lnTo>
                <a:lnTo>
                  <a:pt x="2966151" y="4484336"/>
                </a:lnTo>
                <a:lnTo>
                  <a:pt x="3008745" y="4504625"/>
                </a:lnTo>
                <a:lnTo>
                  <a:pt x="3051534" y="4524547"/>
                </a:lnTo>
                <a:lnTo>
                  <a:pt x="3094514" y="4544099"/>
                </a:lnTo>
                <a:lnTo>
                  <a:pt x="3137685" y="4563280"/>
                </a:lnTo>
                <a:lnTo>
                  <a:pt x="3181042" y="4582087"/>
                </a:lnTo>
                <a:lnTo>
                  <a:pt x="3224584" y="4600517"/>
                </a:lnTo>
                <a:lnTo>
                  <a:pt x="3268308" y="4618570"/>
                </a:lnTo>
                <a:lnTo>
                  <a:pt x="3312212" y="4636243"/>
                </a:lnTo>
                <a:lnTo>
                  <a:pt x="3356293" y="4653533"/>
                </a:lnTo>
                <a:lnTo>
                  <a:pt x="3400549" y="4670439"/>
                </a:lnTo>
                <a:lnTo>
                  <a:pt x="3444977" y="4686959"/>
                </a:lnTo>
                <a:lnTo>
                  <a:pt x="3489575" y="4703090"/>
                </a:lnTo>
                <a:lnTo>
                  <a:pt x="3534340" y="4718830"/>
                </a:lnTo>
                <a:lnTo>
                  <a:pt x="3579270" y="4734178"/>
                </a:lnTo>
                <a:lnTo>
                  <a:pt x="3624362" y="4749131"/>
                </a:lnTo>
                <a:lnTo>
                  <a:pt x="3669614" y="4763687"/>
                </a:lnTo>
                <a:lnTo>
                  <a:pt x="3715023" y="4777844"/>
                </a:lnTo>
                <a:lnTo>
                  <a:pt x="3760587" y="4791601"/>
                </a:lnTo>
                <a:lnTo>
                  <a:pt x="3806304" y="4804953"/>
                </a:lnTo>
                <a:lnTo>
                  <a:pt x="3852171" y="4817901"/>
                </a:lnTo>
                <a:lnTo>
                  <a:pt x="3898185" y="4830441"/>
                </a:lnTo>
                <a:lnTo>
                  <a:pt x="3944344" y="4842572"/>
                </a:lnTo>
                <a:lnTo>
                  <a:pt x="3990645" y="4854291"/>
                </a:lnTo>
                <a:lnTo>
                  <a:pt x="4037087" y="4865596"/>
                </a:lnTo>
                <a:lnTo>
                  <a:pt x="4083666" y="4876486"/>
                </a:lnTo>
                <a:lnTo>
                  <a:pt x="4130380" y="4886958"/>
                </a:lnTo>
                <a:lnTo>
                  <a:pt x="4177227" y="4897010"/>
                </a:lnTo>
                <a:lnTo>
                  <a:pt x="4224204" y="4906640"/>
                </a:lnTo>
                <a:lnTo>
                  <a:pt x="4271308" y="4915845"/>
                </a:lnTo>
                <a:lnTo>
                  <a:pt x="4318538" y="4924625"/>
                </a:lnTo>
                <a:lnTo>
                  <a:pt x="4365890" y="4932976"/>
                </a:lnTo>
                <a:lnTo>
                  <a:pt x="4413363" y="4940896"/>
                </a:lnTo>
                <a:lnTo>
                  <a:pt x="4460953" y="4948384"/>
                </a:lnTo>
                <a:lnTo>
                  <a:pt x="4508658" y="4955438"/>
                </a:lnTo>
                <a:lnTo>
                  <a:pt x="4556477" y="4962055"/>
                </a:lnTo>
                <a:lnTo>
                  <a:pt x="4604405" y="4968232"/>
                </a:lnTo>
                <a:lnTo>
                  <a:pt x="4652442" y="4973969"/>
                </a:lnTo>
                <a:lnTo>
                  <a:pt x="4700583" y="4979263"/>
                </a:lnTo>
                <a:lnTo>
                  <a:pt x="4748828" y="4984112"/>
                </a:lnTo>
                <a:lnTo>
                  <a:pt x="4797173" y="4988514"/>
                </a:lnTo>
                <a:lnTo>
                  <a:pt x="4845615" y="4992466"/>
                </a:lnTo>
                <a:lnTo>
                  <a:pt x="4894154" y="4995967"/>
                </a:lnTo>
                <a:lnTo>
                  <a:pt x="4942785" y="4999015"/>
                </a:lnTo>
                <a:lnTo>
                  <a:pt x="4991506" y="5001607"/>
                </a:lnTo>
                <a:lnTo>
                  <a:pt x="5040316" y="5003741"/>
                </a:lnTo>
                <a:lnTo>
                  <a:pt x="5089211" y="5005415"/>
                </a:lnTo>
                <a:lnTo>
                  <a:pt x="5138189" y="5006628"/>
                </a:lnTo>
                <a:lnTo>
                  <a:pt x="5187248" y="5007376"/>
                </a:lnTo>
                <a:lnTo>
                  <a:pt x="5236385" y="5007659"/>
                </a:lnTo>
                <a:lnTo>
                  <a:pt x="5236385" y="4049018"/>
                </a:lnTo>
                <a:lnTo>
                  <a:pt x="5186334" y="4048661"/>
                </a:lnTo>
                <a:lnTo>
                  <a:pt x="5136333" y="4047712"/>
                </a:lnTo>
                <a:lnTo>
                  <a:pt x="5086383" y="4046172"/>
                </a:lnTo>
                <a:lnTo>
                  <a:pt x="5036488" y="4044043"/>
                </a:lnTo>
                <a:lnTo>
                  <a:pt x="4986650" y="4041323"/>
                </a:lnTo>
                <a:lnTo>
                  <a:pt x="4936872" y="4038015"/>
                </a:lnTo>
                <a:lnTo>
                  <a:pt x="4887157" y="4034118"/>
                </a:lnTo>
                <a:lnTo>
                  <a:pt x="4837507" y="4029634"/>
                </a:lnTo>
                <a:lnTo>
                  <a:pt x="4787925" y="4024563"/>
                </a:lnTo>
                <a:lnTo>
                  <a:pt x="4738415" y="4018906"/>
                </a:lnTo>
                <a:lnTo>
                  <a:pt x="4688978" y="4012664"/>
                </a:lnTo>
                <a:lnTo>
                  <a:pt x="4639618" y="4005836"/>
                </a:lnTo>
                <a:lnTo>
                  <a:pt x="4590338" y="3998425"/>
                </a:lnTo>
                <a:lnTo>
                  <a:pt x="4541139" y="3990430"/>
                </a:lnTo>
                <a:lnTo>
                  <a:pt x="4492026" y="3981852"/>
                </a:lnTo>
                <a:lnTo>
                  <a:pt x="4443000" y="3972692"/>
                </a:lnTo>
                <a:lnTo>
                  <a:pt x="4394065" y="3962951"/>
                </a:lnTo>
                <a:lnTo>
                  <a:pt x="4345222" y="3952629"/>
                </a:lnTo>
                <a:lnTo>
                  <a:pt x="4296476" y="3941727"/>
                </a:lnTo>
                <a:lnTo>
                  <a:pt x="4247829" y="3930246"/>
                </a:lnTo>
                <a:lnTo>
                  <a:pt x="4199284" y="3918186"/>
                </a:lnTo>
                <a:lnTo>
                  <a:pt x="4150842" y="3905548"/>
                </a:lnTo>
                <a:lnTo>
                  <a:pt x="4102508" y="3892333"/>
                </a:lnTo>
                <a:lnTo>
                  <a:pt x="4054284" y="3878541"/>
                </a:lnTo>
                <a:lnTo>
                  <a:pt x="4006172" y="3864173"/>
                </a:lnTo>
                <a:lnTo>
                  <a:pt x="3958176" y="3849229"/>
                </a:lnTo>
                <a:lnTo>
                  <a:pt x="3910298" y="3833712"/>
                </a:lnTo>
                <a:lnTo>
                  <a:pt x="3862541" y="3817620"/>
                </a:lnTo>
                <a:lnTo>
                  <a:pt x="3814908" y="3800955"/>
                </a:lnTo>
                <a:lnTo>
                  <a:pt x="3767402" y="3783718"/>
                </a:lnTo>
                <a:lnTo>
                  <a:pt x="3720025" y="3765908"/>
                </a:lnTo>
                <a:lnTo>
                  <a:pt x="3672779" y="3747528"/>
                </a:lnTo>
                <a:lnTo>
                  <a:pt x="3625669" y="3728577"/>
                </a:lnTo>
                <a:lnTo>
                  <a:pt x="3578310" y="3708877"/>
                </a:lnTo>
                <a:lnTo>
                  <a:pt x="3531238" y="3688658"/>
                </a:lnTo>
                <a:lnTo>
                  <a:pt x="3484456" y="3667923"/>
                </a:lnTo>
                <a:lnTo>
                  <a:pt x="3437965" y="3646673"/>
                </a:lnTo>
                <a:lnTo>
                  <a:pt x="3391768" y="3624908"/>
                </a:lnTo>
                <a:lnTo>
                  <a:pt x="3345867" y="3602632"/>
                </a:lnTo>
                <a:lnTo>
                  <a:pt x="3300263" y="3579845"/>
                </a:lnTo>
                <a:lnTo>
                  <a:pt x="3254958" y="3556548"/>
                </a:lnTo>
                <a:lnTo>
                  <a:pt x="3209955" y="3532745"/>
                </a:lnTo>
                <a:lnTo>
                  <a:pt x="3165255" y="3508435"/>
                </a:lnTo>
                <a:lnTo>
                  <a:pt x="3120860" y="3483620"/>
                </a:lnTo>
                <a:lnTo>
                  <a:pt x="3076772" y="3458302"/>
                </a:lnTo>
                <a:lnTo>
                  <a:pt x="3032993" y="3432483"/>
                </a:lnTo>
                <a:lnTo>
                  <a:pt x="2989525" y="3406164"/>
                </a:lnTo>
                <a:lnTo>
                  <a:pt x="2946370" y="3379347"/>
                </a:lnTo>
                <a:lnTo>
                  <a:pt x="2903530" y="3352032"/>
                </a:lnTo>
                <a:lnTo>
                  <a:pt x="2861007" y="3324222"/>
                </a:lnTo>
                <a:lnTo>
                  <a:pt x="2818802" y="3295919"/>
                </a:lnTo>
                <a:lnTo>
                  <a:pt x="2776918" y="3267123"/>
                </a:lnTo>
                <a:lnTo>
                  <a:pt x="2735356" y="3237836"/>
                </a:lnTo>
                <a:lnTo>
                  <a:pt x="2694119" y="3208060"/>
                </a:lnTo>
                <a:lnTo>
                  <a:pt x="2653208" y="3177796"/>
                </a:lnTo>
                <a:lnTo>
                  <a:pt x="2612625" y="3147046"/>
                </a:lnTo>
                <a:lnTo>
                  <a:pt x="2572373" y="3115811"/>
                </a:lnTo>
                <a:lnTo>
                  <a:pt x="2532453" y="3084093"/>
                </a:lnTo>
                <a:lnTo>
                  <a:pt x="2492867" y="3051893"/>
                </a:lnTo>
                <a:lnTo>
                  <a:pt x="2453617" y="3019214"/>
                </a:lnTo>
                <a:lnTo>
                  <a:pt x="2414705" y="2986055"/>
                </a:lnTo>
                <a:lnTo>
                  <a:pt x="2376133" y="2952420"/>
                </a:lnTo>
                <a:lnTo>
                  <a:pt x="2337902" y="2918309"/>
                </a:lnTo>
                <a:lnTo>
                  <a:pt x="2300016" y="2883724"/>
                </a:lnTo>
                <a:lnTo>
                  <a:pt x="2262475" y="2848667"/>
                </a:lnTo>
                <a:lnTo>
                  <a:pt x="2225088" y="2812888"/>
                </a:lnTo>
                <a:lnTo>
                  <a:pt x="2188205" y="2776768"/>
                </a:lnTo>
                <a:lnTo>
                  <a:pt x="2151827" y="2740311"/>
                </a:lnTo>
                <a:lnTo>
                  <a:pt x="2115957" y="2703521"/>
                </a:lnTo>
                <a:lnTo>
                  <a:pt x="2080597" y="2666403"/>
                </a:lnTo>
                <a:lnTo>
                  <a:pt x="2045748" y="2628960"/>
                </a:lnTo>
                <a:lnTo>
                  <a:pt x="2011412" y="2591197"/>
                </a:lnTo>
                <a:lnTo>
                  <a:pt x="1977590" y="2553117"/>
                </a:lnTo>
                <a:lnTo>
                  <a:pt x="1944286" y="2514725"/>
                </a:lnTo>
                <a:lnTo>
                  <a:pt x="1911500" y="2476025"/>
                </a:lnTo>
                <a:lnTo>
                  <a:pt x="1879235" y="2437020"/>
                </a:lnTo>
                <a:lnTo>
                  <a:pt x="1847492" y="2397716"/>
                </a:lnTo>
                <a:lnTo>
                  <a:pt x="1816273" y="2358116"/>
                </a:lnTo>
                <a:lnTo>
                  <a:pt x="1785580" y="2318224"/>
                </a:lnTo>
                <a:lnTo>
                  <a:pt x="1755415" y="2278045"/>
                </a:lnTo>
                <a:lnTo>
                  <a:pt x="1725779" y="2237581"/>
                </a:lnTo>
                <a:lnTo>
                  <a:pt x="1696675" y="2196838"/>
                </a:lnTo>
                <a:lnTo>
                  <a:pt x="1668104" y="2155820"/>
                </a:lnTo>
                <a:lnTo>
                  <a:pt x="1640068" y="2114531"/>
                </a:lnTo>
                <a:lnTo>
                  <a:pt x="1612569" y="2072974"/>
                </a:lnTo>
                <a:lnTo>
                  <a:pt x="1585609" y="2031154"/>
                </a:lnTo>
                <a:lnTo>
                  <a:pt x="1559189" y="1989075"/>
                </a:lnTo>
                <a:lnTo>
                  <a:pt x="1533312" y="1946741"/>
                </a:lnTo>
                <a:lnTo>
                  <a:pt x="1507979" y="1904156"/>
                </a:lnTo>
                <a:lnTo>
                  <a:pt x="1483192" y="1861325"/>
                </a:lnTo>
                <a:lnTo>
                  <a:pt x="1458953" y="1818250"/>
                </a:lnTo>
                <a:lnTo>
                  <a:pt x="1435263" y="1774937"/>
                </a:lnTo>
                <a:lnTo>
                  <a:pt x="1412125" y="1731390"/>
                </a:lnTo>
                <a:lnTo>
                  <a:pt x="1389541" y="1687612"/>
                </a:lnTo>
                <a:lnTo>
                  <a:pt x="1367511" y="1643608"/>
                </a:lnTo>
                <a:lnTo>
                  <a:pt x="1346039" y="1599382"/>
                </a:lnTo>
                <a:lnTo>
                  <a:pt x="1325126" y="1554937"/>
                </a:lnTo>
                <a:lnTo>
                  <a:pt x="1304773" y="1510279"/>
                </a:lnTo>
                <a:lnTo>
                  <a:pt x="1284983" y="1465411"/>
                </a:lnTo>
                <a:lnTo>
                  <a:pt x="1265757" y="1420337"/>
                </a:lnTo>
                <a:lnTo>
                  <a:pt x="1247097" y="1375061"/>
                </a:lnTo>
                <a:lnTo>
                  <a:pt x="1229005" y="1329587"/>
                </a:lnTo>
                <a:lnTo>
                  <a:pt x="1211484" y="1283920"/>
                </a:lnTo>
                <a:lnTo>
                  <a:pt x="1194533" y="1238063"/>
                </a:lnTo>
                <a:lnTo>
                  <a:pt x="1178157" y="1192021"/>
                </a:lnTo>
                <a:lnTo>
                  <a:pt x="1162355" y="1145798"/>
                </a:lnTo>
                <a:lnTo>
                  <a:pt x="1147131" y="1099398"/>
                </a:lnTo>
                <a:lnTo>
                  <a:pt x="1132486" y="1052824"/>
                </a:lnTo>
                <a:lnTo>
                  <a:pt x="1118421" y="1006082"/>
                </a:lnTo>
                <a:lnTo>
                  <a:pt x="1104940" y="959174"/>
                </a:lnTo>
                <a:lnTo>
                  <a:pt x="2490887" y="959174"/>
                </a:lnTo>
                <a:lnTo>
                  <a:pt x="2490887" y="2401644"/>
                </a:lnTo>
                <a:lnTo>
                  <a:pt x="5236385" y="2401644"/>
                </a:lnTo>
                <a:lnTo>
                  <a:pt x="5236385" y="1443034"/>
                </a:lnTo>
                <a:lnTo>
                  <a:pt x="3451298" y="1443034"/>
                </a:lnTo>
                <a:lnTo>
                  <a:pt x="3451298" y="0"/>
                </a:lnTo>
                <a:close/>
              </a:path>
            </a:pathLst>
          </a:custGeom>
          <a:solidFill>
            <a:srgbClr val="000000">
              <a:alpha val="5000"/>
            </a:srgbClr>
          </a:solidFill>
        </p:spPr>
        <p:txBody>
          <a:bodyPr wrap="square" lIns="0" tIns="0" rIns="0" bIns="0" rtlCol="0"/>
          <a:lstStyle/>
          <a:p>
            <a:endParaRPr sz="109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72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0FC89-CB56-4CD9-92CB-79AFC56249C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331A5A8-6B4A-44D0-8C1C-ABBCAFFCEB4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A38E080-643E-4C47-A762-9D11B0E6C16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FE25B28-39AF-4E7D-B3DA-8A926FF0C6C7}"/>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6" name="Marcador de pie de página 5">
            <a:extLst>
              <a:ext uri="{FF2B5EF4-FFF2-40B4-BE49-F238E27FC236}">
                <a16:creationId xmlns:a16="http://schemas.microsoft.com/office/drawing/2014/main" id="{CC36E0EF-731B-4460-8E6F-3B759148713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FA7E70A-DF62-4A65-9440-CF1ED196A450}"/>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39618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9F86D-F8C1-4A96-A746-7BEBB01E86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9478DD5-676F-40EA-A663-42513C47D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9B29CE-620A-4622-A8FC-B425D75776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E763C6B-EA7B-478F-B1E1-9D79EF3F4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2DECA9-2C05-4DE0-9A8A-9649DC2401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2AE71CE-2EF4-4CCD-8F9E-1C9AE9A3CF29}"/>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8" name="Marcador de pie de página 7">
            <a:extLst>
              <a:ext uri="{FF2B5EF4-FFF2-40B4-BE49-F238E27FC236}">
                <a16:creationId xmlns:a16="http://schemas.microsoft.com/office/drawing/2014/main" id="{E594E2E6-A0C7-48F7-8AE2-6CE3E4048985}"/>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2FEB284-A844-4FA3-A57B-1E3F23C56FBC}"/>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407361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A85E5-D3E6-4D53-A9F6-03B920C99CA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C1FC282-5E89-4754-A158-0831A2B0FB95}"/>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4" name="Marcador de pie de página 3">
            <a:extLst>
              <a:ext uri="{FF2B5EF4-FFF2-40B4-BE49-F238E27FC236}">
                <a16:creationId xmlns:a16="http://schemas.microsoft.com/office/drawing/2014/main" id="{7461A9F1-D5B9-4151-900B-5C5584CE5EB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CC56117-2993-4C79-828E-700148A4638F}"/>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229800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F04DD3-C853-44D4-AA10-5A372C53A4BA}"/>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3" name="Marcador de pie de página 2">
            <a:extLst>
              <a:ext uri="{FF2B5EF4-FFF2-40B4-BE49-F238E27FC236}">
                <a16:creationId xmlns:a16="http://schemas.microsoft.com/office/drawing/2014/main" id="{C3D1E6F1-6EE5-4234-934B-064BE44E451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73EA175-0668-478F-9901-7E96A724BD9F}"/>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379255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BE22E-9924-4B7A-87E6-94DAA723D8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F8CD61D-5F27-48E5-AA8F-0A5226013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FD21EF8B-E4A7-4413-904B-938549365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C47E4B-4F5D-4B37-8C36-B7BF18530DAF}"/>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6" name="Marcador de pie de página 5">
            <a:extLst>
              <a:ext uri="{FF2B5EF4-FFF2-40B4-BE49-F238E27FC236}">
                <a16:creationId xmlns:a16="http://schemas.microsoft.com/office/drawing/2014/main" id="{65B3E70B-0DB1-4A97-B619-074097B419E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BE67F94-2AF2-4326-ADC2-4DEBDD09DE54}"/>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17568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4C65A-6CC4-49E7-B666-8387283D38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A30483B-3FC3-4319-B592-7B7AD18EA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D841D538-95D8-4FEE-81CD-8D6E9B746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582AF4-B878-4737-91E8-3728DA7DA75B}"/>
              </a:ext>
            </a:extLst>
          </p:cNvPr>
          <p:cNvSpPr>
            <a:spLocks noGrp="1"/>
          </p:cNvSpPr>
          <p:nvPr>
            <p:ph type="dt" sz="half" idx="10"/>
          </p:nvPr>
        </p:nvSpPr>
        <p:spPr/>
        <p:txBody>
          <a:bodyPr/>
          <a:lstStyle/>
          <a:p>
            <a:fld id="{2B746B31-2247-49BA-9403-43B1C43482F3}" type="datetimeFigureOut">
              <a:rPr lang="es-PE" smtClean="0"/>
              <a:t>10/08/2021</a:t>
            </a:fld>
            <a:endParaRPr lang="es-PE"/>
          </a:p>
        </p:txBody>
      </p:sp>
      <p:sp>
        <p:nvSpPr>
          <p:cNvPr id="6" name="Marcador de pie de página 5">
            <a:extLst>
              <a:ext uri="{FF2B5EF4-FFF2-40B4-BE49-F238E27FC236}">
                <a16:creationId xmlns:a16="http://schemas.microsoft.com/office/drawing/2014/main" id="{78255030-AD6F-4E72-8CE1-AEE43DFE368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A46BAD2-906A-4D8E-A820-26D839474C80}"/>
              </a:ext>
            </a:extLst>
          </p:cNvPr>
          <p:cNvSpPr>
            <a:spLocks noGrp="1"/>
          </p:cNvSpPr>
          <p:nvPr>
            <p:ph type="sldNum" sz="quarter" idx="12"/>
          </p:nvPr>
        </p:nvSpPr>
        <p:spPr/>
        <p:txBody>
          <a:bodyPr/>
          <a:lstStyle/>
          <a:p>
            <a:fld id="{B39D0C3C-CB95-4E88-B56A-81202EACCA53}" type="slidenum">
              <a:rPr lang="es-PE" smtClean="0"/>
              <a:t>‹#›</a:t>
            </a:fld>
            <a:endParaRPr lang="es-PE"/>
          </a:p>
        </p:txBody>
      </p:sp>
    </p:spTree>
    <p:extLst>
      <p:ext uri="{BB962C8B-B14F-4D97-AF65-F5344CB8AC3E}">
        <p14:creationId xmlns:p14="http://schemas.microsoft.com/office/powerpoint/2010/main" val="13220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ECD69A2-94C6-4029-A551-0C2493B9C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EEB454C-E9CC-4B18-B142-8617F3D73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a:extLst>
              <a:ext uri="{FF2B5EF4-FFF2-40B4-BE49-F238E27FC236}">
                <a16:creationId xmlns:a16="http://schemas.microsoft.com/office/drawing/2014/main" id="{4998FEFE-9D9F-49CF-A62C-4C5A2530B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fld id="{2B746B31-2247-49BA-9403-43B1C43482F3}" type="datetimeFigureOut">
              <a:rPr lang="es-PE" smtClean="0"/>
              <a:pPr/>
              <a:t>10/08/2021</a:t>
            </a:fld>
            <a:endParaRPr lang="es-PE" dirty="0"/>
          </a:p>
        </p:txBody>
      </p:sp>
      <p:sp>
        <p:nvSpPr>
          <p:cNvPr id="5" name="Marcador de pie de página 4">
            <a:extLst>
              <a:ext uri="{FF2B5EF4-FFF2-40B4-BE49-F238E27FC236}">
                <a16:creationId xmlns:a16="http://schemas.microsoft.com/office/drawing/2014/main" id="{96FA89B3-8160-48D3-B051-EE89632D7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s-PE" dirty="0"/>
          </a:p>
        </p:txBody>
      </p:sp>
      <p:sp>
        <p:nvSpPr>
          <p:cNvPr id="6" name="Marcador de número de diapositiva 5">
            <a:extLst>
              <a:ext uri="{FF2B5EF4-FFF2-40B4-BE49-F238E27FC236}">
                <a16:creationId xmlns:a16="http://schemas.microsoft.com/office/drawing/2014/main" id="{47777A89-C3C5-4AAE-8BD6-D43B20FA2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defRPr>
            </a:lvl1pPr>
          </a:lstStyle>
          <a:p>
            <a:fld id="{B39D0C3C-CB95-4E88-B56A-81202EACCA53}" type="slidenum">
              <a:rPr lang="es-PE" smtClean="0"/>
              <a:pPr/>
              <a:t>‹#›</a:t>
            </a:fld>
            <a:endParaRPr lang="es-PE" dirty="0"/>
          </a:p>
        </p:txBody>
      </p:sp>
    </p:spTree>
    <p:extLst>
      <p:ext uri="{BB962C8B-B14F-4D97-AF65-F5344CB8AC3E}">
        <p14:creationId xmlns:p14="http://schemas.microsoft.com/office/powerpoint/2010/main" val="241384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2345" y="451314"/>
            <a:ext cx="11107309" cy="761747"/>
          </a:xfrm>
          <a:prstGeom prst="rect">
            <a:avLst/>
          </a:prstGeom>
        </p:spPr>
        <p:txBody>
          <a:bodyPr wrap="square" lIns="0" tIns="0" rIns="0" bIns="0">
            <a:spAutoFit/>
          </a:bodyPr>
          <a:lstStyle>
            <a:lvl1pPr>
              <a:defRPr sz="4950" b="1" i="0">
                <a:solidFill>
                  <a:srgbClr val="0071BA"/>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24295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BE382A-BE77-464D-AB7E-F063086386B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4B54EF7-A3F0-433A-B125-4C1DF5367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853BD0F-15A4-493A-8887-EB3991B2886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CE932-4624-44FF-ABDF-104D465F0CDE}" type="datetimeFigureOut">
              <a:rPr lang="es-PE" smtClean="0"/>
              <a:t>10/08/2021</a:t>
            </a:fld>
            <a:endParaRPr lang="es-PE"/>
          </a:p>
        </p:txBody>
      </p:sp>
      <p:sp>
        <p:nvSpPr>
          <p:cNvPr id="5" name="Marcador de pie de página 4">
            <a:extLst>
              <a:ext uri="{FF2B5EF4-FFF2-40B4-BE49-F238E27FC236}">
                <a16:creationId xmlns:a16="http://schemas.microsoft.com/office/drawing/2014/main" id="{86E68F86-DE55-4250-AD89-842858CE860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D9DA61A-F10B-40E6-AF12-46F47BB94FF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B0BAE-44E7-4556-8A19-2079886D42A4}" type="slidenum">
              <a:rPr lang="es-PE" smtClean="0"/>
              <a:t>‹#›</a:t>
            </a:fld>
            <a:endParaRPr lang="es-PE"/>
          </a:p>
        </p:txBody>
      </p:sp>
    </p:spTree>
    <p:extLst>
      <p:ext uri="{BB962C8B-B14F-4D97-AF65-F5344CB8AC3E}">
        <p14:creationId xmlns:p14="http://schemas.microsoft.com/office/powerpoint/2010/main" val="2653428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mailto:dmiralles@proinversion.gob.pe" TargetMode="External"/><Relationship Id="rId13"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70.jp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67.png"/><Relationship Id="rId11" Type="http://schemas.openxmlformats.org/officeDocument/2006/relationships/hyperlink" Target="mailto:lbravor@proinversion.gob.pe" TargetMode="External"/><Relationship Id="rId5" Type="http://schemas.openxmlformats.org/officeDocument/2006/relationships/hyperlink" Target="mailto:ksanchez@proinversion.gob.pe" TargetMode="External"/><Relationship Id="rId10" Type="http://schemas.openxmlformats.org/officeDocument/2006/relationships/image" Target="../media/image69.jpg"/><Relationship Id="rId4" Type="http://schemas.openxmlformats.org/officeDocument/2006/relationships/hyperlink" Target="http://www.proinversion.gob.pe/" TargetMode="External"/><Relationship Id="rId9" Type="http://schemas.openxmlformats.org/officeDocument/2006/relationships/hyperlink" Target="mailto:consultor119@proinversion.gob.pe" TargetMode="External"/><Relationship Id="rId14" Type="http://schemas.openxmlformats.org/officeDocument/2006/relationships/image" Target="../media/image72.jpg"/></Relationships>
</file>

<file path=ppt/slides/_rels/slide1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3.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hyperlink" Target="http://www.proinversion.gob.pe/" TargetMode="External"/><Relationship Id="rId7" Type="http://schemas.openxmlformats.org/officeDocument/2006/relationships/image" Target="../media/image59.png"/><Relationship Id="rId12" Type="http://schemas.openxmlformats.org/officeDocument/2006/relationships/hyperlink" Target="https://drive.google.com/drive/folders/1PLnA5i7DNa6IYTUzL0mOXe79DFPv0OT6?usp=sharin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hyperlink" Target="https://drive.google.com/drive/folders/1d3kZkfe2oX7MfOgt-Q3yoS40cyR-3cBO?usp=sharing" TargetMode="External"/><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86010" y="3521018"/>
            <a:ext cx="2635645" cy="2534164"/>
          </a:xfrm>
          <a:custGeom>
            <a:avLst/>
            <a:gdLst/>
            <a:ahLst/>
            <a:cxnLst/>
            <a:rect l="l" t="t" r="r" b="b"/>
            <a:pathLst>
              <a:path w="2341879" h="2251710">
                <a:moveTo>
                  <a:pt x="1625511" y="0"/>
                </a:moveTo>
                <a:lnTo>
                  <a:pt x="0" y="0"/>
                </a:lnTo>
                <a:lnTo>
                  <a:pt x="1490" y="47865"/>
                </a:lnTo>
                <a:lnTo>
                  <a:pt x="4011" y="95480"/>
                </a:lnTo>
                <a:lnTo>
                  <a:pt x="7551" y="142836"/>
                </a:lnTo>
                <a:lnTo>
                  <a:pt x="12099" y="189921"/>
                </a:lnTo>
                <a:lnTo>
                  <a:pt x="17642" y="236728"/>
                </a:lnTo>
                <a:lnTo>
                  <a:pt x="24171" y="283246"/>
                </a:lnTo>
                <a:lnTo>
                  <a:pt x="31673" y="329466"/>
                </a:lnTo>
                <a:lnTo>
                  <a:pt x="40137" y="375378"/>
                </a:lnTo>
                <a:lnTo>
                  <a:pt x="49552" y="420972"/>
                </a:lnTo>
                <a:lnTo>
                  <a:pt x="59907" y="466240"/>
                </a:lnTo>
                <a:lnTo>
                  <a:pt x="71191" y="511170"/>
                </a:lnTo>
                <a:lnTo>
                  <a:pt x="83391" y="555754"/>
                </a:lnTo>
                <a:lnTo>
                  <a:pt x="96497" y="599983"/>
                </a:lnTo>
                <a:lnTo>
                  <a:pt x="110497" y="643845"/>
                </a:lnTo>
                <a:lnTo>
                  <a:pt x="125381" y="687333"/>
                </a:lnTo>
                <a:lnTo>
                  <a:pt x="141136" y="730436"/>
                </a:lnTo>
                <a:lnTo>
                  <a:pt x="157752" y="773145"/>
                </a:lnTo>
                <a:lnTo>
                  <a:pt x="175217" y="815449"/>
                </a:lnTo>
                <a:lnTo>
                  <a:pt x="193520" y="857340"/>
                </a:lnTo>
                <a:lnTo>
                  <a:pt x="212650" y="898808"/>
                </a:lnTo>
                <a:lnTo>
                  <a:pt x="232594" y="939844"/>
                </a:lnTo>
                <a:lnTo>
                  <a:pt x="253343" y="980436"/>
                </a:lnTo>
                <a:lnTo>
                  <a:pt x="274884" y="1020577"/>
                </a:lnTo>
                <a:lnTo>
                  <a:pt x="297207" y="1060257"/>
                </a:lnTo>
                <a:lnTo>
                  <a:pt x="320299" y="1099465"/>
                </a:lnTo>
                <a:lnTo>
                  <a:pt x="344150" y="1138192"/>
                </a:lnTo>
                <a:lnTo>
                  <a:pt x="368749" y="1176429"/>
                </a:lnTo>
                <a:lnTo>
                  <a:pt x="394083" y="1214166"/>
                </a:lnTo>
                <a:lnTo>
                  <a:pt x="420143" y="1251394"/>
                </a:lnTo>
                <a:lnTo>
                  <a:pt x="446916" y="1288102"/>
                </a:lnTo>
                <a:lnTo>
                  <a:pt x="474391" y="1324282"/>
                </a:lnTo>
                <a:lnTo>
                  <a:pt x="502556" y="1359923"/>
                </a:lnTo>
                <a:lnTo>
                  <a:pt x="531402" y="1395016"/>
                </a:lnTo>
                <a:lnTo>
                  <a:pt x="560915" y="1429551"/>
                </a:lnTo>
                <a:lnTo>
                  <a:pt x="591086" y="1463520"/>
                </a:lnTo>
                <a:lnTo>
                  <a:pt x="621902" y="1496911"/>
                </a:lnTo>
                <a:lnTo>
                  <a:pt x="653352" y="1529716"/>
                </a:lnTo>
                <a:lnTo>
                  <a:pt x="685425" y="1561925"/>
                </a:lnTo>
                <a:lnTo>
                  <a:pt x="718110" y="1593529"/>
                </a:lnTo>
                <a:lnTo>
                  <a:pt x="751395" y="1624517"/>
                </a:lnTo>
                <a:lnTo>
                  <a:pt x="785269" y="1654880"/>
                </a:lnTo>
                <a:lnTo>
                  <a:pt x="819721" y="1684609"/>
                </a:lnTo>
                <a:lnTo>
                  <a:pt x="854740" y="1713694"/>
                </a:lnTo>
                <a:lnTo>
                  <a:pt x="890313" y="1742126"/>
                </a:lnTo>
                <a:lnTo>
                  <a:pt x="926430" y="1769894"/>
                </a:lnTo>
                <a:lnTo>
                  <a:pt x="963165" y="1797049"/>
                </a:lnTo>
                <a:lnTo>
                  <a:pt x="1000251" y="1823402"/>
                </a:lnTo>
                <a:lnTo>
                  <a:pt x="1037932" y="1849122"/>
                </a:lnTo>
                <a:lnTo>
                  <a:pt x="1076111" y="1874141"/>
                </a:lnTo>
                <a:lnTo>
                  <a:pt x="1114777" y="1898449"/>
                </a:lnTo>
                <a:lnTo>
                  <a:pt x="1153920" y="1922036"/>
                </a:lnTo>
                <a:lnTo>
                  <a:pt x="1193527" y="1944893"/>
                </a:lnTo>
                <a:lnTo>
                  <a:pt x="1233587" y="1967009"/>
                </a:lnTo>
                <a:lnTo>
                  <a:pt x="1274089" y="1988376"/>
                </a:lnTo>
                <a:lnTo>
                  <a:pt x="1315022" y="2008983"/>
                </a:lnTo>
                <a:lnTo>
                  <a:pt x="1356375" y="2028822"/>
                </a:lnTo>
                <a:lnTo>
                  <a:pt x="1398135" y="2047882"/>
                </a:lnTo>
                <a:lnTo>
                  <a:pt x="1440292" y="2066154"/>
                </a:lnTo>
                <a:lnTo>
                  <a:pt x="1482835" y="2083628"/>
                </a:lnTo>
                <a:lnTo>
                  <a:pt x="1525752" y="2100295"/>
                </a:lnTo>
                <a:lnTo>
                  <a:pt x="1569031" y="2116145"/>
                </a:lnTo>
                <a:lnTo>
                  <a:pt x="1612662" y="2131168"/>
                </a:lnTo>
                <a:lnTo>
                  <a:pt x="1656633" y="2145356"/>
                </a:lnTo>
                <a:lnTo>
                  <a:pt x="1700934" y="2158697"/>
                </a:lnTo>
                <a:lnTo>
                  <a:pt x="1745551" y="2171184"/>
                </a:lnTo>
                <a:lnTo>
                  <a:pt x="1790475" y="2182805"/>
                </a:lnTo>
                <a:lnTo>
                  <a:pt x="1835694" y="2193552"/>
                </a:lnTo>
                <a:lnTo>
                  <a:pt x="1881197" y="2203415"/>
                </a:lnTo>
                <a:lnTo>
                  <a:pt x="1926972" y="2212384"/>
                </a:lnTo>
                <a:lnTo>
                  <a:pt x="1973008" y="2220450"/>
                </a:lnTo>
                <a:lnTo>
                  <a:pt x="2019293" y="2227603"/>
                </a:lnTo>
                <a:lnTo>
                  <a:pt x="2065817" y="2233833"/>
                </a:lnTo>
                <a:lnTo>
                  <a:pt x="2112568" y="2239131"/>
                </a:lnTo>
                <a:lnTo>
                  <a:pt x="2159535" y="2243487"/>
                </a:lnTo>
                <a:lnTo>
                  <a:pt x="2206707" y="2246892"/>
                </a:lnTo>
                <a:lnTo>
                  <a:pt x="2254071" y="2249336"/>
                </a:lnTo>
                <a:lnTo>
                  <a:pt x="2301617" y="2250810"/>
                </a:lnTo>
                <a:lnTo>
                  <a:pt x="2341499" y="2251222"/>
                </a:lnTo>
                <a:lnTo>
                  <a:pt x="2341499" y="1820087"/>
                </a:lnTo>
                <a:lnTo>
                  <a:pt x="2299772" y="1819544"/>
                </a:lnTo>
                <a:lnTo>
                  <a:pt x="2250331" y="1817612"/>
                </a:lnTo>
                <a:lnTo>
                  <a:pt x="2201025" y="1814395"/>
                </a:lnTo>
                <a:lnTo>
                  <a:pt x="2151866" y="1809894"/>
                </a:lnTo>
                <a:lnTo>
                  <a:pt x="2102867" y="1804111"/>
                </a:lnTo>
                <a:lnTo>
                  <a:pt x="2054042" y="1797049"/>
                </a:lnTo>
                <a:lnTo>
                  <a:pt x="2005403" y="1788710"/>
                </a:lnTo>
                <a:lnTo>
                  <a:pt x="1956962" y="1779096"/>
                </a:lnTo>
                <a:lnTo>
                  <a:pt x="1908734" y="1768208"/>
                </a:lnTo>
                <a:lnTo>
                  <a:pt x="1860730" y="1756049"/>
                </a:lnTo>
                <a:lnTo>
                  <a:pt x="1812963" y="1742621"/>
                </a:lnTo>
                <a:lnTo>
                  <a:pt x="1765448" y="1727926"/>
                </a:lnTo>
                <a:lnTo>
                  <a:pt x="1718195" y="1711966"/>
                </a:lnTo>
                <a:lnTo>
                  <a:pt x="1671219" y="1694744"/>
                </a:lnTo>
                <a:lnTo>
                  <a:pt x="1624533" y="1676260"/>
                </a:lnTo>
                <a:lnTo>
                  <a:pt x="1576327" y="1655670"/>
                </a:lnTo>
                <a:lnTo>
                  <a:pt x="1528775" y="1633869"/>
                </a:lnTo>
                <a:lnTo>
                  <a:pt x="1481889" y="1610864"/>
                </a:lnTo>
                <a:lnTo>
                  <a:pt x="1435684" y="1586662"/>
                </a:lnTo>
                <a:lnTo>
                  <a:pt x="1390172" y="1561272"/>
                </a:lnTo>
                <a:lnTo>
                  <a:pt x="1345366" y="1534703"/>
                </a:lnTo>
                <a:lnTo>
                  <a:pt x="1301280" y="1506961"/>
                </a:lnTo>
                <a:lnTo>
                  <a:pt x="1257926" y="1478055"/>
                </a:lnTo>
                <a:lnTo>
                  <a:pt x="1215317" y="1447992"/>
                </a:lnTo>
                <a:lnTo>
                  <a:pt x="1173467" y="1416782"/>
                </a:lnTo>
                <a:lnTo>
                  <a:pt x="1132389" y="1384431"/>
                </a:lnTo>
                <a:lnTo>
                  <a:pt x="1092096" y="1350948"/>
                </a:lnTo>
                <a:lnTo>
                  <a:pt x="1052601" y="1316341"/>
                </a:lnTo>
                <a:lnTo>
                  <a:pt x="1013917" y="1280617"/>
                </a:lnTo>
                <a:lnTo>
                  <a:pt x="976541" y="1244211"/>
                </a:lnTo>
                <a:lnTo>
                  <a:pt x="940314" y="1207042"/>
                </a:lnTo>
                <a:lnTo>
                  <a:pt x="905245" y="1169128"/>
                </a:lnTo>
                <a:lnTo>
                  <a:pt x="871345" y="1130492"/>
                </a:lnTo>
                <a:lnTo>
                  <a:pt x="838621" y="1091155"/>
                </a:lnTo>
                <a:lnTo>
                  <a:pt x="807083" y="1051136"/>
                </a:lnTo>
                <a:lnTo>
                  <a:pt x="776741" y="1010459"/>
                </a:lnTo>
                <a:lnTo>
                  <a:pt x="747604" y="969142"/>
                </a:lnTo>
                <a:lnTo>
                  <a:pt x="719680" y="927209"/>
                </a:lnTo>
                <a:lnTo>
                  <a:pt x="692980" y="884678"/>
                </a:lnTo>
                <a:lnTo>
                  <a:pt x="667512" y="841573"/>
                </a:lnTo>
                <a:lnTo>
                  <a:pt x="643286" y="797912"/>
                </a:lnTo>
                <a:lnTo>
                  <a:pt x="620310" y="753718"/>
                </a:lnTo>
                <a:lnTo>
                  <a:pt x="598595" y="709012"/>
                </a:lnTo>
                <a:lnTo>
                  <a:pt x="578150" y="663815"/>
                </a:lnTo>
                <a:lnTo>
                  <a:pt x="558983" y="618146"/>
                </a:lnTo>
                <a:lnTo>
                  <a:pt x="541104" y="572029"/>
                </a:lnTo>
                <a:lnTo>
                  <a:pt x="524522" y="525483"/>
                </a:lnTo>
                <a:lnTo>
                  <a:pt x="509247" y="478530"/>
                </a:lnTo>
                <a:lnTo>
                  <a:pt x="495287" y="431190"/>
                </a:lnTo>
                <a:lnTo>
                  <a:pt x="1625511" y="431190"/>
                </a:lnTo>
                <a:lnTo>
                  <a:pt x="1625511" y="0"/>
                </a:lnTo>
                <a:close/>
              </a:path>
              <a:path w="2341879" h="2251710">
                <a:moveTo>
                  <a:pt x="1625511" y="431190"/>
                </a:moveTo>
                <a:lnTo>
                  <a:pt x="1195311" y="431190"/>
                </a:lnTo>
                <a:lnTo>
                  <a:pt x="1195311" y="1079652"/>
                </a:lnTo>
                <a:lnTo>
                  <a:pt x="2341499" y="1079652"/>
                </a:lnTo>
                <a:lnTo>
                  <a:pt x="2341499" y="648538"/>
                </a:lnTo>
                <a:lnTo>
                  <a:pt x="1625511" y="648538"/>
                </a:lnTo>
                <a:lnTo>
                  <a:pt x="1625511" y="431190"/>
                </a:lnTo>
                <a:close/>
              </a:path>
            </a:pathLst>
          </a:custGeom>
          <a:solidFill>
            <a:srgbClr val="BBBEC3">
              <a:alpha val="19999"/>
            </a:srgbClr>
          </a:solidFill>
        </p:spPr>
        <p:txBody>
          <a:bodyPr wrap="square" lIns="0" tIns="0" rIns="0" bIns="0" rtlCol="0"/>
          <a:lstStyle/>
          <a:p>
            <a:endParaRPr sz="2026"/>
          </a:p>
        </p:txBody>
      </p:sp>
      <p:sp>
        <p:nvSpPr>
          <p:cNvPr id="3" name="object 3"/>
          <p:cNvSpPr/>
          <p:nvPr/>
        </p:nvSpPr>
        <p:spPr>
          <a:xfrm>
            <a:off x="9386024" y="648853"/>
            <a:ext cx="2635200" cy="2635144"/>
          </a:xfrm>
          <a:prstGeom prst="rect">
            <a:avLst/>
          </a:prstGeom>
          <a:blipFill>
            <a:blip r:embed="rId2" cstate="print"/>
            <a:stretch>
              <a:fillRect/>
            </a:stretch>
          </a:blipFill>
        </p:spPr>
        <p:txBody>
          <a:bodyPr wrap="square" lIns="0" tIns="0" rIns="0" bIns="0" rtlCol="0"/>
          <a:lstStyle/>
          <a:p>
            <a:endParaRPr sz="2026"/>
          </a:p>
        </p:txBody>
      </p:sp>
      <p:grpSp>
        <p:nvGrpSpPr>
          <p:cNvPr id="4" name="object 4"/>
          <p:cNvGrpSpPr/>
          <p:nvPr/>
        </p:nvGrpSpPr>
        <p:grpSpPr>
          <a:xfrm>
            <a:off x="8697112" y="524345"/>
            <a:ext cx="623893" cy="626037"/>
            <a:chOff x="7727746" y="457568"/>
            <a:chExt cx="554355" cy="556260"/>
          </a:xfrm>
        </p:grpSpPr>
        <p:sp>
          <p:nvSpPr>
            <p:cNvPr id="5" name="object 5"/>
            <p:cNvSpPr/>
            <p:nvPr/>
          </p:nvSpPr>
          <p:spPr>
            <a:xfrm>
              <a:off x="7910144" y="646582"/>
              <a:ext cx="180340" cy="179070"/>
            </a:xfrm>
            <a:custGeom>
              <a:avLst/>
              <a:gdLst/>
              <a:ahLst/>
              <a:cxnLst/>
              <a:rect l="l" t="t" r="r" b="b"/>
              <a:pathLst>
                <a:path w="180340" h="179069">
                  <a:moveTo>
                    <a:pt x="180085" y="0"/>
                  </a:moveTo>
                  <a:lnTo>
                    <a:pt x="0" y="0"/>
                  </a:lnTo>
                  <a:lnTo>
                    <a:pt x="0" y="178549"/>
                  </a:lnTo>
                  <a:lnTo>
                    <a:pt x="180085" y="178549"/>
                  </a:lnTo>
                  <a:lnTo>
                    <a:pt x="180085" y="0"/>
                  </a:lnTo>
                  <a:close/>
                </a:path>
              </a:pathLst>
            </a:custGeom>
            <a:solidFill>
              <a:srgbClr val="E20613"/>
            </a:solidFill>
          </p:spPr>
          <p:txBody>
            <a:bodyPr wrap="square" lIns="0" tIns="0" rIns="0" bIns="0" rtlCol="0"/>
            <a:lstStyle/>
            <a:p>
              <a:endParaRPr sz="2026"/>
            </a:p>
          </p:txBody>
        </p:sp>
        <p:sp>
          <p:nvSpPr>
            <p:cNvPr id="6" name="object 6"/>
            <p:cNvSpPr/>
            <p:nvPr/>
          </p:nvSpPr>
          <p:spPr>
            <a:xfrm>
              <a:off x="7727747" y="457568"/>
              <a:ext cx="554355" cy="556260"/>
            </a:xfrm>
            <a:custGeom>
              <a:avLst/>
              <a:gdLst/>
              <a:ahLst/>
              <a:cxnLst/>
              <a:rect l="l" t="t" r="r" b="b"/>
              <a:pathLst>
                <a:path w="554354" h="556260">
                  <a:moveTo>
                    <a:pt x="554088" y="290360"/>
                  </a:moveTo>
                  <a:lnTo>
                    <a:pt x="495681" y="290360"/>
                  </a:lnTo>
                  <a:lnTo>
                    <a:pt x="495681" y="341210"/>
                  </a:lnTo>
                  <a:lnTo>
                    <a:pt x="485902" y="368655"/>
                  </a:lnTo>
                  <a:lnTo>
                    <a:pt x="455180" y="419049"/>
                  </a:lnTo>
                  <a:lnTo>
                    <a:pt x="418122" y="455561"/>
                  </a:lnTo>
                  <a:lnTo>
                    <a:pt x="382041" y="478929"/>
                  </a:lnTo>
                  <a:lnTo>
                    <a:pt x="341668" y="495452"/>
                  </a:lnTo>
                  <a:lnTo>
                    <a:pt x="298856" y="503974"/>
                  </a:lnTo>
                  <a:lnTo>
                    <a:pt x="277025" y="505040"/>
                  </a:lnTo>
                  <a:lnTo>
                    <a:pt x="255206" y="503974"/>
                  </a:lnTo>
                  <a:lnTo>
                    <a:pt x="212420" y="495452"/>
                  </a:lnTo>
                  <a:lnTo>
                    <a:pt x="172021" y="478929"/>
                  </a:lnTo>
                  <a:lnTo>
                    <a:pt x="135940" y="455561"/>
                  </a:lnTo>
                  <a:lnTo>
                    <a:pt x="98894" y="419049"/>
                  </a:lnTo>
                  <a:lnTo>
                    <a:pt x="68160" y="368655"/>
                  </a:lnTo>
                  <a:lnTo>
                    <a:pt x="58394" y="341210"/>
                  </a:lnTo>
                  <a:lnTo>
                    <a:pt x="131648" y="341210"/>
                  </a:lnTo>
                  <a:lnTo>
                    <a:pt x="131648" y="417690"/>
                  </a:lnTo>
                  <a:lnTo>
                    <a:pt x="413118" y="417690"/>
                  </a:lnTo>
                  <a:lnTo>
                    <a:pt x="413118" y="366864"/>
                  </a:lnTo>
                  <a:lnTo>
                    <a:pt x="413118" y="341210"/>
                  </a:lnTo>
                  <a:lnTo>
                    <a:pt x="495681" y="341210"/>
                  </a:lnTo>
                  <a:lnTo>
                    <a:pt x="495681" y="290360"/>
                  </a:lnTo>
                  <a:lnTo>
                    <a:pt x="362381" y="290360"/>
                  </a:lnTo>
                  <a:lnTo>
                    <a:pt x="362381" y="366864"/>
                  </a:lnTo>
                  <a:lnTo>
                    <a:pt x="182397" y="366864"/>
                  </a:lnTo>
                  <a:lnTo>
                    <a:pt x="182397" y="341210"/>
                  </a:lnTo>
                  <a:lnTo>
                    <a:pt x="182397" y="290360"/>
                  </a:lnTo>
                  <a:lnTo>
                    <a:pt x="0" y="290360"/>
                  </a:lnTo>
                  <a:lnTo>
                    <a:pt x="571" y="303237"/>
                  </a:lnTo>
                  <a:lnTo>
                    <a:pt x="1778" y="315950"/>
                  </a:lnTo>
                  <a:lnTo>
                    <a:pt x="3594" y="328498"/>
                  </a:lnTo>
                  <a:lnTo>
                    <a:pt x="6019" y="340855"/>
                  </a:lnTo>
                  <a:lnTo>
                    <a:pt x="6070" y="341210"/>
                  </a:lnTo>
                  <a:lnTo>
                    <a:pt x="20256" y="385648"/>
                  </a:lnTo>
                  <a:lnTo>
                    <a:pt x="41757" y="426491"/>
                  </a:lnTo>
                  <a:lnTo>
                    <a:pt x="69735" y="463029"/>
                  </a:lnTo>
                  <a:lnTo>
                    <a:pt x="103327" y="494538"/>
                  </a:lnTo>
                  <a:lnTo>
                    <a:pt x="141706" y="520293"/>
                  </a:lnTo>
                  <a:lnTo>
                    <a:pt x="184010" y="539584"/>
                  </a:lnTo>
                  <a:lnTo>
                    <a:pt x="229400" y="551688"/>
                  </a:lnTo>
                  <a:lnTo>
                    <a:pt x="277025" y="555879"/>
                  </a:lnTo>
                  <a:lnTo>
                    <a:pt x="324637" y="551688"/>
                  </a:lnTo>
                  <a:lnTo>
                    <a:pt x="370039" y="539584"/>
                  </a:lnTo>
                  <a:lnTo>
                    <a:pt x="412343" y="520293"/>
                  </a:lnTo>
                  <a:lnTo>
                    <a:pt x="435063" y="505040"/>
                  </a:lnTo>
                  <a:lnTo>
                    <a:pt x="450723" y="494538"/>
                  </a:lnTo>
                  <a:lnTo>
                    <a:pt x="484327" y="463029"/>
                  </a:lnTo>
                  <a:lnTo>
                    <a:pt x="512292" y="426491"/>
                  </a:lnTo>
                  <a:lnTo>
                    <a:pt x="533793" y="385648"/>
                  </a:lnTo>
                  <a:lnTo>
                    <a:pt x="547954" y="341210"/>
                  </a:lnTo>
                  <a:lnTo>
                    <a:pt x="553491" y="303237"/>
                  </a:lnTo>
                  <a:lnTo>
                    <a:pt x="554088" y="290360"/>
                  </a:lnTo>
                  <a:close/>
                </a:path>
                <a:path w="554354" h="556260">
                  <a:moveTo>
                    <a:pt x="554088" y="265518"/>
                  </a:moveTo>
                  <a:lnTo>
                    <a:pt x="548614" y="217665"/>
                  </a:lnTo>
                  <a:lnTo>
                    <a:pt x="534797" y="172669"/>
                  </a:lnTo>
                  <a:lnTo>
                    <a:pt x="513499" y="131279"/>
                  </a:lnTo>
                  <a:lnTo>
                    <a:pt x="495681" y="107657"/>
                  </a:lnTo>
                  <a:lnTo>
                    <a:pt x="495681" y="214668"/>
                  </a:lnTo>
                  <a:lnTo>
                    <a:pt x="413118" y="214668"/>
                  </a:lnTo>
                  <a:lnTo>
                    <a:pt x="413118" y="189026"/>
                  </a:lnTo>
                  <a:lnTo>
                    <a:pt x="413118" y="138176"/>
                  </a:lnTo>
                  <a:lnTo>
                    <a:pt x="131648" y="138176"/>
                  </a:lnTo>
                  <a:lnTo>
                    <a:pt x="131648" y="214668"/>
                  </a:lnTo>
                  <a:lnTo>
                    <a:pt x="58394" y="214668"/>
                  </a:lnTo>
                  <a:lnTo>
                    <a:pt x="81711" y="161188"/>
                  </a:lnTo>
                  <a:lnTo>
                    <a:pt x="119583" y="114477"/>
                  </a:lnTo>
                  <a:lnTo>
                    <a:pt x="153441" y="87795"/>
                  </a:lnTo>
                  <a:lnTo>
                    <a:pt x="191617" y="67830"/>
                  </a:lnTo>
                  <a:lnTo>
                    <a:pt x="233654" y="55118"/>
                  </a:lnTo>
                  <a:lnTo>
                    <a:pt x="277025" y="50850"/>
                  </a:lnTo>
                  <a:lnTo>
                    <a:pt x="298856" y="51930"/>
                  </a:lnTo>
                  <a:lnTo>
                    <a:pt x="341668" y="60426"/>
                  </a:lnTo>
                  <a:lnTo>
                    <a:pt x="382054" y="76949"/>
                  </a:lnTo>
                  <a:lnTo>
                    <a:pt x="418122" y="100317"/>
                  </a:lnTo>
                  <a:lnTo>
                    <a:pt x="455180" y="136842"/>
                  </a:lnTo>
                  <a:lnTo>
                    <a:pt x="485902" y="187236"/>
                  </a:lnTo>
                  <a:lnTo>
                    <a:pt x="495681" y="214668"/>
                  </a:lnTo>
                  <a:lnTo>
                    <a:pt x="495681" y="107657"/>
                  </a:lnTo>
                  <a:lnTo>
                    <a:pt x="451891" y="62280"/>
                  </a:lnTo>
                  <a:lnTo>
                    <a:pt x="413334" y="36144"/>
                  </a:lnTo>
                  <a:lnTo>
                    <a:pt x="370751" y="16560"/>
                  </a:lnTo>
                  <a:lnTo>
                    <a:pt x="325031" y="4267"/>
                  </a:lnTo>
                  <a:lnTo>
                    <a:pt x="277025" y="0"/>
                  </a:lnTo>
                  <a:lnTo>
                    <a:pt x="229031" y="4267"/>
                  </a:lnTo>
                  <a:lnTo>
                    <a:pt x="183311" y="16560"/>
                  </a:lnTo>
                  <a:lnTo>
                    <a:pt x="140741" y="36144"/>
                  </a:lnTo>
                  <a:lnTo>
                    <a:pt x="102184" y="62280"/>
                  </a:lnTo>
                  <a:lnTo>
                    <a:pt x="68503" y="94246"/>
                  </a:lnTo>
                  <a:lnTo>
                    <a:pt x="40576" y="131279"/>
                  </a:lnTo>
                  <a:lnTo>
                    <a:pt x="19265" y="172669"/>
                  </a:lnTo>
                  <a:lnTo>
                    <a:pt x="5448" y="217665"/>
                  </a:lnTo>
                  <a:lnTo>
                    <a:pt x="0" y="265518"/>
                  </a:lnTo>
                  <a:lnTo>
                    <a:pt x="182410" y="265518"/>
                  </a:lnTo>
                  <a:lnTo>
                    <a:pt x="182410" y="214668"/>
                  </a:lnTo>
                  <a:lnTo>
                    <a:pt x="182410" y="189026"/>
                  </a:lnTo>
                  <a:lnTo>
                    <a:pt x="362381" y="189026"/>
                  </a:lnTo>
                  <a:lnTo>
                    <a:pt x="362381" y="265518"/>
                  </a:lnTo>
                  <a:lnTo>
                    <a:pt x="554088" y="265518"/>
                  </a:lnTo>
                  <a:close/>
                </a:path>
              </a:pathLst>
            </a:custGeom>
            <a:solidFill>
              <a:srgbClr val="1D1D1B"/>
            </a:solidFill>
          </p:spPr>
          <p:txBody>
            <a:bodyPr wrap="square" lIns="0" tIns="0" rIns="0" bIns="0" rtlCol="0"/>
            <a:lstStyle/>
            <a:p>
              <a:endParaRPr sz="2026"/>
            </a:p>
          </p:txBody>
        </p:sp>
      </p:grpSp>
      <p:sp>
        <p:nvSpPr>
          <p:cNvPr id="35" name="object 35"/>
          <p:cNvSpPr txBox="1">
            <a:spLocks noGrp="1"/>
          </p:cNvSpPr>
          <p:nvPr>
            <p:ph type="body" idx="1"/>
          </p:nvPr>
        </p:nvSpPr>
        <p:spPr>
          <a:xfrm>
            <a:off x="957946" y="2986528"/>
            <a:ext cx="7444906" cy="2123658"/>
          </a:xfrm>
          <a:prstGeom prst="rect">
            <a:avLst/>
          </a:prstGeom>
          <a:noFill/>
        </p:spPr>
        <p:txBody>
          <a:bodyPr wrap="square" rtlCol="0">
            <a:spAutoFit/>
          </a:bodyPr>
          <a:lstStyle/>
          <a:p>
            <a:pPr marL="0" indent="0" defTabSz="457200">
              <a:lnSpc>
                <a:spcPct val="100000"/>
              </a:lnSpc>
              <a:spcBef>
                <a:spcPts val="0"/>
              </a:spcBef>
              <a:buNone/>
            </a:pPr>
            <a:r>
              <a:rPr sz="4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CARTERA DE PROYECTOS</a:t>
            </a:r>
            <a:r>
              <a:rPr lang="es-ES" sz="4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OXI DE ALTO IMPACTO SOCIAL PARA ANCASH</a:t>
            </a:r>
            <a:endParaRPr sz="4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559819C5-6AF3-4FD0-AA22-683125B766E0}"/>
              </a:ext>
            </a:extLst>
          </p:cNvPr>
          <p:cNvSpPr txBox="1"/>
          <p:nvPr/>
        </p:nvSpPr>
        <p:spPr>
          <a:xfrm>
            <a:off x="763875" y="5700517"/>
            <a:ext cx="10076949" cy="523220"/>
          </a:xfrm>
          <a:prstGeom prst="rect">
            <a:avLst/>
          </a:prstGeom>
          <a:noFill/>
        </p:spPr>
        <p:txBody>
          <a:bodyPr wrap="square" rtlCol="0">
            <a:spAutoFit/>
          </a:bodyPr>
          <a:lstStyle/>
          <a:p>
            <a:pPr algn="r"/>
            <a:r>
              <a:rPr lang="es-ES" sz="2800" b="1" dirty="0">
                <a:solidFill>
                  <a:srgbClr val="0070C0"/>
                </a:solidFill>
                <a:effectLst>
                  <a:outerShdw blurRad="38100" dist="38100" dir="2700000" algn="tl">
                    <a:srgbClr val="000000">
                      <a:alpha val="43137"/>
                    </a:srgbClr>
                  </a:outerShdw>
                </a:effectLst>
                <a:latin typeface="Bradley Hand ITC" panose="03070402050302030203" pitchFamily="66" charset="0"/>
              </a:rPr>
              <a:t>Agosto 2021</a:t>
            </a:r>
            <a:endParaRPr lang="es-PE" sz="2800"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14" name="object 2">
            <a:extLst>
              <a:ext uri="{FF2B5EF4-FFF2-40B4-BE49-F238E27FC236}">
                <a16:creationId xmlns:a16="http://schemas.microsoft.com/office/drawing/2014/main" id="{BA8F00EA-BE05-4635-8ECF-6B16480C4011}"/>
              </a:ext>
            </a:extLst>
          </p:cNvPr>
          <p:cNvSpPr/>
          <p:nvPr/>
        </p:nvSpPr>
        <p:spPr>
          <a:xfrm flipV="1">
            <a:off x="9386010" y="749833"/>
            <a:ext cx="2635645" cy="2534164"/>
          </a:xfrm>
          <a:custGeom>
            <a:avLst/>
            <a:gdLst/>
            <a:ahLst/>
            <a:cxnLst/>
            <a:rect l="l" t="t" r="r" b="b"/>
            <a:pathLst>
              <a:path w="2341879" h="2251710">
                <a:moveTo>
                  <a:pt x="1625511" y="0"/>
                </a:moveTo>
                <a:lnTo>
                  <a:pt x="0" y="0"/>
                </a:lnTo>
                <a:lnTo>
                  <a:pt x="1490" y="47865"/>
                </a:lnTo>
                <a:lnTo>
                  <a:pt x="4011" y="95480"/>
                </a:lnTo>
                <a:lnTo>
                  <a:pt x="7551" y="142836"/>
                </a:lnTo>
                <a:lnTo>
                  <a:pt x="12099" y="189921"/>
                </a:lnTo>
                <a:lnTo>
                  <a:pt x="17642" y="236728"/>
                </a:lnTo>
                <a:lnTo>
                  <a:pt x="24171" y="283246"/>
                </a:lnTo>
                <a:lnTo>
                  <a:pt x="31673" y="329466"/>
                </a:lnTo>
                <a:lnTo>
                  <a:pt x="40137" y="375378"/>
                </a:lnTo>
                <a:lnTo>
                  <a:pt x="49552" y="420972"/>
                </a:lnTo>
                <a:lnTo>
                  <a:pt x="59907" y="466240"/>
                </a:lnTo>
                <a:lnTo>
                  <a:pt x="71191" y="511170"/>
                </a:lnTo>
                <a:lnTo>
                  <a:pt x="83391" y="555754"/>
                </a:lnTo>
                <a:lnTo>
                  <a:pt x="96497" y="599983"/>
                </a:lnTo>
                <a:lnTo>
                  <a:pt x="110497" y="643845"/>
                </a:lnTo>
                <a:lnTo>
                  <a:pt x="125381" y="687333"/>
                </a:lnTo>
                <a:lnTo>
                  <a:pt x="141136" y="730436"/>
                </a:lnTo>
                <a:lnTo>
                  <a:pt x="157752" y="773145"/>
                </a:lnTo>
                <a:lnTo>
                  <a:pt x="175217" y="815449"/>
                </a:lnTo>
                <a:lnTo>
                  <a:pt x="193520" y="857340"/>
                </a:lnTo>
                <a:lnTo>
                  <a:pt x="212650" y="898808"/>
                </a:lnTo>
                <a:lnTo>
                  <a:pt x="232594" y="939844"/>
                </a:lnTo>
                <a:lnTo>
                  <a:pt x="253343" y="980436"/>
                </a:lnTo>
                <a:lnTo>
                  <a:pt x="274884" y="1020577"/>
                </a:lnTo>
                <a:lnTo>
                  <a:pt x="297207" y="1060257"/>
                </a:lnTo>
                <a:lnTo>
                  <a:pt x="320299" y="1099465"/>
                </a:lnTo>
                <a:lnTo>
                  <a:pt x="344150" y="1138192"/>
                </a:lnTo>
                <a:lnTo>
                  <a:pt x="368749" y="1176429"/>
                </a:lnTo>
                <a:lnTo>
                  <a:pt x="394083" y="1214166"/>
                </a:lnTo>
                <a:lnTo>
                  <a:pt x="420143" y="1251394"/>
                </a:lnTo>
                <a:lnTo>
                  <a:pt x="446916" y="1288102"/>
                </a:lnTo>
                <a:lnTo>
                  <a:pt x="474391" y="1324282"/>
                </a:lnTo>
                <a:lnTo>
                  <a:pt x="502556" y="1359923"/>
                </a:lnTo>
                <a:lnTo>
                  <a:pt x="531402" y="1395016"/>
                </a:lnTo>
                <a:lnTo>
                  <a:pt x="560915" y="1429551"/>
                </a:lnTo>
                <a:lnTo>
                  <a:pt x="591086" y="1463520"/>
                </a:lnTo>
                <a:lnTo>
                  <a:pt x="621902" y="1496911"/>
                </a:lnTo>
                <a:lnTo>
                  <a:pt x="653352" y="1529716"/>
                </a:lnTo>
                <a:lnTo>
                  <a:pt x="685425" y="1561925"/>
                </a:lnTo>
                <a:lnTo>
                  <a:pt x="718110" y="1593529"/>
                </a:lnTo>
                <a:lnTo>
                  <a:pt x="751395" y="1624517"/>
                </a:lnTo>
                <a:lnTo>
                  <a:pt x="785269" y="1654880"/>
                </a:lnTo>
                <a:lnTo>
                  <a:pt x="819721" y="1684609"/>
                </a:lnTo>
                <a:lnTo>
                  <a:pt x="854740" y="1713694"/>
                </a:lnTo>
                <a:lnTo>
                  <a:pt x="890313" y="1742126"/>
                </a:lnTo>
                <a:lnTo>
                  <a:pt x="926430" y="1769894"/>
                </a:lnTo>
                <a:lnTo>
                  <a:pt x="963165" y="1797049"/>
                </a:lnTo>
                <a:lnTo>
                  <a:pt x="1000251" y="1823402"/>
                </a:lnTo>
                <a:lnTo>
                  <a:pt x="1037932" y="1849122"/>
                </a:lnTo>
                <a:lnTo>
                  <a:pt x="1076111" y="1874141"/>
                </a:lnTo>
                <a:lnTo>
                  <a:pt x="1114777" y="1898449"/>
                </a:lnTo>
                <a:lnTo>
                  <a:pt x="1153920" y="1922036"/>
                </a:lnTo>
                <a:lnTo>
                  <a:pt x="1193527" y="1944893"/>
                </a:lnTo>
                <a:lnTo>
                  <a:pt x="1233587" y="1967009"/>
                </a:lnTo>
                <a:lnTo>
                  <a:pt x="1274089" y="1988376"/>
                </a:lnTo>
                <a:lnTo>
                  <a:pt x="1315022" y="2008983"/>
                </a:lnTo>
                <a:lnTo>
                  <a:pt x="1356375" y="2028822"/>
                </a:lnTo>
                <a:lnTo>
                  <a:pt x="1398135" y="2047882"/>
                </a:lnTo>
                <a:lnTo>
                  <a:pt x="1440292" y="2066154"/>
                </a:lnTo>
                <a:lnTo>
                  <a:pt x="1482835" y="2083628"/>
                </a:lnTo>
                <a:lnTo>
                  <a:pt x="1525752" y="2100295"/>
                </a:lnTo>
                <a:lnTo>
                  <a:pt x="1569031" y="2116145"/>
                </a:lnTo>
                <a:lnTo>
                  <a:pt x="1612662" y="2131168"/>
                </a:lnTo>
                <a:lnTo>
                  <a:pt x="1656633" y="2145356"/>
                </a:lnTo>
                <a:lnTo>
                  <a:pt x="1700934" y="2158697"/>
                </a:lnTo>
                <a:lnTo>
                  <a:pt x="1745551" y="2171184"/>
                </a:lnTo>
                <a:lnTo>
                  <a:pt x="1790475" y="2182805"/>
                </a:lnTo>
                <a:lnTo>
                  <a:pt x="1835694" y="2193552"/>
                </a:lnTo>
                <a:lnTo>
                  <a:pt x="1881197" y="2203415"/>
                </a:lnTo>
                <a:lnTo>
                  <a:pt x="1926972" y="2212384"/>
                </a:lnTo>
                <a:lnTo>
                  <a:pt x="1973008" y="2220450"/>
                </a:lnTo>
                <a:lnTo>
                  <a:pt x="2019293" y="2227603"/>
                </a:lnTo>
                <a:lnTo>
                  <a:pt x="2065817" y="2233833"/>
                </a:lnTo>
                <a:lnTo>
                  <a:pt x="2112568" y="2239131"/>
                </a:lnTo>
                <a:lnTo>
                  <a:pt x="2159535" y="2243487"/>
                </a:lnTo>
                <a:lnTo>
                  <a:pt x="2206707" y="2246892"/>
                </a:lnTo>
                <a:lnTo>
                  <a:pt x="2254071" y="2249336"/>
                </a:lnTo>
                <a:lnTo>
                  <a:pt x="2301617" y="2250810"/>
                </a:lnTo>
                <a:lnTo>
                  <a:pt x="2341499" y="2251222"/>
                </a:lnTo>
                <a:lnTo>
                  <a:pt x="2341499" y="1820087"/>
                </a:lnTo>
                <a:lnTo>
                  <a:pt x="2299772" y="1819544"/>
                </a:lnTo>
                <a:lnTo>
                  <a:pt x="2250331" y="1817612"/>
                </a:lnTo>
                <a:lnTo>
                  <a:pt x="2201025" y="1814395"/>
                </a:lnTo>
                <a:lnTo>
                  <a:pt x="2151866" y="1809894"/>
                </a:lnTo>
                <a:lnTo>
                  <a:pt x="2102867" y="1804111"/>
                </a:lnTo>
                <a:lnTo>
                  <a:pt x="2054042" y="1797049"/>
                </a:lnTo>
                <a:lnTo>
                  <a:pt x="2005403" y="1788710"/>
                </a:lnTo>
                <a:lnTo>
                  <a:pt x="1956962" y="1779096"/>
                </a:lnTo>
                <a:lnTo>
                  <a:pt x="1908734" y="1768208"/>
                </a:lnTo>
                <a:lnTo>
                  <a:pt x="1860730" y="1756049"/>
                </a:lnTo>
                <a:lnTo>
                  <a:pt x="1812963" y="1742621"/>
                </a:lnTo>
                <a:lnTo>
                  <a:pt x="1765448" y="1727926"/>
                </a:lnTo>
                <a:lnTo>
                  <a:pt x="1718195" y="1711966"/>
                </a:lnTo>
                <a:lnTo>
                  <a:pt x="1671219" y="1694744"/>
                </a:lnTo>
                <a:lnTo>
                  <a:pt x="1624533" y="1676260"/>
                </a:lnTo>
                <a:lnTo>
                  <a:pt x="1576327" y="1655670"/>
                </a:lnTo>
                <a:lnTo>
                  <a:pt x="1528775" y="1633869"/>
                </a:lnTo>
                <a:lnTo>
                  <a:pt x="1481889" y="1610864"/>
                </a:lnTo>
                <a:lnTo>
                  <a:pt x="1435684" y="1586662"/>
                </a:lnTo>
                <a:lnTo>
                  <a:pt x="1390172" y="1561272"/>
                </a:lnTo>
                <a:lnTo>
                  <a:pt x="1345366" y="1534703"/>
                </a:lnTo>
                <a:lnTo>
                  <a:pt x="1301280" y="1506961"/>
                </a:lnTo>
                <a:lnTo>
                  <a:pt x="1257926" y="1478055"/>
                </a:lnTo>
                <a:lnTo>
                  <a:pt x="1215317" y="1447992"/>
                </a:lnTo>
                <a:lnTo>
                  <a:pt x="1173467" y="1416782"/>
                </a:lnTo>
                <a:lnTo>
                  <a:pt x="1132389" y="1384431"/>
                </a:lnTo>
                <a:lnTo>
                  <a:pt x="1092096" y="1350948"/>
                </a:lnTo>
                <a:lnTo>
                  <a:pt x="1052601" y="1316341"/>
                </a:lnTo>
                <a:lnTo>
                  <a:pt x="1013917" y="1280617"/>
                </a:lnTo>
                <a:lnTo>
                  <a:pt x="976541" y="1244211"/>
                </a:lnTo>
                <a:lnTo>
                  <a:pt x="940314" y="1207042"/>
                </a:lnTo>
                <a:lnTo>
                  <a:pt x="905245" y="1169128"/>
                </a:lnTo>
                <a:lnTo>
                  <a:pt x="871345" y="1130492"/>
                </a:lnTo>
                <a:lnTo>
                  <a:pt x="838621" y="1091155"/>
                </a:lnTo>
                <a:lnTo>
                  <a:pt x="807083" y="1051136"/>
                </a:lnTo>
                <a:lnTo>
                  <a:pt x="776741" y="1010459"/>
                </a:lnTo>
                <a:lnTo>
                  <a:pt x="747604" y="969142"/>
                </a:lnTo>
                <a:lnTo>
                  <a:pt x="719680" y="927209"/>
                </a:lnTo>
                <a:lnTo>
                  <a:pt x="692980" y="884678"/>
                </a:lnTo>
                <a:lnTo>
                  <a:pt x="667512" y="841573"/>
                </a:lnTo>
                <a:lnTo>
                  <a:pt x="643286" y="797912"/>
                </a:lnTo>
                <a:lnTo>
                  <a:pt x="620310" y="753718"/>
                </a:lnTo>
                <a:lnTo>
                  <a:pt x="598595" y="709012"/>
                </a:lnTo>
                <a:lnTo>
                  <a:pt x="578150" y="663815"/>
                </a:lnTo>
                <a:lnTo>
                  <a:pt x="558983" y="618146"/>
                </a:lnTo>
                <a:lnTo>
                  <a:pt x="541104" y="572029"/>
                </a:lnTo>
                <a:lnTo>
                  <a:pt x="524522" y="525483"/>
                </a:lnTo>
                <a:lnTo>
                  <a:pt x="509247" y="478530"/>
                </a:lnTo>
                <a:lnTo>
                  <a:pt x="495287" y="431190"/>
                </a:lnTo>
                <a:lnTo>
                  <a:pt x="1625511" y="431190"/>
                </a:lnTo>
                <a:lnTo>
                  <a:pt x="1625511" y="0"/>
                </a:lnTo>
                <a:close/>
              </a:path>
              <a:path w="2341879" h="2251710">
                <a:moveTo>
                  <a:pt x="1625511" y="431190"/>
                </a:moveTo>
                <a:lnTo>
                  <a:pt x="1195311" y="431190"/>
                </a:lnTo>
                <a:lnTo>
                  <a:pt x="1195311" y="1079652"/>
                </a:lnTo>
                <a:lnTo>
                  <a:pt x="2341499" y="1079652"/>
                </a:lnTo>
                <a:lnTo>
                  <a:pt x="2341499" y="648538"/>
                </a:lnTo>
                <a:lnTo>
                  <a:pt x="1625511" y="648538"/>
                </a:lnTo>
                <a:lnTo>
                  <a:pt x="1625511" y="431190"/>
                </a:lnTo>
                <a:close/>
              </a:path>
            </a:pathLst>
          </a:custGeom>
          <a:solidFill>
            <a:srgbClr val="BBBEC3">
              <a:alpha val="19999"/>
            </a:srgbClr>
          </a:solidFill>
        </p:spPr>
        <p:txBody>
          <a:bodyPr wrap="square" lIns="0" tIns="0" rIns="0" bIns="0" rtlCol="0"/>
          <a:lstStyle/>
          <a:p>
            <a:endParaRPr sz="2026"/>
          </a:p>
        </p:txBody>
      </p:sp>
      <p:sp>
        <p:nvSpPr>
          <p:cNvPr id="11" name="object 2">
            <a:extLst>
              <a:ext uri="{FF2B5EF4-FFF2-40B4-BE49-F238E27FC236}">
                <a16:creationId xmlns:a16="http://schemas.microsoft.com/office/drawing/2014/main" id="{4912F725-6092-4414-807F-E5205431FD4F}"/>
              </a:ext>
            </a:extLst>
          </p:cNvPr>
          <p:cNvSpPr txBox="1"/>
          <p:nvPr/>
        </p:nvSpPr>
        <p:spPr>
          <a:xfrm>
            <a:off x="1053767" y="2055415"/>
            <a:ext cx="2635645" cy="796372"/>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s-ES" sz="3200" b="1" i="0" u="none" strike="noStrike" kern="1200" cap="none" spc="-55" normalizeH="0" baseline="0" noProof="0" dirty="0">
                <a:ln>
                  <a:noFill/>
                </a:ln>
                <a:solidFill>
                  <a:srgbClr val="333333"/>
                </a:solidFill>
                <a:effectLst>
                  <a:outerShdw blurRad="38100" dist="38100" dir="2700000" algn="tl">
                    <a:srgbClr val="000000">
                      <a:alpha val="43137"/>
                    </a:srgbClr>
                  </a:outerShdw>
                </a:effectLst>
                <a:uLnTx/>
                <a:uFillTx/>
                <a:latin typeface="Arial Regular"/>
                <a:ea typeface="+mn-ea"/>
                <a:cs typeface="Trebuchet MS"/>
              </a:rPr>
              <a:t>ROADSHOW</a:t>
            </a:r>
          </a:p>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es-ES" b="0" i="0" u="none" strike="noStrike" kern="1200" cap="none" spc="-55" normalizeH="0" baseline="0" noProof="0" dirty="0">
                <a:ln>
                  <a:noFill/>
                </a:ln>
                <a:solidFill>
                  <a:srgbClr val="333333"/>
                </a:solidFill>
                <a:effectLst>
                  <a:outerShdw blurRad="38100" dist="38100" dir="2700000" algn="tl">
                    <a:srgbClr val="000000">
                      <a:alpha val="43137"/>
                    </a:srgbClr>
                  </a:outerShdw>
                </a:effectLst>
                <a:uLnTx/>
                <a:uFillTx/>
                <a:latin typeface="Arial Regular"/>
                <a:ea typeface="+mn-ea"/>
                <a:cs typeface="Trebuchet MS"/>
              </a:rPr>
              <a:t>REACTÍVATE ÁNCASH</a:t>
            </a:r>
            <a:endParaRPr kumimoji="0" lang="es-ES"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egular"/>
              <a:ea typeface="+mn-ea"/>
              <a:cs typeface="Trebuchet MS"/>
            </a:endParaRPr>
          </a:p>
        </p:txBody>
      </p:sp>
      <p:pic>
        <p:nvPicPr>
          <p:cNvPr id="12" name="Imagen 11">
            <a:extLst>
              <a:ext uri="{FF2B5EF4-FFF2-40B4-BE49-F238E27FC236}">
                <a16:creationId xmlns:a16="http://schemas.microsoft.com/office/drawing/2014/main" id="{23BFAF4F-4B43-402F-9E94-7A0E54A95B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59" t="11506" r="10821" b="11788"/>
          <a:stretch/>
        </p:blipFill>
        <p:spPr>
          <a:xfrm>
            <a:off x="823196" y="105343"/>
            <a:ext cx="2484390" cy="12421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022" y="250225"/>
            <a:ext cx="3175119" cy="3036594"/>
          </a:xfrm>
          <a:prstGeom prst="rect">
            <a:avLst/>
          </a:prstGeom>
          <a:blipFill>
            <a:blip r:embed="rId3"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3" name="object 3"/>
          <p:cNvSpPr/>
          <p:nvPr/>
        </p:nvSpPr>
        <p:spPr>
          <a:xfrm>
            <a:off x="856" y="6614780"/>
            <a:ext cx="12190288" cy="242574"/>
          </a:xfrm>
          <a:custGeom>
            <a:avLst/>
            <a:gdLst/>
            <a:ahLst/>
            <a:cxnLst/>
            <a:rect l="l" t="t" r="r" b="b"/>
            <a:pathLst>
              <a:path w="20104100" h="400050">
                <a:moveTo>
                  <a:pt x="20104099" y="399924"/>
                </a:moveTo>
                <a:lnTo>
                  <a:pt x="20104099" y="0"/>
                </a:lnTo>
                <a:lnTo>
                  <a:pt x="0" y="0"/>
                </a:lnTo>
                <a:lnTo>
                  <a:pt x="0" y="399924"/>
                </a:lnTo>
                <a:lnTo>
                  <a:pt x="20104099" y="399924"/>
                </a:lnTo>
                <a:close/>
              </a:path>
            </a:pathLst>
          </a:custGeom>
          <a:solidFill>
            <a:srgbClr val="FF2E34"/>
          </a:solidFill>
        </p:spPr>
        <p:txBody>
          <a:bodyPr wrap="square" lIns="0" tIns="0" rIns="0" bIns="0" rtlCol="0"/>
          <a:lstStyle/>
          <a:p>
            <a:pPr defTabSz="914358">
              <a:defRPr/>
            </a:pPr>
            <a:endParaRPr sz="1092">
              <a:solidFill>
                <a:prstClr val="black"/>
              </a:solidFill>
              <a:latin typeface="Calibri" panose="020F0502020204030204"/>
            </a:endParaRPr>
          </a:p>
        </p:txBody>
      </p:sp>
      <p:sp>
        <p:nvSpPr>
          <p:cNvPr id="4" name="object 4"/>
          <p:cNvSpPr/>
          <p:nvPr/>
        </p:nvSpPr>
        <p:spPr>
          <a:xfrm>
            <a:off x="2701379" y="6736025"/>
            <a:ext cx="9367579" cy="0"/>
          </a:xfrm>
          <a:custGeom>
            <a:avLst/>
            <a:gdLst/>
            <a:ahLst/>
            <a:cxnLst/>
            <a:rect l="l" t="t" r="r" b="b"/>
            <a:pathLst>
              <a:path w="15448915">
                <a:moveTo>
                  <a:pt x="0" y="0"/>
                </a:moveTo>
                <a:lnTo>
                  <a:pt x="15448681" y="0"/>
                </a:lnTo>
              </a:path>
            </a:pathLst>
          </a:custGeom>
          <a:ln w="5800">
            <a:solidFill>
              <a:srgbClr val="FFFFFF"/>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44" name="object 44"/>
          <p:cNvSpPr txBox="1"/>
          <p:nvPr/>
        </p:nvSpPr>
        <p:spPr>
          <a:xfrm>
            <a:off x="537393" y="6664954"/>
            <a:ext cx="1925573" cy="128240"/>
          </a:xfrm>
          <a:prstGeom prst="rect">
            <a:avLst/>
          </a:prstGeom>
        </p:spPr>
        <p:txBody>
          <a:bodyPr vert="horz" wrap="square" lIns="0" tIns="0" rIns="0" bIns="0" rtlCol="0">
            <a:spAutoFit/>
          </a:bodyPr>
          <a:lstStyle/>
          <a:p>
            <a:pPr marL="7701" defTabSz="914358">
              <a:lnSpc>
                <a:spcPts val="1009"/>
              </a:lnSpc>
              <a:defRPr/>
            </a:pPr>
            <a:r>
              <a:rPr sz="879" spc="176" dirty="0">
                <a:solidFill>
                  <a:prstClr val="white"/>
                </a:solidFill>
                <a:latin typeface="Arial Narrow"/>
                <a:cs typeface="Arial Narrow"/>
                <a:hlinkClick r:id="rId4">
                  <a:extLst>
                    <a:ext uri="{A12FA001-AC4F-418D-AE19-62706E023703}">
                      <ahyp:hlinkClr xmlns:ahyp="http://schemas.microsoft.com/office/drawing/2018/hyperlinkcolor" val="tx"/>
                    </a:ext>
                  </a:extLst>
                </a:hlinkClick>
              </a:rPr>
              <a:t>WWW.PROINVERSION.GOB.PE</a:t>
            </a:r>
            <a:r>
              <a:rPr sz="879" spc="-27" dirty="0">
                <a:solidFill>
                  <a:prstClr val="white"/>
                </a:solidFill>
                <a:latin typeface="Arial Narrow"/>
                <a:cs typeface="Arial Narrow"/>
                <a:hlinkClick r:id="rId4">
                  <a:extLst>
                    <a:ext uri="{A12FA001-AC4F-418D-AE19-62706E023703}">
                      <ahyp:hlinkClr xmlns:ahyp="http://schemas.microsoft.com/office/drawing/2018/hyperlinkcolor" val="tx"/>
                    </a:ext>
                  </a:extLst>
                </a:hlinkClick>
              </a:rPr>
              <a:t> </a:t>
            </a:r>
            <a:endParaRPr sz="879" dirty="0">
              <a:solidFill>
                <a:prstClr val="white"/>
              </a:solidFill>
              <a:latin typeface="Arial Narrow"/>
              <a:cs typeface="Arial Narrow"/>
            </a:endParaRPr>
          </a:p>
        </p:txBody>
      </p:sp>
      <p:sp>
        <p:nvSpPr>
          <p:cNvPr id="14" name="object 22">
            <a:extLst>
              <a:ext uri="{FF2B5EF4-FFF2-40B4-BE49-F238E27FC236}">
                <a16:creationId xmlns:a16="http://schemas.microsoft.com/office/drawing/2014/main" id="{FD0DC0D5-EE00-494C-B4E2-EA38936A7082}"/>
              </a:ext>
            </a:extLst>
          </p:cNvPr>
          <p:cNvSpPr txBox="1"/>
          <p:nvPr/>
        </p:nvSpPr>
        <p:spPr>
          <a:xfrm>
            <a:off x="7780999" y="4491779"/>
            <a:ext cx="2519906" cy="1231851"/>
          </a:xfrm>
          <a:prstGeom prst="rect">
            <a:avLst/>
          </a:prstGeom>
        </p:spPr>
        <p:txBody>
          <a:bodyPr vert="horz" wrap="square" lIns="0" tIns="21947" rIns="0" bIns="0" rtlCol="0">
            <a:spAutoFit/>
          </a:bodyPr>
          <a:lstStyle/>
          <a:p>
            <a:pPr marL="7701" defTabSz="914358">
              <a:spcBef>
                <a:spcPts val="173"/>
              </a:spcBef>
              <a:defRPr/>
            </a:pPr>
            <a:r>
              <a:rPr lang="es-ES" sz="1400" spc="9" dirty="0">
                <a:solidFill>
                  <a:srgbClr val="57585B"/>
                </a:solidFill>
                <a:latin typeface="Calibri" panose="020F0502020204030204"/>
                <a:cs typeface="Arial Narrow"/>
              </a:rPr>
              <a:t>KONNY SÁNCHEZ</a:t>
            </a:r>
            <a:endParaRPr sz="1400" dirty="0">
              <a:solidFill>
                <a:prstClr val="black"/>
              </a:solidFill>
              <a:latin typeface="Calibri" panose="020F0502020204030204"/>
              <a:cs typeface="Arial Narrow"/>
            </a:endParaRPr>
          </a:p>
          <a:p>
            <a:pPr marL="7701" defTabSz="914358">
              <a:spcBef>
                <a:spcPts val="91"/>
              </a:spcBef>
              <a:defRPr/>
            </a:pPr>
            <a:r>
              <a:rPr lang="es-PE" sz="1092" spc="-18" dirty="0">
                <a:solidFill>
                  <a:srgbClr val="FF2D34"/>
                </a:solidFill>
                <a:latin typeface="Calibri"/>
                <a:cs typeface="Calibri"/>
              </a:rPr>
              <a:t>ASESORA LEGAL/COORDINADORA</a:t>
            </a:r>
            <a:endParaRPr lang="es-PE" sz="1092" dirty="0">
              <a:solidFill>
                <a:srgbClr val="FE570B"/>
              </a:solidFill>
              <a:latin typeface="Calibri" panose="020F0502020204030204"/>
            </a:endParaRPr>
          </a:p>
          <a:p>
            <a:pPr marL="7701" defTabSz="914358">
              <a:spcBef>
                <a:spcPts val="467"/>
              </a:spcBef>
              <a:defRPr/>
            </a:pPr>
            <a:r>
              <a:rPr lang="es-ES" sz="1000" spc="6" dirty="0">
                <a:solidFill>
                  <a:srgbClr val="57585B"/>
                </a:solidFill>
                <a:latin typeface="Calibri"/>
                <a:cs typeface="Calibri"/>
              </a:rPr>
              <a:t>ASESORÍA TÉCNICA SALUD, SANEAMIENTO,  HABILITACIÓN URBANA, EDUCACIÓN</a:t>
            </a:r>
            <a:endParaRPr lang="es-ES" sz="1000" dirty="0">
              <a:solidFill>
                <a:prstClr val="black"/>
              </a:solidFill>
              <a:latin typeface="Calibri"/>
              <a:cs typeface="Calibri"/>
            </a:endParaRPr>
          </a:p>
          <a:p>
            <a:pPr marL="163644" marR="3081" defTabSz="914358">
              <a:lnSpc>
                <a:spcPct val="154200"/>
              </a:lnSpc>
              <a:spcBef>
                <a:spcPts val="24"/>
              </a:spcBef>
              <a:defRPr/>
            </a:pPr>
            <a:r>
              <a:rPr lang="es-PE" sz="970" dirty="0">
                <a:solidFill>
                  <a:srgbClr val="57585B"/>
                </a:solidFill>
                <a:latin typeface="Calibri"/>
                <a:cs typeface="Calibri"/>
                <a:hlinkClick r:id="rId5"/>
              </a:rPr>
              <a:t>ksanchez@proinversion.gob.pe</a:t>
            </a:r>
            <a:endParaRPr lang="es-PE" sz="970" dirty="0">
              <a:solidFill>
                <a:srgbClr val="57585B"/>
              </a:solidFill>
              <a:latin typeface="Calibri"/>
              <a:cs typeface="Calibri"/>
            </a:endParaRPr>
          </a:p>
          <a:p>
            <a:pPr marL="163644" marR="3081" defTabSz="914358">
              <a:lnSpc>
                <a:spcPct val="154200"/>
              </a:lnSpc>
              <a:spcBef>
                <a:spcPts val="24"/>
              </a:spcBef>
              <a:defRPr/>
            </a:pPr>
            <a:r>
              <a:rPr lang="es-PE" sz="1000" spc="49" dirty="0">
                <a:solidFill>
                  <a:srgbClr val="57585B"/>
                </a:solidFill>
                <a:latin typeface="Calibri"/>
                <a:cs typeface="Calibri"/>
              </a:rPr>
              <a:t>947 662 999</a:t>
            </a:r>
            <a:endParaRPr lang="es-PE" sz="1000" dirty="0">
              <a:solidFill>
                <a:prstClr val="black"/>
              </a:solidFill>
              <a:latin typeface="Calibri"/>
              <a:cs typeface="Calibri"/>
            </a:endParaRPr>
          </a:p>
        </p:txBody>
      </p:sp>
      <p:sp>
        <p:nvSpPr>
          <p:cNvPr id="50" name="object 20">
            <a:extLst>
              <a:ext uri="{FF2B5EF4-FFF2-40B4-BE49-F238E27FC236}">
                <a16:creationId xmlns:a16="http://schemas.microsoft.com/office/drawing/2014/main" id="{1E53E537-9B7A-4C1F-9D6B-E9521CD516BF}"/>
              </a:ext>
            </a:extLst>
          </p:cNvPr>
          <p:cNvSpPr/>
          <p:nvPr/>
        </p:nvSpPr>
        <p:spPr>
          <a:xfrm>
            <a:off x="7794061" y="5369726"/>
            <a:ext cx="106824" cy="80126"/>
          </a:xfrm>
          <a:prstGeom prst="rect">
            <a:avLst/>
          </a:prstGeom>
          <a:blipFill>
            <a:blip r:embed="rId6"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52" name="object 21">
            <a:extLst>
              <a:ext uri="{FF2B5EF4-FFF2-40B4-BE49-F238E27FC236}">
                <a16:creationId xmlns:a16="http://schemas.microsoft.com/office/drawing/2014/main" id="{42638B4F-0A08-49C1-8309-6037AEE43B40}"/>
              </a:ext>
            </a:extLst>
          </p:cNvPr>
          <p:cNvSpPr/>
          <p:nvPr/>
        </p:nvSpPr>
        <p:spPr>
          <a:xfrm>
            <a:off x="7805704" y="5568700"/>
            <a:ext cx="83528" cy="147414"/>
          </a:xfrm>
          <a:prstGeom prst="rect">
            <a:avLst/>
          </a:prstGeom>
          <a:blipFill>
            <a:blip r:embed="rId7"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56" name="object 17">
            <a:extLst>
              <a:ext uri="{FF2B5EF4-FFF2-40B4-BE49-F238E27FC236}">
                <a16:creationId xmlns:a16="http://schemas.microsoft.com/office/drawing/2014/main" id="{B2702C0E-FBF9-4015-89A0-9358F510872A}"/>
              </a:ext>
            </a:extLst>
          </p:cNvPr>
          <p:cNvSpPr txBox="1"/>
          <p:nvPr/>
        </p:nvSpPr>
        <p:spPr>
          <a:xfrm>
            <a:off x="629069" y="1442067"/>
            <a:ext cx="5440729" cy="261231"/>
          </a:xfrm>
          <a:prstGeom prst="rect">
            <a:avLst/>
          </a:prstGeom>
        </p:spPr>
        <p:txBody>
          <a:bodyPr vert="horz" wrap="square" lIns="0" tIns="36963" rIns="0" bIns="0" rtlCol="0">
            <a:spAutoFit/>
          </a:bodyPr>
          <a:lstStyle/>
          <a:p>
            <a:pPr marL="12699" defTabSz="914358">
              <a:spcBef>
                <a:spcPts val="690"/>
              </a:spcBef>
              <a:defRPr/>
            </a:pPr>
            <a:r>
              <a:rPr lang="es-PE" sz="1455" b="1" spc="30" dirty="0">
                <a:solidFill>
                  <a:srgbClr val="EC232F"/>
                </a:solidFill>
                <a:latin typeface="Calibri" panose="020F0502020204030204" pitchFamily="34" charset="0"/>
                <a:cs typeface="Calibri" panose="020F0502020204030204" pitchFamily="34" charset="0"/>
              </a:rPr>
              <a:t>Oficina </a:t>
            </a:r>
            <a:r>
              <a:rPr lang="es-PE" sz="1455" b="1" spc="-35" dirty="0">
                <a:solidFill>
                  <a:srgbClr val="EC232F"/>
                </a:solidFill>
                <a:latin typeface="Calibri" panose="020F0502020204030204" pitchFamily="34" charset="0"/>
                <a:cs typeface="Calibri" panose="020F0502020204030204" pitchFamily="34" charset="0"/>
              </a:rPr>
              <a:t>Central Lima</a:t>
            </a:r>
            <a:endParaRPr lang="es-PE" sz="1455" dirty="0">
              <a:solidFill>
                <a:srgbClr val="EC232F"/>
              </a:solidFill>
              <a:latin typeface="Calibri" panose="020F0502020204030204" pitchFamily="34" charset="0"/>
              <a:cs typeface="Calibri" panose="020F0502020204030204" pitchFamily="34" charset="0"/>
            </a:endParaRPr>
          </a:p>
        </p:txBody>
      </p:sp>
      <p:sp>
        <p:nvSpPr>
          <p:cNvPr id="58" name="object 20">
            <a:extLst>
              <a:ext uri="{FF2B5EF4-FFF2-40B4-BE49-F238E27FC236}">
                <a16:creationId xmlns:a16="http://schemas.microsoft.com/office/drawing/2014/main" id="{770DA4C5-8AB7-4672-A6D6-4BF1DEE9F311}"/>
              </a:ext>
            </a:extLst>
          </p:cNvPr>
          <p:cNvSpPr/>
          <p:nvPr/>
        </p:nvSpPr>
        <p:spPr>
          <a:xfrm>
            <a:off x="2023296" y="2884624"/>
            <a:ext cx="106824" cy="80126"/>
          </a:xfrm>
          <a:prstGeom prst="rect">
            <a:avLst/>
          </a:prstGeom>
          <a:blipFill>
            <a:blip r:embed="rId6"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60" name="object 21">
            <a:extLst>
              <a:ext uri="{FF2B5EF4-FFF2-40B4-BE49-F238E27FC236}">
                <a16:creationId xmlns:a16="http://schemas.microsoft.com/office/drawing/2014/main" id="{0546E692-969C-4A41-BADA-23B178515160}"/>
              </a:ext>
            </a:extLst>
          </p:cNvPr>
          <p:cNvSpPr/>
          <p:nvPr/>
        </p:nvSpPr>
        <p:spPr>
          <a:xfrm>
            <a:off x="2034939" y="3083598"/>
            <a:ext cx="83528" cy="147414"/>
          </a:xfrm>
          <a:prstGeom prst="rect">
            <a:avLst/>
          </a:prstGeom>
          <a:blipFill>
            <a:blip r:embed="rId7"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62" name="object 22">
            <a:extLst>
              <a:ext uri="{FF2B5EF4-FFF2-40B4-BE49-F238E27FC236}">
                <a16:creationId xmlns:a16="http://schemas.microsoft.com/office/drawing/2014/main" id="{A9A877FE-058C-4CE7-AB04-30275AD00585}"/>
              </a:ext>
            </a:extLst>
          </p:cNvPr>
          <p:cNvSpPr txBox="1"/>
          <p:nvPr/>
        </p:nvSpPr>
        <p:spPr>
          <a:xfrm>
            <a:off x="2025879" y="2155584"/>
            <a:ext cx="2175603" cy="1077963"/>
          </a:xfrm>
          <a:prstGeom prst="rect">
            <a:avLst/>
          </a:prstGeom>
        </p:spPr>
        <p:txBody>
          <a:bodyPr vert="horz" wrap="square" lIns="0" tIns="21947" rIns="0" bIns="0" rtlCol="0">
            <a:spAutoFit/>
          </a:bodyPr>
          <a:lstStyle/>
          <a:p>
            <a:pPr marL="7701" defTabSz="914358">
              <a:spcBef>
                <a:spcPts val="173"/>
              </a:spcBef>
              <a:defRPr/>
            </a:pPr>
            <a:r>
              <a:rPr lang="es-ES" sz="1400" spc="9" dirty="0">
                <a:solidFill>
                  <a:srgbClr val="57585B"/>
                </a:solidFill>
                <a:latin typeface="Calibri" panose="020F0502020204030204"/>
                <a:cs typeface="Arial Narrow"/>
              </a:rPr>
              <a:t>DENISSE MIRALLES</a:t>
            </a:r>
            <a:endParaRPr sz="1400" dirty="0">
              <a:solidFill>
                <a:prstClr val="black"/>
              </a:solidFill>
              <a:latin typeface="Calibri" panose="020F0502020204030204"/>
              <a:cs typeface="Arial Narrow"/>
            </a:endParaRPr>
          </a:p>
          <a:p>
            <a:pPr marL="7701" defTabSz="914358">
              <a:spcBef>
                <a:spcPts val="91"/>
              </a:spcBef>
              <a:defRPr/>
            </a:pPr>
            <a:r>
              <a:rPr lang="es-PE" sz="1092" dirty="0">
                <a:solidFill>
                  <a:srgbClr val="EC232F"/>
                </a:solidFill>
                <a:latin typeface="Calibri" panose="020F0502020204030204"/>
                <a:cs typeface="Calibri"/>
              </a:rPr>
              <a:t>DIRECTORA</a:t>
            </a:r>
            <a:endParaRPr lang="es-PE" sz="1050" dirty="0">
              <a:solidFill>
                <a:srgbClr val="EC232F"/>
              </a:solidFill>
              <a:latin typeface="Calibri" panose="020F0502020204030204"/>
              <a:cs typeface="Calibri"/>
            </a:endParaRPr>
          </a:p>
          <a:p>
            <a:pPr marL="7701" defTabSz="914358">
              <a:spcBef>
                <a:spcPts val="467"/>
              </a:spcBef>
              <a:defRPr/>
            </a:pPr>
            <a:r>
              <a:rPr lang="es-PE" sz="1000" dirty="0">
                <a:solidFill>
                  <a:srgbClr val="57585B"/>
                </a:solidFill>
                <a:latin typeface="Calibri"/>
                <a:cs typeface="Calibri"/>
              </a:rPr>
              <a:t>ÁMBITO </a:t>
            </a:r>
            <a:r>
              <a:rPr lang="es-PE" sz="1000" spc="-5" dirty="0">
                <a:solidFill>
                  <a:srgbClr val="57585B"/>
                </a:solidFill>
                <a:latin typeface="Calibri"/>
                <a:cs typeface="Calibri"/>
              </a:rPr>
              <a:t>NACIONAL</a:t>
            </a:r>
            <a:endParaRPr lang="es-PE" sz="1000" dirty="0">
              <a:solidFill>
                <a:prstClr val="black"/>
              </a:solidFill>
              <a:latin typeface="Calibri"/>
              <a:cs typeface="Calibri"/>
            </a:endParaRPr>
          </a:p>
          <a:p>
            <a:pPr marL="163644" marR="3081" defTabSz="914358">
              <a:lnSpc>
                <a:spcPct val="154200"/>
              </a:lnSpc>
              <a:spcBef>
                <a:spcPts val="24"/>
              </a:spcBef>
              <a:defRPr/>
            </a:pPr>
            <a:r>
              <a:rPr lang="es-PE" sz="970" u="sng" spc="-11" dirty="0">
                <a:solidFill>
                  <a:srgbClr val="0000FF"/>
                </a:solidFill>
                <a:uFill>
                  <a:solidFill>
                    <a:srgbClr val="0000FF"/>
                  </a:solidFill>
                </a:uFill>
                <a:latin typeface="Calibri"/>
                <a:cs typeface="Calibri"/>
                <a:hlinkClick r:id="rId8"/>
              </a:rPr>
              <a:t>dmiralles@proinversion.gob.pe</a:t>
            </a:r>
            <a:endParaRPr lang="es-PE" sz="970" u="sng" dirty="0">
              <a:solidFill>
                <a:prstClr val="black"/>
              </a:solidFill>
              <a:latin typeface="Calibri"/>
              <a:cs typeface="Calibri"/>
            </a:endParaRPr>
          </a:p>
          <a:p>
            <a:pPr marL="163644" marR="3081" defTabSz="914358">
              <a:lnSpc>
                <a:spcPct val="154200"/>
              </a:lnSpc>
              <a:spcBef>
                <a:spcPts val="24"/>
              </a:spcBef>
              <a:defRPr/>
            </a:pPr>
            <a:r>
              <a:rPr lang="es-PE" sz="1000" spc="49" dirty="0">
                <a:solidFill>
                  <a:srgbClr val="57585B"/>
                </a:solidFill>
                <a:latin typeface="Calibri"/>
                <a:cs typeface="Calibri"/>
              </a:rPr>
              <a:t>997 581 701</a:t>
            </a:r>
          </a:p>
        </p:txBody>
      </p:sp>
      <p:sp>
        <p:nvSpPr>
          <p:cNvPr id="76" name="object 42">
            <a:extLst>
              <a:ext uri="{FF2B5EF4-FFF2-40B4-BE49-F238E27FC236}">
                <a16:creationId xmlns:a16="http://schemas.microsoft.com/office/drawing/2014/main" id="{A8CE4BA7-5183-42DE-A5FD-7AFFE58CED07}"/>
              </a:ext>
            </a:extLst>
          </p:cNvPr>
          <p:cNvSpPr/>
          <p:nvPr/>
        </p:nvSpPr>
        <p:spPr>
          <a:xfrm flipV="1">
            <a:off x="537393" y="1119469"/>
            <a:ext cx="11240839" cy="45716"/>
          </a:xfrm>
          <a:custGeom>
            <a:avLst/>
            <a:gdLst/>
            <a:ahLst/>
            <a:cxnLst/>
            <a:rect l="l" t="t" r="r" b="b"/>
            <a:pathLst>
              <a:path w="9007475">
                <a:moveTo>
                  <a:pt x="0" y="0"/>
                </a:moveTo>
                <a:lnTo>
                  <a:pt x="9007422" y="0"/>
                </a:lnTo>
              </a:path>
            </a:pathLst>
          </a:custGeom>
          <a:ln w="10470">
            <a:solidFill>
              <a:srgbClr val="FF2E34"/>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81" name="object 14">
            <a:extLst>
              <a:ext uri="{FF2B5EF4-FFF2-40B4-BE49-F238E27FC236}">
                <a16:creationId xmlns:a16="http://schemas.microsoft.com/office/drawing/2014/main" id="{0A6394A8-3CA8-4629-ACB3-561806C015B1}"/>
              </a:ext>
            </a:extLst>
          </p:cNvPr>
          <p:cNvSpPr txBox="1">
            <a:spLocks/>
          </p:cNvSpPr>
          <p:nvPr/>
        </p:nvSpPr>
        <p:spPr>
          <a:xfrm>
            <a:off x="614282" y="513014"/>
            <a:ext cx="3701751" cy="571644"/>
          </a:xfrm>
          <a:prstGeom prst="rect">
            <a:avLst/>
          </a:prstGeom>
        </p:spPr>
        <p:txBody>
          <a:bodyPr vert="horz" wrap="square" lIns="0" tIns="731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defTabSz="914358">
              <a:lnSpc>
                <a:spcPts val="2201"/>
              </a:lnSpc>
              <a:spcBef>
                <a:spcPts val="58"/>
              </a:spcBef>
              <a:defRPr/>
            </a:pPr>
            <a:r>
              <a:rPr lang="es-PE" sz="2001" b="1" spc="-15">
                <a:solidFill>
                  <a:srgbClr val="EC1B23"/>
                </a:solidFill>
                <a:latin typeface="Calibri"/>
                <a:cs typeface="Calibri"/>
              </a:rPr>
              <a:t>DIRECCIÓN</a:t>
            </a:r>
            <a:r>
              <a:rPr lang="es-PE" sz="2001" b="1" spc="-76">
                <a:solidFill>
                  <a:srgbClr val="EC1B23"/>
                </a:solidFill>
                <a:latin typeface="Calibri"/>
                <a:cs typeface="Calibri"/>
              </a:rPr>
              <a:t> </a:t>
            </a:r>
            <a:r>
              <a:rPr lang="es-PE" sz="2001" b="1" spc="6">
                <a:solidFill>
                  <a:srgbClr val="EC1B23"/>
                </a:solidFill>
                <a:latin typeface="Calibri"/>
                <a:cs typeface="Calibri"/>
              </a:rPr>
              <a:t>DE</a:t>
            </a:r>
            <a:endParaRPr lang="es-PE" sz="2001">
              <a:solidFill>
                <a:prstClr val="black"/>
              </a:solidFill>
              <a:latin typeface="Calibri"/>
              <a:cs typeface="Calibri"/>
            </a:endParaRPr>
          </a:p>
          <a:p>
            <a:pPr marL="7701" defTabSz="914358">
              <a:lnSpc>
                <a:spcPts val="2201"/>
              </a:lnSpc>
              <a:defRPr/>
            </a:pPr>
            <a:r>
              <a:rPr lang="es-PE" sz="2001" b="1" spc="18">
                <a:solidFill>
                  <a:srgbClr val="EC1B23"/>
                </a:solidFill>
                <a:latin typeface="Calibri"/>
                <a:cs typeface="Calibri"/>
              </a:rPr>
              <a:t>INVERSIONES</a:t>
            </a:r>
            <a:r>
              <a:rPr lang="es-PE" sz="2001" b="1" spc="-94">
                <a:solidFill>
                  <a:srgbClr val="EC1B23"/>
                </a:solidFill>
                <a:latin typeface="Calibri"/>
                <a:cs typeface="Calibri"/>
              </a:rPr>
              <a:t> </a:t>
            </a:r>
            <a:r>
              <a:rPr lang="es-PE" sz="2001" b="1" spc="21">
                <a:solidFill>
                  <a:srgbClr val="EC1B23"/>
                </a:solidFill>
                <a:latin typeface="Calibri"/>
                <a:cs typeface="Calibri"/>
              </a:rPr>
              <a:t>DESCENTRALIZADAS</a:t>
            </a:r>
            <a:endParaRPr lang="es-PE" sz="2001" dirty="0">
              <a:solidFill>
                <a:prstClr val="black"/>
              </a:solidFill>
              <a:latin typeface="Calibri"/>
              <a:cs typeface="Calibri"/>
            </a:endParaRPr>
          </a:p>
        </p:txBody>
      </p:sp>
      <p:sp>
        <p:nvSpPr>
          <p:cNvPr id="82" name="object 40">
            <a:extLst>
              <a:ext uri="{FF2B5EF4-FFF2-40B4-BE49-F238E27FC236}">
                <a16:creationId xmlns:a16="http://schemas.microsoft.com/office/drawing/2014/main" id="{82E502AE-3CE9-4B8A-8122-5CE78B9A059B}"/>
              </a:ext>
            </a:extLst>
          </p:cNvPr>
          <p:cNvSpPr/>
          <p:nvPr/>
        </p:nvSpPr>
        <p:spPr>
          <a:xfrm>
            <a:off x="485598" y="470648"/>
            <a:ext cx="272992" cy="272992"/>
          </a:xfrm>
          <a:custGeom>
            <a:avLst/>
            <a:gdLst/>
            <a:ahLst/>
            <a:cxnLst/>
            <a:rect l="l" t="t" r="r" b="b"/>
            <a:pathLst>
              <a:path w="450215" h="450215">
                <a:moveTo>
                  <a:pt x="0" y="449860"/>
                </a:moveTo>
                <a:lnTo>
                  <a:pt x="0" y="0"/>
                </a:lnTo>
                <a:lnTo>
                  <a:pt x="449850" y="0"/>
                </a:lnTo>
              </a:path>
            </a:pathLst>
          </a:custGeom>
          <a:ln w="57359">
            <a:solidFill>
              <a:srgbClr val="EC1B23"/>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11" name="object 41">
            <a:extLst>
              <a:ext uri="{FF2B5EF4-FFF2-40B4-BE49-F238E27FC236}">
                <a16:creationId xmlns:a16="http://schemas.microsoft.com/office/drawing/2014/main" id="{3BAC896C-F587-4B55-A6C8-ADE9C15E32D7}"/>
              </a:ext>
            </a:extLst>
          </p:cNvPr>
          <p:cNvSpPr/>
          <p:nvPr/>
        </p:nvSpPr>
        <p:spPr>
          <a:xfrm flipH="1">
            <a:off x="6003173" y="2121733"/>
            <a:ext cx="83529" cy="1308800"/>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12" name="object 42">
            <a:extLst>
              <a:ext uri="{FF2B5EF4-FFF2-40B4-BE49-F238E27FC236}">
                <a16:creationId xmlns:a16="http://schemas.microsoft.com/office/drawing/2014/main" id="{3CE59438-88A2-4543-9246-AC82B625D19F}"/>
              </a:ext>
            </a:extLst>
          </p:cNvPr>
          <p:cNvSpPr/>
          <p:nvPr/>
        </p:nvSpPr>
        <p:spPr>
          <a:xfrm>
            <a:off x="634240" y="3559036"/>
            <a:ext cx="11240839" cy="205232"/>
          </a:xfrm>
          <a:custGeom>
            <a:avLst/>
            <a:gdLst/>
            <a:ahLst/>
            <a:cxnLst/>
            <a:rect l="l" t="t" r="r" b="b"/>
            <a:pathLst>
              <a:path w="9007475">
                <a:moveTo>
                  <a:pt x="0" y="0"/>
                </a:moveTo>
                <a:lnTo>
                  <a:pt x="9007422" y="0"/>
                </a:lnTo>
              </a:path>
            </a:pathLst>
          </a:custGeom>
          <a:ln w="10470">
            <a:solidFill>
              <a:srgbClr val="FF2E34"/>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23" name="object 17">
            <a:extLst>
              <a:ext uri="{FF2B5EF4-FFF2-40B4-BE49-F238E27FC236}">
                <a16:creationId xmlns:a16="http://schemas.microsoft.com/office/drawing/2014/main" id="{78AD7DA3-8620-43A7-83FF-0704D3441B37}"/>
              </a:ext>
            </a:extLst>
          </p:cNvPr>
          <p:cNvSpPr txBox="1"/>
          <p:nvPr/>
        </p:nvSpPr>
        <p:spPr>
          <a:xfrm>
            <a:off x="635781" y="3819094"/>
            <a:ext cx="3658117" cy="423455"/>
          </a:xfrm>
          <a:prstGeom prst="rect">
            <a:avLst/>
          </a:prstGeom>
        </p:spPr>
        <p:txBody>
          <a:bodyPr vert="horz" wrap="square" lIns="0" tIns="36963" rIns="0" bIns="0" rtlCol="0">
            <a:spAutoFit/>
          </a:bodyPr>
          <a:lstStyle/>
          <a:p>
            <a:pPr marL="12699" defTabSz="914358">
              <a:spcBef>
                <a:spcPts val="235"/>
              </a:spcBef>
              <a:defRPr/>
            </a:pPr>
            <a:r>
              <a:rPr lang="es-ES" sz="1213" spc="60" dirty="0">
                <a:solidFill>
                  <a:srgbClr val="EC1B23"/>
                </a:solidFill>
                <a:latin typeface="Calibri"/>
                <a:cs typeface="Calibri"/>
              </a:rPr>
              <a:t>ASESORÍA</a:t>
            </a:r>
            <a:r>
              <a:rPr lang="es-ES" sz="1213" spc="5" dirty="0">
                <a:solidFill>
                  <a:srgbClr val="EC1B23"/>
                </a:solidFill>
                <a:latin typeface="Calibri"/>
                <a:cs typeface="Calibri"/>
              </a:rPr>
              <a:t> </a:t>
            </a:r>
            <a:r>
              <a:rPr lang="es-ES" sz="1213" spc="10" dirty="0">
                <a:solidFill>
                  <a:srgbClr val="EC1B23"/>
                </a:solidFill>
                <a:latin typeface="Calibri"/>
                <a:cs typeface="Calibri"/>
              </a:rPr>
              <a:t>TÉCNICA</a:t>
            </a:r>
            <a:endParaRPr lang="es-ES" sz="1213" dirty="0">
              <a:solidFill>
                <a:prstClr val="black"/>
              </a:solidFill>
              <a:latin typeface="Calibri"/>
              <a:cs typeface="Calibri"/>
            </a:endParaRPr>
          </a:p>
          <a:p>
            <a:pPr marL="12699" defTabSz="914358">
              <a:spcBef>
                <a:spcPts val="135"/>
              </a:spcBef>
              <a:defRPr/>
            </a:pPr>
            <a:r>
              <a:rPr lang="es-ES" sz="1213" b="1" spc="30" dirty="0">
                <a:solidFill>
                  <a:srgbClr val="EC232F"/>
                </a:solidFill>
                <a:latin typeface="Calibri"/>
                <a:cs typeface="Calibri"/>
              </a:rPr>
              <a:t>Oficina </a:t>
            </a:r>
            <a:r>
              <a:rPr lang="es-ES" sz="1213" b="1" spc="40" dirty="0">
                <a:solidFill>
                  <a:srgbClr val="EC232F"/>
                </a:solidFill>
                <a:latin typeface="Calibri"/>
                <a:cs typeface="Calibri"/>
              </a:rPr>
              <a:t>Central</a:t>
            </a:r>
            <a:r>
              <a:rPr lang="es-ES" sz="1213" b="1" spc="-25" dirty="0">
                <a:solidFill>
                  <a:srgbClr val="EC232F"/>
                </a:solidFill>
                <a:latin typeface="Calibri"/>
                <a:cs typeface="Calibri"/>
              </a:rPr>
              <a:t> </a:t>
            </a:r>
            <a:r>
              <a:rPr lang="es-ES" sz="1213" b="1" spc="60" dirty="0">
                <a:solidFill>
                  <a:srgbClr val="EC232F"/>
                </a:solidFill>
                <a:latin typeface="Calibri"/>
                <a:cs typeface="Calibri"/>
              </a:rPr>
              <a:t>Lima</a:t>
            </a:r>
            <a:endParaRPr lang="es-ES" sz="1092" spc="-9" dirty="0">
              <a:solidFill>
                <a:srgbClr val="57585B"/>
              </a:solidFill>
              <a:latin typeface="Calibri"/>
              <a:cs typeface="Calibri"/>
            </a:endParaRPr>
          </a:p>
        </p:txBody>
      </p:sp>
      <p:sp>
        <p:nvSpPr>
          <p:cNvPr id="24" name="object 22">
            <a:extLst>
              <a:ext uri="{FF2B5EF4-FFF2-40B4-BE49-F238E27FC236}">
                <a16:creationId xmlns:a16="http://schemas.microsoft.com/office/drawing/2014/main" id="{4194AD7D-C795-44C6-87C7-72EBA7E283BB}"/>
              </a:ext>
            </a:extLst>
          </p:cNvPr>
          <p:cNvSpPr txBox="1"/>
          <p:nvPr/>
        </p:nvSpPr>
        <p:spPr>
          <a:xfrm>
            <a:off x="2008507" y="4676609"/>
            <a:ext cx="2377806" cy="1077963"/>
          </a:xfrm>
          <a:prstGeom prst="rect">
            <a:avLst/>
          </a:prstGeom>
        </p:spPr>
        <p:txBody>
          <a:bodyPr vert="horz" wrap="square" lIns="0" tIns="21947" rIns="0" bIns="0" rtlCol="0">
            <a:spAutoFit/>
          </a:bodyPr>
          <a:lstStyle/>
          <a:p>
            <a:pPr marL="7701" defTabSz="914358">
              <a:spcBef>
                <a:spcPts val="173"/>
              </a:spcBef>
              <a:defRPr/>
            </a:pPr>
            <a:r>
              <a:rPr lang="es-ES" sz="1400" spc="9" dirty="0">
                <a:solidFill>
                  <a:srgbClr val="57585B"/>
                </a:solidFill>
                <a:latin typeface="Calibri" panose="020F0502020204030204"/>
                <a:cs typeface="Arial Narrow"/>
              </a:rPr>
              <a:t>CARLA CÁMERO</a:t>
            </a:r>
            <a:endParaRPr lang="es-ES" sz="1400" dirty="0">
              <a:solidFill>
                <a:prstClr val="black"/>
              </a:solidFill>
              <a:latin typeface="Calibri" panose="020F0502020204030204"/>
              <a:cs typeface="Arial Narrow"/>
            </a:endParaRPr>
          </a:p>
          <a:p>
            <a:pPr marL="7701" defTabSz="914358">
              <a:spcBef>
                <a:spcPts val="91"/>
              </a:spcBef>
              <a:defRPr/>
            </a:pPr>
            <a:r>
              <a:rPr lang="es-ES" sz="1092" spc="36" dirty="0">
                <a:solidFill>
                  <a:srgbClr val="FF0000"/>
                </a:solidFill>
                <a:latin typeface="Calibri"/>
                <a:cs typeface="Calibri"/>
              </a:rPr>
              <a:t>CONSULTORA</a:t>
            </a:r>
            <a:endParaRPr lang="es-ES" sz="1050" dirty="0">
              <a:solidFill>
                <a:srgbClr val="FF0000"/>
              </a:solidFill>
              <a:latin typeface="Calibri"/>
              <a:cs typeface="Calibri"/>
            </a:endParaRPr>
          </a:p>
          <a:p>
            <a:pPr marL="7701" defTabSz="914358">
              <a:spcBef>
                <a:spcPts val="467"/>
              </a:spcBef>
              <a:defRPr/>
            </a:pPr>
            <a:r>
              <a:rPr lang="es-PE" sz="1000" dirty="0">
                <a:solidFill>
                  <a:srgbClr val="57585B"/>
                </a:solidFill>
                <a:latin typeface="Calibri"/>
                <a:cs typeface="Calibri"/>
              </a:rPr>
              <a:t>ÁMBITO </a:t>
            </a:r>
            <a:r>
              <a:rPr lang="es-PE" sz="1000" spc="20" dirty="0">
                <a:solidFill>
                  <a:srgbClr val="57585B"/>
                </a:solidFill>
                <a:latin typeface="Calibri"/>
                <a:cs typeface="Calibri"/>
              </a:rPr>
              <a:t>NACIONAL/CONTACTO</a:t>
            </a:r>
            <a:r>
              <a:rPr lang="es-PE" sz="1000" spc="-20" dirty="0">
                <a:solidFill>
                  <a:srgbClr val="57585B"/>
                </a:solidFill>
                <a:latin typeface="Calibri"/>
                <a:cs typeface="Calibri"/>
              </a:rPr>
              <a:t> </a:t>
            </a:r>
            <a:r>
              <a:rPr lang="es-PE" sz="1000" spc="50" dirty="0">
                <a:solidFill>
                  <a:srgbClr val="57585B"/>
                </a:solidFill>
                <a:latin typeface="Calibri"/>
                <a:cs typeface="Calibri"/>
              </a:rPr>
              <a:t>EMPRESAS</a:t>
            </a:r>
            <a:endParaRPr sz="1000" dirty="0">
              <a:solidFill>
                <a:prstClr val="black"/>
              </a:solidFill>
              <a:latin typeface="Calibri"/>
              <a:cs typeface="Calibri"/>
            </a:endParaRPr>
          </a:p>
          <a:p>
            <a:pPr marL="163644" marR="3081" defTabSz="914358">
              <a:lnSpc>
                <a:spcPct val="154200"/>
              </a:lnSpc>
              <a:spcBef>
                <a:spcPts val="24"/>
              </a:spcBef>
              <a:defRPr/>
            </a:pPr>
            <a:r>
              <a:rPr lang="es-ES" sz="970" spc="-3" dirty="0">
                <a:solidFill>
                  <a:srgbClr val="57585B"/>
                </a:solidFill>
                <a:latin typeface="Calibri"/>
                <a:cs typeface="Calibri"/>
                <a:hlinkClick r:id="rId9"/>
              </a:rPr>
              <a:t>consultor119</a:t>
            </a:r>
            <a:r>
              <a:rPr sz="970" spc="-3" dirty="0">
                <a:solidFill>
                  <a:srgbClr val="57585B"/>
                </a:solidFill>
                <a:latin typeface="Calibri"/>
                <a:cs typeface="Calibri"/>
                <a:hlinkClick r:id="rId9"/>
              </a:rPr>
              <a:t>@proinversion.gob.pe</a:t>
            </a:r>
            <a:endParaRPr lang="es-ES" sz="970" spc="-3" dirty="0">
              <a:solidFill>
                <a:srgbClr val="57585B"/>
              </a:solidFill>
              <a:latin typeface="Calibri"/>
              <a:cs typeface="Calibri"/>
            </a:endParaRPr>
          </a:p>
          <a:p>
            <a:pPr marL="163644" marR="3081" defTabSz="914358">
              <a:lnSpc>
                <a:spcPct val="154200"/>
              </a:lnSpc>
              <a:spcBef>
                <a:spcPts val="24"/>
              </a:spcBef>
              <a:defRPr/>
            </a:pPr>
            <a:r>
              <a:rPr lang="es-PE" sz="1000" spc="49" dirty="0">
                <a:solidFill>
                  <a:srgbClr val="57585B"/>
                </a:solidFill>
                <a:latin typeface="Calibri"/>
                <a:cs typeface="Calibri"/>
              </a:rPr>
              <a:t>993 682 085</a:t>
            </a:r>
          </a:p>
        </p:txBody>
      </p:sp>
      <p:sp>
        <p:nvSpPr>
          <p:cNvPr id="25" name="object 20">
            <a:extLst>
              <a:ext uri="{FF2B5EF4-FFF2-40B4-BE49-F238E27FC236}">
                <a16:creationId xmlns:a16="http://schemas.microsoft.com/office/drawing/2014/main" id="{0D6029EC-F1AA-4F93-9DC2-2F428F997708}"/>
              </a:ext>
            </a:extLst>
          </p:cNvPr>
          <p:cNvSpPr/>
          <p:nvPr/>
        </p:nvSpPr>
        <p:spPr>
          <a:xfrm>
            <a:off x="2010649" y="5413989"/>
            <a:ext cx="106824" cy="80126"/>
          </a:xfrm>
          <a:prstGeom prst="rect">
            <a:avLst/>
          </a:prstGeom>
          <a:blipFill>
            <a:blip r:embed="rId6"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26" name="object 21">
            <a:extLst>
              <a:ext uri="{FF2B5EF4-FFF2-40B4-BE49-F238E27FC236}">
                <a16:creationId xmlns:a16="http://schemas.microsoft.com/office/drawing/2014/main" id="{8E05287D-B2F0-441A-AB63-8973E059233F}"/>
              </a:ext>
            </a:extLst>
          </p:cNvPr>
          <p:cNvSpPr/>
          <p:nvPr/>
        </p:nvSpPr>
        <p:spPr>
          <a:xfrm>
            <a:off x="2022292" y="5612962"/>
            <a:ext cx="83528" cy="147414"/>
          </a:xfrm>
          <a:prstGeom prst="rect">
            <a:avLst/>
          </a:prstGeom>
          <a:blipFill>
            <a:blip r:embed="rId7"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27" name="object 29">
            <a:extLst>
              <a:ext uri="{FF2B5EF4-FFF2-40B4-BE49-F238E27FC236}">
                <a16:creationId xmlns:a16="http://schemas.microsoft.com/office/drawing/2014/main" id="{04725B2F-ACA0-4A7E-9013-6CF62760C4FB}"/>
              </a:ext>
            </a:extLst>
          </p:cNvPr>
          <p:cNvSpPr/>
          <p:nvPr/>
        </p:nvSpPr>
        <p:spPr>
          <a:xfrm>
            <a:off x="613949" y="4410445"/>
            <a:ext cx="1151900" cy="1428147"/>
          </a:xfrm>
          <a:prstGeom prst="rect">
            <a:avLst/>
          </a:prstGeom>
          <a:blipFill>
            <a:blip r:embed="rId10" cstate="print"/>
            <a:stretch>
              <a:fillRect/>
            </a:stretch>
          </a:blipFill>
        </p:spPr>
        <p:txBody>
          <a:bodyPr wrap="square" lIns="0" tIns="0" rIns="0" bIns="0" rtlCol="0"/>
          <a:lstStyle/>
          <a:p>
            <a:pPr defTabSz="914358">
              <a:defRPr/>
            </a:pPr>
            <a:endParaRPr dirty="0">
              <a:solidFill>
                <a:prstClr val="black"/>
              </a:solidFill>
              <a:latin typeface="Calibri" panose="020F0502020204030204"/>
            </a:endParaRPr>
          </a:p>
        </p:txBody>
      </p:sp>
      <p:sp>
        <p:nvSpPr>
          <p:cNvPr id="28" name="object 41">
            <a:extLst>
              <a:ext uri="{FF2B5EF4-FFF2-40B4-BE49-F238E27FC236}">
                <a16:creationId xmlns:a16="http://schemas.microsoft.com/office/drawing/2014/main" id="{B62A6A94-3A99-44A9-AC88-7C28D5B7A8AE}"/>
              </a:ext>
            </a:extLst>
          </p:cNvPr>
          <p:cNvSpPr/>
          <p:nvPr/>
        </p:nvSpPr>
        <p:spPr>
          <a:xfrm flipH="1">
            <a:off x="6023634" y="3937286"/>
            <a:ext cx="46163" cy="1901306"/>
          </a:xfrm>
          <a:custGeom>
            <a:avLst/>
            <a:gdLst/>
            <a:ahLst/>
            <a:cxnLst/>
            <a:rect l="l" t="t" r="r" b="b"/>
            <a:pathLst>
              <a:path h="6108065">
                <a:moveTo>
                  <a:pt x="0" y="0"/>
                </a:moveTo>
                <a:lnTo>
                  <a:pt x="0" y="6107793"/>
                </a:lnTo>
              </a:path>
            </a:pathLst>
          </a:custGeom>
          <a:ln w="10125">
            <a:solidFill>
              <a:srgbClr val="FF2E34"/>
            </a:solidFill>
          </a:ln>
        </p:spPr>
        <p:txBody>
          <a:bodyPr wrap="square" lIns="0" tIns="0" rIns="0" bIns="0" rtlCol="0"/>
          <a:lstStyle/>
          <a:p>
            <a:pPr defTabSz="914358">
              <a:defRPr/>
            </a:pPr>
            <a:endParaRPr sz="1092">
              <a:solidFill>
                <a:prstClr val="black"/>
              </a:solidFill>
              <a:latin typeface="Calibri" panose="020F0502020204030204"/>
            </a:endParaRPr>
          </a:p>
        </p:txBody>
      </p:sp>
      <p:sp>
        <p:nvSpPr>
          <p:cNvPr id="39" name="object 17">
            <a:extLst>
              <a:ext uri="{FF2B5EF4-FFF2-40B4-BE49-F238E27FC236}">
                <a16:creationId xmlns:a16="http://schemas.microsoft.com/office/drawing/2014/main" id="{999B6AD0-7A98-40B6-9312-B192C1247C3E}"/>
              </a:ext>
            </a:extLst>
          </p:cNvPr>
          <p:cNvSpPr txBox="1"/>
          <p:nvPr/>
        </p:nvSpPr>
        <p:spPr>
          <a:xfrm>
            <a:off x="6391830" y="1453629"/>
            <a:ext cx="4377956" cy="417685"/>
          </a:xfrm>
          <a:prstGeom prst="rect">
            <a:avLst/>
          </a:prstGeom>
        </p:spPr>
        <p:txBody>
          <a:bodyPr vert="horz" wrap="square" lIns="0" tIns="36963" rIns="0" bIns="0" rtlCol="0">
            <a:spAutoFit/>
          </a:bodyPr>
          <a:lstStyle/>
          <a:p>
            <a:pPr marL="7701" defTabSz="914358">
              <a:spcBef>
                <a:spcPts val="291"/>
              </a:spcBef>
              <a:defRPr/>
            </a:pPr>
            <a:r>
              <a:rPr lang="es-PE" sz="1213" b="1" spc="10" dirty="0">
                <a:solidFill>
                  <a:srgbClr val="016EB6"/>
                </a:solidFill>
                <a:latin typeface="Calibri" panose="020F0502020204030204"/>
                <a:cs typeface="Arial Narrow"/>
              </a:rPr>
              <a:t>MÓDULO DE ATENCIÓN HUARAZ</a:t>
            </a:r>
            <a:endParaRPr lang="es-ES" sz="1213" b="1" dirty="0">
              <a:solidFill>
                <a:srgbClr val="016EB6"/>
              </a:solidFill>
              <a:latin typeface="Calibri" panose="020F0502020204030204"/>
              <a:cs typeface="Arial Narrow"/>
            </a:endParaRPr>
          </a:p>
          <a:p>
            <a:pPr marL="7701" defTabSz="914358">
              <a:spcBef>
                <a:spcPts val="227"/>
              </a:spcBef>
              <a:defRPr/>
            </a:pPr>
            <a:r>
              <a:rPr lang="es-ES" sz="1092" spc="3" dirty="0">
                <a:solidFill>
                  <a:srgbClr val="57585B"/>
                </a:solidFill>
                <a:latin typeface="Calibri"/>
                <a:cs typeface="Calibri"/>
              </a:rPr>
              <a:t>Av. Agustín Gamarra 420 - Piso 2 - Barrio San Francisco, Huaraz, Áncash</a:t>
            </a:r>
            <a:endParaRPr lang="es-ES" sz="1092" dirty="0">
              <a:solidFill>
                <a:prstClr val="black"/>
              </a:solidFill>
              <a:latin typeface="Calibri"/>
              <a:cs typeface="Calibri"/>
            </a:endParaRPr>
          </a:p>
        </p:txBody>
      </p:sp>
      <p:sp>
        <p:nvSpPr>
          <p:cNvPr id="40" name="object 20">
            <a:extLst>
              <a:ext uri="{FF2B5EF4-FFF2-40B4-BE49-F238E27FC236}">
                <a16:creationId xmlns:a16="http://schemas.microsoft.com/office/drawing/2014/main" id="{D0CF8655-B745-4D37-BFF3-A40B71A64A72}"/>
              </a:ext>
            </a:extLst>
          </p:cNvPr>
          <p:cNvSpPr/>
          <p:nvPr/>
        </p:nvSpPr>
        <p:spPr>
          <a:xfrm>
            <a:off x="7787526" y="2860400"/>
            <a:ext cx="106824" cy="80126"/>
          </a:xfrm>
          <a:prstGeom prst="rect">
            <a:avLst/>
          </a:prstGeom>
          <a:blipFill>
            <a:blip r:embed="rId6"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41" name="object 21">
            <a:extLst>
              <a:ext uri="{FF2B5EF4-FFF2-40B4-BE49-F238E27FC236}">
                <a16:creationId xmlns:a16="http://schemas.microsoft.com/office/drawing/2014/main" id="{ECDCE754-623A-4968-BCC9-452FF224D940}"/>
              </a:ext>
            </a:extLst>
          </p:cNvPr>
          <p:cNvSpPr/>
          <p:nvPr/>
        </p:nvSpPr>
        <p:spPr>
          <a:xfrm>
            <a:off x="7799169" y="3059375"/>
            <a:ext cx="83528" cy="147414"/>
          </a:xfrm>
          <a:prstGeom prst="rect">
            <a:avLst/>
          </a:prstGeom>
          <a:blipFill>
            <a:blip r:embed="rId7" cstate="print"/>
            <a:stretch>
              <a:fillRect/>
            </a:stretch>
          </a:blipFill>
        </p:spPr>
        <p:txBody>
          <a:bodyPr wrap="square" lIns="0" tIns="0" rIns="0" bIns="0" rtlCol="0"/>
          <a:lstStyle/>
          <a:p>
            <a:pPr defTabSz="914358">
              <a:defRPr/>
            </a:pPr>
            <a:endParaRPr sz="1092">
              <a:solidFill>
                <a:prstClr val="black"/>
              </a:solidFill>
              <a:latin typeface="Calibri" panose="020F0502020204030204"/>
            </a:endParaRPr>
          </a:p>
        </p:txBody>
      </p:sp>
      <p:sp>
        <p:nvSpPr>
          <p:cNvPr id="42" name="object 22">
            <a:extLst>
              <a:ext uri="{FF2B5EF4-FFF2-40B4-BE49-F238E27FC236}">
                <a16:creationId xmlns:a16="http://schemas.microsoft.com/office/drawing/2014/main" id="{1B5A8DEF-BA5E-48FB-936E-0FB98D57F019}"/>
              </a:ext>
            </a:extLst>
          </p:cNvPr>
          <p:cNvSpPr txBox="1"/>
          <p:nvPr/>
        </p:nvSpPr>
        <p:spPr>
          <a:xfrm>
            <a:off x="7790110" y="2131361"/>
            <a:ext cx="1817679" cy="1077963"/>
          </a:xfrm>
          <a:prstGeom prst="rect">
            <a:avLst/>
          </a:prstGeom>
        </p:spPr>
        <p:txBody>
          <a:bodyPr vert="horz" wrap="square" lIns="0" tIns="21947" rIns="0" bIns="0" rtlCol="0">
            <a:spAutoFit/>
          </a:bodyPr>
          <a:lstStyle/>
          <a:p>
            <a:pPr marL="7701" defTabSz="914358">
              <a:spcBef>
                <a:spcPts val="173"/>
              </a:spcBef>
              <a:defRPr/>
            </a:pPr>
            <a:r>
              <a:rPr lang="es-ES" sz="1400" spc="9" dirty="0">
                <a:solidFill>
                  <a:srgbClr val="57585B"/>
                </a:solidFill>
                <a:latin typeface="Calibri" panose="020F0502020204030204"/>
                <a:cs typeface="Arial Narrow"/>
              </a:rPr>
              <a:t>LIZBETH BRAVO</a:t>
            </a:r>
            <a:endParaRPr sz="1400" dirty="0">
              <a:solidFill>
                <a:prstClr val="black"/>
              </a:solidFill>
              <a:latin typeface="Calibri" panose="020F0502020204030204"/>
              <a:cs typeface="Arial Narrow"/>
            </a:endParaRPr>
          </a:p>
          <a:p>
            <a:pPr marL="7701" defTabSz="914358">
              <a:spcBef>
                <a:spcPts val="91"/>
              </a:spcBef>
              <a:defRPr/>
            </a:pPr>
            <a:r>
              <a:rPr sz="1092" dirty="0">
                <a:solidFill>
                  <a:srgbClr val="016EB6"/>
                </a:solidFill>
                <a:latin typeface="Calibri" panose="020F0502020204030204"/>
              </a:rPr>
              <a:t>ASESOR</a:t>
            </a:r>
            <a:r>
              <a:rPr lang="es-ES" sz="1092" dirty="0">
                <a:solidFill>
                  <a:srgbClr val="016EB6"/>
                </a:solidFill>
                <a:latin typeface="Calibri" panose="020F0502020204030204"/>
              </a:rPr>
              <a:t>A</a:t>
            </a:r>
            <a:r>
              <a:rPr sz="1092" dirty="0">
                <a:solidFill>
                  <a:srgbClr val="016EB6"/>
                </a:solidFill>
                <a:latin typeface="Calibri" panose="020F0502020204030204"/>
              </a:rPr>
              <a:t> TÉCNIC</a:t>
            </a:r>
            <a:r>
              <a:rPr lang="es-ES" sz="1092" dirty="0">
                <a:solidFill>
                  <a:srgbClr val="016EB6"/>
                </a:solidFill>
                <a:latin typeface="Calibri" panose="020F0502020204030204"/>
              </a:rPr>
              <a:t>A</a:t>
            </a:r>
            <a:endParaRPr sz="1092" dirty="0">
              <a:solidFill>
                <a:srgbClr val="016EB6"/>
              </a:solidFill>
              <a:latin typeface="Calibri" panose="020F0502020204030204"/>
            </a:endParaRPr>
          </a:p>
          <a:p>
            <a:pPr marL="7701" defTabSz="914358">
              <a:spcBef>
                <a:spcPts val="467"/>
              </a:spcBef>
              <a:defRPr/>
            </a:pPr>
            <a:r>
              <a:rPr lang="es-ES" sz="1000" spc="6" dirty="0">
                <a:solidFill>
                  <a:srgbClr val="57585B"/>
                </a:solidFill>
                <a:latin typeface="Calibri"/>
                <a:cs typeface="Calibri"/>
              </a:rPr>
              <a:t>ÁNCASH</a:t>
            </a:r>
            <a:endParaRPr sz="1000" dirty="0">
              <a:solidFill>
                <a:prstClr val="black"/>
              </a:solidFill>
              <a:latin typeface="Calibri"/>
              <a:cs typeface="Calibri"/>
            </a:endParaRPr>
          </a:p>
          <a:p>
            <a:pPr marL="163644" marR="3081" defTabSz="914358">
              <a:lnSpc>
                <a:spcPct val="154200"/>
              </a:lnSpc>
              <a:spcBef>
                <a:spcPts val="24"/>
              </a:spcBef>
              <a:defRPr/>
            </a:pPr>
            <a:r>
              <a:rPr lang="es-PE" sz="970" u="sng" spc="-9" dirty="0">
                <a:solidFill>
                  <a:srgbClr val="0000FF"/>
                </a:solidFill>
                <a:uFill>
                  <a:solidFill>
                    <a:srgbClr val="0000FF"/>
                  </a:solidFill>
                </a:uFill>
                <a:latin typeface="Calibri"/>
                <a:cs typeface="Calibri"/>
                <a:hlinkClick r:id="rId11"/>
              </a:rPr>
              <a:t>lbravor@proinversion.gob.pe</a:t>
            </a:r>
            <a:endParaRPr lang="es-PE" sz="970" dirty="0">
              <a:solidFill>
                <a:prstClr val="black"/>
              </a:solidFill>
              <a:latin typeface="Calibri"/>
              <a:cs typeface="Calibri"/>
            </a:endParaRPr>
          </a:p>
          <a:p>
            <a:pPr marL="163644" marR="3081" defTabSz="914358">
              <a:lnSpc>
                <a:spcPct val="154200"/>
              </a:lnSpc>
              <a:spcBef>
                <a:spcPts val="24"/>
              </a:spcBef>
              <a:defRPr/>
            </a:pPr>
            <a:r>
              <a:rPr lang="es-PE" sz="1000" spc="49" dirty="0">
                <a:solidFill>
                  <a:srgbClr val="57585B"/>
                </a:solidFill>
                <a:latin typeface="Calibri"/>
                <a:cs typeface="Calibri"/>
              </a:rPr>
              <a:t>980 925 484</a:t>
            </a:r>
            <a:endParaRPr sz="1000" dirty="0">
              <a:solidFill>
                <a:prstClr val="black"/>
              </a:solidFill>
              <a:latin typeface="Calibri"/>
              <a:cs typeface="Calibri"/>
            </a:endParaRPr>
          </a:p>
        </p:txBody>
      </p:sp>
      <p:sp>
        <p:nvSpPr>
          <p:cNvPr id="57" name="object 17">
            <a:extLst>
              <a:ext uri="{FF2B5EF4-FFF2-40B4-BE49-F238E27FC236}">
                <a16:creationId xmlns:a16="http://schemas.microsoft.com/office/drawing/2014/main" id="{7CA4F519-7A5E-49B2-A71D-2AE5050064D6}"/>
              </a:ext>
            </a:extLst>
          </p:cNvPr>
          <p:cNvSpPr txBox="1"/>
          <p:nvPr/>
        </p:nvSpPr>
        <p:spPr>
          <a:xfrm>
            <a:off x="6344170" y="3820209"/>
            <a:ext cx="3658117" cy="423455"/>
          </a:xfrm>
          <a:prstGeom prst="rect">
            <a:avLst/>
          </a:prstGeom>
        </p:spPr>
        <p:txBody>
          <a:bodyPr vert="horz" wrap="square" lIns="0" tIns="36963" rIns="0" bIns="0" rtlCol="0">
            <a:spAutoFit/>
          </a:bodyPr>
          <a:lstStyle/>
          <a:p>
            <a:pPr marL="12699" defTabSz="914358">
              <a:spcBef>
                <a:spcPts val="235"/>
              </a:spcBef>
              <a:defRPr/>
            </a:pPr>
            <a:r>
              <a:rPr lang="es-ES" sz="1213" spc="60" dirty="0">
                <a:solidFill>
                  <a:srgbClr val="EC1B23"/>
                </a:solidFill>
                <a:latin typeface="Calibri"/>
                <a:cs typeface="Calibri"/>
              </a:rPr>
              <a:t>ASESORÍA</a:t>
            </a:r>
            <a:r>
              <a:rPr lang="es-ES" sz="1213" spc="5" dirty="0">
                <a:solidFill>
                  <a:srgbClr val="EC1B23"/>
                </a:solidFill>
                <a:latin typeface="Calibri"/>
                <a:cs typeface="Calibri"/>
              </a:rPr>
              <a:t> </a:t>
            </a:r>
            <a:r>
              <a:rPr lang="es-ES" sz="1213" spc="10" dirty="0">
                <a:solidFill>
                  <a:srgbClr val="EC1B23"/>
                </a:solidFill>
                <a:latin typeface="Calibri"/>
                <a:cs typeface="Calibri"/>
              </a:rPr>
              <a:t>LEGAL</a:t>
            </a:r>
            <a:endParaRPr lang="es-ES" sz="1213" dirty="0">
              <a:solidFill>
                <a:prstClr val="black"/>
              </a:solidFill>
              <a:latin typeface="Calibri"/>
              <a:cs typeface="Calibri"/>
            </a:endParaRPr>
          </a:p>
          <a:p>
            <a:pPr marL="12699" defTabSz="914358">
              <a:spcBef>
                <a:spcPts val="135"/>
              </a:spcBef>
              <a:defRPr/>
            </a:pPr>
            <a:r>
              <a:rPr lang="es-ES" sz="1213" b="1" spc="30" dirty="0">
                <a:solidFill>
                  <a:srgbClr val="EC232F"/>
                </a:solidFill>
                <a:latin typeface="Calibri"/>
                <a:cs typeface="Calibri"/>
              </a:rPr>
              <a:t>Oficina </a:t>
            </a:r>
            <a:r>
              <a:rPr lang="es-ES" sz="1213" b="1" spc="40" dirty="0">
                <a:solidFill>
                  <a:srgbClr val="EC232F"/>
                </a:solidFill>
                <a:latin typeface="Calibri"/>
                <a:cs typeface="Calibri"/>
              </a:rPr>
              <a:t>Central</a:t>
            </a:r>
            <a:r>
              <a:rPr lang="es-ES" sz="1213" b="1" spc="-25" dirty="0">
                <a:solidFill>
                  <a:srgbClr val="EC232F"/>
                </a:solidFill>
                <a:latin typeface="Calibri"/>
                <a:cs typeface="Calibri"/>
              </a:rPr>
              <a:t> </a:t>
            </a:r>
            <a:r>
              <a:rPr lang="es-ES" sz="1213" b="1" spc="60" dirty="0">
                <a:solidFill>
                  <a:srgbClr val="EC232F"/>
                </a:solidFill>
                <a:latin typeface="Calibri"/>
                <a:cs typeface="Calibri"/>
              </a:rPr>
              <a:t>Lima</a:t>
            </a:r>
            <a:endParaRPr lang="es-ES" sz="1092" spc="-9" dirty="0">
              <a:solidFill>
                <a:srgbClr val="57585B"/>
              </a:solidFill>
              <a:latin typeface="Calibri"/>
              <a:cs typeface="Calibri"/>
            </a:endParaRPr>
          </a:p>
        </p:txBody>
      </p:sp>
      <p:sp>
        <p:nvSpPr>
          <p:cNvPr id="64" name="object 12">
            <a:extLst>
              <a:ext uri="{FF2B5EF4-FFF2-40B4-BE49-F238E27FC236}">
                <a16:creationId xmlns:a16="http://schemas.microsoft.com/office/drawing/2014/main" id="{18FC3230-E9F0-49F4-87FF-7E64D186678F}"/>
              </a:ext>
            </a:extLst>
          </p:cNvPr>
          <p:cNvSpPr/>
          <p:nvPr/>
        </p:nvSpPr>
        <p:spPr>
          <a:xfrm>
            <a:off x="6409984" y="4413503"/>
            <a:ext cx="1151900" cy="1428147"/>
          </a:xfrm>
          <a:prstGeom prst="rect">
            <a:avLst/>
          </a:prstGeom>
          <a:blipFill>
            <a:blip r:embed="rId12" cstate="print"/>
            <a:stretch>
              <a:fillRect/>
            </a:stretch>
          </a:blipFill>
        </p:spPr>
        <p:txBody>
          <a:bodyPr wrap="square" lIns="0" tIns="0" rIns="0" bIns="0" rtlCol="0"/>
          <a:lstStyle/>
          <a:p>
            <a:pPr defTabSz="277246">
              <a:defRPr/>
            </a:pPr>
            <a:endParaRPr sz="1092">
              <a:solidFill>
                <a:prstClr val="black"/>
              </a:solidFill>
              <a:latin typeface="Calibri" panose="020F0502020204030204"/>
            </a:endParaRPr>
          </a:p>
        </p:txBody>
      </p:sp>
      <p:pic>
        <p:nvPicPr>
          <p:cNvPr id="54" name="Imagen 53" descr="Mujer sonriendo con un traje de color negro&#10;&#10;Descripción generada automáticamente">
            <a:extLst>
              <a:ext uri="{FF2B5EF4-FFF2-40B4-BE49-F238E27FC236}">
                <a16:creationId xmlns:a16="http://schemas.microsoft.com/office/drawing/2014/main" id="{40D7D881-17B8-4AE8-B7FB-CB62F249BF4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589" t="3887" r="9141"/>
          <a:stretch/>
        </p:blipFill>
        <p:spPr>
          <a:xfrm>
            <a:off x="613949" y="1904145"/>
            <a:ext cx="1170402" cy="1428147"/>
          </a:xfrm>
          <a:prstGeom prst="rect">
            <a:avLst/>
          </a:prstGeom>
        </p:spPr>
      </p:pic>
      <p:sp>
        <p:nvSpPr>
          <p:cNvPr id="53" name="object 28">
            <a:extLst>
              <a:ext uri="{FF2B5EF4-FFF2-40B4-BE49-F238E27FC236}">
                <a16:creationId xmlns:a16="http://schemas.microsoft.com/office/drawing/2014/main" id="{8757A0F8-1B25-40E0-8588-1B9610F9CDCA}"/>
              </a:ext>
            </a:extLst>
          </p:cNvPr>
          <p:cNvSpPr/>
          <p:nvPr/>
        </p:nvSpPr>
        <p:spPr>
          <a:xfrm>
            <a:off x="6410307" y="1909072"/>
            <a:ext cx="1164341" cy="1428147"/>
          </a:xfrm>
          <a:prstGeom prst="rect">
            <a:avLst/>
          </a:prstGeom>
          <a:blipFill>
            <a:blip r:embed="rId14" cstate="print"/>
            <a:stretch>
              <a:fillRect/>
            </a:stretch>
          </a:blipFill>
        </p:spPr>
        <p:txBody>
          <a:bodyPr wrap="square" lIns="0" tIns="0" rIns="0" bIns="0" rtlCol="0"/>
          <a:lstStyle/>
          <a:p>
            <a:pPr defTabSz="277246"/>
            <a:endParaRPr sz="1092">
              <a:solidFill>
                <a:prstClr val="black"/>
              </a:solidFill>
              <a:latin typeface="Calibri" panose="020F0502020204030204"/>
            </a:endParaRPr>
          </a:p>
        </p:txBody>
      </p:sp>
    </p:spTree>
    <p:extLst>
      <p:ext uri="{BB962C8B-B14F-4D97-AF65-F5344CB8AC3E}">
        <p14:creationId xmlns:p14="http://schemas.microsoft.com/office/powerpoint/2010/main" val="15215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42" name="AutoShape 8" descr="data:image/jpeg;base64,/9j/4AAQSkZJRgABAQAAAQABAAD/2wCEAAkGBxQTEhQUExQVFhUXGRwbGBgYGRseHRscHBoXIB0cHRwfHyggHCAlHRoaIjEiJSorLi4uGCAzODMsNygtLisBCgoKDg0OGhAQGywkHyQsLCwsLCwsLCwsLCwsLCwsLCwsLCwsLCwsLCwsLCwsLCwsLCwsLCwsLCwsLCwsLCwsLP/AABEIAOYA2wMBIgACEQEDEQH/xAAcAAACAwEBAQEAAAAAAAAAAAADBAECBQYABwj/xABDEAABAgQEAwYDBgQEBAcAAAABAhEAAyExBBJBUQVhcQYTIoGRoTLB8CNCYrHR4RQVUvEkcoKiB1Vj0jM0Q3Sys8L/xAAYAQEBAQEBAAAAAAAAAAAAAAABAAIDBP/EAB8RAQEBAAMBAQEBAQEAAAAAAAABEQISITFRQXEDE//aAAwDAQACEQMRAD8A2guLBULJVF0l6R7XnFVNEC76IVAXg1GBOiRPgDx4GC0wYz4jvICqIEGkUriUiAktFzNpAsSowOBSluS7gi0RMWQApqEtS9ItRiBLXC8zEJYUL7vAe91EB2GCqIhfvDyi/eQjVxF4XUuJRMqBFqHzQSXiCIXmKaPZ4pVjTRMCg4iDCMmdlMNiYCKQ6sWKooTEExQmECyyIsTFEhucBmzDBpkWXN0ECeKkxUrgONGXzioVeKlcVUqHWULXFkQOWIMPQRWqRVUezRRUyPCM60lMWinfAQrPnk2g1aYUd/TWATJoPSFps4mrxCFO1vMxM6IZnicbQ1i0pCEAHd68ntpCaAQGLQ9jh9jL6j3SYN+NSM5mqIhKXiWJAhjCzQn6+vow6MAKIqUNrD+KlgqoGvCakHb94NPUIneLabQaXJ8ohSRUPBeS6gE6Vg0ua4Y6awKYzQFWYBxc86xSo6kQREwphbC4gKYKYEbQwpB/eNdjhxM0G0TLIFYzCs+cMonuGMOgeZMMBVOB0iJqmTAJIJPIxEWKKXBpib8hAgmDThpS4q7xDbxVTxaziypm0D72KqHSJSg6tFqwSWoVcudoouZ09YqqbAyu9vUwWhRQc1IfaKrTRvkY96e8S5/D7wbVgWSlh9cosZLAFhvDCMPRyok7CzxKUUa8WmcQkU0IfeHccB3aFMHdNW/DaFfKHMTKBlIPMalvhGloLWsZqlt/aPZgbUMLTqKqI8NGHsY0w0Vz3Sn+q3XaBGYqxNdYHLUzkAkmg+cUmUH5/TRloebNUaD849Ilmrhj1hUPv7QyiSsh3od6dIFBsoSHLwtiJwJIrSw2pAJ6CDWKKnqZiAByaI6uqSB4h5w1h8Y9FeUJpVVootaXG5/SLR8P5dolBIAJ3aM+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2hbECSo/CoVhKbizVuvP1gSZxSQdef7xn1vTapkkGyj5+0exGOBDZQKMC9Rb69IzFzrgQrMWVDppFIz2aGKxILODTXfY9YBKxVaNSAyJKikkqBAFjeB2FLmNZF60pM0LLZBUVanm8HRlfKUp10NmpGPKnKSKQ1/Ekty+jzjNhlVnfHlSkXYiCCSaBIsaAawESSpXxAln6iNaRJSlKRXrqIrTmkpWGUCFAvuNGdgBvrDKFv63EXxdEkD4iQL6a9P3hbDSQkO96nn5aa+kM5HDEubQAmjn1h5CKWHtCzAMyah3frRhE/zDcgH65waZAlIKQCdQ9wB+8SvIACSrM5qGA94WClXIfzECm4h6WjTHjRlz5WyiRYlYp5NFlYpL/tGSCP7CLE8/aDB2auImoLZSR5QqTT4w0K1f9vSLLWE3tvEdMKvRQ+torMQrVzzp84D3nM+keCjABVSqeIEnp9PCqkh/1doN3h1eCJWo0r5tFqwHBTC6i1KV0jVzPIVQ0yW/ySwCYSlA6v0/aNDujkU81mCTkZNfCk610byitakYapRezRUnSGpKwp3rWLd2g/dPrF2GPd2G18rmF5iMzUMPzJiGok+vtAsBOQp8wUCC1qV3MZlOEVogfdNr7RrpQGLvfVJHSKzJadi2hs8PZdShWW8OznrpCeLmEqJNz7RsS+HZ/hdNKv8Av0hafhgPiB9+ewglNjMbygiEaF+v6w8gIFHpraHzw9i+VzuP1ivJTizZMpiCUilHaGkTCdKdYbVglWIJDcz5e0Uk4QkhgeZNPz/KDWutACnUzWFbuPlpF2q1OvlDs/D5WFyRoXAqLnSPDB5QTQsQ5DsH8otWE5xAan6Dm0DQgKDuQ/WLLRVQrfYGjVNIokBrn2/WHTgMx9Dp8oASd4nvjR6+UWkgK+EV2N/3jblYoSd4uTrVht1gwwatKcyP3g8rhpDFSkgCtw/oINUlKS0F8xBB0EQsObqfl5Q8JO6gBvUxfJL0J9P3g04Uly6QQSwIdlyZZYu4AO3rA8VNR9xLfOA4SAzKIa0MS8LR2iuFUxq1dRfeG5uMSAzbU5RUlZMkhRzAjVo0hLBRMJAfu0+Ryq/SIlYlIO4/OAzMEVZ8y1glIUMpYMp6c4rUyUSyHckg2g0lCiQAl/r94LOTfavKKYalREMNL4WbljSzg/vBsLgyTlLJSBrrysfWAomHeJnTlJbmD9fW0ZaTPkAKrNzBvhuHgyJSSR4x7frCTtUOQ7B2r5RYBusWE14JbgkqJuQzRU4kWAhSYs0ir03ixaeGJAuPOIViTRsp9X94RUDWDSmyu46P9NFiaAxCme27D5VaEsTMKgz/ACiEzSA73tE6BwfT62MSekJy0ZuenTrFQcxKQwJ9KPdwRz8oItAZmIYfVISv6/VoUZny5gOZRqNaDQNblpFO7zVK0udyr5CLCeDmzJehZQNi1CfprdYVM5ehHt+kBZhUOe/l6RbR7V82/OABdRz/ACiyw5tXU846OZ7DY9qKrsReH5Yz1FRo0YAW8GkYtSS4p6xYm0tCjQAsIAUknKHcxUcUU3xF23MGk49YSFEhzWwtGfSst3YUaBzpgdiLX09YP/MC1UpO9INhZ6VrcoD76Dn5ecSVwwQElSgej/tC8hIU5Io+8ahnSFkJIUGckjYmrfvDEzCYcsJc1qH4ksx8i3rBqYa5niZnAZ+mz7mNKbMUDlSl6AXtVWusek8EmOMjKAqVJIIJPO0XSp15qVq3+pX6wWlkrWAXLhx51bXSAKUymch/oQzNklwwJ8KTQfhDxlY0K0FTSNQNlExKSnMQdwQa0tSGcWsTEIyXSyXu9mNuZu9oCgDIAEv+Ii515iGJMxKUELJU1k6Dq1H6RklZkoBWx0zGoHpAVpJao+ngU+aVKZ+bU1/tEqPib9fyhSyRU2pavyggQWDtXp/eAh3AYF6t9bxcqagqf35RJbKHAcPydvcNFVoA1Hoac4h+RJ+rwKaLdfev7xJdZUpxm3Yjpz8oJJSUu4JLcr6vf2ikkaxMy4uT9ViSFLXU1gaw2jubafVPeChOn08QmQ43L0evna8SDxK/CkEFlDY1vf8ALaApC2olZHJmjZweAC3daUNUghRcACoZJG120in8peoU/PIs+7QFy1k/Vf1iuJmlNQUuaVp1gHCu8VmzgW1G/wCUWlSibhND7fW8b/1hBxKHAe+v1WLd6mvitdq/lFO4SRQCmxJ9xSIkz8pKTLU1gR8zEDAmuHBJDOSQbAftF1cRWCDRQbwtfzhadJmA5kKodAT9GKzSoAZak6AH35wfRWsjHIJJJfkIclYxksHB1/T1jlpctTMwG9o08GpSyGAcVqprG9TFTK1ZGMLgZFZTdRpDKcSCoJSASosHP1184xp2Jc3G1FPXZxHl4ujC/WsZ2rXSzMSqX4cxGYXCmJfcg2jOw82eQFBfxZyGRmoFsxaravzEZRneF1UbQNQ7fk8bHAMxSkrL/ZqKKfC8xr60ev4jBKZdo2C4pkyhYSWAKqEMeQJHO/KI4txKUtClBBBqQp3dtnANOkZfEZqkKVlLkKNxsTGetRVdJBN3rX5Qq10mAxyVpSkllEsXFP1atusay8HJUB9sD5gB7WPMe0cVLWxFPR79doP/AAi1AZddyQW5P+cBldTL7Pl1KSoEaU6bUvGfN4XNSScr7NXW/UQHh+FKUlHeKzXBSU9KeJ6GGpap6C6Zk2parEGl1eJx5CDWsR/L5gD5FkkbflAxhlhNUl+h9T6tA8J2kny5ywpQX1TYvyZh5w7L7TK711IDFvE5SkNd7vQ+sO0FMVIWgB0kFXKAow5UsBtqR00vFFYzd0VA1BcKBHVhDkjE/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DVlYAKAarc7QDFKUs+JDDR2/X6pAzXkYoElgosMoCt9IKggUUoJOwHz2rEysNlAAFBWt35wSYED4lP/AEp02vGdWUmlQYZXWTo/56+UHmEpGbKXAo/LRtYZQJYSQkAFq5aF+pinjIAA6E1I83MPb0GsFhmSkzjlB11c7A6CxhrEzZEtHhl94qjOGoNLv6NCaJTllZqCpNjDOK7tCe8KCuwNWZ9t4MahvheXFkBcpSVH4Sg+FTAUY2LPyMO4TBrBypSlISMl9M2arC9XpF+y2EkLUiYiWtCn/rUKvs9o05gPfTU2Kpij6olpHuTBa3IwUcMC5wSucUqXYZQpJBJoNjzIgmM4ClAYrIZw/drJJ0c1emoGu8G4rMEtcua3hBf/AE1CfYE+cR2pWpM1M2VMUkTZaSGqCbFnp8OX1il0eRgGYJICswmKFGCFAM11ZkhzXTaH0ccJQoGijbkeVqQpxAqyBa1l9A1m1swtGNKxOfWla+frD9G40JnEphJJSMzEZy2a7v5mGsLxooJcEg1NfmXjHUrKDloLA686bRQKNn/zUi8rPY9xHjRWsKlhbEO1KcqJraG+G8XVNQUgBIDAFmcjXrGXg8YgOAm1QQfqsenrJJsGqAkt/asVOtKepcsKZZKSlglKnLjV9Kx03DccsS05jmOUOCzgsKPrHCSpSlLQxYfeapHO300bMvFv9mnMGIDk1atWJHWD4ZW5xDiyiUJSjqkmhpvbWFMRPBNg7VSK+5oIQ7wuWUAEkAKf4t7PYc9oEqelBLrfzjFunVlrNSmmw9zq0V7osXSC5q4uKafM/OKkkEqLFLOL+r/3iJ2IzFk5Qohy9WGjdT+cYZ2EQtlv4SogghyHFKE1AAqabRlYnAnMppiBWwYj1JeNk4dMt1e9Tv8AOETLCqlq/hEb43fgJjiCc1QDYX/Pz3hvBTFd8pKksEioNCTtXeLYDFBYCSXAbKSNusOLBSxKE6eJh5WEdLYr4PhuCzZ5yjKkl6aAddWcViMXhwlkSlZstCs3UdW1A6wzgOIBlDVQ8un9o1MLhZSkpSFZdWaj9RU+e0Zl/WpJWTwzgij41TpSXdgtRSeb0hs9nEkuuZhiB/1gKe2xjUThlkMFoWQxd9C7WLN+kLS5CyHBABFGBenLLcGHWusLr4bIWvKZcgEa98Qml65wPeGZXAgMxCJNmGXFJrfTMQLH0jK77Mt5ZDihdArvVrxrcOmFbBSUp1dRygtVyo2HOC1eMziuFVLUl0AAirTQp76gUtaC4KQVSs3dqIL+IL2oaZaNzIjcVNxJB/xUsH/3Eoi+xU8eSvEhv8UhW4E6R81iLT1L9lOHGWsqK1KJKaO6dDRqG941Mf8A+Yms/wD6Z/8AuP8A+UwHh5KVVVnJWp1BiCSSbihh3iaCZi2IFBpzSkf/ADMGnMZfFZYMpQAcJ0vRDIA/2rME4fM7yRKmTA6peZWUN4kl0ks4Avm/0xTBcJLpKp0xVA4eirOOj975J6wHgLS50yWs3KiAdGZ/I1in1m/rDUjiExSk9wvIpT0Qzk8w1OsTiOz+MAS2FnggeIZFK10NaR1OLlYkkGXMSmqgQQC5ckMAkkAoKSOsJ4sYqSFTlI71ZTlTlKgEi5JTlD+usata6yzY5PE4CbKd5EwKSzoKPFUliQzsS8JSZKlF1hTglgaMOdo0J2PmTjNK1smYAVJSotS2p105QqJaQcwb3f8AOC1zsgC8CkOUgq3A6167dIlaHooFDWAoaAXOt4ZlTEAsAxJArz69YhWIA8JTnJsQKDYvYaaxntWVM4TlamYttX5ReeSlwQ5Owq3UX2isnGzJamSQczCqaUN3el9IPiJy1KUpa0p0BIdRH9+cW0z1RJTl+EpDvlJNCa3NW6xMhNSpioPpUDpVodwqEJXfMSHCib9BpDOKmhQDuBs1+XvA30I90ZniC2AuKH6v5QsMAVJEyU5U5zZlBxoGJ05QXimHSEjISCo39aMYnguFKElpgK1A3pax94Zk9XWacweEBQO8QHbxOSfm3pApvD0uWQQNhlb3rApGHnylKWogoa1ST0FtYSncXVmNJnkIs/Gtn4QWhDZkKylzcUHXrW8MzVrUlaCMvS3W7tGPh5qUrOUuCSHAofWojWlSysJyll/CCHZXIg2feOlZzTOGAUQhLpVcpJcEOKv6w4nDTBUqFNjv0OlYW4YpaCFfeFSAza6ajlzjWlYwKKgGHJ+Z9rwXMZsxTC48yDRWgFxpYV6xpYjjZIAUkF7swLfOJ7PcFRilZD4CA9w9Daxfc+W8Hx/CZGHmnv1o7tKcyioqKiweyQ2Xy0jE4+Karw6RLUfsqFjXIAagve/tBgnEpQlBmCZLGYNah3DP8oyeNcTmM0tORG6Df/UQIzcIMRi01m5Ep/qUBVrs49Y1Ja12jpJEvBBWXFOFqerqSE7AkVFn843ZWB4eRQhhY5zbkTHJzey82csLmFS1JAGZcwHM13avO8VlcQw8l0hRSsUIIXlTsXN/KCrXapEgBSJADqYhjrqAbOdtxGJxDCJlzT95RQpQJBzZvERVq2DNtFsFiFIIabhuve2sx+Hn7wlxHtcO9VLzBRSTU1SW2589omtamDUCHI8KVKD/AIQXcf6Fzj5Rj8aKpU1KwK/eZmBSCD5OIBwzvZpUc6AgqBGViyVTUpNHowU7coLi+HTChWZTnKCG0LqCh5FLesFyf0W+Op79Jk/xEtIUtkhNSKqLJJbQZiDyBjN4vhsUpv8AFYSSoGoGIWTaxHwiEuxnFc6VS0j4QADoVVIFQRpasK43tKpORpcsuWCpi1oJNLpSGv0huGcrn1m8cw5kE55kuYpeUvLZSTpdJu/LWMCZjAfEQwemttgzRqdqMUvvHWiWZhoBKc1A8TUNqO51jBnyZsxBzS1BmckEEOdms0PGf1nluowuOQpRLV0pQ+QrrrBcfilAWZ7Olh6hvmIvKkBKQAOQp0fWntC06YzlZcEjpW4YOaAdYfN1zO8Ix8kjJNSpb0dBOYHZsyS1RWoPrG9L4RhpiStKpsuWSUlSk5gCMr3Bs6dWqIBheBYKVME0TJkxvExpmpQMwLvzALR7tRxZUpSZUpRCQx+IHxEB3ahNvTaK5vjZib2eSD9itSkJYHMoZubEAAdKwBeGnpzNLmEIZrKJHLKTXlzjY4Qvv8M2SWSQMqwBnAzPXKdct2so1hWbM/hVDvpszuyhQCQCVZmop1GoBuA14zbKNxiLxU2XLmqmS1glglJuQ5JcCzEAwvPmqXLlslKCbn4Soc9HvVtI7+VNlqSCiYhiHHegi5S2ZQBSCxJ8mvHN8Rx8pSpgnyEnK4CkUsWpUEg3DaaQ5E5mTjGZObwOczk+LQmlujQbuUf0pP8AmmrB8w8D7W4NEqYju0LSmYkKTmuQSQWetCLWpGUgzWoFesa60ymBhgGBGtQ+tW8JUAbDyjUw0spQmYnMpZBagIDEtqAT9AQsqa6k3QUihKXJP9VaGn5R7i89aEd0kjIB/SxLt4gRSvziaOyVlWViX1y6bO357wv35RMzFTVNdKaHkd/7xnzJxyJVLKRRiLE3Yvmv5edosnEBLg1emhr8t4ZBX2D/AIfcSkTEd2kBM8VWCQ5G6TqnkLa3cudruJnDoMxKJanLKWAgrR4XFzQUPR+cfGsOiYhSZiFFExJBQoNTkdG/WPsWBErH4VE9QVKXMBSooUxCknIqooapJtZozfPpzZ44TEdqZJI7xahq5SrXcpv67Q4Z6JozpQJiWp4QEBtStVB66WMdlj+xkiZL/wDCkLWGAJSEv5hqxhK7NJbulSQAmuVSmA6BSmNtIt/Fk/rkf4qX3gJmLQXcJQoKTS2UCh8/eLTeHS1qWZ6iurgkqBYh6gH6aOh4n2VCsvdSZaSk+HKtGXeqc7aC0e4nwvEKSAjDpKv6u8lhqGzKBuxjHLhy5M3McrxSYJR7mU5VRGUVc6JAN1OW8tdEZuEIBSFyioOFBLkuD8ILVoNKdY7Hsn2Xmyc0+cgd9VMpGeWe70MwnMRmIJAAejveC8Y4BPUh5aEuk5gnOgF+RdnqbkdYbLxySBzGB4gqRmly2GZJNdxoOajlFdWjQ4Xj8ao5VJIGaX3hJqJc3xZg/NYPIr8oqrsliSUqCGV4QftJdhUn475mHkI6fD8MmhUtRQCO7CZgzorQoI+O+UJIO5Bg5W/hlAwGMl4fNLmnIkl85JOVSaJUaVdvMEteNWVJkTkGYJeZHdFsjVWk2r4vECGNmFbxl9pOy657MpJWmmbOgBTUD+LqfM7Qz2U4euRISiYgZwSFOuUQpJqCPF4SKAXFoePG/DqJ3BUSJX8QqQpL1IUvMoBRGoJYEgGjaCsYGMxuDmyyFickH76VJdJru4NKVvG7xLsoVlcwz0F7IC0AlgGOZSmq1ucceMD3M5SJ2HnAEeFag6RV3eiTQCo3MbsG1kY3hqpqwmTNm93lFVCrWchJapF6XgGNUQ8tjnSwZqlhdn5irx9Kwk+VMKwmYkpUfC5Y0ZwLD0jHxHZc51HIgpp8PxACwcF/V4x2v9PVyvDJ6gXOjHM6SCa0ZqghxC3aLGmac5OZQABLBqBvVo3OK4FWUSxJmoQm3hZuhILxmHsxMSnP3iWBDu4PRrPWGcp9ow92Em92oKmTBKDgMtMwvepZqfrB+3GNOJZcqWoiSDmUCcpBKQCxDiulYwMUZxLolqWCSAEpLs2gAjqOz/DsZOlJHdZEJLrMxQQAn7zlQcWB8qw+7ql0t2S4rhhKAmSWWh05wupNyrxOAas42jpcFgMMmVMnjMlGUj7UMLXSTVTvQ6tSMQzsBImgSgrErBoqglI2ypDBbFuXOF8VxBE1ZOImTJhcFJIZKQH8ISKAGleUHLDMl9aPbbGy8RKkolzHlpOZ3LVFAEmxre4jm5GHRlDF/X9DGoGWg+EXvmFNnD/TwjMCElmQSL1IrrR94z2q+lMbisKskyCopSmpmrAWpWzEuRTTeK8PnJmJCVEA0a59IxcfhAU5nAIew+JhSlwSd+cXwRATcPemhtHbPDGpicMpBYux10MRxGUyVFQpmcF93+qQGXNWFJCHUKJIIAupiw10h3ikgmUFjOXVUEijZn5NUQCkMPiTlp4mNRqBp1b5x3XYLjgkTe6UXRNIyXyhRoxAIqaVjgsEGUCMzsxLcg1PL2g+BSQXKs1r2bTzgs1qP0BgMaFGanwkgt4QVJIBFH0U1CHcPC/E8fJQtCZsnvEhJyghK2JKbZrBk9amOY/4e42ZOzrm51mgzlaSmgoCm4LG+sd/g+GIW6lJCi2Wo0cEdGr6xcbnjPKa588SwTFRwiABcmXKYDnEp4ngPD/hZPi+H7OT4um/lCn88CPCZMgPQZlAE+WVoqnj0s17vD017xNP9sPbl+DpxaM7FYMN/hJQteXKHyi0zFYUM2BStw7pRIYVIapFaRhcY47h0D/EIlpBY1ci9PubiFZveYtCZnDlSUiXmSQ5CcxKVEtlGhNd4pzqvCY6T+Mw/wDy7/Zhv++I/jMP/wAu/wBmG/745OZwriWY/aSnBLHNQJJFCGuwgf8AJeJEkpmSyoEt4zlA2Ia7xrsz1jspOLwpVlOBSijuUSDqNiT/AGgUrieEU+TBpUQWbu5Q0NQ9xSOTmdmcchRUlaTmNQC5Ic8mi07s7jVKSErRQJzErO5cimtn5Wh0ZPx2H8xkhL/wAbkmSfQAkmCS+LTGUkSGQaAEps2wV5Vjh8DwTFS5agmaAMzKoohrEfDsbilYbxHCMSKd4AhSQgBlvmapzZLH9IbYZGti8LJKsxlZDoQNRqCOoEAMoXTMI6/vSMmfwWehPeTpxKxbIlSS3i0ytqBq8Vlz5odPeOxqFoHlbLoI83O9b8b1qS1zkKUAkFJsoEE+Y08oseIJlnNPUgJ/GzvyFS8ZGGmTkqcpkqQ+ZajmSQHAJsoFhYa0EY44YCvvJxzjMol6lQ0DUA5ivpBJL61K2OOdqlSUHJJzIJ8OdJQlL/hupyFHSOI4xj8TiW71YAPwoPhSf8qBeup9YZ4xj5uJnFHeKEtBKkhLuKVSas7ChL3LbRmfwCpywcymBcZkHMoUuaAWOri7R02SM2tnhnD2Q6zm8X2edFCAxUUm7Alg96EUjN7QSFSw4dTq+6DSljV9I3VqDkqBAoyTUJ5ctOUFweISr4VZhZgxrtyjzX/re25458uXvxzPA19+CgoUPxpDFtM27Q1P4PlUQFyDzVmfzpHSkgbN5g9TAStOx9I1/wCnLfI3Lfxw/fUZSWa7gDf1heZu4yt6xsSCiYRLmISFq+8Q7Xty/U9I05UtcpIQVJCB8LM1dbR6OzTmsFMWogS0FYcUSCdQwO1RHd8M4bOloSFgJoAc1iS1CTRjsOcDwSFqUBQ5S4JankGY6QTivFUyEF13G5PoHarG1LwW2lzuMkhMygMs6OlklwHZxuWflCM9akqagI9Hv8otM4umaoJKAEVqq7tS1qxE6UwIWlwbHUWp1EIb/Zrja8IvvEKSUqbOj+oDWhoRW0fXeC8cTPyGVMYgg5Crwqo4BIvQu2zUMfno4Ut8fhPt1+tI3eznHBlEpZKaEBYuCbBvvJLWIZ4LM9h++V2/aXsVi8RNlTAJA7skt3l/Gk3IDfDHOq/4Z40Syj7GqnfOKUUNOsbfCcTiEZlypiJwUagKIWzAMUqBTyYBPWNjCduSJhRNlqQwSWynUlycpWGtWDvyHWOe7R9icdi1JLS0JCAnL3gPwkkG1Lwl/Kcbw2SmUkZ5pVMWEJLhQPcJuGsyzH0XB8fRNKlZ0sCyWOZxzb4S+kcz2o7QSJk9CJssFQocxWkABQNagsQT5kPFx5q8M/rm8RxnH+PwHOCcia+MOjxGuj7x6bxfHjMyTmBVkQ58SQqWMx8WxOojSxPC+H5/HLnBy5yrUoV/1OPRqXgmL4LwwJSoDEEqfKM1RQF2JeHvwjOcoxsNxvEd7MCpygwDpJoDmQDqGZyLlucMJ7RqUVoRMVnQCW8R1alQDXmIemcF4OHCps3MCHSy7jRyMvqWh+X2WwFSEqOaubMGP3gfnGuXLjvxTXJYniWOCppkKWoCbkTmUQi5cA5gHcoo/wB4bwSdj8fLuoiWopKFKmXSSXuuwDARodosKnDqSJCCoKU6golSM6lB1AWFk+jRz2P4sZk1CVIByy0JDgnKXNq0umsa7cassafEOJz5eRKisFSMxClGoIJCvxClwaRs8Jeal13rlUl3FadW29OeUriWeYpalFWZIIzVsgg0csHSoaOa9GMHiAychzAs4DipLAEXNWrs+4jHLL4srTm4UqQuUVJExRGUP8RT4hzYsKtrbSOaXiZqM6ZzhdgmjD4R0Lx2U6UoZWIQugSpnYOCWpr7wDH8OlYsLUT3c6WVAlqhOY5cwLZgzHqb78pOsyH4+e8CmpGIV3ysqXzOzZilVqEDXpG3KMtUycorXkIa7sTWje5cx7inAylkzFqCkAlCwkDM5OurJPw0NukZdMKQHJBUMwVoxGlquXYtFyu/6zq2MRnWBnyqs5DWOxG+j6iGeHo7tw6XUwFAcunrueUILUB965qMu9bUby94vwjIlBISSASxIr5HSOXom7615XEAn7wcXBTaFZvaUAkeH2+cKJmpSczudjCU3FpKicqb7GNZL8Pb8Xw+LIKFLZRNiLg/MW/eJl8TLmWtz4md6j/L+kej0d5HRuSXSJn4L+4cehpzjieI8QXOUVKPQCwetI9Ho1/zHJPDkAqAIfWp28o1TIKj4Cz787vHo9Fy+iB4clJqykq8LHqIVx2GCQqYNCAoPd7NHo9FPqvx0nAZhmJJchSG8Vj66x0WH45OlhlZJifxCvqI9Ho48/L45XlZyyM7jvabDJSiZ3Cgsln8Jbc6E7XF40Z/CgRKzgWpUkgF2qQ9t35R6PRufHaokdmkGalaFqTlsGcENrW7vptGerDzZKxOUU5A4ZL5iVZbuKWETHouPrPK2NKVORMS65SFkKIL6gG9QoEmtGEanDOLCYEolhmLBJGVIAoGIVto3tHo9Fkw/wBP4yckEd8DYqp4mAD0fLtGQMVLVPTKQkH7POSpADOEMzKL0XW3ziY9GuEnU2+C4rhgSmYQlDAS9GPj22t7xlyaKzG2RC2FD4cg8vKPR6D4DmDxZVLWupSgC6nLhA5W8MM90ZqBn+JYSSoXIGVbE7E/OPR6MW7K1GxJkpxCcqg457g8vaOQ7U8HQn4gFIBZmqCz08o9Hox946xznjn8fLAYpKgMo8NCzW6xnkKyuTqT1d49Hozus32MvETyaqUo7MWZ4rL4SpQzCYQ+nnHo9HpvnxrH/9k="/>
          <p:cNvSpPr>
            <a:spLocks noChangeAspect="1" noChangeArrowheads="1"/>
          </p:cNvSpPr>
          <p:nvPr/>
        </p:nvSpPr>
        <p:spPr bwMode="auto">
          <a:xfrm>
            <a:off x="1581032" y="-152400"/>
            <a:ext cx="312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eaLnBrk="1" hangingPunct="1">
              <a:spcBef>
                <a:spcPct val="0"/>
              </a:spcBef>
              <a:buFontTx/>
              <a:buNone/>
            </a:pPr>
            <a:endParaRPr lang="es-PE" altLang="es-PE" sz="2000">
              <a:latin typeface="Arial" charset="0"/>
            </a:endParaRPr>
          </a:p>
        </p:txBody>
      </p:sp>
      <p:sp>
        <p:nvSpPr>
          <p:cNvPr id="6" name="object 62">
            <a:extLst>
              <a:ext uri="{FF2B5EF4-FFF2-40B4-BE49-F238E27FC236}">
                <a16:creationId xmlns:a16="http://schemas.microsoft.com/office/drawing/2014/main" id="{EDCC48A2-9C38-E447-A1B8-F170F38CA63F}"/>
              </a:ext>
            </a:extLst>
          </p:cNvPr>
          <p:cNvSpPr txBox="1"/>
          <p:nvPr/>
        </p:nvSpPr>
        <p:spPr>
          <a:xfrm>
            <a:off x="5447480" y="2140864"/>
            <a:ext cx="4990427" cy="2351926"/>
          </a:xfrm>
          <a:prstGeom prst="rect">
            <a:avLst/>
          </a:prstGeom>
        </p:spPr>
        <p:txBody>
          <a:bodyPr vert="horz" wrap="square" lIns="0" tIns="0" rIns="0" bIns="0" rtlCol="0">
            <a:spAutoFit/>
          </a:bodyPr>
          <a:lstStyle/>
          <a:p>
            <a:pPr marL="49530">
              <a:lnSpc>
                <a:spcPct val="100000"/>
              </a:lnSpc>
            </a:pPr>
            <a:r>
              <a:rPr sz="1600" dirty="0">
                <a:solidFill>
                  <a:srgbClr val="FFFFFF"/>
                </a:solidFill>
                <a:ea typeface="Calibri" charset="0"/>
                <a:cs typeface="Calibri" charset="0"/>
              </a:rPr>
              <a:t>Síguenos:</a:t>
            </a:r>
            <a:endParaRPr sz="1600" dirty="0">
              <a:ea typeface="Calibri" charset="0"/>
              <a:cs typeface="Calibri" charset="0"/>
            </a:endParaRPr>
          </a:p>
          <a:p>
            <a:pPr>
              <a:lnSpc>
                <a:spcPct val="100000"/>
              </a:lnSpc>
            </a:pPr>
            <a:endParaRPr sz="1600" dirty="0">
              <a:ea typeface="Calibri" charset="0"/>
              <a:cs typeface="Calibri" charset="0"/>
            </a:endParaRPr>
          </a:p>
          <a:p>
            <a:pPr>
              <a:lnSpc>
                <a:spcPct val="100000"/>
              </a:lnSpc>
              <a:spcBef>
                <a:spcPts val="40"/>
              </a:spcBef>
            </a:pPr>
            <a:endParaRPr sz="2000" dirty="0">
              <a:ea typeface="Calibri" charset="0"/>
              <a:cs typeface="Calibri" charset="0"/>
            </a:endParaRPr>
          </a:p>
          <a:p>
            <a:pPr marL="49530">
              <a:lnSpc>
                <a:spcPct val="100000"/>
              </a:lnSpc>
            </a:pPr>
            <a:r>
              <a:rPr spc="10" dirty="0">
                <a:solidFill>
                  <a:srgbClr val="FFFFFF"/>
                </a:solidFill>
                <a:ea typeface="Calibri" charset="0"/>
                <a:cs typeface="Calibri" charset="0"/>
              </a:rPr>
              <a:t>ProInversión</a:t>
            </a:r>
            <a:r>
              <a:rPr spc="5" dirty="0">
                <a:solidFill>
                  <a:srgbClr val="FFFFFF"/>
                </a:solidFill>
                <a:ea typeface="Calibri" charset="0"/>
                <a:cs typeface="Calibri" charset="0"/>
              </a:rPr>
              <a:t> </a:t>
            </a:r>
            <a:r>
              <a:rPr spc="10" dirty="0">
                <a:solidFill>
                  <a:srgbClr val="FFFFFF"/>
                </a:solidFill>
                <a:ea typeface="Calibri" charset="0"/>
                <a:cs typeface="Calibri" charset="0"/>
              </a:rPr>
              <a:t>Perú</a:t>
            </a:r>
            <a:endParaRPr dirty="0">
              <a:ea typeface="Calibri" charset="0"/>
              <a:cs typeface="Calibri" charset="0"/>
            </a:endParaRPr>
          </a:p>
          <a:p>
            <a:pPr>
              <a:lnSpc>
                <a:spcPct val="100000"/>
              </a:lnSpc>
              <a:spcBef>
                <a:spcPts val="54"/>
              </a:spcBef>
            </a:pPr>
            <a:endParaRPr sz="1600" dirty="0">
              <a:ea typeface="Calibri" charset="0"/>
              <a:cs typeface="Calibri" charset="0"/>
            </a:endParaRPr>
          </a:p>
          <a:p>
            <a:pPr>
              <a:spcBef>
                <a:spcPct val="0"/>
              </a:spcBef>
            </a:pPr>
            <a:r>
              <a:rPr lang="es-ES" altLang="es-PE" sz="1600" dirty="0">
                <a:solidFill>
                  <a:schemeClr val="bg1"/>
                </a:solidFill>
                <a:latin typeface="Arial Regular"/>
              </a:rPr>
              <a:t>e. dmiralles@proinversion.gob.pe</a:t>
            </a:r>
          </a:p>
          <a:p>
            <a:pPr>
              <a:spcBef>
                <a:spcPct val="0"/>
              </a:spcBef>
            </a:pPr>
            <a:endParaRPr lang="es-ES" altLang="es-PE" sz="1600" dirty="0">
              <a:solidFill>
                <a:schemeClr val="bg1"/>
              </a:solidFill>
              <a:latin typeface="Arial Regular"/>
            </a:endParaRPr>
          </a:p>
          <a:p>
            <a:pPr>
              <a:spcBef>
                <a:spcPct val="0"/>
              </a:spcBef>
            </a:pPr>
            <a:r>
              <a:rPr lang="es-ES" altLang="es-PE" sz="1600" b="1" dirty="0">
                <a:solidFill>
                  <a:schemeClr val="bg1"/>
                </a:solidFill>
                <a:latin typeface="Arial Regular"/>
              </a:rPr>
              <a:t>WWW.OBRASPORIMPUESTOS.PE</a:t>
            </a:r>
            <a:endParaRPr lang="es-ES" sz="1600" dirty="0">
              <a:ea typeface="Calibri" charset="0"/>
              <a:cs typeface="Calibri" charset="0"/>
            </a:endParaRPr>
          </a:p>
          <a:p>
            <a:pPr marL="13335">
              <a:lnSpc>
                <a:spcPct val="100000"/>
              </a:lnSpc>
            </a:pPr>
            <a:r>
              <a:rPr b="1" spc="50" dirty="0">
                <a:solidFill>
                  <a:srgbClr val="FFFFFF"/>
                </a:solidFill>
                <a:ea typeface="Calibri" charset="0"/>
                <a:cs typeface="Calibri" charset="0"/>
              </a:rPr>
              <a:t>WWW.PROINVERSION.GOB.PE</a:t>
            </a:r>
            <a:endParaRPr b="1" dirty="0">
              <a:ea typeface="Calibri" charset="0"/>
              <a:cs typeface="Calibri" charset="0"/>
            </a:endParaRPr>
          </a:p>
        </p:txBody>
      </p:sp>
      <p:cxnSp>
        <p:nvCxnSpPr>
          <p:cNvPr id="7" name="Conector recto 6">
            <a:extLst>
              <a:ext uri="{FF2B5EF4-FFF2-40B4-BE49-F238E27FC236}">
                <a16:creationId xmlns:a16="http://schemas.microsoft.com/office/drawing/2014/main" id="{63497429-D01E-1D4C-8939-85A54CFF65F1}"/>
              </a:ext>
            </a:extLst>
          </p:cNvPr>
          <p:cNvCxnSpPr/>
          <p:nvPr/>
        </p:nvCxnSpPr>
        <p:spPr>
          <a:xfrm>
            <a:off x="4756241" y="1906670"/>
            <a:ext cx="14015" cy="282031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06A5F7CA-A066-A845-9005-16E106FE2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9046" y="2510259"/>
            <a:ext cx="2031674" cy="304440"/>
          </a:xfrm>
          <a:prstGeom prst="rect">
            <a:avLst/>
          </a:prstGeom>
        </p:spPr>
      </p:pic>
    </p:spTree>
    <p:extLst>
      <p:ext uri="{BB962C8B-B14F-4D97-AF65-F5344CB8AC3E}">
        <p14:creationId xmlns:p14="http://schemas.microsoft.com/office/powerpoint/2010/main" val="235960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2" name="object 39"/>
          <p:cNvSpPr txBox="1"/>
          <p:nvPr/>
        </p:nvSpPr>
        <p:spPr>
          <a:xfrm>
            <a:off x="2069469" y="4730214"/>
            <a:ext cx="1397090" cy="284774"/>
          </a:xfrm>
          <a:prstGeom prst="rect">
            <a:avLst/>
          </a:prstGeom>
        </p:spPr>
        <p:txBody>
          <a:bodyPr vert="horz" wrap="square" lIns="0" tIns="7700" rIns="0" bIns="0" rtlCol="0">
            <a:spAutoFit/>
          </a:bodyPr>
          <a:lstStyle/>
          <a:p>
            <a:pPr marL="7700" defTabSz="554385">
              <a:spcBef>
                <a:spcPts val="61"/>
              </a:spcBef>
            </a:pPr>
            <a:r>
              <a:rPr lang="es-ES" spc="3" dirty="0">
                <a:solidFill>
                  <a:srgbClr val="6D6E70"/>
                </a:solidFill>
                <a:latin typeface="Arial Regular"/>
                <a:ea typeface="Calibri" charset="0"/>
                <a:cs typeface="Calibri" charset="0"/>
              </a:rPr>
              <a:t>MÁS DE </a:t>
            </a:r>
            <a:endParaRPr dirty="0">
              <a:solidFill>
                <a:prstClr val="black"/>
              </a:solidFill>
              <a:latin typeface="Arial Regular"/>
              <a:ea typeface="Calibri" charset="0"/>
              <a:cs typeface="Calibri" charset="0"/>
            </a:endParaRPr>
          </a:p>
        </p:txBody>
      </p:sp>
      <p:sp>
        <p:nvSpPr>
          <p:cNvPr id="133" name="object 40"/>
          <p:cNvSpPr txBox="1"/>
          <p:nvPr/>
        </p:nvSpPr>
        <p:spPr>
          <a:xfrm>
            <a:off x="1176649" y="4921248"/>
            <a:ext cx="2200562" cy="810326"/>
          </a:xfrm>
          <a:prstGeom prst="rect">
            <a:avLst/>
          </a:prstGeom>
        </p:spPr>
        <p:txBody>
          <a:bodyPr vert="horz" wrap="square" lIns="0" tIns="10009" rIns="0" bIns="0" rtlCol="0">
            <a:spAutoFit/>
          </a:bodyPr>
          <a:lstStyle/>
          <a:p>
            <a:pPr marL="7700" defTabSz="554385">
              <a:spcBef>
                <a:spcPts val="79"/>
              </a:spcBef>
            </a:pPr>
            <a:r>
              <a:rPr lang="es-ES" sz="5200" spc="-306" dirty="0">
                <a:solidFill>
                  <a:srgbClr val="648D59"/>
                </a:solidFill>
                <a:latin typeface="Arial Regular"/>
                <a:ea typeface="Calibri" charset="0"/>
                <a:cs typeface="Calibri" charset="0"/>
              </a:rPr>
              <a:t>S/ 5,6</a:t>
            </a:r>
            <a:r>
              <a:rPr sz="5200" spc="-306" dirty="0">
                <a:solidFill>
                  <a:srgbClr val="648D59"/>
                </a:solidFill>
                <a:latin typeface="Arial Regular"/>
                <a:ea typeface="Calibri" charset="0"/>
                <a:cs typeface="Calibri" charset="0"/>
              </a:rPr>
              <a:t>00</a:t>
            </a:r>
            <a:endParaRPr sz="5200" dirty="0">
              <a:solidFill>
                <a:prstClr val="black"/>
              </a:solidFill>
              <a:latin typeface="Arial Regular"/>
              <a:ea typeface="Calibri" charset="0"/>
              <a:cs typeface="Calibri" charset="0"/>
            </a:endParaRPr>
          </a:p>
        </p:txBody>
      </p:sp>
      <p:sp>
        <p:nvSpPr>
          <p:cNvPr id="134" name="object 41"/>
          <p:cNvSpPr txBox="1"/>
          <p:nvPr/>
        </p:nvSpPr>
        <p:spPr>
          <a:xfrm>
            <a:off x="1782677" y="5717897"/>
            <a:ext cx="1743112" cy="209385"/>
          </a:xfrm>
          <a:prstGeom prst="rect">
            <a:avLst/>
          </a:prstGeom>
        </p:spPr>
        <p:txBody>
          <a:bodyPr vert="horz" wrap="square" lIns="0" tIns="9240" rIns="0" bIns="0" rtlCol="0">
            <a:spAutoFit/>
          </a:bodyPr>
          <a:lstStyle/>
          <a:p>
            <a:pPr marL="7700" defTabSz="554385">
              <a:spcBef>
                <a:spcPts val="73"/>
              </a:spcBef>
            </a:pPr>
            <a:r>
              <a:rPr sz="1300" spc="3" dirty="0">
                <a:solidFill>
                  <a:srgbClr val="6D6E70"/>
                </a:solidFill>
                <a:latin typeface="Arial Regular"/>
                <a:ea typeface="Calibri" charset="0"/>
                <a:cs typeface="Calibri" charset="0"/>
              </a:rPr>
              <a:t>MILONES DE</a:t>
            </a:r>
            <a:r>
              <a:rPr sz="1300" spc="30" dirty="0">
                <a:solidFill>
                  <a:srgbClr val="6D6E70"/>
                </a:solidFill>
                <a:latin typeface="Arial Regular"/>
                <a:ea typeface="Calibri" charset="0"/>
                <a:cs typeface="Calibri" charset="0"/>
              </a:rPr>
              <a:t> </a:t>
            </a:r>
            <a:r>
              <a:rPr sz="1300" spc="6" dirty="0">
                <a:solidFill>
                  <a:srgbClr val="6D6E70"/>
                </a:solidFill>
                <a:latin typeface="Arial Regular"/>
                <a:ea typeface="Calibri" charset="0"/>
                <a:cs typeface="Calibri" charset="0"/>
              </a:rPr>
              <a:t>SOLES</a:t>
            </a:r>
            <a:endParaRPr sz="1300" dirty="0">
              <a:solidFill>
                <a:prstClr val="black"/>
              </a:solidFill>
              <a:latin typeface="Arial Regular"/>
              <a:ea typeface="Calibri" charset="0"/>
              <a:cs typeface="Calibri" charset="0"/>
            </a:endParaRPr>
          </a:p>
        </p:txBody>
      </p:sp>
      <p:sp>
        <p:nvSpPr>
          <p:cNvPr id="135" name="object 42"/>
          <p:cNvSpPr/>
          <p:nvPr/>
        </p:nvSpPr>
        <p:spPr>
          <a:xfrm>
            <a:off x="4669035" y="2201798"/>
            <a:ext cx="2526176" cy="2516909"/>
          </a:xfrm>
          <a:prstGeom prst="rect">
            <a:avLst/>
          </a:prstGeom>
          <a:blipFill>
            <a:blip r:embed="rId4"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6" name="object 43"/>
          <p:cNvSpPr/>
          <p:nvPr/>
        </p:nvSpPr>
        <p:spPr>
          <a:xfrm>
            <a:off x="4942681" y="2467976"/>
            <a:ext cx="1953955" cy="1952721"/>
          </a:xfrm>
          <a:custGeom>
            <a:avLst/>
            <a:gdLst/>
            <a:ahLst/>
            <a:cxnLst/>
            <a:rect l="l" t="t" r="r" b="b"/>
            <a:pathLst>
              <a:path w="3221990" h="3221990">
                <a:moveTo>
                  <a:pt x="1610987" y="0"/>
                </a:moveTo>
                <a:lnTo>
                  <a:pt x="1562627" y="711"/>
                </a:lnTo>
                <a:lnTo>
                  <a:pt x="1514621" y="2834"/>
                </a:lnTo>
                <a:lnTo>
                  <a:pt x="1466990" y="6347"/>
                </a:lnTo>
                <a:lnTo>
                  <a:pt x="1419752" y="11232"/>
                </a:lnTo>
                <a:lnTo>
                  <a:pt x="1372928" y="17467"/>
                </a:lnTo>
                <a:lnTo>
                  <a:pt x="1326537" y="25032"/>
                </a:lnTo>
                <a:lnTo>
                  <a:pt x="1280601" y="33909"/>
                </a:lnTo>
                <a:lnTo>
                  <a:pt x="1235138" y="44077"/>
                </a:lnTo>
                <a:lnTo>
                  <a:pt x="1190169" y="55516"/>
                </a:lnTo>
                <a:lnTo>
                  <a:pt x="1145713" y="68206"/>
                </a:lnTo>
                <a:lnTo>
                  <a:pt x="1101791" y="82128"/>
                </a:lnTo>
                <a:lnTo>
                  <a:pt x="1058423" y="97260"/>
                </a:lnTo>
                <a:lnTo>
                  <a:pt x="1015627" y="113585"/>
                </a:lnTo>
                <a:lnTo>
                  <a:pt x="973425" y="131080"/>
                </a:lnTo>
                <a:lnTo>
                  <a:pt x="931836" y="149727"/>
                </a:lnTo>
                <a:lnTo>
                  <a:pt x="890881" y="169506"/>
                </a:lnTo>
                <a:lnTo>
                  <a:pt x="850578" y="190396"/>
                </a:lnTo>
                <a:lnTo>
                  <a:pt x="810949" y="212378"/>
                </a:lnTo>
                <a:lnTo>
                  <a:pt x="772012" y="235431"/>
                </a:lnTo>
                <a:lnTo>
                  <a:pt x="733788" y="259536"/>
                </a:lnTo>
                <a:lnTo>
                  <a:pt x="696298" y="284674"/>
                </a:lnTo>
                <a:lnTo>
                  <a:pt x="659560" y="310823"/>
                </a:lnTo>
                <a:lnTo>
                  <a:pt x="623594" y="337964"/>
                </a:lnTo>
                <a:lnTo>
                  <a:pt x="588422" y="366077"/>
                </a:lnTo>
                <a:lnTo>
                  <a:pt x="554062" y="395143"/>
                </a:lnTo>
                <a:lnTo>
                  <a:pt x="520534" y="425140"/>
                </a:lnTo>
                <a:lnTo>
                  <a:pt x="487859" y="456050"/>
                </a:lnTo>
                <a:lnTo>
                  <a:pt x="456057" y="487853"/>
                </a:lnTo>
                <a:lnTo>
                  <a:pt x="425146" y="520527"/>
                </a:lnTo>
                <a:lnTo>
                  <a:pt x="395148" y="554054"/>
                </a:lnTo>
                <a:lnTo>
                  <a:pt x="366083" y="588414"/>
                </a:lnTo>
                <a:lnTo>
                  <a:pt x="337969" y="623586"/>
                </a:lnTo>
                <a:lnTo>
                  <a:pt x="310827" y="659551"/>
                </a:lnTo>
                <a:lnTo>
                  <a:pt x="284678" y="696288"/>
                </a:lnTo>
                <a:lnTo>
                  <a:pt x="259540" y="733778"/>
                </a:lnTo>
                <a:lnTo>
                  <a:pt x="235434" y="772002"/>
                </a:lnTo>
                <a:lnTo>
                  <a:pt x="212381" y="810938"/>
                </a:lnTo>
                <a:lnTo>
                  <a:pt x="190398" y="850567"/>
                </a:lnTo>
                <a:lnTo>
                  <a:pt x="169508" y="890869"/>
                </a:lnTo>
                <a:lnTo>
                  <a:pt x="149729" y="931824"/>
                </a:lnTo>
                <a:lnTo>
                  <a:pt x="131082" y="973412"/>
                </a:lnTo>
                <a:lnTo>
                  <a:pt x="113586" y="1015614"/>
                </a:lnTo>
                <a:lnTo>
                  <a:pt x="97262" y="1058408"/>
                </a:lnTo>
                <a:lnTo>
                  <a:pt x="82129" y="1101777"/>
                </a:lnTo>
                <a:lnTo>
                  <a:pt x="68207" y="1145698"/>
                </a:lnTo>
                <a:lnTo>
                  <a:pt x="55517" y="1190153"/>
                </a:lnTo>
                <a:lnTo>
                  <a:pt x="44078" y="1235122"/>
                </a:lnTo>
                <a:lnTo>
                  <a:pt x="33910" y="1280584"/>
                </a:lnTo>
                <a:lnTo>
                  <a:pt x="25033" y="1326520"/>
                </a:lnTo>
                <a:lnTo>
                  <a:pt x="17467" y="1372910"/>
                </a:lnTo>
                <a:lnTo>
                  <a:pt x="11232" y="1419733"/>
                </a:lnTo>
                <a:lnTo>
                  <a:pt x="6348" y="1466970"/>
                </a:lnTo>
                <a:lnTo>
                  <a:pt x="2834" y="1514602"/>
                </a:lnTo>
                <a:lnTo>
                  <a:pt x="711" y="1562607"/>
                </a:lnTo>
                <a:lnTo>
                  <a:pt x="0" y="1610966"/>
                </a:lnTo>
                <a:lnTo>
                  <a:pt x="711" y="1659325"/>
                </a:lnTo>
                <a:lnTo>
                  <a:pt x="2834" y="1707331"/>
                </a:lnTo>
                <a:lnTo>
                  <a:pt x="6348" y="1754962"/>
                </a:lnTo>
                <a:lnTo>
                  <a:pt x="11232" y="1802199"/>
                </a:lnTo>
                <a:lnTo>
                  <a:pt x="17467" y="1849023"/>
                </a:lnTo>
                <a:lnTo>
                  <a:pt x="25033" y="1895413"/>
                </a:lnTo>
                <a:lnTo>
                  <a:pt x="33910" y="1941349"/>
                </a:lnTo>
                <a:lnTo>
                  <a:pt x="44078" y="1986811"/>
                </a:lnTo>
                <a:lnTo>
                  <a:pt x="55517" y="2031780"/>
                </a:lnTo>
                <a:lnTo>
                  <a:pt x="68207" y="2076235"/>
                </a:lnTo>
                <a:lnTo>
                  <a:pt x="82129" y="2120157"/>
                </a:lnTo>
                <a:lnTo>
                  <a:pt x="97262" y="2163525"/>
                </a:lnTo>
                <a:lnTo>
                  <a:pt x="113586" y="2206320"/>
                </a:lnTo>
                <a:lnTo>
                  <a:pt x="131082" y="2248522"/>
                </a:lnTo>
                <a:lnTo>
                  <a:pt x="149729" y="2290110"/>
                </a:lnTo>
                <a:lnTo>
                  <a:pt x="169508" y="2331066"/>
                </a:lnTo>
                <a:lnTo>
                  <a:pt x="190398" y="2371368"/>
                </a:lnTo>
                <a:lnTo>
                  <a:pt x="212381" y="2410997"/>
                </a:lnTo>
                <a:lnTo>
                  <a:pt x="235434" y="2449934"/>
                </a:lnTo>
                <a:lnTo>
                  <a:pt x="259540" y="2488157"/>
                </a:lnTo>
                <a:lnTo>
                  <a:pt x="284678" y="2525648"/>
                </a:lnTo>
                <a:lnTo>
                  <a:pt x="310827" y="2562385"/>
                </a:lnTo>
                <a:lnTo>
                  <a:pt x="337969" y="2598350"/>
                </a:lnTo>
                <a:lnTo>
                  <a:pt x="366083" y="2633523"/>
                </a:lnTo>
                <a:lnTo>
                  <a:pt x="395148" y="2667883"/>
                </a:lnTo>
                <a:lnTo>
                  <a:pt x="425146" y="2701410"/>
                </a:lnTo>
                <a:lnTo>
                  <a:pt x="456057" y="2734085"/>
                </a:lnTo>
                <a:lnTo>
                  <a:pt x="487859" y="2765887"/>
                </a:lnTo>
                <a:lnTo>
                  <a:pt x="520534" y="2796797"/>
                </a:lnTo>
                <a:lnTo>
                  <a:pt x="554062" y="2826795"/>
                </a:lnTo>
                <a:lnTo>
                  <a:pt x="588422" y="2855861"/>
                </a:lnTo>
                <a:lnTo>
                  <a:pt x="623594" y="2883975"/>
                </a:lnTo>
                <a:lnTo>
                  <a:pt x="659560" y="2911116"/>
                </a:lnTo>
                <a:lnTo>
                  <a:pt x="696298" y="2937266"/>
                </a:lnTo>
                <a:lnTo>
                  <a:pt x="733788" y="2962403"/>
                </a:lnTo>
                <a:lnTo>
                  <a:pt x="772012" y="2986509"/>
                </a:lnTo>
                <a:lnTo>
                  <a:pt x="810949" y="3009563"/>
                </a:lnTo>
                <a:lnTo>
                  <a:pt x="850578" y="3031545"/>
                </a:lnTo>
                <a:lnTo>
                  <a:pt x="890881" y="3052435"/>
                </a:lnTo>
                <a:lnTo>
                  <a:pt x="931836" y="3072214"/>
                </a:lnTo>
                <a:lnTo>
                  <a:pt x="973425" y="3090861"/>
                </a:lnTo>
                <a:lnTo>
                  <a:pt x="1015627" y="3108357"/>
                </a:lnTo>
                <a:lnTo>
                  <a:pt x="1058423" y="3124681"/>
                </a:lnTo>
                <a:lnTo>
                  <a:pt x="1101791" y="3139814"/>
                </a:lnTo>
                <a:lnTo>
                  <a:pt x="1145713" y="3153736"/>
                </a:lnTo>
                <a:lnTo>
                  <a:pt x="1190169" y="3166426"/>
                </a:lnTo>
                <a:lnTo>
                  <a:pt x="1235138" y="3177865"/>
                </a:lnTo>
                <a:lnTo>
                  <a:pt x="1280601" y="3188033"/>
                </a:lnTo>
                <a:lnTo>
                  <a:pt x="1326537" y="3196910"/>
                </a:lnTo>
                <a:lnTo>
                  <a:pt x="1372928" y="3204476"/>
                </a:lnTo>
                <a:lnTo>
                  <a:pt x="1419752" y="3210711"/>
                </a:lnTo>
                <a:lnTo>
                  <a:pt x="1466990" y="3215595"/>
                </a:lnTo>
                <a:lnTo>
                  <a:pt x="1514621" y="3219109"/>
                </a:lnTo>
                <a:lnTo>
                  <a:pt x="1562627" y="3221231"/>
                </a:lnTo>
                <a:lnTo>
                  <a:pt x="1610987" y="3221943"/>
                </a:lnTo>
                <a:lnTo>
                  <a:pt x="1659348" y="3221231"/>
                </a:lnTo>
                <a:lnTo>
                  <a:pt x="1707355" y="3219109"/>
                </a:lnTo>
                <a:lnTo>
                  <a:pt x="1754987" y="3215595"/>
                </a:lnTo>
                <a:lnTo>
                  <a:pt x="1802225" y="3210711"/>
                </a:lnTo>
                <a:lnTo>
                  <a:pt x="1849050" y="3204476"/>
                </a:lnTo>
                <a:lnTo>
                  <a:pt x="1895440" y="3196910"/>
                </a:lnTo>
                <a:lnTo>
                  <a:pt x="1941376" y="3188033"/>
                </a:lnTo>
                <a:lnTo>
                  <a:pt x="1986839" y="3177865"/>
                </a:lnTo>
                <a:lnTo>
                  <a:pt x="2031808" y="3166426"/>
                </a:lnTo>
                <a:lnTo>
                  <a:pt x="2076263" y="3153736"/>
                </a:lnTo>
                <a:lnTo>
                  <a:pt x="2120184" y="3139814"/>
                </a:lnTo>
                <a:lnTo>
                  <a:pt x="2163552" y="3124681"/>
                </a:lnTo>
                <a:lnTo>
                  <a:pt x="2206347" y="3108357"/>
                </a:lnTo>
                <a:lnTo>
                  <a:pt x="2248548" y="3090861"/>
                </a:lnTo>
                <a:lnTo>
                  <a:pt x="2290135" y="3072214"/>
                </a:lnTo>
                <a:lnTo>
                  <a:pt x="2331090" y="3052435"/>
                </a:lnTo>
                <a:lnTo>
                  <a:pt x="2371391" y="3031545"/>
                </a:lnTo>
                <a:lnTo>
                  <a:pt x="2411019" y="3009563"/>
                </a:lnTo>
                <a:lnTo>
                  <a:pt x="2449954" y="2986509"/>
                </a:lnTo>
                <a:lnTo>
                  <a:pt x="2488176" y="2962403"/>
                </a:lnTo>
                <a:lnTo>
                  <a:pt x="2525665" y="2937266"/>
                </a:lnTo>
                <a:lnTo>
                  <a:pt x="2562401" y="2911116"/>
                </a:lnTo>
                <a:lnTo>
                  <a:pt x="2598365" y="2883975"/>
                </a:lnTo>
                <a:lnTo>
                  <a:pt x="2633536" y="2855861"/>
                </a:lnTo>
                <a:lnTo>
                  <a:pt x="2667894" y="2826795"/>
                </a:lnTo>
                <a:lnTo>
                  <a:pt x="2701419" y="2796797"/>
                </a:lnTo>
                <a:lnTo>
                  <a:pt x="2734092" y="2765887"/>
                </a:lnTo>
                <a:lnTo>
                  <a:pt x="2765893" y="2734085"/>
                </a:lnTo>
                <a:lnTo>
                  <a:pt x="2796801" y="2701410"/>
                </a:lnTo>
                <a:lnTo>
                  <a:pt x="2826797" y="2667883"/>
                </a:lnTo>
                <a:lnTo>
                  <a:pt x="2855861" y="2633523"/>
                </a:lnTo>
                <a:lnTo>
                  <a:pt x="2883973" y="2598350"/>
                </a:lnTo>
                <a:lnTo>
                  <a:pt x="2911112" y="2562385"/>
                </a:lnTo>
                <a:lnTo>
                  <a:pt x="2937260" y="2525648"/>
                </a:lnTo>
                <a:lnTo>
                  <a:pt x="2962395" y="2488157"/>
                </a:lnTo>
                <a:lnTo>
                  <a:pt x="2986499" y="2449934"/>
                </a:lnTo>
                <a:lnTo>
                  <a:pt x="3009551" y="2410997"/>
                </a:lnTo>
                <a:lnTo>
                  <a:pt x="3031531" y="2371368"/>
                </a:lnTo>
                <a:lnTo>
                  <a:pt x="3052420" y="2331066"/>
                </a:lnTo>
                <a:lnTo>
                  <a:pt x="3072197" y="2290110"/>
                </a:lnTo>
                <a:lnTo>
                  <a:pt x="3090843" y="2248522"/>
                </a:lnTo>
                <a:lnTo>
                  <a:pt x="3108337" y="2206320"/>
                </a:lnTo>
                <a:lnTo>
                  <a:pt x="3124660" y="2163525"/>
                </a:lnTo>
                <a:lnTo>
                  <a:pt x="3139791" y="2120157"/>
                </a:lnTo>
                <a:lnTo>
                  <a:pt x="3153711" y="2076235"/>
                </a:lnTo>
                <a:lnTo>
                  <a:pt x="3166400" y="2031780"/>
                </a:lnTo>
                <a:lnTo>
                  <a:pt x="3177838" y="1986811"/>
                </a:lnTo>
                <a:lnTo>
                  <a:pt x="3188005" y="1941349"/>
                </a:lnTo>
                <a:lnTo>
                  <a:pt x="3196881" y="1895413"/>
                </a:lnTo>
                <a:lnTo>
                  <a:pt x="3204447" y="1849023"/>
                </a:lnTo>
                <a:lnTo>
                  <a:pt x="3210681" y="1802199"/>
                </a:lnTo>
                <a:lnTo>
                  <a:pt x="3215565" y="1754962"/>
                </a:lnTo>
                <a:lnTo>
                  <a:pt x="3219078" y="1707331"/>
                </a:lnTo>
                <a:lnTo>
                  <a:pt x="3221200" y="1659325"/>
                </a:lnTo>
                <a:lnTo>
                  <a:pt x="3221912" y="1610966"/>
                </a:lnTo>
                <a:lnTo>
                  <a:pt x="3221200" y="1562607"/>
                </a:lnTo>
                <a:lnTo>
                  <a:pt x="3219078" y="1514602"/>
                </a:lnTo>
                <a:lnTo>
                  <a:pt x="3215565" y="1466970"/>
                </a:lnTo>
                <a:lnTo>
                  <a:pt x="3210681" y="1419733"/>
                </a:lnTo>
                <a:lnTo>
                  <a:pt x="3204447" y="1372910"/>
                </a:lnTo>
                <a:lnTo>
                  <a:pt x="3196881" y="1326520"/>
                </a:lnTo>
                <a:lnTo>
                  <a:pt x="3188005" y="1280584"/>
                </a:lnTo>
                <a:lnTo>
                  <a:pt x="3177838" y="1235122"/>
                </a:lnTo>
                <a:lnTo>
                  <a:pt x="3166400" y="1190153"/>
                </a:lnTo>
                <a:lnTo>
                  <a:pt x="3153711" y="1145698"/>
                </a:lnTo>
                <a:lnTo>
                  <a:pt x="3139791" y="1101777"/>
                </a:lnTo>
                <a:lnTo>
                  <a:pt x="3124660" y="1058408"/>
                </a:lnTo>
                <a:lnTo>
                  <a:pt x="3108337" y="1015614"/>
                </a:lnTo>
                <a:lnTo>
                  <a:pt x="3090843" y="973412"/>
                </a:lnTo>
                <a:lnTo>
                  <a:pt x="3072197" y="931824"/>
                </a:lnTo>
                <a:lnTo>
                  <a:pt x="3052420" y="890869"/>
                </a:lnTo>
                <a:lnTo>
                  <a:pt x="3031531" y="850567"/>
                </a:lnTo>
                <a:lnTo>
                  <a:pt x="3009551" y="810938"/>
                </a:lnTo>
                <a:lnTo>
                  <a:pt x="2986499" y="772002"/>
                </a:lnTo>
                <a:lnTo>
                  <a:pt x="2962395" y="733778"/>
                </a:lnTo>
                <a:lnTo>
                  <a:pt x="2937260" y="696288"/>
                </a:lnTo>
                <a:lnTo>
                  <a:pt x="2911112" y="659551"/>
                </a:lnTo>
                <a:lnTo>
                  <a:pt x="2883973" y="623586"/>
                </a:lnTo>
                <a:lnTo>
                  <a:pt x="2855861" y="588414"/>
                </a:lnTo>
                <a:lnTo>
                  <a:pt x="2826797" y="554054"/>
                </a:lnTo>
                <a:lnTo>
                  <a:pt x="2796801" y="520527"/>
                </a:lnTo>
                <a:lnTo>
                  <a:pt x="2765893" y="487853"/>
                </a:lnTo>
                <a:lnTo>
                  <a:pt x="2734092" y="456050"/>
                </a:lnTo>
                <a:lnTo>
                  <a:pt x="2701419" y="425140"/>
                </a:lnTo>
                <a:lnTo>
                  <a:pt x="2667894" y="395143"/>
                </a:lnTo>
                <a:lnTo>
                  <a:pt x="2633536" y="366077"/>
                </a:lnTo>
                <a:lnTo>
                  <a:pt x="2598365" y="337964"/>
                </a:lnTo>
                <a:lnTo>
                  <a:pt x="2562401" y="310823"/>
                </a:lnTo>
                <a:lnTo>
                  <a:pt x="2525665" y="284674"/>
                </a:lnTo>
                <a:lnTo>
                  <a:pt x="2488176" y="259536"/>
                </a:lnTo>
                <a:lnTo>
                  <a:pt x="2449954" y="235431"/>
                </a:lnTo>
                <a:lnTo>
                  <a:pt x="2411019" y="212378"/>
                </a:lnTo>
                <a:lnTo>
                  <a:pt x="2371391" y="190396"/>
                </a:lnTo>
                <a:lnTo>
                  <a:pt x="2331090" y="169506"/>
                </a:lnTo>
                <a:lnTo>
                  <a:pt x="2290135" y="149727"/>
                </a:lnTo>
                <a:lnTo>
                  <a:pt x="2248548" y="131080"/>
                </a:lnTo>
                <a:lnTo>
                  <a:pt x="2206347" y="113585"/>
                </a:lnTo>
                <a:lnTo>
                  <a:pt x="2163552" y="97260"/>
                </a:lnTo>
                <a:lnTo>
                  <a:pt x="2120184" y="82128"/>
                </a:lnTo>
                <a:lnTo>
                  <a:pt x="2076263" y="68206"/>
                </a:lnTo>
                <a:lnTo>
                  <a:pt x="2031808" y="55516"/>
                </a:lnTo>
                <a:lnTo>
                  <a:pt x="1986839" y="44077"/>
                </a:lnTo>
                <a:lnTo>
                  <a:pt x="1941376" y="33909"/>
                </a:lnTo>
                <a:lnTo>
                  <a:pt x="1895440" y="25032"/>
                </a:lnTo>
                <a:lnTo>
                  <a:pt x="1849050" y="17467"/>
                </a:lnTo>
                <a:lnTo>
                  <a:pt x="1802225" y="11232"/>
                </a:lnTo>
                <a:lnTo>
                  <a:pt x="1754987" y="6347"/>
                </a:lnTo>
                <a:lnTo>
                  <a:pt x="1707355" y="2834"/>
                </a:lnTo>
                <a:lnTo>
                  <a:pt x="1659348" y="711"/>
                </a:lnTo>
                <a:lnTo>
                  <a:pt x="1610987"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7" name="object 44"/>
          <p:cNvSpPr/>
          <p:nvPr/>
        </p:nvSpPr>
        <p:spPr>
          <a:xfrm>
            <a:off x="4967624" y="2495168"/>
            <a:ext cx="1928964" cy="1925501"/>
          </a:xfrm>
          <a:prstGeom prst="rect">
            <a:avLst/>
          </a:prstGeom>
          <a:blipFill>
            <a:blip r:embed="rId5"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8" name="object 46"/>
          <p:cNvSpPr/>
          <p:nvPr/>
        </p:nvSpPr>
        <p:spPr>
          <a:xfrm>
            <a:off x="4336487" y="1866001"/>
            <a:ext cx="3191639" cy="3186545"/>
          </a:xfrm>
          <a:custGeom>
            <a:avLst/>
            <a:gdLst/>
            <a:ahLst/>
            <a:cxnLst/>
            <a:rect l="l" t="t" r="r" b="b"/>
            <a:pathLst>
              <a:path w="5262880" h="5257800">
                <a:moveTo>
                  <a:pt x="2917826" y="5245100"/>
                </a:moveTo>
                <a:lnTo>
                  <a:pt x="2344444" y="5245100"/>
                </a:lnTo>
                <a:lnTo>
                  <a:pt x="2391648" y="5257800"/>
                </a:lnTo>
                <a:lnTo>
                  <a:pt x="2870621" y="5257800"/>
                </a:lnTo>
                <a:lnTo>
                  <a:pt x="2917826" y="5245100"/>
                </a:lnTo>
                <a:close/>
              </a:path>
              <a:path w="5262880" h="5257800">
                <a:moveTo>
                  <a:pt x="3011482" y="5232400"/>
                </a:moveTo>
                <a:lnTo>
                  <a:pt x="2250789" y="5232400"/>
                </a:lnTo>
                <a:lnTo>
                  <a:pt x="2297489" y="5245100"/>
                </a:lnTo>
                <a:lnTo>
                  <a:pt x="2964782" y="5245100"/>
                </a:lnTo>
                <a:lnTo>
                  <a:pt x="3011482" y="5232400"/>
                </a:lnTo>
                <a:close/>
              </a:path>
              <a:path w="5262880" h="5257800">
                <a:moveTo>
                  <a:pt x="3149973" y="5207000"/>
                </a:moveTo>
                <a:lnTo>
                  <a:pt x="2112298" y="5207000"/>
                </a:lnTo>
                <a:lnTo>
                  <a:pt x="2204352" y="5232400"/>
                </a:lnTo>
                <a:lnTo>
                  <a:pt x="3057919" y="5232400"/>
                </a:lnTo>
                <a:lnTo>
                  <a:pt x="3149973" y="5207000"/>
                </a:lnTo>
                <a:close/>
              </a:path>
              <a:path w="5262880" h="5257800">
                <a:moveTo>
                  <a:pt x="3104085" y="38100"/>
                </a:moveTo>
                <a:lnTo>
                  <a:pt x="2158186" y="38100"/>
                </a:lnTo>
                <a:lnTo>
                  <a:pt x="2112298" y="50800"/>
                </a:lnTo>
                <a:lnTo>
                  <a:pt x="1670351" y="177800"/>
                </a:lnTo>
                <a:lnTo>
                  <a:pt x="1628013" y="203200"/>
                </a:lnTo>
                <a:lnTo>
                  <a:pt x="1586042" y="215900"/>
                </a:lnTo>
                <a:lnTo>
                  <a:pt x="1544445" y="241300"/>
                </a:lnTo>
                <a:lnTo>
                  <a:pt x="1503231" y="254000"/>
                </a:lnTo>
                <a:lnTo>
                  <a:pt x="1462407" y="279400"/>
                </a:lnTo>
                <a:lnTo>
                  <a:pt x="1421979" y="292100"/>
                </a:lnTo>
                <a:lnTo>
                  <a:pt x="1342345" y="342900"/>
                </a:lnTo>
                <a:lnTo>
                  <a:pt x="1303153" y="355600"/>
                </a:lnTo>
                <a:lnTo>
                  <a:pt x="1226057" y="406400"/>
                </a:lnTo>
                <a:lnTo>
                  <a:pt x="1150727" y="457200"/>
                </a:lnTo>
                <a:lnTo>
                  <a:pt x="1077223" y="508000"/>
                </a:lnTo>
                <a:lnTo>
                  <a:pt x="1005604" y="558800"/>
                </a:lnTo>
                <a:lnTo>
                  <a:pt x="970521" y="596900"/>
                </a:lnTo>
                <a:lnTo>
                  <a:pt x="935930" y="622300"/>
                </a:lnTo>
                <a:lnTo>
                  <a:pt x="901841" y="647700"/>
                </a:lnTo>
                <a:lnTo>
                  <a:pt x="868261" y="685800"/>
                </a:lnTo>
                <a:lnTo>
                  <a:pt x="835196" y="711200"/>
                </a:lnTo>
                <a:lnTo>
                  <a:pt x="802654" y="736600"/>
                </a:lnTo>
                <a:lnTo>
                  <a:pt x="770644" y="774700"/>
                </a:lnTo>
                <a:lnTo>
                  <a:pt x="739171" y="800100"/>
                </a:lnTo>
                <a:lnTo>
                  <a:pt x="708244" y="838200"/>
                </a:lnTo>
                <a:lnTo>
                  <a:pt x="677870" y="876300"/>
                </a:lnTo>
                <a:lnTo>
                  <a:pt x="648057" y="901700"/>
                </a:lnTo>
                <a:lnTo>
                  <a:pt x="618812" y="939800"/>
                </a:lnTo>
                <a:lnTo>
                  <a:pt x="590142" y="977900"/>
                </a:lnTo>
                <a:lnTo>
                  <a:pt x="562054" y="1003300"/>
                </a:lnTo>
                <a:lnTo>
                  <a:pt x="534557" y="1041400"/>
                </a:lnTo>
                <a:lnTo>
                  <a:pt x="507658" y="1079500"/>
                </a:lnTo>
                <a:lnTo>
                  <a:pt x="481364" y="1117600"/>
                </a:lnTo>
                <a:lnTo>
                  <a:pt x="455682" y="1155700"/>
                </a:lnTo>
                <a:lnTo>
                  <a:pt x="430620" y="1193800"/>
                </a:lnTo>
                <a:lnTo>
                  <a:pt x="406185" y="1231900"/>
                </a:lnTo>
                <a:lnTo>
                  <a:pt x="382386" y="1270000"/>
                </a:lnTo>
                <a:lnTo>
                  <a:pt x="359228" y="1308100"/>
                </a:lnTo>
                <a:lnTo>
                  <a:pt x="336720" y="1346200"/>
                </a:lnTo>
                <a:lnTo>
                  <a:pt x="314869" y="1384300"/>
                </a:lnTo>
                <a:lnTo>
                  <a:pt x="293683" y="1422400"/>
                </a:lnTo>
                <a:lnTo>
                  <a:pt x="273169" y="1460500"/>
                </a:lnTo>
                <a:lnTo>
                  <a:pt x="253334" y="1511300"/>
                </a:lnTo>
                <a:lnTo>
                  <a:pt x="234186" y="1549400"/>
                </a:lnTo>
                <a:lnTo>
                  <a:pt x="215732" y="1587500"/>
                </a:lnTo>
                <a:lnTo>
                  <a:pt x="197980" y="1625600"/>
                </a:lnTo>
                <a:lnTo>
                  <a:pt x="180937" y="1676400"/>
                </a:lnTo>
                <a:lnTo>
                  <a:pt x="164611" y="1714500"/>
                </a:lnTo>
                <a:lnTo>
                  <a:pt x="149008" y="1752600"/>
                </a:lnTo>
                <a:lnTo>
                  <a:pt x="134137" y="1803400"/>
                </a:lnTo>
                <a:lnTo>
                  <a:pt x="120005" y="1841500"/>
                </a:lnTo>
                <a:lnTo>
                  <a:pt x="106619" y="1892300"/>
                </a:lnTo>
                <a:lnTo>
                  <a:pt x="93987" y="1930400"/>
                </a:lnTo>
                <a:lnTo>
                  <a:pt x="82116" y="1981200"/>
                </a:lnTo>
                <a:lnTo>
                  <a:pt x="71013" y="2019300"/>
                </a:lnTo>
                <a:lnTo>
                  <a:pt x="60686" y="2070100"/>
                </a:lnTo>
                <a:lnTo>
                  <a:pt x="51143" y="2108200"/>
                </a:lnTo>
                <a:lnTo>
                  <a:pt x="42391" y="2159000"/>
                </a:lnTo>
                <a:lnTo>
                  <a:pt x="34437" y="2209800"/>
                </a:lnTo>
                <a:lnTo>
                  <a:pt x="27288" y="2247900"/>
                </a:lnTo>
                <a:lnTo>
                  <a:pt x="20953" y="2298700"/>
                </a:lnTo>
                <a:lnTo>
                  <a:pt x="15439" y="2349500"/>
                </a:lnTo>
                <a:lnTo>
                  <a:pt x="10752" y="2387600"/>
                </a:lnTo>
                <a:lnTo>
                  <a:pt x="6901" y="2438400"/>
                </a:lnTo>
                <a:lnTo>
                  <a:pt x="3893" y="2489200"/>
                </a:lnTo>
                <a:lnTo>
                  <a:pt x="1735" y="2540000"/>
                </a:lnTo>
                <a:lnTo>
                  <a:pt x="435" y="2590800"/>
                </a:lnTo>
                <a:lnTo>
                  <a:pt x="0" y="2628900"/>
                </a:lnTo>
                <a:lnTo>
                  <a:pt x="435" y="2679700"/>
                </a:lnTo>
                <a:lnTo>
                  <a:pt x="1735" y="2730500"/>
                </a:lnTo>
                <a:lnTo>
                  <a:pt x="3893" y="2781300"/>
                </a:lnTo>
                <a:lnTo>
                  <a:pt x="6901" y="2819400"/>
                </a:lnTo>
                <a:lnTo>
                  <a:pt x="10752" y="2870200"/>
                </a:lnTo>
                <a:lnTo>
                  <a:pt x="15439" y="2921000"/>
                </a:lnTo>
                <a:lnTo>
                  <a:pt x="20953" y="2971800"/>
                </a:lnTo>
                <a:lnTo>
                  <a:pt x="27288" y="3009900"/>
                </a:lnTo>
                <a:lnTo>
                  <a:pt x="34437" y="3060700"/>
                </a:lnTo>
                <a:lnTo>
                  <a:pt x="42391" y="3111500"/>
                </a:lnTo>
                <a:lnTo>
                  <a:pt x="51143" y="3149600"/>
                </a:lnTo>
                <a:lnTo>
                  <a:pt x="60686" y="3200400"/>
                </a:lnTo>
                <a:lnTo>
                  <a:pt x="71013" y="3238500"/>
                </a:lnTo>
                <a:lnTo>
                  <a:pt x="82116" y="3289300"/>
                </a:lnTo>
                <a:lnTo>
                  <a:pt x="93987" y="3327400"/>
                </a:lnTo>
                <a:lnTo>
                  <a:pt x="106619" y="3378200"/>
                </a:lnTo>
                <a:lnTo>
                  <a:pt x="120005" y="3416300"/>
                </a:lnTo>
                <a:lnTo>
                  <a:pt x="134137" y="3467100"/>
                </a:lnTo>
                <a:lnTo>
                  <a:pt x="149008" y="3505200"/>
                </a:lnTo>
                <a:lnTo>
                  <a:pt x="164611" y="3556000"/>
                </a:lnTo>
                <a:lnTo>
                  <a:pt x="180937" y="3594100"/>
                </a:lnTo>
                <a:lnTo>
                  <a:pt x="197980" y="3632200"/>
                </a:lnTo>
                <a:lnTo>
                  <a:pt x="215732" y="3683000"/>
                </a:lnTo>
                <a:lnTo>
                  <a:pt x="234186" y="3721100"/>
                </a:lnTo>
                <a:lnTo>
                  <a:pt x="253334" y="3759200"/>
                </a:lnTo>
                <a:lnTo>
                  <a:pt x="273169" y="3797300"/>
                </a:lnTo>
                <a:lnTo>
                  <a:pt x="293683" y="3848100"/>
                </a:lnTo>
                <a:lnTo>
                  <a:pt x="314869" y="3886200"/>
                </a:lnTo>
                <a:lnTo>
                  <a:pt x="336720" y="3924300"/>
                </a:lnTo>
                <a:lnTo>
                  <a:pt x="359228" y="3962400"/>
                </a:lnTo>
                <a:lnTo>
                  <a:pt x="382386" y="4000500"/>
                </a:lnTo>
                <a:lnTo>
                  <a:pt x="406185" y="4038600"/>
                </a:lnTo>
                <a:lnTo>
                  <a:pt x="430620" y="4076700"/>
                </a:lnTo>
                <a:lnTo>
                  <a:pt x="455682" y="4114800"/>
                </a:lnTo>
                <a:lnTo>
                  <a:pt x="481364" y="4152900"/>
                </a:lnTo>
                <a:lnTo>
                  <a:pt x="507658" y="4191000"/>
                </a:lnTo>
                <a:lnTo>
                  <a:pt x="534557" y="4229100"/>
                </a:lnTo>
                <a:lnTo>
                  <a:pt x="562054" y="4254500"/>
                </a:lnTo>
                <a:lnTo>
                  <a:pt x="590142" y="4292600"/>
                </a:lnTo>
                <a:lnTo>
                  <a:pt x="618812" y="4330700"/>
                </a:lnTo>
                <a:lnTo>
                  <a:pt x="648057" y="4356100"/>
                </a:lnTo>
                <a:lnTo>
                  <a:pt x="677870" y="4394200"/>
                </a:lnTo>
                <a:lnTo>
                  <a:pt x="708244" y="4432300"/>
                </a:lnTo>
                <a:lnTo>
                  <a:pt x="739171" y="4457700"/>
                </a:lnTo>
                <a:lnTo>
                  <a:pt x="770644" y="4495800"/>
                </a:lnTo>
                <a:lnTo>
                  <a:pt x="802654" y="4521200"/>
                </a:lnTo>
                <a:lnTo>
                  <a:pt x="835196" y="4559300"/>
                </a:lnTo>
                <a:lnTo>
                  <a:pt x="868261" y="4584700"/>
                </a:lnTo>
                <a:lnTo>
                  <a:pt x="901841" y="4610100"/>
                </a:lnTo>
                <a:lnTo>
                  <a:pt x="935930" y="4648200"/>
                </a:lnTo>
                <a:lnTo>
                  <a:pt x="970521" y="4673600"/>
                </a:lnTo>
                <a:lnTo>
                  <a:pt x="1041174" y="4724400"/>
                </a:lnTo>
                <a:lnTo>
                  <a:pt x="1077223" y="4762500"/>
                </a:lnTo>
                <a:lnTo>
                  <a:pt x="1150727" y="4813300"/>
                </a:lnTo>
                <a:lnTo>
                  <a:pt x="1226057" y="4864100"/>
                </a:lnTo>
                <a:lnTo>
                  <a:pt x="1264388" y="4876800"/>
                </a:lnTo>
                <a:lnTo>
                  <a:pt x="1303153" y="4902200"/>
                </a:lnTo>
                <a:lnTo>
                  <a:pt x="1381956" y="4953000"/>
                </a:lnTo>
                <a:lnTo>
                  <a:pt x="1421979" y="4965700"/>
                </a:lnTo>
                <a:lnTo>
                  <a:pt x="1503231" y="5016500"/>
                </a:lnTo>
                <a:lnTo>
                  <a:pt x="1544445" y="5029200"/>
                </a:lnTo>
                <a:lnTo>
                  <a:pt x="1586042" y="5054600"/>
                </a:lnTo>
                <a:lnTo>
                  <a:pt x="1670351" y="5080000"/>
                </a:lnTo>
                <a:lnTo>
                  <a:pt x="1713049" y="5105400"/>
                </a:lnTo>
                <a:lnTo>
                  <a:pt x="2066696" y="5207000"/>
                </a:lnTo>
                <a:lnTo>
                  <a:pt x="3195575" y="5207000"/>
                </a:lnTo>
                <a:lnTo>
                  <a:pt x="3374981" y="5156200"/>
                </a:lnTo>
                <a:lnTo>
                  <a:pt x="2530459" y="5156200"/>
                </a:lnTo>
                <a:lnTo>
                  <a:pt x="2480376" y="5143500"/>
                </a:lnTo>
                <a:lnTo>
                  <a:pt x="2380771" y="5143500"/>
                </a:lnTo>
                <a:lnTo>
                  <a:pt x="2331272" y="5130800"/>
                </a:lnTo>
                <a:lnTo>
                  <a:pt x="2281990" y="5130800"/>
                </a:lnTo>
                <a:lnTo>
                  <a:pt x="2232935" y="5118100"/>
                </a:lnTo>
                <a:lnTo>
                  <a:pt x="2184119" y="5118100"/>
                </a:lnTo>
                <a:lnTo>
                  <a:pt x="1757313" y="5003800"/>
                </a:lnTo>
                <a:lnTo>
                  <a:pt x="1711483" y="4978400"/>
                </a:lnTo>
                <a:lnTo>
                  <a:pt x="1666013" y="4965700"/>
                </a:lnTo>
                <a:lnTo>
                  <a:pt x="1620912" y="4940300"/>
                </a:lnTo>
                <a:lnTo>
                  <a:pt x="1576192" y="4927600"/>
                </a:lnTo>
                <a:lnTo>
                  <a:pt x="1487938" y="4876800"/>
                </a:lnTo>
                <a:lnTo>
                  <a:pt x="1444425" y="4864100"/>
                </a:lnTo>
                <a:lnTo>
                  <a:pt x="1316478" y="4787900"/>
                </a:lnTo>
                <a:lnTo>
                  <a:pt x="1233448" y="4737100"/>
                </a:lnTo>
                <a:lnTo>
                  <a:pt x="1192646" y="4699000"/>
                </a:lnTo>
                <a:lnTo>
                  <a:pt x="1112523" y="4648200"/>
                </a:lnTo>
                <a:lnTo>
                  <a:pt x="1073224" y="4610100"/>
                </a:lnTo>
                <a:lnTo>
                  <a:pt x="1034448" y="4584700"/>
                </a:lnTo>
                <a:lnTo>
                  <a:pt x="996205" y="4546600"/>
                </a:lnTo>
                <a:lnTo>
                  <a:pt x="958507" y="4521200"/>
                </a:lnTo>
                <a:lnTo>
                  <a:pt x="921365" y="4483100"/>
                </a:lnTo>
                <a:lnTo>
                  <a:pt x="884789" y="4445000"/>
                </a:lnTo>
                <a:lnTo>
                  <a:pt x="848790" y="4419600"/>
                </a:lnTo>
                <a:lnTo>
                  <a:pt x="813485" y="4381500"/>
                </a:lnTo>
                <a:lnTo>
                  <a:pt x="778987" y="4343400"/>
                </a:lnTo>
                <a:lnTo>
                  <a:pt x="745300" y="4305300"/>
                </a:lnTo>
                <a:lnTo>
                  <a:pt x="712429" y="4267200"/>
                </a:lnTo>
                <a:lnTo>
                  <a:pt x="680378" y="4229100"/>
                </a:lnTo>
                <a:lnTo>
                  <a:pt x="649152" y="4191000"/>
                </a:lnTo>
                <a:lnTo>
                  <a:pt x="618755" y="4152900"/>
                </a:lnTo>
                <a:lnTo>
                  <a:pt x="589192" y="4114800"/>
                </a:lnTo>
                <a:lnTo>
                  <a:pt x="560467" y="4076700"/>
                </a:lnTo>
                <a:lnTo>
                  <a:pt x="532585" y="4025900"/>
                </a:lnTo>
                <a:lnTo>
                  <a:pt x="505551" y="3987800"/>
                </a:lnTo>
                <a:lnTo>
                  <a:pt x="479368" y="3949700"/>
                </a:lnTo>
                <a:lnTo>
                  <a:pt x="454042" y="3911600"/>
                </a:lnTo>
                <a:lnTo>
                  <a:pt x="429577" y="3860800"/>
                </a:lnTo>
                <a:lnTo>
                  <a:pt x="405978" y="3822700"/>
                </a:lnTo>
                <a:lnTo>
                  <a:pt x="383248" y="3771900"/>
                </a:lnTo>
                <a:lnTo>
                  <a:pt x="361393" y="3733800"/>
                </a:lnTo>
                <a:lnTo>
                  <a:pt x="340417" y="3683000"/>
                </a:lnTo>
                <a:lnTo>
                  <a:pt x="320325" y="3644900"/>
                </a:lnTo>
                <a:lnTo>
                  <a:pt x="301121" y="3594100"/>
                </a:lnTo>
                <a:lnTo>
                  <a:pt x="282810" y="3556000"/>
                </a:lnTo>
                <a:lnTo>
                  <a:pt x="265396" y="3505200"/>
                </a:lnTo>
                <a:lnTo>
                  <a:pt x="248883" y="3454400"/>
                </a:lnTo>
                <a:lnTo>
                  <a:pt x="233277" y="3416300"/>
                </a:lnTo>
                <a:lnTo>
                  <a:pt x="218582" y="3365500"/>
                </a:lnTo>
                <a:lnTo>
                  <a:pt x="204801" y="3314700"/>
                </a:lnTo>
                <a:lnTo>
                  <a:pt x="191941" y="3276600"/>
                </a:lnTo>
                <a:lnTo>
                  <a:pt x="180005" y="3225800"/>
                </a:lnTo>
                <a:lnTo>
                  <a:pt x="168998" y="3175000"/>
                </a:lnTo>
                <a:lnTo>
                  <a:pt x="158924" y="3124200"/>
                </a:lnTo>
                <a:lnTo>
                  <a:pt x="149789" y="3086100"/>
                </a:lnTo>
                <a:lnTo>
                  <a:pt x="141595" y="3035300"/>
                </a:lnTo>
                <a:lnTo>
                  <a:pt x="134349" y="2984500"/>
                </a:lnTo>
                <a:lnTo>
                  <a:pt x="128054" y="2933700"/>
                </a:lnTo>
                <a:lnTo>
                  <a:pt x="122715" y="2882900"/>
                </a:lnTo>
                <a:lnTo>
                  <a:pt x="118337" y="2832100"/>
                </a:lnTo>
                <a:lnTo>
                  <a:pt x="114924" y="2781300"/>
                </a:lnTo>
                <a:lnTo>
                  <a:pt x="112480" y="2730500"/>
                </a:lnTo>
                <a:lnTo>
                  <a:pt x="111011" y="2679700"/>
                </a:lnTo>
                <a:lnTo>
                  <a:pt x="110520" y="2628900"/>
                </a:lnTo>
                <a:lnTo>
                  <a:pt x="111011" y="2578100"/>
                </a:lnTo>
                <a:lnTo>
                  <a:pt x="112480" y="2527300"/>
                </a:lnTo>
                <a:lnTo>
                  <a:pt x="114924" y="2476500"/>
                </a:lnTo>
                <a:lnTo>
                  <a:pt x="118337" y="2438400"/>
                </a:lnTo>
                <a:lnTo>
                  <a:pt x="122715" y="2387600"/>
                </a:lnTo>
                <a:lnTo>
                  <a:pt x="128054" y="2336800"/>
                </a:lnTo>
                <a:lnTo>
                  <a:pt x="134349" y="2286000"/>
                </a:lnTo>
                <a:lnTo>
                  <a:pt x="141595" y="2235200"/>
                </a:lnTo>
                <a:lnTo>
                  <a:pt x="149789" y="2184400"/>
                </a:lnTo>
                <a:lnTo>
                  <a:pt x="158924" y="2133600"/>
                </a:lnTo>
                <a:lnTo>
                  <a:pt x="168998" y="2082800"/>
                </a:lnTo>
                <a:lnTo>
                  <a:pt x="180005" y="2044700"/>
                </a:lnTo>
                <a:lnTo>
                  <a:pt x="191941" y="1993900"/>
                </a:lnTo>
                <a:lnTo>
                  <a:pt x="204801" y="1943100"/>
                </a:lnTo>
                <a:lnTo>
                  <a:pt x="218582" y="1905000"/>
                </a:lnTo>
                <a:lnTo>
                  <a:pt x="233277" y="1854200"/>
                </a:lnTo>
                <a:lnTo>
                  <a:pt x="248883" y="1803400"/>
                </a:lnTo>
                <a:lnTo>
                  <a:pt x="265396" y="1765300"/>
                </a:lnTo>
                <a:lnTo>
                  <a:pt x="282810" y="1714500"/>
                </a:lnTo>
                <a:lnTo>
                  <a:pt x="301121" y="1663700"/>
                </a:lnTo>
                <a:lnTo>
                  <a:pt x="320325" y="1625600"/>
                </a:lnTo>
                <a:lnTo>
                  <a:pt x="340417" y="1574800"/>
                </a:lnTo>
                <a:lnTo>
                  <a:pt x="361393" y="1536700"/>
                </a:lnTo>
                <a:lnTo>
                  <a:pt x="383248" y="1485900"/>
                </a:lnTo>
                <a:lnTo>
                  <a:pt x="405978" y="1447800"/>
                </a:lnTo>
                <a:lnTo>
                  <a:pt x="429577" y="1397000"/>
                </a:lnTo>
                <a:lnTo>
                  <a:pt x="454042" y="1358900"/>
                </a:lnTo>
                <a:lnTo>
                  <a:pt x="479368" y="1320800"/>
                </a:lnTo>
                <a:lnTo>
                  <a:pt x="505551" y="1282700"/>
                </a:lnTo>
                <a:lnTo>
                  <a:pt x="532585" y="1231900"/>
                </a:lnTo>
                <a:lnTo>
                  <a:pt x="560467" y="1193800"/>
                </a:lnTo>
                <a:lnTo>
                  <a:pt x="589192" y="1155700"/>
                </a:lnTo>
                <a:lnTo>
                  <a:pt x="618755" y="1117600"/>
                </a:lnTo>
                <a:lnTo>
                  <a:pt x="649152" y="1079500"/>
                </a:lnTo>
                <a:lnTo>
                  <a:pt x="680378" y="1041400"/>
                </a:lnTo>
                <a:lnTo>
                  <a:pt x="712429" y="1003300"/>
                </a:lnTo>
                <a:lnTo>
                  <a:pt x="745300" y="965200"/>
                </a:lnTo>
                <a:lnTo>
                  <a:pt x="778987" y="927100"/>
                </a:lnTo>
                <a:lnTo>
                  <a:pt x="813485" y="889000"/>
                </a:lnTo>
                <a:lnTo>
                  <a:pt x="848790" y="850900"/>
                </a:lnTo>
                <a:lnTo>
                  <a:pt x="884789" y="812800"/>
                </a:lnTo>
                <a:lnTo>
                  <a:pt x="921365" y="774700"/>
                </a:lnTo>
                <a:lnTo>
                  <a:pt x="958507" y="749300"/>
                </a:lnTo>
                <a:lnTo>
                  <a:pt x="996205" y="711200"/>
                </a:lnTo>
                <a:lnTo>
                  <a:pt x="1034448" y="685800"/>
                </a:lnTo>
                <a:lnTo>
                  <a:pt x="1073224" y="647700"/>
                </a:lnTo>
                <a:lnTo>
                  <a:pt x="1152334" y="596900"/>
                </a:lnTo>
                <a:lnTo>
                  <a:pt x="1192646" y="558800"/>
                </a:lnTo>
                <a:lnTo>
                  <a:pt x="1274729" y="508000"/>
                </a:lnTo>
                <a:lnTo>
                  <a:pt x="1401337" y="431800"/>
                </a:lnTo>
                <a:lnTo>
                  <a:pt x="1487938" y="381000"/>
                </a:lnTo>
                <a:lnTo>
                  <a:pt x="1531864" y="368300"/>
                </a:lnTo>
                <a:lnTo>
                  <a:pt x="1620912" y="317500"/>
                </a:lnTo>
                <a:lnTo>
                  <a:pt x="1666013" y="304800"/>
                </a:lnTo>
                <a:lnTo>
                  <a:pt x="1711483" y="279400"/>
                </a:lnTo>
                <a:lnTo>
                  <a:pt x="1850004" y="241300"/>
                </a:lnTo>
                <a:lnTo>
                  <a:pt x="1896844" y="215900"/>
                </a:lnTo>
                <a:lnTo>
                  <a:pt x="2087246" y="165100"/>
                </a:lnTo>
                <a:lnTo>
                  <a:pt x="2135552" y="165100"/>
                </a:lnTo>
                <a:lnTo>
                  <a:pt x="2232935" y="139700"/>
                </a:lnTo>
                <a:lnTo>
                  <a:pt x="2281990" y="139700"/>
                </a:lnTo>
                <a:lnTo>
                  <a:pt x="2331272" y="127000"/>
                </a:lnTo>
                <a:lnTo>
                  <a:pt x="2380771" y="127000"/>
                </a:lnTo>
                <a:lnTo>
                  <a:pt x="2430476" y="114300"/>
                </a:lnTo>
                <a:lnTo>
                  <a:pt x="3374981" y="114300"/>
                </a:lnTo>
                <a:lnTo>
                  <a:pt x="3104085" y="38100"/>
                </a:lnTo>
                <a:close/>
              </a:path>
              <a:path w="5262880" h="5257800">
                <a:moveTo>
                  <a:pt x="3374981" y="114300"/>
                </a:moveTo>
                <a:lnTo>
                  <a:pt x="2831792" y="114300"/>
                </a:lnTo>
                <a:lnTo>
                  <a:pt x="2881497" y="127000"/>
                </a:lnTo>
                <a:lnTo>
                  <a:pt x="2930996" y="127000"/>
                </a:lnTo>
                <a:lnTo>
                  <a:pt x="2980278" y="139700"/>
                </a:lnTo>
                <a:lnTo>
                  <a:pt x="3029333" y="139700"/>
                </a:lnTo>
                <a:lnTo>
                  <a:pt x="3126716" y="165100"/>
                </a:lnTo>
                <a:lnTo>
                  <a:pt x="3175022" y="165100"/>
                </a:lnTo>
                <a:lnTo>
                  <a:pt x="3365425" y="215900"/>
                </a:lnTo>
                <a:lnTo>
                  <a:pt x="3412265" y="241300"/>
                </a:lnTo>
                <a:lnTo>
                  <a:pt x="3550786" y="279400"/>
                </a:lnTo>
                <a:lnTo>
                  <a:pt x="3596256" y="304800"/>
                </a:lnTo>
                <a:lnTo>
                  <a:pt x="3641357" y="317500"/>
                </a:lnTo>
                <a:lnTo>
                  <a:pt x="3730406" y="368300"/>
                </a:lnTo>
                <a:lnTo>
                  <a:pt x="3774333" y="381000"/>
                </a:lnTo>
                <a:lnTo>
                  <a:pt x="3860934" y="431800"/>
                </a:lnTo>
                <a:lnTo>
                  <a:pt x="3987543" y="508000"/>
                </a:lnTo>
                <a:lnTo>
                  <a:pt x="4069627" y="558800"/>
                </a:lnTo>
                <a:lnTo>
                  <a:pt x="4109939" y="596900"/>
                </a:lnTo>
                <a:lnTo>
                  <a:pt x="4189051" y="647700"/>
                </a:lnTo>
                <a:lnTo>
                  <a:pt x="4227828" y="685800"/>
                </a:lnTo>
                <a:lnTo>
                  <a:pt x="4266071" y="711200"/>
                </a:lnTo>
                <a:lnTo>
                  <a:pt x="4303769" y="749300"/>
                </a:lnTo>
                <a:lnTo>
                  <a:pt x="4340912" y="774700"/>
                </a:lnTo>
                <a:lnTo>
                  <a:pt x="4377489" y="812800"/>
                </a:lnTo>
                <a:lnTo>
                  <a:pt x="4413488" y="850900"/>
                </a:lnTo>
                <a:lnTo>
                  <a:pt x="4448792" y="889000"/>
                </a:lnTo>
                <a:lnTo>
                  <a:pt x="4483290" y="927100"/>
                </a:lnTo>
                <a:lnTo>
                  <a:pt x="4516976" y="965200"/>
                </a:lnTo>
                <a:lnTo>
                  <a:pt x="4549847" y="1003300"/>
                </a:lnTo>
                <a:lnTo>
                  <a:pt x="4581897" y="1041400"/>
                </a:lnTo>
                <a:lnTo>
                  <a:pt x="4613123" y="1079500"/>
                </a:lnTo>
                <a:lnTo>
                  <a:pt x="4643519" y="1117600"/>
                </a:lnTo>
                <a:lnTo>
                  <a:pt x="4673082" y="1155700"/>
                </a:lnTo>
                <a:lnTo>
                  <a:pt x="4701806" y="1193800"/>
                </a:lnTo>
                <a:lnTo>
                  <a:pt x="4729687" y="1231900"/>
                </a:lnTo>
                <a:lnTo>
                  <a:pt x="4756721" y="1282700"/>
                </a:lnTo>
                <a:lnTo>
                  <a:pt x="4782904" y="1320800"/>
                </a:lnTo>
                <a:lnTo>
                  <a:pt x="4808229" y="1358900"/>
                </a:lnTo>
                <a:lnTo>
                  <a:pt x="4832694" y="1397000"/>
                </a:lnTo>
                <a:lnTo>
                  <a:pt x="4856293" y="1447800"/>
                </a:lnTo>
                <a:lnTo>
                  <a:pt x="4879022" y="1485900"/>
                </a:lnTo>
                <a:lnTo>
                  <a:pt x="4900877" y="1536700"/>
                </a:lnTo>
                <a:lnTo>
                  <a:pt x="4921852" y="1574800"/>
                </a:lnTo>
                <a:lnTo>
                  <a:pt x="4941944" y="1625600"/>
                </a:lnTo>
                <a:lnTo>
                  <a:pt x="4961148" y="1663700"/>
                </a:lnTo>
                <a:lnTo>
                  <a:pt x="4979459" y="1714500"/>
                </a:lnTo>
                <a:lnTo>
                  <a:pt x="4996873" y="1765300"/>
                </a:lnTo>
                <a:lnTo>
                  <a:pt x="5013386" y="1803400"/>
                </a:lnTo>
                <a:lnTo>
                  <a:pt x="5028992" y="1854200"/>
                </a:lnTo>
                <a:lnTo>
                  <a:pt x="5043687" y="1905000"/>
                </a:lnTo>
                <a:lnTo>
                  <a:pt x="5057467" y="1943100"/>
                </a:lnTo>
                <a:lnTo>
                  <a:pt x="5070327" y="1993900"/>
                </a:lnTo>
                <a:lnTo>
                  <a:pt x="5082263" y="2044700"/>
                </a:lnTo>
                <a:lnTo>
                  <a:pt x="5093270" y="2082800"/>
                </a:lnTo>
                <a:lnTo>
                  <a:pt x="5103344" y="2133600"/>
                </a:lnTo>
                <a:lnTo>
                  <a:pt x="5112480" y="2184400"/>
                </a:lnTo>
                <a:lnTo>
                  <a:pt x="5120673" y="2235200"/>
                </a:lnTo>
                <a:lnTo>
                  <a:pt x="5127919" y="2286000"/>
                </a:lnTo>
                <a:lnTo>
                  <a:pt x="5134214" y="2336800"/>
                </a:lnTo>
                <a:lnTo>
                  <a:pt x="5139553" y="2387600"/>
                </a:lnTo>
                <a:lnTo>
                  <a:pt x="5143931" y="2438400"/>
                </a:lnTo>
                <a:lnTo>
                  <a:pt x="5147344" y="2476500"/>
                </a:lnTo>
                <a:lnTo>
                  <a:pt x="5149788" y="2527300"/>
                </a:lnTo>
                <a:lnTo>
                  <a:pt x="5151258" y="2578100"/>
                </a:lnTo>
                <a:lnTo>
                  <a:pt x="5151748" y="2628900"/>
                </a:lnTo>
                <a:lnTo>
                  <a:pt x="5151258" y="2679700"/>
                </a:lnTo>
                <a:lnTo>
                  <a:pt x="5149788" y="2730500"/>
                </a:lnTo>
                <a:lnTo>
                  <a:pt x="5147344" y="2781300"/>
                </a:lnTo>
                <a:lnTo>
                  <a:pt x="5143931" y="2832100"/>
                </a:lnTo>
                <a:lnTo>
                  <a:pt x="5139553" y="2882900"/>
                </a:lnTo>
                <a:lnTo>
                  <a:pt x="5134214" y="2933700"/>
                </a:lnTo>
                <a:lnTo>
                  <a:pt x="5127919" y="2984500"/>
                </a:lnTo>
                <a:lnTo>
                  <a:pt x="5120673" y="3035300"/>
                </a:lnTo>
                <a:lnTo>
                  <a:pt x="5112480" y="3086100"/>
                </a:lnTo>
                <a:lnTo>
                  <a:pt x="5103344" y="3124200"/>
                </a:lnTo>
                <a:lnTo>
                  <a:pt x="5093270" y="3175000"/>
                </a:lnTo>
                <a:lnTo>
                  <a:pt x="5082263" y="3225800"/>
                </a:lnTo>
                <a:lnTo>
                  <a:pt x="5070327" y="3276600"/>
                </a:lnTo>
                <a:lnTo>
                  <a:pt x="5057467" y="3314700"/>
                </a:lnTo>
                <a:lnTo>
                  <a:pt x="5043687" y="3365500"/>
                </a:lnTo>
                <a:lnTo>
                  <a:pt x="5028992" y="3416300"/>
                </a:lnTo>
                <a:lnTo>
                  <a:pt x="5013386" y="3454400"/>
                </a:lnTo>
                <a:lnTo>
                  <a:pt x="4996873" y="3505200"/>
                </a:lnTo>
                <a:lnTo>
                  <a:pt x="4979459" y="3556000"/>
                </a:lnTo>
                <a:lnTo>
                  <a:pt x="4961148" y="3594100"/>
                </a:lnTo>
                <a:lnTo>
                  <a:pt x="4941944" y="3644900"/>
                </a:lnTo>
                <a:lnTo>
                  <a:pt x="4921852" y="3683000"/>
                </a:lnTo>
                <a:lnTo>
                  <a:pt x="4900877" y="3733800"/>
                </a:lnTo>
                <a:lnTo>
                  <a:pt x="4879022" y="3771900"/>
                </a:lnTo>
                <a:lnTo>
                  <a:pt x="4856293" y="3822700"/>
                </a:lnTo>
                <a:lnTo>
                  <a:pt x="4832694" y="3860800"/>
                </a:lnTo>
                <a:lnTo>
                  <a:pt x="4808229" y="3911600"/>
                </a:lnTo>
                <a:lnTo>
                  <a:pt x="4782904" y="3949700"/>
                </a:lnTo>
                <a:lnTo>
                  <a:pt x="4756721" y="3987800"/>
                </a:lnTo>
                <a:lnTo>
                  <a:pt x="4729687" y="4025900"/>
                </a:lnTo>
                <a:lnTo>
                  <a:pt x="4701806" y="4076700"/>
                </a:lnTo>
                <a:lnTo>
                  <a:pt x="4673082" y="4114800"/>
                </a:lnTo>
                <a:lnTo>
                  <a:pt x="4643519" y="4152900"/>
                </a:lnTo>
                <a:lnTo>
                  <a:pt x="4613123" y="4191000"/>
                </a:lnTo>
                <a:lnTo>
                  <a:pt x="4581897" y="4229100"/>
                </a:lnTo>
                <a:lnTo>
                  <a:pt x="4549847" y="4267200"/>
                </a:lnTo>
                <a:lnTo>
                  <a:pt x="4516976" y="4305300"/>
                </a:lnTo>
                <a:lnTo>
                  <a:pt x="4483290" y="4343400"/>
                </a:lnTo>
                <a:lnTo>
                  <a:pt x="4448792" y="4381500"/>
                </a:lnTo>
                <a:lnTo>
                  <a:pt x="4413488" y="4419600"/>
                </a:lnTo>
                <a:lnTo>
                  <a:pt x="4377489" y="4445000"/>
                </a:lnTo>
                <a:lnTo>
                  <a:pt x="4340912" y="4483100"/>
                </a:lnTo>
                <a:lnTo>
                  <a:pt x="4303769" y="4521200"/>
                </a:lnTo>
                <a:lnTo>
                  <a:pt x="4266071" y="4546600"/>
                </a:lnTo>
                <a:lnTo>
                  <a:pt x="4227828" y="4584700"/>
                </a:lnTo>
                <a:lnTo>
                  <a:pt x="4189051" y="4610100"/>
                </a:lnTo>
                <a:lnTo>
                  <a:pt x="4149751" y="4648200"/>
                </a:lnTo>
                <a:lnTo>
                  <a:pt x="4069627" y="4699000"/>
                </a:lnTo>
                <a:lnTo>
                  <a:pt x="4028824" y="4737100"/>
                </a:lnTo>
                <a:lnTo>
                  <a:pt x="3945793" y="4787900"/>
                </a:lnTo>
                <a:lnTo>
                  <a:pt x="3817845" y="4864100"/>
                </a:lnTo>
                <a:lnTo>
                  <a:pt x="3774333" y="4876800"/>
                </a:lnTo>
                <a:lnTo>
                  <a:pt x="3686078" y="4927600"/>
                </a:lnTo>
                <a:lnTo>
                  <a:pt x="3641357" y="4940300"/>
                </a:lnTo>
                <a:lnTo>
                  <a:pt x="3596256" y="4965700"/>
                </a:lnTo>
                <a:lnTo>
                  <a:pt x="3550786" y="4978400"/>
                </a:lnTo>
                <a:lnTo>
                  <a:pt x="3504956" y="5003800"/>
                </a:lnTo>
                <a:lnTo>
                  <a:pt x="3078149" y="5118100"/>
                </a:lnTo>
                <a:lnTo>
                  <a:pt x="3029333" y="5118100"/>
                </a:lnTo>
                <a:lnTo>
                  <a:pt x="2980278" y="5130800"/>
                </a:lnTo>
                <a:lnTo>
                  <a:pt x="2930996" y="5130800"/>
                </a:lnTo>
                <a:lnTo>
                  <a:pt x="2881497" y="5143500"/>
                </a:lnTo>
                <a:lnTo>
                  <a:pt x="2781892" y="5143500"/>
                </a:lnTo>
                <a:lnTo>
                  <a:pt x="2731809" y="5156200"/>
                </a:lnTo>
                <a:lnTo>
                  <a:pt x="3374981" y="5156200"/>
                </a:lnTo>
                <a:lnTo>
                  <a:pt x="3549224" y="5105400"/>
                </a:lnTo>
                <a:lnTo>
                  <a:pt x="3591922" y="5080000"/>
                </a:lnTo>
                <a:lnTo>
                  <a:pt x="3676231" y="5054600"/>
                </a:lnTo>
                <a:lnTo>
                  <a:pt x="3717827" y="5029200"/>
                </a:lnTo>
                <a:lnTo>
                  <a:pt x="3759041" y="5016500"/>
                </a:lnTo>
                <a:lnTo>
                  <a:pt x="3840293" y="4965700"/>
                </a:lnTo>
                <a:lnTo>
                  <a:pt x="3880316" y="4953000"/>
                </a:lnTo>
                <a:lnTo>
                  <a:pt x="3959120" y="4902200"/>
                </a:lnTo>
                <a:lnTo>
                  <a:pt x="3997885" y="4876800"/>
                </a:lnTo>
                <a:lnTo>
                  <a:pt x="4036216" y="4864100"/>
                </a:lnTo>
                <a:lnTo>
                  <a:pt x="4111546" y="4813300"/>
                </a:lnTo>
                <a:lnTo>
                  <a:pt x="4185049" y="4762500"/>
                </a:lnTo>
                <a:lnTo>
                  <a:pt x="4221098" y="4724400"/>
                </a:lnTo>
                <a:lnTo>
                  <a:pt x="4291752" y="4673600"/>
                </a:lnTo>
                <a:lnTo>
                  <a:pt x="4326342" y="4648200"/>
                </a:lnTo>
                <a:lnTo>
                  <a:pt x="4360431" y="4610100"/>
                </a:lnTo>
                <a:lnTo>
                  <a:pt x="4394012" y="4584700"/>
                </a:lnTo>
                <a:lnTo>
                  <a:pt x="4427076" y="4559300"/>
                </a:lnTo>
                <a:lnTo>
                  <a:pt x="4459618" y="4521200"/>
                </a:lnTo>
                <a:lnTo>
                  <a:pt x="4491628" y="4495800"/>
                </a:lnTo>
                <a:lnTo>
                  <a:pt x="4523101" y="4457700"/>
                </a:lnTo>
                <a:lnTo>
                  <a:pt x="4554028" y="4432300"/>
                </a:lnTo>
                <a:lnTo>
                  <a:pt x="4584401" y="4394200"/>
                </a:lnTo>
                <a:lnTo>
                  <a:pt x="4614215" y="4356100"/>
                </a:lnTo>
                <a:lnTo>
                  <a:pt x="4643460" y="4330700"/>
                </a:lnTo>
                <a:lnTo>
                  <a:pt x="4672130" y="4292600"/>
                </a:lnTo>
                <a:lnTo>
                  <a:pt x="4700217" y="4254500"/>
                </a:lnTo>
                <a:lnTo>
                  <a:pt x="4727714" y="4229100"/>
                </a:lnTo>
                <a:lnTo>
                  <a:pt x="4754613" y="4191000"/>
                </a:lnTo>
                <a:lnTo>
                  <a:pt x="4780907" y="4152900"/>
                </a:lnTo>
                <a:lnTo>
                  <a:pt x="4806589" y="4114800"/>
                </a:lnTo>
                <a:lnTo>
                  <a:pt x="4831651" y="4076700"/>
                </a:lnTo>
                <a:lnTo>
                  <a:pt x="4856085" y="4038600"/>
                </a:lnTo>
                <a:lnTo>
                  <a:pt x="4879885" y="4000500"/>
                </a:lnTo>
                <a:lnTo>
                  <a:pt x="4903042" y="3962400"/>
                </a:lnTo>
                <a:lnTo>
                  <a:pt x="4925550" y="3924300"/>
                </a:lnTo>
                <a:lnTo>
                  <a:pt x="4947401" y="3886200"/>
                </a:lnTo>
                <a:lnTo>
                  <a:pt x="4968587" y="3848100"/>
                </a:lnTo>
                <a:lnTo>
                  <a:pt x="4989101" y="3797300"/>
                </a:lnTo>
                <a:lnTo>
                  <a:pt x="5008936" y="3759200"/>
                </a:lnTo>
                <a:lnTo>
                  <a:pt x="5028084" y="3721100"/>
                </a:lnTo>
                <a:lnTo>
                  <a:pt x="5046537" y="3683000"/>
                </a:lnTo>
                <a:lnTo>
                  <a:pt x="5064289" y="3632200"/>
                </a:lnTo>
                <a:lnTo>
                  <a:pt x="5081332" y="3594100"/>
                </a:lnTo>
                <a:lnTo>
                  <a:pt x="5097659" y="3556000"/>
                </a:lnTo>
                <a:lnTo>
                  <a:pt x="5113261" y="3505200"/>
                </a:lnTo>
                <a:lnTo>
                  <a:pt x="5128132" y="3467100"/>
                </a:lnTo>
                <a:lnTo>
                  <a:pt x="5142264" y="3416300"/>
                </a:lnTo>
                <a:lnTo>
                  <a:pt x="5155650" y="3378200"/>
                </a:lnTo>
                <a:lnTo>
                  <a:pt x="5168282" y="3327400"/>
                </a:lnTo>
                <a:lnTo>
                  <a:pt x="5180153" y="3289300"/>
                </a:lnTo>
                <a:lnTo>
                  <a:pt x="5191256" y="3238500"/>
                </a:lnTo>
                <a:lnTo>
                  <a:pt x="5201582" y="3200400"/>
                </a:lnTo>
                <a:lnTo>
                  <a:pt x="5211125" y="3149600"/>
                </a:lnTo>
                <a:lnTo>
                  <a:pt x="5219878" y="3111500"/>
                </a:lnTo>
                <a:lnTo>
                  <a:pt x="5227832" y="3060700"/>
                </a:lnTo>
                <a:lnTo>
                  <a:pt x="5234980" y="3009900"/>
                </a:lnTo>
                <a:lnTo>
                  <a:pt x="5241315" y="2971800"/>
                </a:lnTo>
                <a:lnTo>
                  <a:pt x="5246829" y="2921000"/>
                </a:lnTo>
                <a:lnTo>
                  <a:pt x="5251516" y="2870200"/>
                </a:lnTo>
                <a:lnTo>
                  <a:pt x="5255367" y="2819400"/>
                </a:lnTo>
                <a:lnTo>
                  <a:pt x="5258375" y="2781300"/>
                </a:lnTo>
                <a:lnTo>
                  <a:pt x="5260533" y="2730500"/>
                </a:lnTo>
                <a:lnTo>
                  <a:pt x="5261834" y="2679700"/>
                </a:lnTo>
                <a:lnTo>
                  <a:pt x="5262269" y="2628900"/>
                </a:lnTo>
                <a:lnTo>
                  <a:pt x="5261834" y="2590800"/>
                </a:lnTo>
                <a:lnTo>
                  <a:pt x="5260533" y="2540000"/>
                </a:lnTo>
                <a:lnTo>
                  <a:pt x="5258375" y="2489200"/>
                </a:lnTo>
                <a:lnTo>
                  <a:pt x="5255367" y="2438400"/>
                </a:lnTo>
                <a:lnTo>
                  <a:pt x="5251516" y="2387600"/>
                </a:lnTo>
                <a:lnTo>
                  <a:pt x="5246829" y="2349500"/>
                </a:lnTo>
                <a:lnTo>
                  <a:pt x="5241315" y="2298700"/>
                </a:lnTo>
                <a:lnTo>
                  <a:pt x="5234980" y="2247900"/>
                </a:lnTo>
                <a:lnTo>
                  <a:pt x="5227832" y="2209800"/>
                </a:lnTo>
                <a:lnTo>
                  <a:pt x="5219878" y="2159000"/>
                </a:lnTo>
                <a:lnTo>
                  <a:pt x="5211125" y="2108200"/>
                </a:lnTo>
                <a:lnTo>
                  <a:pt x="5201582" y="2070100"/>
                </a:lnTo>
                <a:lnTo>
                  <a:pt x="5191256" y="2019300"/>
                </a:lnTo>
                <a:lnTo>
                  <a:pt x="5180153" y="1981200"/>
                </a:lnTo>
                <a:lnTo>
                  <a:pt x="5168282" y="1930400"/>
                </a:lnTo>
                <a:lnTo>
                  <a:pt x="5155650" y="1892300"/>
                </a:lnTo>
                <a:lnTo>
                  <a:pt x="5142264" y="1841500"/>
                </a:lnTo>
                <a:lnTo>
                  <a:pt x="5128132" y="1803400"/>
                </a:lnTo>
                <a:lnTo>
                  <a:pt x="5113261" y="1752600"/>
                </a:lnTo>
                <a:lnTo>
                  <a:pt x="5097659" y="1714500"/>
                </a:lnTo>
                <a:lnTo>
                  <a:pt x="5081332" y="1676400"/>
                </a:lnTo>
                <a:lnTo>
                  <a:pt x="5064289" y="1625600"/>
                </a:lnTo>
                <a:lnTo>
                  <a:pt x="5046537" y="1587500"/>
                </a:lnTo>
                <a:lnTo>
                  <a:pt x="5028084" y="1549400"/>
                </a:lnTo>
                <a:lnTo>
                  <a:pt x="5008936" y="1511300"/>
                </a:lnTo>
                <a:lnTo>
                  <a:pt x="4989101" y="1460500"/>
                </a:lnTo>
                <a:lnTo>
                  <a:pt x="4968587" y="1422400"/>
                </a:lnTo>
                <a:lnTo>
                  <a:pt x="4947401" y="1384300"/>
                </a:lnTo>
                <a:lnTo>
                  <a:pt x="4925550" y="1346200"/>
                </a:lnTo>
                <a:lnTo>
                  <a:pt x="4903042" y="1308100"/>
                </a:lnTo>
                <a:lnTo>
                  <a:pt x="4879885" y="1270000"/>
                </a:lnTo>
                <a:lnTo>
                  <a:pt x="4856085" y="1231900"/>
                </a:lnTo>
                <a:lnTo>
                  <a:pt x="4831651" y="1193800"/>
                </a:lnTo>
                <a:lnTo>
                  <a:pt x="4806589" y="1155700"/>
                </a:lnTo>
                <a:lnTo>
                  <a:pt x="4780907" y="1117600"/>
                </a:lnTo>
                <a:lnTo>
                  <a:pt x="4754613" y="1079500"/>
                </a:lnTo>
                <a:lnTo>
                  <a:pt x="4727714" y="1041400"/>
                </a:lnTo>
                <a:lnTo>
                  <a:pt x="4700217" y="1003300"/>
                </a:lnTo>
                <a:lnTo>
                  <a:pt x="4672130" y="977900"/>
                </a:lnTo>
                <a:lnTo>
                  <a:pt x="4643460" y="939800"/>
                </a:lnTo>
                <a:lnTo>
                  <a:pt x="4614215" y="901700"/>
                </a:lnTo>
                <a:lnTo>
                  <a:pt x="4584401" y="876300"/>
                </a:lnTo>
                <a:lnTo>
                  <a:pt x="4554028" y="838200"/>
                </a:lnTo>
                <a:lnTo>
                  <a:pt x="4523101" y="800100"/>
                </a:lnTo>
                <a:lnTo>
                  <a:pt x="4491628" y="774700"/>
                </a:lnTo>
                <a:lnTo>
                  <a:pt x="4459618" y="736600"/>
                </a:lnTo>
                <a:lnTo>
                  <a:pt x="4427076" y="711200"/>
                </a:lnTo>
                <a:lnTo>
                  <a:pt x="4394012" y="685800"/>
                </a:lnTo>
                <a:lnTo>
                  <a:pt x="4360431" y="647700"/>
                </a:lnTo>
                <a:lnTo>
                  <a:pt x="4326342" y="622300"/>
                </a:lnTo>
                <a:lnTo>
                  <a:pt x="4291752" y="596900"/>
                </a:lnTo>
                <a:lnTo>
                  <a:pt x="4256668" y="558800"/>
                </a:lnTo>
                <a:lnTo>
                  <a:pt x="4185049" y="508000"/>
                </a:lnTo>
                <a:lnTo>
                  <a:pt x="4111546" y="457200"/>
                </a:lnTo>
                <a:lnTo>
                  <a:pt x="4036216" y="406400"/>
                </a:lnTo>
                <a:lnTo>
                  <a:pt x="3959120" y="355600"/>
                </a:lnTo>
                <a:lnTo>
                  <a:pt x="3919928" y="342900"/>
                </a:lnTo>
                <a:lnTo>
                  <a:pt x="3840293" y="292100"/>
                </a:lnTo>
                <a:lnTo>
                  <a:pt x="3799866" y="279400"/>
                </a:lnTo>
                <a:lnTo>
                  <a:pt x="3759041" y="254000"/>
                </a:lnTo>
                <a:lnTo>
                  <a:pt x="3717827" y="241300"/>
                </a:lnTo>
                <a:lnTo>
                  <a:pt x="3676231" y="215900"/>
                </a:lnTo>
                <a:lnTo>
                  <a:pt x="3634260" y="203200"/>
                </a:lnTo>
                <a:lnTo>
                  <a:pt x="3591922" y="177800"/>
                </a:lnTo>
                <a:lnTo>
                  <a:pt x="3374981" y="114300"/>
                </a:lnTo>
                <a:close/>
              </a:path>
              <a:path w="5262880" h="5257800">
                <a:moveTo>
                  <a:pt x="3011482" y="25400"/>
                </a:moveTo>
                <a:lnTo>
                  <a:pt x="2250789" y="25400"/>
                </a:lnTo>
                <a:lnTo>
                  <a:pt x="2204352" y="38100"/>
                </a:lnTo>
                <a:lnTo>
                  <a:pt x="3057919" y="38100"/>
                </a:lnTo>
                <a:lnTo>
                  <a:pt x="3011482" y="25400"/>
                </a:lnTo>
                <a:close/>
              </a:path>
              <a:path w="5262880" h="5257800">
                <a:moveTo>
                  <a:pt x="2917826" y="12700"/>
                </a:moveTo>
                <a:lnTo>
                  <a:pt x="2344444" y="12700"/>
                </a:lnTo>
                <a:lnTo>
                  <a:pt x="2297489" y="25400"/>
                </a:lnTo>
                <a:lnTo>
                  <a:pt x="2964782" y="25400"/>
                </a:lnTo>
                <a:lnTo>
                  <a:pt x="2917826" y="12700"/>
                </a:lnTo>
                <a:close/>
              </a:path>
              <a:path w="5262880" h="5257800">
                <a:moveTo>
                  <a:pt x="2775497" y="0"/>
                </a:moveTo>
                <a:lnTo>
                  <a:pt x="2486772" y="0"/>
                </a:lnTo>
                <a:lnTo>
                  <a:pt x="2439093" y="12700"/>
                </a:lnTo>
                <a:lnTo>
                  <a:pt x="2823176" y="12700"/>
                </a:lnTo>
                <a:lnTo>
                  <a:pt x="2775497" y="0"/>
                </a:lnTo>
                <a:close/>
              </a:path>
            </a:pathLst>
          </a:custGeom>
          <a:solidFill>
            <a:srgbClr val="EDEEF0"/>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9" name="object 47"/>
          <p:cNvSpPr/>
          <p:nvPr/>
        </p:nvSpPr>
        <p:spPr>
          <a:xfrm>
            <a:off x="7017551" y="4543075"/>
            <a:ext cx="492532" cy="492606"/>
          </a:xfrm>
          <a:custGeom>
            <a:avLst/>
            <a:gdLst/>
            <a:ahLst/>
            <a:cxnLst/>
            <a:rect l="l" t="t" r="r" b="b"/>
            <a:pathLst>
              <a:path w="812165" h="812800">
                <a:moveTo>
                  <a:pt x="60888" y="0"/>
                </a:moveTo>
                <a:lnTo>
                  <a:pt x="0" y="60898"/>
                </a:lnTo>
                <a:lnTo>
                  <a:pt x="751254" y="812174"/>
                </a:lnTo>
                <a:lnTo>
                  <a:pt x="812163" y="751254"/>
                </a:lnTo>
                <a:lnTo>
                  <a:pt x="60888" y="0"/>
                </a:lnTo>
                <a:close/>
              </a:path>
            </a:pathLst>
          </a:custGeom>
          <a:solidFill>
            <a:srgbClr val="6C798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0" name="object 48"/>
          <p:cNvSpPr/>
          <p:nvPr/>
        </p:nvSpPr>
        <p:spPr>
          <a:xfrm>
            <a:off x="6927170" y="4452760"/>
            <a:ext cx="326498" cy="326298"/>
          </a:xfrm>
          <a:prstGeom prst="rect">
            <a:avLst/>
          </a:prstGeom>
          <a:blipFill>
            <a:blip r:embed="rId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1" name="object 49"/>
          <p:cNvSpPr/>
          <p:nvPr/>
        </p:nvSpPr>
        <p:spPr>
          <a:xfrm>
            <a:off x="7497097" y="3460102"/>
            <a:ext cx="644643" cy="52339"/>
          </a:xfrm>
          <a:custGeom>
            <a:avLst/>
            <a:gdLst/>
            <a:ahLst/>
            <a:cxnLst/>
            <a:rect l="l" t="t" r="r" b="b"/>
            <a:pathLst>
              <a:path w="1062990" h="86360">
                <a:moveTo>
                  <a:pt x="0" y="86123"/>
                </a:moveTo>
                <a:lnTo>
                  <a:pt x="1062449" y="86123"/>
                </a:lnTo>
                <a:lnTo>
                  <a:pt x="1062449" y="0"/>
                </a:lnTo>
                <a:lnTo>
                  <a:pt x="0" y="0"/>
                </a:lnTo>
                <a:lnTo>
                  <a:pt x="0" y="86123"/>
                </a:lnTo>
                <a:close/>
              </a:path>
            </a:pathLst>
          </a:custGeom>
          <a:solidFill>
            <a:srgbClr val="307692"/>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2" name="object 50"/>
          <p:cNvSpPr/>
          <p:nvPr/>
        </p:nvSpPr>
        <p:spPr>
          <a:xfrm>
            <a:off x="6925450" y="2239665"/>
            <a:ext cx="789292" cy="2350130"/>
          </a:xfrm>
          <a:prstGeom prst="rect">
            <a:avLst/>
          </a:prstGeom>
          <a:blipFill>
            <a:blip r:embed="rId7"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3" name="object 51"/>
          <p:cNvSpPr/>
          <p:nvPr/>
        </p:nvSpPr>
        <p:spPr>
          <a:xfrm>
            <a:off x="4261942" y="2250436"/>
            <a:ext cx="786428" cy="2331758"/>
          </a:xfrm>
          <a:prstGeom prst="rect">
            <a:avLst/>
          </a:prstGeom>
          <a:blipFill>
            <a:blip r:embed="rId8"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4" name="object 52"/>
          <p:cNvSpPr/>
          <p:nvPr/>
        </p:nvSpPr>
        <p:spPr>
          <a:xfrm>
            <a:off x="4356637" y="1885433"/>
            <a:ext cx="492532" cy="492606"/>
          </a:xfrm>
          <a:custGeom>
            <a:avLst/>
            <a:gdLst/>
            <a:ahLst/>
            <a:cxnLst/>
            <a:rect l="l" t="t" r="r" b="b"/>
            <a:pathLst>
              <a:path w="812165" h="812800">
                <a:moveTo>
                  <a:pt x="60888" y="0"/>
                </a:moveTo>
                <a:lnTo>
                  <a:pt x="0" y="60909"/>
                </a:lnTo>
                <a:lnTo>
                  <a:pt x="751265" y="812174"/>
                </a:lnTo>
                <a:lnTo>
                  <a:pt x="812163" y="751275"/>
                </a:lnTo>
                <a:lnTo>
                  <a:pt x="60888"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5" name="object 53"/>
          <p:cNvSpPr/>
          <p:nvPr/>
        </p:nvSpPr>
        <p:spPr>
          <a:xfrm>
            <a:off x="4721866" y="2250433"/>
            <a:ext cx="217962" cy="217824"/>
          </a:xfrm>
          <a:custGeom>
            <a:avLst/>
            <a:gdLst/>
            <a:ahLst/>
            <a:cxnLst/>
            <a:rect l="l" t="t" r="r" b="b"/>
            <a:pathLst>
              <a:path w="359409" h="359410">
                <a:moveTo>
                  <a:pt x="179474" y="0"/>
                </a:moveTo>
                <a:lnTo>
                  <a:pt x="133949" y="5841"/>
                </a:lnTo>
                <a:lnTo>
                  <a:pt x="90839" y="23365"/>
                </a:lnTo>
                <a:lnTo>
                  <a:pt x="52565" y="52570"/>
                </a:lnTo>
                <a:lnTo>
                  <a:pt x="23360" y="90845"/>
                </a:lnTo>
                <a:lnTo>
                  <a:pt x="5839" y="133954"/>
                </a:lnTo>
                <a:lnTo>
                  <a:pt x="0" y="179480"/>
                </a:lnTo>
                <a:lnTo>
                  <a:pt x="5841" y="225004"/>
                </a:lnTo>
                <a:lnTo>
                  <a:pt x="23366" y="268112"/>
                </a:lnTo>
                <a:lnTo>
                  <a:pt x="52578" y="306384"/>
                </a:lnTo>
                <a:lnTo>
                  <a:pt x="90868" y="335591"/>
                </a:lnTo>
                <a:lnTo>
                  <a:pt x="133937" y="353102"/>
                </a:lnTo>
                <a:lnTo>
                  <a:pt x="179463" y="358948"/>
                </a:lnTo>
                <a:lnTo>
                  <a:pt x="225013" y="353102"/>
                </a:lnTo>
                <a:lnTo>
                  <a:pt x="268117" y="335577"/>
                </a:lnTo>
                <a:lnTo>
                  <a:pt x="306376" y="306374"/>
                </a:lnTo>
                <a:lnTo>
                  <a:pt x="335582" y="268108"/>
                </a:lnTo>
                <a:lnTo>
                  <a:pt x="353106" y="224999"/>
                </a:lnTo>
                <a:lnTo>
                  <a:pt x="358945" y="179468"/>
                </a:lnTo>
                <a:lnTo>
                  <a:pt x="353101" y="133937"/>
                </a:lnTo>
                <a:lnTo>
                  <a:pt x="335575" y="90828"/>
                </a:lnTo>
                <a:lnTo>
                  <a:pt x="306368" y="52559"/>
                </a:lnTo>
                <a:lnTo>
                  <a:pt x="268102" y="23359"/>
                </a:lnTo>
                <a:lnTo>
                  <a:pt x="224998" y="5839"/>
                </a:lnTo>
                <a:lnTo>
                  <a:pt x="179474"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6" name="object 54"/>
          <p:cNvSpPr/>
          <p:nvPr/>
        </p:nvSpPr>
        <p:spPr>
          <a:xfrm>
            <a:off x="4353843" y="4545031"/>
            <a:ext cx="492917" cy="492221"/>
          </a:xfrm>
          <a:custGeom>
            <a:avLst/>
            <a:gdLst/>
            <a:ahLst/>
            <a:cxnLst/>
            <a:rect l="l" t="t" r="r" b="b"/>
            <a:pathLst>
              <a:path w="812800" h="812165">
                <a:moveTo>
                  <a:pt x="751275" y="0"/>
                </a:moveTo>
                <a:lnTo>
                  <a:pt x="0" y="751275"/>
                </a:lnTo>
                <a:lnTo>
                  <a:pt x="60898" y="812163"/>
                </a:lnTo>
                <a:lnTo>
                  <a:pt x="812174" y="60898"/>
                </a:lnTo>
                <a:lnTo>
                  <a:pt x="751275"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7" name="object 55"/>
          <p:cNvSpPr/>
          <p:nvPr/>
        </p:nvSpPr>
        <p:spPr>
          <a:xfrm>
            <a:off x="7388247" y="3377428"/>
            <a:ext cx="217962" cy="217824"/>
          </a:xfrm>
          <a:custGeom>
            <a:avLst/>
            <a:gdLst/>
            <a:ahLst/>
            <a:cxnLst/>
            <a:rect l="l" t="t" r="r" b="b"/>
            <a:pathLst>
              <a:path w="359409" h="359410">
                <a:moveTo>
                  <a:pt x="179481" y="0"/>
                </a:moveTo>
                <a:lnTo>
                  <a:pt x="131774" y="6410"/>
                </a:lnTo>
                <a:lnTo>
                  <a:pt x="88901" y="24501"/>
                </a:lnTo>
                <a:lnTo>
                  <a:pt x="52575" y="52562"/>
                </a:lnTo>
                <a:lnTo>
                  <a:pt x="24508" y="88884"/>
                </a:lnTo>
                <a:lnTo>
                  <a:pt x="6412" y="131757"/>
                </a:lnTo>
                <a:lnTo>
                  <a:pt x="0" y="179470"/>
                </a:lnTo>
                <a:lnTo>
                  <a:pt x="6412" y="227177"/>
                </a:lnTo>
                <a:lnTo>
                  <a:pt x="24508" y="270048"/>
                </a:lnTo>
                <a:lnTo>
                  <a:pt x="52575" y="306371"/>
                </a:lnTo>
                <a:lnTo>
                  <a:pt x="88901" y="334436"/>
                </a:lnTo>
                <a:lnTo>
                  <a:pt x="131774" y="352530"/>
                </a:lnTo>
                <a:lnTo>
                  <a:pt x="179481" y="358941"/>
                </a:lnTo>
                <a:lnTo>
                  <a:pt x="227191" y="352530"/>
                </a:lnTo>
                <a:lnTo>
                  <a:pt x="270063" y="334436"/>
                </a:lnTo>
                <a:lnTo>
                  <a:pt x="306385" y="306371"/>
                </a:lnTo>
                <a:lnTo>
                  <a:pt x="334448" y="270048"/>
                </a:lnTo>
                <a:lnTo>
                  <a:pt x="352541" y="227177"/>
                </a:lnTo>
                <a:lnTo>
                  <a:pt x="358952" y="179470"/>
                </a:lnTo>
                <a:lnTo>
                  <a:pt x="352541" y="131757"/>
                </a:lnTo>
                <a:lnTo>
                  <a:pt x="334448" y="88884"/>
                </a:lnTo>
                <a:lnTo>
                  <a:pt x="306385" y="52562"/>
                </a:lnTo>
                <a:lnTo>
                  <a:pt x="270063" y="24501"/>
                </a:lnTo>
                <a:lnTo>
                  <a:pt x="227191" y="6410"/>
                </a:lnTo>
                <a:lnTo>
                  <a:pt x="179481" y="0"/>
                </a:lnTo>
                <a:close/>
              </a:path>
            </a:pathLst>
          </a:custGeom>
          <a:solidFill>
            <a:srgbClr val="307692"/>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8" name="object 56"/>
          <p:cNvSpPr/>
          <p:nvPr/>
        </p:nvSpPr>
        <p:spPr>
          <a:xfrm>
            <a:off x="7015824" y="1874664"/>
            <a:ext cx="492532" cy="492606"/>
          </a:xfrm>
          <a:custGeom>
            <a:avLst/>
            <a:gdLst/>
            <a:ahLst/>
            <a:cxnLst/>
            <a:rect l="l" t="t" r="r" b="b"/>
            <a:pathLst>
              <a:path w="812165" h="812800">
                <a:moveTo>
                  <a:pt x="751265" y="0"/>
                </a:moveTo>
                <a:lnTo>
                  <a:pt x="0" y="751275"/>
                </a:lnTo>
                <a:lnTo>
                  <a:pt x="60909" y="812184"/>
                </a:lnTo>
                <a:lnTo>
                  <a:pt x="812163" y="60909"/>
                </a:lnTo>
                <a:lnTo>
                  <a:pt x="751265" y="0"/>
                </a:lnTo>
                <a:close/>
              </a:path>
            </a:pathLst>
          </a:custGeom>
          <a:solidFill>
            <a:srgbClr val="6D5980"/>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9" name="object 57"/>
          <p:cNvSpPr/>
          <p:nvPr/>
        </p:nvSpPr>
        <p:spPr>
          <a:xfrm>
            <a:off x="6925444" y="2239666"/>
            <a:ext cx="217962" cy="217824"/>
          </a:xfrm>
          <a:custGeom>
            <a:avLst/>
            <a:gdLst/>
            <a:ahLst/>
            <a:cxnLst/>
            <a:rect l="l" t="t" r="r" b="b"/>
            <a:pathLst>
              <a:path w="359409" h="359410">
                <a:moveTo>
                  <a:pt x="179464" y="0"/>
                </a:moveTo>
                <a:lnTo>
                  <a:pt x="133925" y="5841"/>
                </a:lnTo>
                <a:lnTo>
                  <a:pt x="90812" y="23365"/>
                </a:lnTo>
                <a:lnTo>
                  <a:pt x="52539" y="52570"/>
                </a:lnTo>
                <a:lnTo>
                  <a:pt x="23345" y="90841"/>
                </a:lnTo>
                <a:lnTo>
                  <a:pt x="5831" y="133950"/>
                </a:lnTo>
                <a:lnTo>
                  <a:pt x="0" y="179478"/>
                </a:lnTo>
                <a:lnTo>
                  <a:pt x="5853" y="225008"/>
                </a:lnTo>
                <a:lnTo>
                  <a:pt x="23391" y="268119"/>
                </a:lnTo>
                <a:lnTo>
                  <a:pt x="52579" y="306363"/>
                </a:lnTo>
                <a:lnTo>
                  <a:pt x="90845" y="335570"/>
                </a:lnTo>
                <a:lnTo>
                  <a:pt x="133951" y="353097"/>
                </a:lnTo>
                <a:lnTo>
                  <a:pt x="179477" y="358944"/>
                </a:lnTo>
                <a:lnTo>
                  <a:pt x="225035" y="353097"/>
                </a:lnTo>
                <a:lnTo>
                  <a:pt x="268143" y="335570"/>
                </a:lnTo>
                <a:lnTo>
                  <a:pt x="306406" y="306363"/>
                </a:lnTo>
                <a:lnTo>
                  <a:pt x="335597" y="268094"/>
                </a:lnTo>
                <a:lnTo>
                  <a:pt x="353110" y="224989"/>
                </a:lnTo>
                <a:lnTo>
                  <a:pt x="358945" y="179465"/>
                </a:lnTo>
                <a:lnTo>
                  <a:pt x="353099" y="133941"/>
                </a:lnTo>
                <a:lnTo>
                  <a:pt x="335572" y="90833"/>
                </a:lnTo>
                <a:lnTo>
                  <a:pt x="306358" y="52559"/>
                </a:lnTo>
                <a:lnTo>
                  <a:pt x="268089" y="23359"/>
                </a:lnTo>
                <a:lnTo>
                  <a:pt x="224973" y="5839"/>
                </a:lnTo>
                <a:lnTo>
                  <a:pt x="179464" y="0"/>
                </a:lnTo>
                <a:close/>
              </a:path>
            </a:pathLst>
          </a:custGeom>
          <a:solidFill>
            <a:srgbClr val="6D5980"/>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0" name="object 58"/>
          <p:cNvSpPr/>
          <p:nvPr/>
        </p:nvSpPr>
        <p:spPr>
          <a:xfrm>
            <a:off x="6927167" y="4452756"/>
            <a:ext cx="217962" cy="217824"/>
          </a:xfrm>
          <a:custGeom>
            <a:avLst/>
            <a:gdLst/>
            <a:ahLst/>
            <a:cxnLst/>
            <a:rect l="l" t="t" r="r" b="b"/>
            <a:pathLst>
              <a:path w="359409" h="359409">
                <a:moveTo>
                  <a:pt x="179476" y="0"/>
                </a:moveTo>
                <a:lnTo>
                  <a:pt x="133949" y="5845"/>
                </a:lnTo>
                <a:lnTo>
                  <a:pt x="90845" y="23371"/>
                </a:lnTo>
                <a:lnTo>
                  <a:pt x="52582" y="52574"/>
                </a:lnTo>
                <a:lnTo>
                  <a:pt x="23371" y="90848"/>
                </a:lnTo>
                <a:lnTo>
                  <a:pt x="5844" y="133955"/>
                </a:lnTo>
                <a:lnTo>
                  <a:pt x="0" y="179478"/>
                </a:lnTo>
                <a:lnTo>
                  <a:pt x="5839" y="225000"/>
                </a:lnTo>
                <a:lnTo>
                  <a:pt x="23364" y="268103"/>
                </a:lnTo>
                <a:lnTo>
                  <a:pt x="52571" y="306367"/>
                </a:lnTo>
                <a:lnTo>
                  <a:pt x="90846" y="335576"/>
                </a:lnTo>
                <a:lnTo>
                  <a:pt x="133964" y="353100"/>
                </a:lnTo>
                <a:lnTo>
                  <a:pt x="179474" y="358940"/>
                </a:lnTo>
                <a:lnTo>
                  <a:pt x="225009" y="353098"/>
                </a:lnTo>
                <a:lnTo>
                  <a:pt x="268117" y="335573"/>
                </a:lnTo>
                <a:lnTo>
                  <a:pt x="306385" y="306367"/>
                </a:lnTo>
                <a:lnTo>
                  <a:pt x="335584" y="268102"/>
                </a:lnTo>
                <a:lnTo>
                  <a:pt x="353104" y="224997"/>
                </a:lnTo>
                <a:lnTo>
                  <a:pt x="358947" y="179469"/>
                </a:lnTo>
                <a:lnTo>
                  <a:pt x="353109" y="133940"/>
                </a:lnTo>
                <a:lnTo>
                  <a:pt x="335589" y="90831"/>
                </a:lnTo>
                <a:lnTo>
                  <a:pt x="306385" y="52563"/>
                </a:lnTo>
                <a:lnTo>
                  <a:pt x="268114" y="23356"/>
                </a:lnTo>
                <a:lnTo>
                  <a:pt x="225004" y="5836"/>
                </a:lnTo>
                <a:lnTo>
                  <a:pt x="179476" y="0"/>
                </a:lnTo>
                <a:close/>
              </a:path>
            </a:pathLst>
          </a:custGeom>
          <a:solidFill>
            <a:srgbClr val="6C798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1" name="object 59"/>
          <p:cNvSpPr/>
          <p:nvPr/>
        </p:nvSpPr>
        <p:spPr>
          <a:xfrm>
            <a:off x="3726460" y="3460095"/>
            <a:ext cx="644643" cy="52339"/>
          </a:xfrm>
          <a:custGeom>
            <a:avLst/>
            <a:gdLst/>
            <a:ahLst/>
            <a:cxnLst/>
            <a:rect l="l" t="t" r="r" b="b"/>
            <a:pathLst>
              <a:path w="1062990" h="86360">
                <a:moveTo>
                  <a:pt x="1062449" y="0"/>
                </a:moveTo>
                <a:lnTo>
                  <a:pt x="0" y="0"/>
                </a:lnTo>
                <a:lnTo>
                  <a:pt x="0" y="86143"/>
                </a:lnTo>
                <a:lnTo>
                  <a:pt x="1062449" y="86143"/>
                </a:lnTo>
                <a:lnTo>
                  <a:pt x="1062449" y="0"/>
                </a:lnTo>
                <a:close/>
              </a:path>
            </a:pathLst>
          </a:custGeom>
          <a:solidFill>
            <a:srgbClr val="A64044"/>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2" name="object 60"/>
          <p:cNvSpPr/>
          <p:nvPr/>
        </p:nvSpPr>
        <p:spPr>
          <a:xfrm>
            <a:off x="4261939" y="3377435"/>
            <a:ext cx="217962" cy="217824"/>
          </a:xfrm>
          <a:custGeom>
            <a:avLst/>
            <a:gdLst/>
            <a:ahLst/>
            <a:cxnLst/>
            <a:rect l="l" t="t" r="r" b="b"/>
            <a:pathLst>
              <a:path w="359409" h="359410">
                <a:moveTo>
                  <a:pt x="179460" y="0"/>
                </a:moveTo>
                <a:lnTo>
                  <a:pt x="131755" y="6409"/>
                </a:lnTo>
                <a:lnTo>
                  <a:pt x="88886" y="24498"/>
                </a:lnTo>
                <a:lnTo>
                  <a:pt x="52565" y="52558"/>
                </a:lnTo>
                <a:lnTo>
                  <a:pt x="24503" y="88879"/>
                </a:lnTo>
                <a:lnTo>
                  <a:pt x="6410" y="131753"/>
                </a:lnTo>
                <a:lnTo>
                  <a:pt x="0" y="179470"/>
                </a:lnTo>
                <a:lnTo>
                  <a:pt x="6410" y="227176"/>
                </a:lnTo>
                <a:lnTo>
                  <a:pt x="24503" y="270045"/>
                </a:lnTo>
                <a:lnTo>
                  <a:pt x="52565" y="306366"/>
                </a:lnTo>
                <a:lnTo>
                  <a:pt x="88886" y="334428"/>
                </a:lnTo>
                <a:lnTo>
                  <a:pt x="131755" y="352520"/>
                </a:lnTo>
                <a:lnTo>
                  <a:pt x="179460" y="358931"/>
                </a:lnTo>
                <a:lnTo>
                  <a:pt x="227174" y="352520"/>
                </a:lnTo>
                <a:lnTo>
                  <a:pt x="270046" y="334428"/>
                </a:lnTo>
                <a:lnTo>
                  <a:pt x="306368" y="306366"/>
                </a:lnTo>
                <a:lnTo>
                  <a:pt x="334430" y="270045"/>
                </a:lnTo>
                <a:lnTo>
                  <a:pt x="352521" y="227176"/>
                </a:lnTo>
                <a:lnTo>
                  <a:pt x="358931" y="179470"/>
                </a:lnTo>
                <a:lnTo>
                  <a:pt x="352521" y="131753"/>
                </a:lnTo>
                <a:lnTo>
                  <a:pt x="334430" y="88879"/>
                </a:lnTo>
                <a:lnTo>
                  <a:pt x="306368" y="52558"/>
                </a:lnTo>
                <a:lnTo>
                  <a:pt x="270046" y="24498"/>
                </a:lnTo>
                <a:lnTo>
                  <a:pt x="227174" y="6409"/>
                </a:lnTo>
                <a:lnTo>
                  <a:pt x="179460" y="0"/>
                </a:lnTo>
                <a:close/>
              </a:path>
            </a:pathLst>
          </a:custGeom>
          <a:solidFill>
            <a:srgbClr val="A64044"/>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3" name="object 61"/>
          <p:cNvSpPr/>
          <p:nvPr/>
        </p:nvSpPr>
        <p:spPr>
          <a:xfrm>
            <a:off x="3543874" y="1072535"/>
            <a:ext cx="1220740" cy="1218430"/>
          </a:xfrm>
          <a:custGeom>
            <a:avLst/>
            <a:gdLst/>
            <a:ahLst/>
            <a:cxnLst/>
            <a:rect l="l" t="t" r="r" b="b"/>
            <a:pathLst>
              <a:path w="2012950" h="2010410">
                <a:moveTo>
                  <a:pt x="1019403" y="0"/>
                </a:moveTo>
                <a:lnTo>
                  <a:pt x="971414" y="1109"/>
                </a:lnTo>
                <a:lnTo>
                  <a:pt x="923997" y="4405"/>
                </a:lnTo>
                <a:lnTo>
                  <a:pt x="877199" y="9838"/>
                </a:lnTo>
                <a:lnTo>
                  <a:pt x="831071" y="17360"/>
                </a:lnTo>
                <a:lnTo>
                  <a:pt x="785661" y="26922"/>
                </a:lnTo>
                <a:lnTo>
                  <a:pt x="741017" y="38474"/>
                </a:lnTo>
                <a:lnTo>
                  <a:pt x="697190" y="51967"/>
                </a:lnTo>
                <a:lnTo>
                  <a:pt x="654227" y="67354"/>
                </a:lnTo>
                <a:lnTo>
                  <a:pt x="612178" y="84584"/>
                </a:lnTo>
                <a:lnTo>
                  <a:pt x="571092" y="103609"/>
                </a:lnTo>
                <a:lnTo>
                  <a:pt x="531017" y="124379"/>
                </a:lnTo>
                <a:lnTo>
                  <a:pt x="492003" y="146847"/>
                </a:lnTo>
                <a:lnTo>
                  <a:pt x="454099" y="170963"/>
                </a:lnTo>
                <a:lnTo>
                  <a:pt x="417353" y="196677"/>
                </a:lnTo>
                <a:lnTo>
                  <a:pt x="381815" y="223942"/>
                </a:lnTo>
                <a:lnTo>
                  <a:pt x="347533" y="252708"/>
                </a:lnTo>
                <a:lnTo>
                  <a:pt x="314556" y="282926"/>
                </a:lnTo>
                <a:lnTo>
                  <a:pt x="282934" y="314547"/>
                </a:lnTo>
                <a:lnTo>
                  <a:pt x="252715" y="347522"/>
                </a:lnTo>
                <a:lnTo>
                  <a:pt x="223948" y="381803"/>
                </a:lnTo>
                <a:lnTo>
                  <a:pt x="196683" y="417340"/>
                </a:lnTo>
                <a:lnTo>
                  <a:pt x="170968" y="454084"/>
                </a:lnTo>
                <a:lnTo>
                  <a:pt x="146851" y="491987"/>
                </a:lnTo>
                <a:lnTo>
                  <a:pt x="124383" y="530999"/>
                </a:lnTo>
                <a:lnTo>
                  <a:pt x="103611" y="571072"/>
                </a:lnTo>
                <a:lnTo>
                  <a:pt x="84586" y="612156"/>
                </a:lnTo>
                <a:lnTo>
                  <a:pt x="67355" y="654203"/>
                </a:lnTo>
                <a:lnTo>
                  <a:pt x="51969" y="697164"/>
                </a:lnTo>
                <a:lnTo>
                  <a:pt x="38475" y="740990"/>
                </a:lnTo>
                <a:lnTo>
                  <a:pt x="26922" y="785631"/>
                </a:lnTo>
                <a:lnTo>
                  <a:pt x="17361" y="831039"/>
                </a:lnTo>
                <a:lnTo>
                  <a:pt x="9839" y="877165"/>
                </a:lnTo>
                <a:lnTo>
                  <a:pt x="4405" y="923960"/>
                </a:lnTo>
                <a:lnTo>
                  <a:pt x="1109" y="971375"/>
                </a:lnTo>
                <a:lnTo>
                  <a:pt x="0" y="1019361"/>
                </a:lnTo>
                <a:lnTo>
                  <a:pt x="1279" y="1070878"/>
                </a:lnTo>
                <a:lnTo>
                  <a:pt x="5078" y="1121730"/>
                </a:lnTo>
                <a:lnTo>
                  <a:pt x="11336" y="1171858"/>
                </a:lnTo>
                <a:lnTo>
                  <a:pt x="19991" y="1221200"/>
                </a:lnTo>
                <a:lnTo>
                  <a:pt x="30982" y="1269696"/>
                </a:lnTo>
                <a:lnTo>
                  <a:pt x="44249" y="1317287"/>
                </a:lnTo>
                <a:lnTo>
                  <a:pt x="59731" y="1363910"/>
                </a:lnTo>
                <a:lnTo>
                  <a:pt x="77368" y="1409507"/>
                </a:lnTo>
                <a:lnTo>
                  <a:pt x="97097" y="1454016"/>
                </a:lnTo>
                <a:lnTo>
                  <a:pt x="118859" y="1497377"/>
                </a:lnTo>
                <a:lnTo>
                  <a:pt x="142592" y="1539530"/>
                </a:lnTo>
                <a:lnTo>
                  <a:pt x="168236" y="1580414"/>
                </a:lnTo>
                <a:lnTo>
                  <a:pt x="195730" y="1619969"/>
                </a:lnTo>
                <a:lnTo>
                  <a:pt x="225012" y="1658134"/>
                </a:lnTo>
                <a:lnTo>
                  <a:pt x="256023" y="1694848"/>
                </a:lnTo>
                <a:lnTo>
                  <a:pt x="289561" y="1728382"/>
                </a:lnTo>
                <a:lnTo>
                  <a:pt x="324620" y="1760336"/>
                </a:lnTo>
                <a:lnTo>
                  <a:pt x="361142" y="1790651"/>
                </a:lnTo>
                <a:lnTo>
                  <a:pt x="399068" y="1819270"/>
                </a:lnTo>
                <a:lnTo>
                  <a:pt x="438341" y="1846133"/>
                </a:lnTo>
                <a:lnTo>
                  <a:pt x="478901" y="1871183"/>
                </a:lnTo>
                <a:lnTo>
                  <a:pt x="520690" y="1894360"/>
                </a:lnTo>
                <a:lnTo>
                  <a:pt x="563650" y="1915608"/>
                </a:lnTo>
                <a:lnTo>
                  <a:pt x="607723" y="1934866"/>
                </a:lnTo>
                <a:lnTo>
                  <a:pt x="652850" y="1952078"/>
                </a:lnTo>
                <a:lnTo>
                  <a:pt x="698972" y="1967184"/>
                </a:lnTo>
                <a:lnTo>
                  <a:pt x="746033" y="1980126"/>
                </a:lnTo>
                <a:lnTo>
                  <a:pt x="793972" y="1990846"/>
                </a:lnTo>
                <a:lnTo>
                  <a:pt x="842732" y="1999285"/>
                </a:lnTo>
                <a:lnTo>
                  <a:pt x="892254" y="2005386"/>
                </a:lnTo>
                <a:lnTo>
                  <a:pt x="942480" y="2009089"/>
                </a:lnTo>
                <a:lnTo>
                  <a:pt x="993351" y="2010336"/>
                </a:lnTo>
                <a:lnTo>
                  <a:pt x="1041338" y="2009227"/>
                </a:lnTo>
                <a:lnTo>
                  <a:pt x="1088754" y="2005931"/>
                </a:lnTo>
                <a:lnTo>
                  <a:pt x="1135550" y="2000497"/>
                </a:lnTo>
                <a:lnTo>
                  <a:pt x="1181677" y="1992976"/>
                </a:lnTo>
                <a:lnTo>
                  <a:pt x="1227086" y="1983414"/>
                </a:lnTo>
                <a:lnTo>
                  <a:pt x="1271727" y="1971862"/>
                </a:lnTo>
                <a:lnTo>
                  <a:pt x="1315554" y="1958368"/>
                </a:lnTo>
                <a:lnTo>
                  <a:pt x="1358515" y="1942982"/>
                </a:lnTo>
                <a:lnTo>
                  <a:pt x="1400563" y="1925752"/>
                </a:lnTo>
                <a:lnTo>
                  <a:pt x="1441647" y="1906727"/>
                </a:lnTo>
                <a:lnTo>
                  <a:pt x="1481721" y="1885956"/>
                </a:lnTo>
                <a:lnTo>
                  <a:pt x="1520733" y="1863489"/>
                </a:lnTo>
                <a:lnTo>
                  <a:pt x="1558637" y="1839373"/>
                </a:lnTo>
                <a:lnTo>
                  <a:pt x="1595381" y="1813658"/>
                </a:lnTo>
                <a:lnTo>
                  <a:pt x="1630919" y="1786394"/>
                </a:lnTo>
                <a:lnTo>
                  <a:pt x="1665199" y="1757628"/>
                </a:lnTo>
                <a:lnTo>
                  <a:pt x="1698175" y="1727410"/>
                </a:lnTo>
                <a:lnTo>
                  <a:pt x="1729796" y="1695789"/>
                </a:lnTo>
                <a:lnTo>
                  <a:pt x="1760014" y="1662814"/>
                </a:lnTo>
                <a:lnTo>
                  <a:pt x="1788780" y="1628533"/>
                </a:lnTo>
                <a:lnTo>
                  <a:pt x="1816045" y="1592996"/>
                </a:lnTo>
                <a:lnTo>
                  <a:pt x="1841760" y="1556252"/>
                </a:lnTo>
                <a:lnTo>
                  <a:pt x="1865876" y="1518349"/>
                </a:lnTo>
                <a:lnTo>
                  <a:pt x="1888343" y="1479337"/>
                </a:lnTo>
                <a:lnTo>
                  <a:pt x="1909114" y="1439264"/>
                </a:lnTo>
                <a:lnTo>
                  <a:pt x="1928139" y="1398179"/>
                </a:lnTo>
                <a:lnTo>
                  <a:pt x="1945369" y="1356132"/>
                </a:lnTo>
                <a:lnTo>
                  <a:pt x="1960756" y="1313172"/>
                </a:lnTo>
                <a:lnTo>
                  <a:pt x="1974249" y="1269346"/>
                </a:lnTo>
                <a:lnTo>
                  <a:pt x="1985801" y="1224705"/>
                </a:lnTo>
                <a:lnTo>
                  <a:pt x="1995363" y="1179297"/>
                </a:lnTo>
                <a:lnTo>
                  <a:pt x="2002885" y="1133171"/>
                </a:lnTo>
                <a:lnTo>
                  <a:pt x="2008318" y="1086376"/>
                </a:lnTo>
                <a:lnTo>
                  <a:pt x="2011614" y="1038961"/>
                </a:lnTo>
                <a:lnTo>
                  <a:pt x="2012724" y="990975"/>
                </a:lnTo>
                <a:lnTo>
                  <a:pt x="2011444" y="939458"/>
                </a:lnTo>
                <a:lnTo>
                  <a:pt x="2007645" y="888606"/>
                </a:lnTo>
                <a:lnTo>
                  <a:pt x="2001389" y="838480"/>
                </a:lnTo>
                <a:lnTo>
                  <a:pt x="1992735" y="789139"/>
                </a:lnTo>
                <a:lnTo>
                  <a:pt x="1981745" y="740644"/>
                </a:lnTo>
                <a:lnTo>
                  <a:pt x="1968479" y="693056"/>
                </a:lnTo>
                <a:lnTo>
                  <a:pt x="1953000" y="646434"/>
                </a:lnTo>
                <a:lnTo>
                  <a:pt x="1935366" y="600839"/>
                </a:lnTo>
                <a:lnTo>
                  <a:pt x="1915640" y="556331"/>
                </a:lnTo>
                <a:lnTo>
                  <a:pt x="1893881" y="512971"/>
                </a:lnTo>
                <a:lnTo>
                  <a:pt x="1870152" y="470819"/>
                </a:lnTo>
                <a:lnTo>
                  <a:pt x="1844513" y="429935"/>
                </a:lnTo>
                <a:lnTo>
                  <a:pt x="1817024" y="390380"/>
                </a:lnTo>
                <a:lnTo>
                  <a:pt x="1787747" y="352214"/>
                </a:lnTo>
                <a:lnTo>
                  <a:pt x="1756742" y="315498"/>
                </a:lnTo>
                <a:lnTo>
                  <a:pt x="1723201" y="281964"/>
                </a:lnTo>
                <a:lnTo>
                  <a:pt x="1688139" y="250010"/>
                </a:lnTo>
                <a:lnTo>
                  <a:pt x="1651615" y="219694"/>
                </a:lnTo>
                <a:lnTo>
                  <a:pt x="1613688" y="191075"/>
                </a:lnTo>
                <a:lnTo>
                  <a:pt x="1574415" y="164211"/>
                </a:lnTo>
                <a:lnTo>
                  <a:pt x="1533855" y="139160"/>
                </a:lnTo>
                <a:lnTo>
                  <a:pt x="1492065" y="115982"/>
                </a:lnTo>
                <a:lnTo>
                  <a:pt x="1449105" y="94734"/>
                </a:lnTo>
                <a:lnTo>
                  <a:pt x="1405033" y="75474"/>
                </a:lnTo>
                <a:lnTo>
                  <a:pt x="1359907" y="58262"/>
                </a:lnTo>
                <a:lnTo>
                  <a:pt x="1313785" y="43155"/>
                </a:lnTo>
                <a:lnTo>
                  <a:pt x="1266725" y="30212"/>
                </a:lnTo>
                <a:lnTo>
                  <a:pt x="1218786" y="19491"/>
                </a:lnTo>
                <a:lnTo>
                  <a:pt x="1170026" y="11051"/>
                </a:lnTo>
                <a:lnTo>
                  <a:pt x="1120503" y="4950"/>
                </a:lnTo>
                <a:lnTo>
                  <a:pt x="1070276" y="1247"/>
                </a:lnTo>
                <a:lnTo>
                  <a:pt x="1019403"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4" name="object 62"/>
          <p:cNvSpPr/>
          <p:nvPr/>
        </p:nvSpPr>
        <p:spPr>
          <a:xfrm>
            <a:off x="3806713" y="1434334"/>
            <a:ext cx="958108" cy="856673"/>
          </a:xfrm>
          <a:custGeom>
            <a:avLst/>
            <a:gdLst/>
            <a:ahLst/>
            <a:cxnLst/>
            <a:rect l="l" t="t" r="r" b="b"/>
            <a:pathLst>
              <a:path w="1579879" h="1413510">
                <a:moveTo>
                  <a:pt x="1232391" y="0"/>
                </a:moveTo>
                <a:lnTo>
                  <a:pt x="0" y="934840"/>
                </a:lnTo>
                <a:lnTo>
                  <a:pt x="474959" y="1409831"/>
                </a:lnTo>
                <a:lnTo>
                  <a:pt x="496034" y="1411365"/>
                </a:lnTo>
                <a:lnTo>
                  <a:pt x="517227" y="1412472"/>
                </a:lnTo>
                <a:lnTo>
                  <a:pt x="538534" y="1413144"/>
                </a:lnTo>
                <a:lnTo>
                  <a:pt x="559951" y="1413370"/>
                </a:lnTo>
                <a:lnTo>
                  <a:pt x="607937" y="1412261"/>
                </a:lnTo>
                <a:lnTo>
                  <a:pt x="655352" y="1408965"/>
                </a:lnTo>
                <a:lnTo>
                  <a:pt x="702147" y="1403531"/>
                </a:lnTo>
                <a:lnTo>
                  <a:pt x="748273" y="1396009"/>
                </a:lnTo>
                <a:lnTo>
                  <a:pt x="793681" y="1386448"/>
                </a:lnTo>
                <a:lnTo>
                  <a:pt x="838323" y="1374896"/>
                </a:lnTo>
                <a:lnTo>
                  <a:pt x="882148" y="1361402"/>
                </a:lnTo>
                <a:lnTo>
                  <a:pt x="925109" y="1346016"/>
                </a:lnTo>
                <a:lnTo>
                  <a:pt x="967156" y="1328786"/>
                </a:lnTo>
                <a:lnTo>
                  <a:pt x="1008240" y="1309761"/>
                </a:lnTo>
                <a:lnTo>
                  <a:pt x="1048313" y="1288990"/>
                </a:lnTo>
                <a:lnTo>
                  <a:pt x="1087325" y="1266523"/>
                </a:lnTo>
                <a:lnTo>
                  <a:pt x="1125228" y="1242407"/>
                </a:lnTo>
                <a:lnTo>
                  <a:pt x="1161973" y="1216692"/>
                </a:lnTo>
                <a:lnTo>
                  <a:pt x="1197510" y="1189428"/>
                </a:lnTo>
                <a:lnTo>
                  <a:pt x="1231790" y="1160662"/>
                </a:lnTo>
                <a:lnTo>
                  <a:pt x="1264766" y="1130444"/>
                </a:lnTo>
                <a:lnTo>
                  <a:pt x="1296387" y="1098823"/>
                </a:lnTo>
                <a:lnTo>
                  <a:pt x="1326605" y="1065848"/>
                </a:lnTo>
                <a:lnTo>
                  <a:pt x="1355370" y="1031567"/>
                </a:lnTo>
                <a:lnTo>
                  <a:pt x="1382635" y="996030"/>
                </a:lnTo>
                <a:lnTo>
                  <a:pt x="1408350" y="959286"/>
                </a:lnTo>
                <a:lnTo>
                  <a:pt x="1432465" y="921383"/>
                </a:lnTo>
                <a:lnTo>
                  <a:pt x="1454933" y="882371"/>
                </a:lnTo>
                <a:lnTo>
                  <a:pt x="1475704" y="842298"/>
                </a:lnTo>
                <a:lnTo>
                  <a:pt x="1494728" y="801213"/>
                </a:lnTo>
                <a:lnTo>
                  <a:pt x="1511959" y="759166"/>
                </a:lnTo>
                <a:lnTo>
                  <a:pt x="1527345" y="716205"/>
                </a:lnTo>
                <a:lnTo>
                  <a:pt x="1540839" y="672380"/>
                </a:lnTo>
                <a:lnTo>
                  <a:pt x="1552391" y="627739"/>
                </a:lnTo>
                <a:lnTo>
                  <a:pt x="1561952" y="582330"/>
                </a:lnTo>
                <a:lnTo>
                  <a:pt x="1569474" y="536204"/>
                </a:lnTo>
                <a:lnTo>
                  <a:pt x="1574907" y="489409"/>
                </a:lnTo>
                <a:lnTo>
                  <a:pt x="1578203" y="441994"/>
                </a:lnTo>
                <a:lnTo>
                  <a:pt x="1579313" y="394008"/>
                </a:lnTo>
                <a:lnTo>
                  <a:pt x="1579241" y="381901"/>
                </a:lnTo>
                <a:lnTo>
                  <a:pt x="1579026" y="369829"/>
                </a:lnTo>
                <a:lnTo>
                  <a:pt x="1578672" y="357792"/>
                </a:lnTo>
                <a:lnTo>
                  <a:pt x="1578182" y="345790"/>
                </a:lnTo>
                <a:lnTo>
                  <a:pt x="1232391" y="0"/>
                </a:lnTo>
                <a:close/>
              </a:path>
            </a:pathLst>
          </a:custGeom>
          <a:solidFill>
            <a:srgbClr val="C3861D">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5" name="object 63"/>
          <p:cNvSpPr/>
          <p:nvPr/>
        </p:nvSpPr>
        <p:spPr>
          <a:xfrm>
            <a:off x="3676097" y="1203402"/>
            <a:ext cx="944245" cy="943648"/>
          </a:xfrm>
          <a:custGeom>
            <a:avLst/>
            <a:gdLst/>
            <a:ahLst/>
            <a:cxnLst/>
            <a:rect l="l" t="t" r="r" b="b"/>
            <a:pathLst>
              <a:path w="1557020" h="1557020">
                <a:moveTo>
                  <a:pt x="778405" y="0"/>
                </a:moveTo>
                <a:lnTo>
                  <a:pt x="730987" y="1420"/>
                </a:lnTo>
                <a:lnTo>
                  <a:pt x="684320" y="5628"/>
                </a:lnTo>
                <a:lnTo>
                  <a:pt x="638485" y="12541"/>
                </a:lnTo>
                <a:lnTo>
                  <a:pt x="593565" y="22078"/>
                </a:lnTo>
                <a:lnTo>
                  <a:pt x="549641" y="34157"/>
                </a:lnTo>
                <a:lnTo>
                  <a:pt x="506794" y="48698"/>
                </a:lnTo>
                <a:lnTo>
                  <a:pt x="465105" y="65619"/>
                </a:lnTo>
                <a:lnTo>
                  <a:pt x="424656" y="84838"/>
                </a:lnTo>
                <a:lnTo>
                  <a:pt x="385528" y="106274"/>
                </a:lnTo>
                <a:lnTo>
                  <a:pt x="347803" y="129845"/>
                </a:lnTo>
                <a:lnTo>
                  <a:pt x="311563" y="155471"/>
                </a:lnTo>
                <a:lnTo>
                  <a:pt x="276888" y="183069"/>
                </a:lnTo>
                <a:lnTo>
                  <a:pt x="243860" y="212559"/>
                </a:lnTo>
                <a:lnTo>
                  <a:pt x="212560" y="243858"/>
                </a:lnTo>
                <a:lnTo>
                  <a:pt x="183070" y="276886"/>
                </a:lnTo>
                <a:lnTo>
                  <a:pt x="155472" y="311561"/>
                </a:lnTo>
                <a:lnTo>
                  <a:pt x="129846" y="347801"/>
                </a:lnTo>
                <a:lnTo>
                  <a:pt x="106274" y="385525"/>
                </a:lnTo>
                <a:lnTo>
                  <a:pt x="84838" y="424652"/>
                </a:lnTo>
                <a:lnTo>
                  <a:pt x="65619" y="465100"/>
                </a:lnTo>
                <a:lnTo>
                  <a:pt x="48698" y="506789"/>
                </a:lnTo>
                <a:lnTo>
                  <a:pt x="34157" y="549635"/>
                </a:lnTo>
                <a:lnTo>
                  <a:pt x="22078" y="593559"/>
                </a:lnTo>
                <a:lnTo>
                  <a:pt x="12541" y="638478"/>
                </a:lnTo>
                <a:lnTo>
                  <a:pt x="5628" y="684311"/>
                </a:lnTo>
                <a:lnTo>
                  <a:pt x="1420" y="730977"/>
                </a:lnTo>
                <a:lnTo>
                  <a:pt x="0" y="778395"/>
                </a:lnTo>
                <a:lnTo>
                  <a:pt x="1420" y="825812"/>
                </a:lnTo>
                <a:lnTo>
                  <a:pt x="5628" y="872478"/>
                </a:lnTo>
                <a:lnTo>
                  <a:pt x="12541" y="918311"/>
                </a:lnTo>
                <a:lnTo>
                  <a:pt x="22078" y="963231"/>
                </a:lnTo>
                <a:lnTo>
                  <a:pt x="34157" y="1007154"/>
                </a:lnTo>
                <a:lnTo>
                  <a:pt x="48698" y="1050001"/>
                </a:lnTo>
                <a:lnTo>
                  <a:pt x="65619" y="1091689"/>
                </a:lnTo>
                <a:lnTo>
                  <a:pt x="84838" y="1132137"/>
                </a:lnTo>
                <a:lnTo>
                  <a:pt x="106274" y="1171264"/>
                </a:lnTo>
                <a:lnTo>
                  <a:pt x="129846" y="1208989"/>
                </a:lnTo>
                <a:lnTo>
                  <a:pt x="155472" y="1245229"/>
                </a:lnTo>
                <a:lnTo>
                  <a:pt x="183070" y="1279903"/>
                </a:lnTo>
                <a:lnTo>
                  <a:pt x="212560" y="1312931"/>
                </a:lnTo>
                <a:lnTo>
                  <a:pt x="243860" y="1344230"/>
                </a:lnTo>
                <a:lnTo>
                  <a:pt x="276888" y="1373720"/>
                </a:lnTo>
                <a:lnTo>
                  <a:pt x="311563" y="1401318"/>
                </a:lnTo>
                <a:lnTo>
                  <a:pt x="347803" y="1426944"/>
                </a:lnTo>
                <a:lnTo>
                  <a:pt x="385528" y="1450515"/>
                </a:lnTo>
                <a:lnTo>
                  <a:pt x="424656" y="1471951"/>
                </a:lnTo>
                <a:lnTo>
                  <a:pt x="465105" y="1491170"/>
                </a:lnTo>
                <a:lnTo>
                  <a:pt x="506794" y="1508091"/>
                </a:lnTo>
                <a:lnTo>
                  <a:pt x="549641" y="1522632"/>
                </a:lnTo>
                <a:lnTo>
                  <a:pt x="593565" y="1534712"/>
                </a:lnTo>
                <a:lnTo>
                  <a:pt x="638485" y="1544249"/>
                </a:lnTo>
                <a:lnTo>
                  <a:pt x="684320" y="1551162"/>
                </a:lnTo>
                <a:lnTo>
                  <a:pt x="730987" y="1555369"/>
                </a:lnTo>
                <a:lnTo>
                  <a:pt x="778405" y="1556790"/>
                </a:lnTo>
                <a:lnTo>
                  <a:pt x="825822" y="1555369"/>
                </a:lnTo>
                <a:lnTo>
                  <a:pt x="872489" y="1551162"/>
                </a:lnTo>
                <a:lnTo>
                  <a:pt x="918322" y="1544249"/>
                </a:lnTo>
                <a:lnTo>
                  <a:pt x="963241" y="1534712"/>
                </a:lnTo>
                <a:lnTo>
                  <a:pt x="1007165" y="1522632"/>
                </a:lnTo>
                <a:lnTo>
                  <a:pt x="1050011" y="1508091"/>
                </a:lnTo>
                <a:lnTo>
                  <a:pt x="1091699" y="1491170"/>
                </a:lnTo>
                <a:lnTo>
                  <a:pt x="1132148" y="1471951"/>
                </a:lnTo>
                <a:lnTo>
                  <a:pt x="1171275" y="1450515"/>
                </a:lnTo>
                <a:lnTo>
                  <a:pt x="1208999" y="1426944"/>
                </a:lnTo>
                <a:lnTo>
                  <a:pt x="1245239" y="1401318"/>
                </a:lnTo>
                <a:lnTo>
                  <a:pt x="1279914" y="1373720"/>
                </a:lnTo>
                <a:lnTo>
                  <a:pt x="1312942" y="1344230"/>
                </a:lnTo>
                <a:lnTo>
                  <a:pt x="1344241" y="1312931"/>
                </a:lnTo>
                <a:lnTo>
                  <a:pt x="1373730" y="1279903"/>
                </a:lnTo>
                <a:lnTo>
                  <a:pt x="1401329" y="1245229"/>
                </a:lnTo>
                <a:lnTo>
                  <a:pt x="1426954" y="1208989"/>
                </a:lnTo>
                <a:lnTo>
                  <a:pt x="1450526" y="1171264"/>
                </a:lnTo>
                <a:lnTo>
                  <a:pt x="1471962" y="1132137"/>
                </a:lnTo>
                <a:lnTo>
                  <a:pt x="1491181" y="1091689"/>
                </a:lnTo>
                <a:lnTo>
                  <a:pt x="1508102" y="1050001"/>
                </a:lnTo>
                <a:lnTo>
                  <a:pt x="1522642" y="1007154"/>
                </a:lnTo>
                <a:lnTo>
                  <a:pt x="1534722" y="963231"/>
                </a:lnTo>
                <a:lnTo>
                  <a:pt x="1544259" y="918311"/>
                </a:lnTo>
                <a:lnTo>
                  <a:pt x="1551172" y="872478"/>
                </a:lnTo>
                <a:lnTo>
                  <a:pt x="1555380" y="825812"/>
                </a:lnTo>
                <a:lnTo>
                  <a:pt x="1556800" y="778395"/>
                </a:lnTo>
                <a:lnTo>
                  <a:pt x="1555380" y="730977"/>
                </a:lnTo>
                <a:lnTo>
                  <a:pt x="1551172" y="684311"/>
                </a:lnTo>
                <a:lnTo>
                  <a:pt x="1544259" y="638478"/>
                </a:lnTo>
                <a:lnTo>
                  <a:pt x="1534722" y="593559"/>
                </a:lnTo>
                <a:lnTo>
                  <a:pt x="1522642" y="549635"/>
                </a:lnTo>
                <a:lnTo>
                  <a:pt x="1508102" y="506789"/>
                </a:lnTo>
                <a:lnTo>
                  <a:pt x="1491181" y="465100"/>
                </a:lnTo>
                <a:lnTo>
                  <a:pt x="1471962" y="424652"/>
                </a:lnTo>
                <a:lnTo>
                  <a:pt x="1450526" y="385525"/>
                </a:lnTo>
                <a:lnTo>
                  <a:pt x="1426954" y="347801"/>
                </a:lnTo>
                <a:lnTo>
                  <a:pt x="1401329" y="311561"/>
                </a:lnTo>
                <a:lnTo>
                  <a:pt x="1373730" y="276886"/>
                </a:lnTo>
                <a:lnTo>
                  <a:pt x="1344241" y="243858"/>
                </a:lnTo>
                <a:lnTo>
                  <a:pt x="1312942" y="212559"/>
                </a:lnTo>
                <a:lnTo>
                  <a:pt x="1279914" y="183069"/>
                </a:lnTo>
                <a:lnTo>
                  <a:pt x="1245239" y="155471"/>
                </a:lnTo>
                <a:lnTo>
                  <a:pt x="1208999" y="129845"/>
                </a:lnTo>
                <a:lnTo>
                  <a:pt x="1171275" y="106274"/>
                </a:lnTo>
                <a:lnTo>
                  <a:pt x="1132148" y="84838"/>
                </a:lnTo>
                <a:lnTo>
                  <a:pt x="1091699" y="65619"/>
                </a:lnTo>
                <a:lnTo>
                  <a:pt x="1050011" y="48698"/>
                </a:lnTo>
                <a:lnTo>
                  <a:pt x="1007165" y="34157"/>
                </a:lnTo>
                <a:lnTo>
                  <a:pt x="963241" y="22078"/>
                </a:lnTo>
                <a:lnTo>
                  <a:pt x="918322" y="12541"/>
                </a:lnTo>
                <a:lnTo>
                  <a:pt x="872489" y="5628"/>
                </a:lnTo>
                <a:lnTo>
                  <a:pt x="825822" y="1420"/>
                </a:lnTo>
                <a:lnTo>
                  <a:pt x="77840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6" name="object 64"/>
          <p:cNvSpPr/>
          <p:nvPr/>
        </p:nvSpPr>
        <p:spPr>
          <a:xfrm>
            <a:off x="3688145" y="1216541"/>
            <a:ext cx="932059" cy="930373"/>
          </a:xfrm>
          <a:prstGeom prst="rect">
            <a:avLst/>
          </a:prstGeom>
          <a:blipFill>
            <a:blip r:embed="rId9"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7" name="object 65"/>
          <p:cNvSpPr/>
          <p:nvPr/>
        </p:nvSpPr>
        <p:spPr>
          <a:xfrm>
            <a:off x="3759736" y="1468259"/>
            <a:ext cx="860680" cy="678873"/>
          </a:xfrm>
          <a:custGeom>
            <a:avLst/>
            <a:gdLst/>
            <a:ahLst/>
            <a:cxnLst/>
            <a:rect l="l" t="t" r="r" b="b"/>
            <a:pathLst>
              <a:path w="1419225" h="1120139">
                <a:moveTo>
                  <a:pt x="0" y="775159"/>
                </a:moveTo>
                <a:lnTo>
                  <a:pt x="36615" y="828676"/>
                </a:lnTo>
                <a:lnTo>
                  <a:pt x="77463" y="878863"/>
                </a:lnTo>
                <a:lnTo>
                  <a:pt x="111186" y="912107"/>
                </a:lnTo>
                <a:lnTo>
                  <a:pt x="146871" y="943264"/>
                </a:lnTo>
                <a:lnTo>
                  <a:pt x="184420" y="972236"/>
                </a:lnTo>
                <a:lnTo>
                  <a:pt x="223732" y="998921"/>
                </a:lnTo>
                <a:lnTo>
                  <a:pt x="264709" y="1023220"/>
                </a:lnTo>
                <a:lnTo>
                  <a:pt x="307251" y="1045034"/>
                </a:lnTo>
                <a:lnTo>
                  <a:pt x="351258" y="1064263"/>
                </a:lnTo>
                <a:lnTo>
                  <a:pt x="396630" y="1080807"/>
                </a:lnTo>
                <a:lnTo>
                  <a:pt x="443269" y="1094567"/>
                </a:lnTo>
                <a:lnTo>
                  <a:pt x="491074" y="1105442"/>
                </a:lnTo>
                <a:lnTo>
                  <a:pt x="539946" y="1113334"/>
                </a:lnTo>
                <a:lnTo>
                  <a:pt x="589785" y="1118142"/>
                </a:lnTo>
                <a:lnTo>
                  <a:pt x="640493" y="1119766"/>
                </a:lnTo>
                <a:lnTo>
                  <a:pt x="687909" y="1118346"/>
                </a:lnTo>
                <a:lnTo>
                  <a:pt x="734574" y="1114139"/>
                </a:lnTo>
                <a:lnTo>
                  <a:pt x="780407" y="1107226"/>
                </a:lnTo>
                <a:lnTo>
                  <a:pt x="825326" y="1097689"/>
                </a:lnTo>
                <a:lnTo>
                  <a:pt x="836235" y="1094689"/>
                </a:lnTo>
                <a:lnTo>
                  <a:pt x="628745" y="1094689"/>
                </a:lnTo>
                <a:lnTo>
                  <a:pt x="577495" y="1093028"/>
                </a:lnTo>
                <a:lnTo>
                  <a:pt x="527132" y="1088115"/>
                </a:lnTo>
                <a:lnTo>
                  <a:pt x="477760" y="1080052"/>
                </a:lnTo>
                <a:lnTo>
                  <a:pt x="429481" y="1068943"/>
                </a:lnTo>
                <a:lnTo>
                  <a:pt x="382398" y="1054890"/>
                </a:lnTo>
                <a:lnTo>
                  <a:pt x="336614" y="1037997"/>
                </a:lnTo>
                <a:lnTo>
                  <a:pt x="292232" y="1018367"/>
                </a:lnTo>
                <a:lnTo>
                  <a:pt x="249355" y="996103"/>
                </a:lnTo>
                <a:lnTo>
                  <a:pt x="208085" y="971308"/>
                </a:lnTo>
                <a:lnTo>
                  <a:pt x="168527" y="944085"/>
                </a:lnTo>
                <a:lnTo>
                  <a:pt x="130782" y="914537"/>
                </a:lnTo>
                <a:lnTo>
                  <a:pt x="94954" y="882767"/>
                </a:lnTo>
                <a:lnTo>
                  <a:pt x="61146" y="848879"/>
                </a:lnTo>
                <a:lnTo>
                  <a:pt x="29460" y="812975"/>
                </a:lnTo>
                <a:lnTo>
                  <a:pt x="0" y="775159"/>
                </a:lnTo>
                <a:close/>
              </a:path>
              <a:path w="1419225" h="1120139">
                <a:moveTo>
                  <a:pt x="1340158" y="0"/>
                </a:moveTo>
                <a:lnTo>
                  <a:pt x="1360058" y="49165"/>
                </a:lnTo>
                <a:lnTo>
                  <a:pt x="1376643" y="99927"/>
                </a:lnTo>
                <a:lnTo>
                  <a:pt x="1389778" y="152153"/>
                </a:lnTo>
                <a:lnTo>
                  <a:pt x="1399327" y="205710"/>
                </a:lnTo>
                <a:lnTo>
                  <a:pt x="1405156" y="260464"/>
                </a:lnTo>
                <a:lnTo>
                  <a:pt x="1407129" y="316283"/>
                </a:lnTo>
                <a:lnTo>
                  <a:pt x="1405709" y="363702"/>
                </a:lnTo>
                <a:lnTo>
                  <a:pt x="1401501" y="410369"/>
                </a:lnTo>
                <a:lnTo>
                  <a:pt x="1394588" y="456203"/>
                </a:lnTo>
                <a:lnTo>
                  <a:pt x="1385051" y="501123"/>
                </a:lnTo>
                <a:lnTo>
                  <a:pt x="1372972" y="545047"/>
                </a:lnTo>
                <a:lnTo>
                  <a:pt x="1358431" y="587895"/>
                </a:lnTo>
                <a:lnTo>
                  <a:pt x="1341510" y="629583"/>
                </a:lnTo>
                <a:lnTo>
                  <a:pt x="1322291" y="670032"/>
                </a:lnTo>
                <a:lnTo>
                  <a:pt x="1300855" y="709160"/>
                </a:lnTo>
                <a:lnTo>
                  <a:pt x="1277284" y="746885"/>
                </a:lnTo>
                <a:lnTo>
                  <a:pt x="1251659" y="783125"/>
                </a:lnTo>
                <a:lnTo>
                  <a:pt x="1224061" y="817801"/>
                </a:lnTo>
                <a:lnTo>
                  <a:pt x="1194571" y="850829"/>
                </a:lnTo>
                <a:lnTo>
                  <a:pt x="1163272" y="882128"/>
                </a:lnTo>
                <a:lnTo>
                  <a:pt x="1130245" y="911618"/>
                </a:lnTo>
                <a:lnTo>
                  <a:pt x="1095571" y="939216"/>
                </a:lnTo>
                <a:lnTo>
                  <a:pt x="1059331" y="964842"/>
                </a:lnTo>
                <a:lnTo>
                  <a:pt x="1021607" y="988414"/>
                </a:lnTo>
                <a:lnTo>
                  <a:pt x="982480" y="1009850"/>
                </a:lnTo>
                <a:lnTo>
                  <a:pt x="942033" y="1029069"/>
                </a:lnTo>
                <a:lnTo>
                  <a:pt x="900345" y="1045990"/>
                </a:lnTo>
                <a:lnTo>
                  <a:pt x="857499" y="1060531"/>
                </a:lnTo>
                <a:lnTo>
                  <a:pt x="813577" y="1072611"/>
                </a:lnTo>
                <a:lnTo>
                  <a:pt x="768658" y="1082148"/>
                </a:lnTo>
                <a:lnTo>
                  <a:pt x="722826" y="1089061"/>
                </a:lnTo>
                <a:lnTo>
                  <a:pt x="676161" y="1093268"/>
                </a:lnTo>
                <a:lnTo>
                  <a:pt x="628745" y="1094689"/>
                </a:lnTo>
                <a:lnTo>
                  <a:pt x="836235" y="1094689"/>
                </a:lnTo>
                <a:lnTo>
                  <a:pt x="912095" y="1071069"/>
                </a:lnTo>
                <a:lnTo>
                  <a:pt x="953783" y="1054149"/>
                </a:lnTo>
                <a:lnTo>
                  <a:pt x="994231" y="1034930"/>
                </a:lnTo>
                <a:lnTo>
                  <a:pt x="1033358" y="1013495"/>
                </a:lnTo>
                <a:lnTo>
                  <a:pt x="1071082" y="989924"/>
                </a:lnTo>
                <a:lnTo>
                  <a:pt x="1107323" y="964299"/>
                </a:lnTo>
                <a:lnTo>
                  <a:pt x="1141998" y="936701"/>
                </a:lnTo>
                <a:lnTo>
                  <a:pt x="1175026" y="907212"/>
                </a:lnTo>
                <a:lnTo>
                  <a:pt x="1206325" y="875913"/>
                </a:lnTo>
                <a:lnTo>
                  <a:pt x="1235815" y="842886"/>
                </a:lnTo>
                <a:lnTo>
                  <a:pt x="1263414" y="808212"/>
                </a:lnTo>
                <a:lnTo>
                  <a:pt x="1289040" y="771972"/>
                </a:lnTo>
                <a:lnTo>
                  <a:pt x="1312611" y="734249"/>
                </a:lnTo>
                <a:lnTo>
                  <a:pt x="1334048" y="695122"/>
                </a:lnTo>
                <a:lnTo>
                  <a:pt x="1353267" y="654674"/>
                </a:lnTo>
                <a:lnTo>
                  <a:pt x="1370188" y="612986"/>
                </a:lnTo>
                <a:lnTo>
                  <a:pt x="1384730" y="570140"/>
                </a:lnTo>
                <a:lnTo>
                  <a:pt x="1396810" y="526217"/>
                </a:lnTo>
                <a:lnTo>
                  <a:pt x="1406347" y="481298"/>
                </a:lnTo>
                <a:lnTo>
                  <a:pt x="1413260" y="435465"/>
                </a:lnTo>
                <a:lnTo>
                  <a:pt x="1417468" y="388799"/>
                </a:lnTo>
                <a:lnTo>
                  <a:pt x="1418888" y="341382"/>
                </a:lnTo>
                <a:lnTo>
                  <a:pt x="1417171" y="289316"/>
                </a:lnTo>
                <a:lnTo>
                  <a:pt x="1412094" y="238171"/>
                </a:lnTo>
                <a:lnTo>
                  <a:pt x="1403766" y="188054"/>
                </a:lnTo>
                <a:lnTo>
                  <a:pt x="1392298" y="139072"/>
                </a:lnTo>
                <a:lnTo>
                  <a:pt x="1377801" y="91331"/>
                </a:lnTo>
                <a:lnTo>
                  <a:pt x="1360384" y="44938"/>
                </a:lnTo>
                <a:lnTo>
                  <a:pt x="1340158"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8" name="object 66"/>
          <p:cNvSpPr/>
          <p:nvPr/>
        </p:nvSpPr>
        <p:spPr>
          <a:xfrm>
            <a:off x="3537842" y="4628794"/>
            <a:ext cx="1220740" cy="1218430"/>
          </a:xfrm>
          <a:custGeom>
            <a:avLst/>
            <a:gdLst/>
            <a:ahLst/>
            <a:cxnLst/>
            <a:rect l="l" t="t" r="r" b="b"/>
            <a:pathLst>
              <a:path w="2012950" h="2010409">
                <a:moveTo>
                  <a:pt x="1019382" y="0"/>
                </a:moveTo>
                <a:lnTo>
                  <a:pt x="971396" y="1109"/>
                </a:lnTo>
                <a:lnTo>
                  <a:pt x="923981" y="4405"/>
                </a:lnTo>
                <a:lnTo>
                  <a:pt x="877186" y="9838"/>
                </a:lnTo>
                <a:lnTo>
                  <a:pt x="831059" y="17360"/>
                </a:lnTo>
                <a:lnTo>
                  <a:pt x="785651" y="26921"/>
                </a:lnTo>
                <a:lnTo>
                  <a:pt x="741009" y="38473"/>
                </a:lnTo>
                <a:lnTo>
                  <a:pt x="697183" y="51966"/>
                </a:lnTo>
                <a:lnTo>
                  <a:pt x="654221" y="67353"/>
                </a:lnTo>
                <a:lnTo>
                  <a:pt x="612174" y="84583"/>
                </a:lnTo>
                <a:lnTo>
                  <a:pt x="571089" y="103607"/>
                </a:lnTo>
                <a:lnTo>
                  <a:pt x="531015" y="124378"/>
                </a:lnTo>
                <a:lnTo>
                  <a:pt x="492002" y="146845"/>
                </a:lnTo>
                <a:lnTo>
                  <a:pt x="454098" y="170961"/>
                </a:lnTo>
                <a:lnTo>
                  <a:pt x="417353" y="196676"/>
                </a:lnTo>
                <a:lnTo>
                  <a:pt x="381815" y="223940"/>
                </a:lnTo>
                <a:lnTo>
                  <a:pt x="347534" y="252706"/>
                </a:lnTo>
                <a:lnTo>
                  <a:pt x="314558" y="282924"/>
                </a:lnTo>
                <a:lnTo>
                  <a:pt x="282936" y="314545"/>
                </a:lnTo>
                <a:lnTo>
                  <a:pt x="252717" y="347521"/>
                </a:lnTo>
                <a:lnTo>
                  <a:pt x="223950" y="381802"/>
                </a:lnTo>
                <a:lnTo>
                  <a:pt x="196685" y="417340"/>
                </a:lnTo>
                <a:lnTo>
                  <a:pt x="170969" y="454084"/>
                </a:lnTo>
                <a:lnTo>
                  <a:pt x="146853" y="491988"/>
                </a:lnTo>
                <a:lnTo>
                  <a:pt x="124384" y="531001"/>
                </a:lnTo>
                <a:lnTo>
                  <a:pt x="103613" y="571075"/>
                </a:lnTo>
                <a:lnTo>
                  <a:pt x="84587" y="612160"/>
                </a:lnTo>
                <a:lnTo>
                  <a:pt x="67356" y="654209"/>
                </a:lnTo>
                <a:lnTo>
                  <a:pt x="51969" y="697171"/>
                </a:lnTo>
                <a:lnTo>
                  <a:pt x="38475" y="740998"/>
                </a:lnTo>
                <a:lnTo>
                  <a:pt x="26923" y="785641"/>
                </a:lnTo>
                <a:lnTo>
                  <a:pt x="17361" y="831051"/>
                </a:lnTo>
                <a:lnTo>
                  <a:pt x="9839" y="877179"/>
                </a:lnTo>
                <a:lnTo>
                  <a:pt x="4405" y="923976"/>
                </a:lnTo>
                <a:lnTo>
                  <a:pt x="1109" y="971393"/>
                </a:lnTo>
                <a:lnTo>
                  <a:pt x="0" y="1019382"/>
                </a:lnTo>
                <a:lnTo>
                  <a:pt x="1279" y="1070897"/>
                </a:lnTo>
                <a:lnTo>
                  <a:pt x="5078" y="1121747"/>
                </a:lnTo>
                <a:lnTo>
                  <a:pt x="11336" y="1171873"/>
                </a:lnTo>
                <a:lnTo>
                  <a:pt x="19991" y="1221214"/>
                </a:lnTo>
                <a:lnTo>
                  <a:pt x="30982" y="1269710"/>
                </a:lnTo>
                <a:lnTo>
                  <a:pt x="44250" y="1317299"/>
                </a:lnTo>
                <a:lnTo>
                  <a:pt x="59732" y="1363921"/>
                </a:lnTo>
                <a:lnTo>
                  <a:pt x="77369" y="1409517"/>
                </a:lnTo>
                <a:lnTo>
                  <a:pt x="97099" y="1454025"/>
                </a:lnTo>
                <a:lnTo>
                  <a:pt x="118862" y="1497385"/>
                </a:lnTo>
                <a:lnTo>
                  <a:pt x="142596" y="1539537"/>
                </a:lnTo>
                <a:lnTo>
                  <a:pt x="168241" y="1580419"/>
                </a:lnTo>
                <a:lnTo>
                  <a:pt x="195737" y="1619972"/>
                </a:lnTo>
                <a:lnTo>
                  <a:pt x="225021" y="1658136"/>
                </a:lnTo>
                <a:lnTo>
                  <a:pt x="256034" y="1694848"/>
                </a:lnTo>
                <a:lnTo>
                  <a:pt x="289570" y="1728384"/>
                </a:lnTo>
                <a:lnTo>
                  <a:pt x="324627" y="1760339"/>
                </a:lnTo>
                <a:lnTo>
                  <a:pt x="361148" y="1790656"/>
                </a:lnTo>
                <a:lnTo>
                  <a:pt x="399073" y="1819276"/>
                </a:lnTo>
                <a:lnTo>
                  <a:pt x="438344" y="1846140"/>
                </a:lnTo>
                <a:lnTo>
                  <a:pt x="478903" y="1871190"/>
                </a:lnTo>
                <a:lnTo>
                  <a:pt x="520692" y="1894369"/>
                </a:lnTo>
                <a:lnTo>
                  <a:pt x="563652" y="1915617"/>
                </a:lnTo>
                <a:lnTo>
                  <a:pt x="607724" y="1934876"/>
                </a:lnTo>
                <a:lnTo>
                  <a:pt x="652850" y="1952088"/>
                </a:lnTo>
                <a:lnTo>
                  <a:pt x="698973" y="1967194"/>
                </a:lnTo>
                <a:lnTo>
                  <a:pt x="746033" y="1980136"/>
                </a:lnTo>
                <a:lnTo>
                  <a:pt x="793972" y="1990856"/>
                </a:lnTo>
                <a:lnTo>
                  <a:pt x="842732" y="1999296"/>
                </a:lnTo>
                <a:lnTo>
                  <a:pt x="892254" y="2005396"/>
                </a:lnTo>
                <a:lnTo>
                  <a:pt x="942480" y="2009099"/>
                </a:lnTo>
                <a:lnTo>
                  <a:pt x="993351" y="2010347"/>
                </a:lnTo>
                <a:lnTo>
                  <a:pt x="1041339" y="2009237"/>
                </a:lnTo>
                <a:lnTo>
                  <a:pt x="1088756" y="2005941"/>
                </a:lnTo>
                <a:lnTo>
                  <a:pt x="1135553" y="2000508"/>
                </a:lnTo>
                <a:lnTo>
                  <a:pt x="1181681" y="1992986"/>
                </a:lnTo>
                <a:lnTo>
                  <a:pt x="1227091" y="1983425"/>
                </a:lnTo>
                <a:lnTo>
                  <a:pt x="1271734" y="1971873"/>
                </a:lnTo>
                <a:lnTo>
                  <a:pt x="1315561" y="1958380"/>
                </a:lnTo>
                <a:lnTo>
                  <a:pt x="1358523" y="1942994"/>
                </a:lnTo>
                <a:lnTo>
                  <a:pt x="1400572" y="1925764"/>
                </a:lnTo>
                <a:lnTo>
                  <a:pt x="1441658" y="1906740"/>
                </a:lnTo>
                <a:lnTo>
                  <a:pt x="1481733" y="1885969"/>
                </a:lnTo>
                <a:lnTo>
                  <a:pt x="1520747" y="1863502"/>
                </a:lnTo>
                <a:lnTo>
                  <a:pt x="1558651" y="1839387"/>
                </a:lnTo>
                <a:lnTo>
                  <a:pt x="1595397" y="1813673"/>
                </a:lnTo>
                <a:lnTo>
                  <a:pt x="1630935" y="1786408"/>
                </a:lnTo>
                <a:lnTo>
                  <a:pt x="1665217" y="1757643"/>
                </a:lnTo>
                <a:lnTo>
                  <a:pt x="1698194" y="1727426"/>
                </a:lnTo>
                <a:lnTo>
                  <a:pt x="1729817" y="1695805"/>
                </a:lnTo>
                <a:lnTo>
                  <a:pt x="1760036" y="1662830"/>
                </a:lnTo>
                <a:lnTo>
                  <a:pt x="1788803" y="1628550"/>
                </a:lnTo>
                <a:lnTo>
                  <a:pt x="1816069" y="1593013"/>
                </a:lnTo>
                <a:lnTo>
                  <a:pt x="1841784" y="1556270"/>
                </a:lnTo>
                <a:lnTo>
                  <a:pt x="1865901" y="1518367"/>
                </a:lnTo>
                <a:lnTo>
                  <a:pt x="1888370" y="1479355"/>
                </a:lnTo>
                <a:lnTo>
                  <a:pt x="1909141" y="1439283"/>
                </a:lnTo>
                <a:lnTo>
                  <a:pt x="1928167" y="1398199"/>
                </a:lnTo>
                <a:lnTo>
                  <a:pt x="1945398" y="1356152"/>
                </a:lnTo>
                <a:lnTo>
                  <a:pt x="1960785" y="1313191"/>
                </a:lnTo>
                <a:lnTo>
                  <a:pt x="1974279" y="1269366"/>
                </a:lnTo>
                <a:lnTo>
                  <a:pt x="1985832" y="1224725"/>
                </a:lnTo>
                <a:lnTo>
                  <a:pt x="1995394" y="1179317"/>
                </a:lnTo>
                <a:lnTo>
                  <a:pt x="2002916" y="1133191"/>
                </a:lnTo>
                <a:lnTo>
                  <a:pt x="2008349" y="1086396"/>
                </a:lnTo>
                <a:lnTo>
                  <a:pt x="2011645" y="1038981"/>
                </a:lnTo>
                <a:lnTo>
                  <a:pt x="2012755" y="990996"/>
                </a:lnTo>
                <a:lnTo>
                  <a:pt x="2011475" y="939475"/>
                </a:lnTo>
                <a:lnTo>
                  <a:pt x="2007676" y="888621"/>
                </a:lnTo>
                <a:lnTo>
                  <a:pt x="2001419" y="838492"/>
                </a:lnTo>
                <a:lnTo>
                  <a:pt x="1992764" y="789149"/>
                </a:lnTo>
                <a:lnTo>
                  <a:pt x="1981773" y="740653"/>
                </a:lnTo>
                <a:lnTo>
                  <a:pt x="1968506" y="693063"/>
                </a:lnTo>
                <a:lnTo>
                  <a:pt x="1953024" y="646441"/>
                </a:lnTo>
                <a:lnTo>
                  <a:pt x="1935388" y="600845"/>
                </a:lnTo>
                <a:lnTo>
                  <a:pt x="1915660" y="556337"/>
                </a:lnTo>
                <a:lnTo>
                  <a:pt x="1893899" y="512976"/>
                </a:lnTo>
                <a:lnTo>
                  <a:pt x="1870167" y="470824"/>
                </a:lnTo>
                <a:lnTo>
                  <a:pt x="1844524" y="429939"/>
                </a:lnTo>
                <a:lnTo>
                  <a:pt x="1817032" y="390383"/>
                </a:lnTo>
                <a:lnTo>
                  <a:pt x="1787751" y="352216"/>
                </a:lnTo>
                <a:lnTo>
                  <a:pt x="1756742" y="315498"/>
                </a:lnTo>
                <a:lnTo>
                  <a:pt x="1723201" y="281964"/>
                </a:lnTo>
                <a:lnTo>
                  <a:pt x="1688139" y="250010"/>
                </a:lnTo>
                <a:lnTo>
                  <a:pt x="1651616" y="219694"/>
                </a:lnTo>
                <a:lnTo>
                  <a:pt x="1613689" y="191075"/>
                </a:lnTo>
                <a:lnTo>
                  <a:pt x="1574416" y="164211"/>
                </a:lnTo>
                <a:lnTo>
                  <a:pt x="1533856" y="139160"/>
                </a:lnTo>
                <a:lnTo>
                  <a:pt x="1492067" y="115982"/>
                </a:lnTo>
                <a:lnTo>
                  <a:pt x="1449107" y="94734"/>
                </a:lnTo>
                <a:lnTo>
                  <a:pt x="1405034" y="75474"/>
                </a:lnTo>
                <a:lnTo>
                  <a:pt x="1359907" y="58262"/>
                </a:lnTo>
                <a:lnTo>
                  <a:pt x="1313784" y="43155"/>
                </a:lnTo>
                <a:lnTo>
                  <a:pt x="1266722" y="30212"/>
                </a:lnTo>
                <a:lnTo>
                  <a:pt x="1218781" y="19491"/>
                </a:lnTo>
                <a:lnTo>
                  <a:pt x="1170018" y="11051"/>
                </a:lnTo>
                <a:lnTo>
                  <a:pt x="1120492" y="4950"/>
                </a:lnTo>
                <a:lnTo>
                  <a:pt x="1070260" y="1247"/>
                </a:lnTo>
                <a:lnTo>
                  <a:pt x="1019382"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9" name="object 67"/>
          <p:cNvSpPr/>
          <p:nvPr/>
        </p:nvSpPr>
        <p:spPr>
          <a:xfrm>
            <a:off x="3800679" y="4990600"/>
            <a:ext cx="958108" cy="856673"/>
          </a:xfrm>
          <a:custGeom>
            <a:avLst/>
            <a:gdLst/>
            <a:ahLst/>
            <a:cxnLst/>
            <a:rect l="l" t="t" r="r" b="b"/>
            <a:pathLst>
              <a:path w="1579879" h="1413509">
                <a:moveTo>
                  <a:pt x="1232391" y="0"/>
                </a:moveTo>
                <a:lnTo>
                  <a:pt x="0" y="934840"/>
                </a:lnTo>
                <a:lnTo>
                  <a:pt x="474969" y="1409831"/>
                </a:lnTo>
                <a:lnTo>
                  <a:pt x="496043" y="1411365"/>
                </a:lnTo>
                <a:lnTo>
                  <a:pt x="517232" y="1412472"/>
                </a:lnTo>
                <a:lnTo>
                  <a:pt x="538536" y="1413144"/>
                </a:lnTo>
                <a:lnTo>
                  <a:pt x="559951" y="1413370"/>
                </a:lnTo>
                <a:lnTo>
                  <a:pt x="607938" y="1412261"/>
                </a:lnTo>
                <a:lnTo>
                  <a:pt x="655354" y="1408965"/>
                </a:lnTo>
                <a:lnTo>
                  <a:pt x="702150" y="1403531"/>
                </a:lnTo>
                <a:lnTo>
                  <a:pt x="748277" y="1396009"/>
                </a:lnTo>
                <a:lnTo>
                  <a:pt x="793686" y="1386448"/>
                </a:lnTo>
                <a:lnTo>
                  <a:pt x="838329" y="1374896"/>
                </a:lnTo>
                <a:lnTo>
                  <a:pt x="882155" y="1361402"/>
                </a:lnTo>
                <a:lnTo>
                  <a:pt x="925117" y="1346016"/>
                </a:lnTo>
                <a:lnTo>
                  <a:pt x="967166" y="1328786"/>
                </a:lnTo>
                <a:lnTo>
                  <a:pt x="1008251" y="1309761"/>
                </a:lnTo>
                <a:lnTo>
                  <a:pt x="1048325" y="1288991"/>
                </a:lnTo>
                <a:lnTo>
                  <a:pt x="1087339" y="1266523"/>
                </a:lnTo>
                <a:lnTo>
                  <a:pt x="1125243" y="1242407"/>
                </a:lnTo>
                <a:lnTo>
                  <a:pt x="1161988" y="1216693"/>
                </a:lnTo>
                <a:lnTo>
                  <a:pt x="1197526" y="1189429"/>
                </a:lnTo>
                <a:lnTo>
                  <a:pt x="1231808" y="1160663"/>
                </a:lnTo>
                <a:lnTo>
                  <a:pt x="1264785" y="1130445"/>
                </a:lnTo>
                <a:lnTo>
                  <a:pt x="1296407" y="1098824"/>
                </a:lnTo>
                <a:lnTo>
                  <a:pt x="1326626" y="1065849"/>
                </a:lnTo>
                <a:lnTo>
                  <a:pt x="1355393" y="1031569"/>
                </a:lnTo>
                <a:lnTo>
                  <a:pt x="1382658" y="996032"/>
                </a:lnTo>
                <a:lnTo>
                  <a:pt x="1408374" y="959288"/>
                </a:lnTo>
                <a:lnTo>
                  <a:pt x="1432490" y="921386"/>
                </a:lnTo>
                <a:lnTo>
                  <a:pt x="1454959" y="882374"/>
                </a:lnTo>
                <a:lnTo>
                  <a:pt x="1475731" y="842302"/>
                </a:lnTo>
                <a:lnTo>
                  <a:pt x="1494756" y="801218"/>
                </a:lnTo>
                <a:lnTo>
                  <a:pt x="1511987" y="759171"/>
                </a:lnTo>
                <a:lnTo>
                  <a:pt x="1527374" y="716211"/>
                </a:lnTo>
                <a:lnTo>
                  <a:pt x="1540868" y="672386"/>
                </a:lnTo>
                <a:lnTo>
                  <a:pt x="1552421" y="627745"/>
                </a:lnTo>
                <a:lnTo>
                  <a:pt x="1561983" y="582338"/>
                </a:lnTo>
                <a:lnTo>
                  <a:pt x="1569505" y="536212"/>
                </a:lnTo>
                <a:lnTo>
                  <a:pt x="1574938" y="489418"/>
                </a:lnTo>
                <a:lnTo>
                  <a:pt x="1578235" y="442004"/>
                </a:lnTo>
                <a:lnTo>
                  <a:pt x="1579344" y="394019"/>
                </a:lnTo>
                <a:lnTo>
                  <a:pt x="1579272" y="381910"/>
                </a:lnTo>
                <a:lnTo>
                  <a:pt x="1579056" y="369835"/>
                </a:lnTo>
                <a:lnTo>
                  <a:pt x="1578699" y="357798"/>
                </a:lnTo>
                <a:lnTo>
                  <a:pt x="1578203" y="345800"/>
                </a:lnTo>
                <a:lnTo>
                  <a:pt x="1232391" y="0"/>
                </a:lnTo>
                <a:close/>
              </a:path>
            </a:pathLst>
          </a:custGeom>
          <a:solidFill>
            <a:srgbClr val="648D59">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0" name="object 68"/>
          <p:cNvSpPr/>
          <p:nvPr/>
        </p:nvSpPr>
        <p:spPr>
          <a:xfrm>
            <a:off x="3670063" y="4759663"/>
            <a:ext cx="944245" cy="943648"/>
          </a:xfrm>
          <a:custGeom>
            <a:avLst/>
            <a:gdLst/>
            <a:ahLst/>
            <a:cxnLst/>
            <a:rect l="l" t="t" r="r" b="b"/>
            <a:pathLst>
              <a:path w="1557020" h="1557020">
                <a:moveTo>
                  <a:pt x="778405" y="0"/>
                </a:moveTo>
                <a:lnTo>
                  <a:pt x="730987" y="1420"/>
                </a:lnTo>
                <a:lnTo>
                  <a:pt x="684320" y="5628"/>
                </a:lnTo>
                <a:lnTo>
                  <a:pt x="638485" y="12541"/>
                </a:lnTo>
                <a:lnTo>
                  <a:pt x="593565" y="22078"/>
                </a:lnTo>
                <a:lnTo>
                  <a:pt x="549641" y="34157"/>
                </a:lnTo>
                <a:lnTo>
                  <a:pt x="506794" y="48698"/>
                </a:lnTo>
                <a:lnTo>
                  <a:pt x="465105" y="65619"/>
                </a:lnTo>
                <a:lnTo>
                  <a:pt x="424656" y="84838"/>
                </a:lnTo>
                <a:lnTo>
                  <a:pt x="385528" y="106274"/>
                </a:lnTo>
                <a:lnTo>
                  <a:pt x="347803" y="129846"/>
                </a:lnTo>
                <a:lnTo>
                  <a:pt x="311563" y="155472"/>
                </a:lnTo>
                <a:lnTo>
                  <a:pt x="276888" y="183070"/>
                </a:lnTo>
                <a:lnTo>
                  <a:pt x="243860" y="212560"/>
                </a:lnTo>
                <a:lnTo>
                  <a:pt x="212560" y="243860"/>
                </a:lnTo>
                <a:lnTo>
                  <a:pt x="183070" y="276888"/>
                </a:lnTo>
                <a:lnTo>
                  <a:pt x="155472" y="311563"/>
                </a:lnTo>
                <a:lnTo>
                  <a:pt x="129846" y="347803"/>
                </a:lnTo>
                <a:lnTo>
                  <a:pt x="106274" y="385528"/>
                </a:lnTo>
                <a:lnTo>
                  <a:pt x="84838" y="424656"/>
                </a:lnTo>
                <a:lnTo>
                  <a:pt x="65619" y="465105"/>
                </a:lnTo>
                <a:lnTo>
                  <a:pt x="48698" y="506794"/>
                </a:lnTo>
                <a:lnTo>
                  <a:pt x="34157" y="549641"/>
                </a:lnTo>
                <a:lnTo>
                  <a:pt x="22078" y="593565"/>
                </a:lnTo>
                <a:lnTo>
                  <a:pt x="12541" y="638485"/>
                </a:lnTo>
                <a:lnTo>
                  <a:pt x="5628" y="684320"/>
                </a:lnTo>
                <a:lnTo>
                  <a:pt x="1420" y="730987"/>
                </a:lnTo>
                <a:lnTo>
                  <a:pt x="0" y="778405"/>
                </a:lnTo>
                <a:lnTo>
                  <a:pt x="1420" y="825820"/>
                </a:lnTo>
                <a:lnTo>
                  <a:pt x="5628" y="872484"/>
                </a:lnTo>
                <a:lnTo>
                  <a:pt x="12541" y="918316"/>
                </a:lnTo>
                <a:lnTo>
                  <a:pt x="22078" y="963233"/>
                </a:lnTo>
                <a:lnTo>
                  <a:pt x="34157" y="1007155"/>
                </a:lnTo>
                <a:lnTo>
                  <a:pt x="48698" y="1050000"/>
                </a:lnTo>
                <a:lnTo>
                  <a:pt x="65619" y="1091687"/>
                </a:lnTo>
                <a:lnTo>
                  <a:pt x="84838" y="1132134"/>
                </a:lnTo>
                <a:lnTo>
                  <a:pt x="106274" y="1171260"/>
                </a:lnTo>
                <a:lnTo>
                  <a:pt x="129846" y="1208983"/>
                </a:lnTo>
                <a:lnTo>
                  <a:pt x="155472" y="1245223"/>
                </a:lnTo>
                <a:lnTo>
                  <a:pt x="183070" y="1279897"/>
                </a:lnTo>
                <a:lnTo>
                  <a:pt x="212560" y="1312924"/>
                </a:lnTo>
                <a:lnTo>
                  <a:pt x="243860" y="1344222"/>
                </a:lnTo>
                <a:lnTo>
                  <a:pt x="276888" y="1373711"/>
                </a:lnTo>
                <a:lnTo>
                  <a:pt x="311563" y="1401309"/>
                </a:lnTo>
                <a:lnTo>
                  <a:pt x="347803" y="1426934"/>
                </a:lnTo>
                <a:lnTo>
                  <a:pt x="385528" y="1450506"/>
                </a:lnTo>
                <a:lnTo>
                  <a:pt x="424656" y="1471941"/>
                </a:lnTo>
                <a:lnTo>
                  <a:pt x="465105" y="1491160"/>
                </a:lnTo>
                <a:lnTo>
                  <a:pt x="506794" y="1508081"/>
                </a:lnTo>
                <a:lnTo>
                  <a:pt x="549641" y="1522622"/>
                </a:lnTo>
                <a:lnTo>
                  <a:pt x="593565" y="1534701"/>
                </a:lnTo>
                <a:lnTo>
                  <a:pt x="638485" y="1544238"/>
                </a:lnTo>
                <a:lnTo>
                  <a:pt x="684320" y="1551151"/>
                </a:lnTo>
                <a:lnTo>
                  <a:pt x="730987" y="1555359"/>
                </a:lnTo>
                <a:lnTo>
                  <a:pt x="778405" y="1556779"/>
                </a:lnTo>
                <a:lnTo>
                  <a:pt x="825823" y="1555359"/>
                </a:lnTo>
                <a:lnTo>
                  <a:pt x="872489" y="1551151"/>
                </a:lnTo>
                <a:lnTo>
                  <a:pt x="918322" y="1544238"/>
                </a:lnTo>
                <a:lnTo>
                  <a:pt x="963242" y="1534701"/>
                </a:lnTo>
                <a:lnTo>
                  <a:pt x="1007166" y="1522622"/>
                </a:lnTo>
                <a:lnTo>
                  <a:pt x="1050012" y="1508081"/>
                </a:lnTo>
                <a:lnTo>
                  <a:pt x="1091701" y="1491160"/>
                </a:lnTo>
                <a:lnTo>
                  <a:pt x="1132150" y="1471941"/>
                </a:lnTo>
                <a:lnTo>
                  <a:pt x="1171277" y="1450506"/>
                </a:lnTo>
                <a:lnTo>
                  <a:pt x="1209002" y="1426934"/>
                </a:lnTo>
                <a:lnTo>
                  <a:pt x="1245243" y="1401309"/>
                </a:lnTo>
                <a:lnTo>
                  <a:pt x="1279918" y="1373711"/>
                </a:lnTo>
                <a:lnTo>
                  <a:pt x="1312947" y="1344222"/>
                </a:lnTo>
                <a:lnTo>
                  <a:pt x="1344246" y="1312924"/>
                </a:lnTo>
                <a:lnTo>
                  <a:pt x="1373737" y="1279897"/>
                </a:lnTo>
                <a:lnTo>
                  <a:pt x="1401335" y="1245223"/>
                </a:lnTo>
                <a:lnTo>
                  <a:pt x="1426962" y="1208983"/>
                </a:lnTo>
                <a:lnTo>
                  <a:pt x="1450534" y="1171260"/>
                </a:lnTo>
                <a:lnTo>
                  <a:pt x="1471970" y="1132134"/>
                </a:lnTo>
                <a:lnTo>
                  <a:pt x="1491190" y="1091687"/>
                </a:lnTo>
                <a:lnTo>
                  <a:pt x="1508111" y="1050000"/>
                </a:lnTo>
                <a:lnTo>
                  <a:pt x="1522652" y="1007155"/>
                </a:lnTo>
                <a:lnTo>
                  <a:pt x="1534732" y="963233"/>
                </a:lnTo>
                <a:lnTo>
                  <a:pt x="1544269" y="918316"/>
                </a:lnTo>
                <a:lnTo>
                  <a:pt x="1551182" y="872484"/>
                </a:lnTo>
                <a:lnTo>
                  <a:pt x="1555390" y="825820"/>
                </a:lnTo>
                <a:lnTo>
                  <a:pt x="1556811" y="778405"/>
                </a:lnTo>
                <a:lnTo>
                  <a:pt x="1555390" y="730987"/>
                </a:lnTo>
                <a:lnTo>
                  <a:pt x="1551182" y="684320"/>
                </a:lnTo>
                <a:lnTo>
                  <a:pt x="1544269" y="638485"/>
                </a:lnTo>
                <a:lnTo>
                  <a:pt x="1534732" y="593565"/>
                </a:lnTo>
                <a:lnTo>
                  <a:pt x="1522652" y="549641"/>
                </a:lnTo>
                <a:lnTo>
                  <a:pt x="1508111" y="506794"/>
                </a:lnTo>
                <a:lnTo>
                  <a:pt x="1491190" y="465105"/>
                </a:lnTo>
                <a:lnTo>
                  <a:pt x="1471970" y="424656"/>
                </a:lnTo>
                <a:lnTo>
                  <a:pt x="1450534" y="385528"/>
                </a:lnTo>
                <a:lnTo>
                  <a:pt x="1426962" y="347803"/>
                </a:lnTo>
                <a:lnTo>
                  <a:pt x="1401335" y="311563"/>
                </a:lnTo>
                <a:lnTo>
                  <a:pt x="1373737" y="276888"/>
                </a:lnTo>
                <a:lnTo>
                  <a:pt x="1344246" y="243860"/>
                </a:lnTo>
                <a:lnTo>
                  <a:pt x="1312947" y="212560"/>
                </a:lnTo>
                <a:lnTo>
                  <a:pt x="1279918" y="183070"/>
                </a:lnTo>
                <a:lnTo>
                  <a:pt x="1245243" y="155472"/>
                </a:lnTo>
                <a:lnTo>
                  <a:pt x="1209002" y="129846"/>
                </a:lnTo>
                <a:lnTo>
                  <a:pt x="1171277" y="106274"/>
                </a:lnTo>
                <a:lnTo>
                  <a:pt x="1132150" y="84838"/>
                </a:lnTo>
                <a:lnTo>
                  <a:pt x="1091701" y="65619"/>
                </a:lnTo>
                <a:lnTo>
                  <a:pt x="1050012" y="48698"/>
                </a:lnTo>
                <a:lnTo>
                  <a:pt x="1007166" y="34157"/>
                </a:lnTo>
                <a:lnTo>
                  <a:pt x="963242" y="22078"/>
                </a:lnTo>
                <a:lnTo>
                  <a:pt x="918322" y="12541"/>
                </a:lnTo>
                <a:lnTo>
                  <a:pt x="872489" y="5628"/>
                </a:lnTo>
                <a:lnTo>
                  <a:pt x="825823" y="1420"/>
                </a:lnTo>
                <a:lnTo>
                  <a:pt x="77840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1" name="object 69"/>
          <p:cNvSpPr/>
          <p:nvPr/>
        </p:nvSpPr>
        <p:spPr>
          <a:xfrm>
            <a:off x="3682118" y="4772807"/>
            <a:ext cx="932065" cy="930360"/>
          </a:xfrm>
          <a:prstGeom prst="rect">
            <a:avLst/>
          </a:prstGeom>
          <a:blipFill>
            <a:blip r:embed="rId9"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2" name="object 70"/>
          <p:cNvSpPr/>
          <p:nvPr/>
        </p:nvSpPr>
        <p:spPr>
          <a:xfrm>
            <a:off x="3753689" y="5024514"/>
            <a:ext cx="860680" cy="678873"/>
          </a:xfrm>
          <a:custGeom>
            <a:avLst/>
            <a:gdLst/>
            <a:ahLst/>
            <a:cxnLst/>
            <a:rect l="l" t="t" r="r" b="b"/>
            <a:pathLst>
              <a:path w="1419225" h="1120140">
                <a:moveTo>
                  <a:pt x="0" y="775191"/>
                </a:moveTo>
                <a:lnTo>
                  <a:pt x="36649" y="828694"/>
                </a:lnTo>
                <a:lnTo>
                  <a:pt x="77484" y="878884"/>
                </a:lnTo>
                <a:lnTo>
                  <a:pt x="111207" y="912126"/>
                </a:lnTo>
                <a:lnTo>
                  <a:pt x="146893" y="943281"/>
                </a:lnTo>
                <a:lnTo>
                  <a:pt x="184442" y="972251"/>
                </a:lnTo>
                <a:lnTo>
                  <a:pt x="223755" y="998935"/>
                </a:lnTo>
                <a:lnTo>
                  <a:pt x="264733" y="1023233"/>
                </a:lnTo>
                <a:lnTo>
                  <a:pt x="307275" y="1045046"/>
                </a:lnTo>
                <a:lnTo>
                  <a:pt x="351283" y="1064274"/>
                </a:lnTo>
                <a:lnTo>
                  <a:pt x="396655" y="1080818"/>
                </a:lnTo>
                <a:lnTo>
                  <a:pt x="443294" y="1094577"/>
                </a:lnTo>
                <a:lnTo>
                  <a:pt x="491099" y="1105453"/>
                </a:lnTo>
                <a:lnTo>
                  <a:pt x="539970" y="1113344"/>
                </a:lnTo>
                <a:lnTo>
                  <a:pt x="589808" y="1118152"/>
                </a:lnTo>
                <a:lnTo>
                  <a:pt x="640514" y="1119777"/>
                </a:lnTo>
                <a:lnTo>
                  <a:pt x="687930" y="1118356"/>
                </a:lnTo>
                <a:lnTo>
                  <a:pt x="734596" y="1114149"/>
                </a:lnTo>
                <a:lnTo>
                  <a:pt x="780428" y="1107236"/>
                </a:lnTo>
                <a:lnTo>
                  <a:pt x="825347" y="1097699"/>
                </a:lnTo>
                <a:lnTo>
                  <a:pt x="836216" y="1094710"/>
                </a:lnTo>
                <a:lnTo>
                  <a:pt x="628766" y="1094710"/>
                </a:lnTo>
                <a:lnTo>
                  <a:pt x="577516" y="1093049"/>
                </a:lnTo>
                <a:lnTo>
                  <a:pt x="527155" y="1088136"/>
                </a:lnTo>
                <a:lnTo>
                  <a:pt x="477784" y="1080073"/>
                </a:lnTo>
                <a:lnTo>
                  <a:pt x="429506" y="1068964"/>
                </a:lnTo>
                <a:lnTo>
                  <a:pt x="382425" y="1054911"/>
                </a:lnTo>
                <a:lnTo>
                  <a:pt x="336642" y="1038019"/>
                </a:lnTo>
                <a:lnTo>
                  <a:pt x="292261" y="1018389"/>
                </a:lnTo>
                <a:lnTo>
                  <a:pt x="249385" y="996125"/>
                </a:lnTo>
                <a:lnTo>
                  <a:pt x="208115" y="971331"/>
                </a:lnTo>
                <a:lnTo>
                  <a:pt x="168556" y="944109"/>
                </a:lnTo>
                <a:lnTo>
                  <a:pt x="130808" y="914562"/>
                </a:lnTo>
                <a:lnTo>
                  <a:pt x="94976" y="882794"/>
                </a:lnTo>
                <a:lnTo>
                  <a:pt x="61162" y="848907"/>
                </a:lnTo>
                <a:lnTo>
                  <a:pt x="29469" y="813005"/>
                </a:lnTo>
                <a:lnTo>
                  <a:pt x="0" y="775191"/>
                </a:lnTo>
                <a:close/>
              </a:path>
              <a:path w="1419225" h="1120140">
                <a:moveTo>
                  <a:pt x="1340179" y="0"/>
                </a:moveTo>
                <a:lnTo>
                  <a:pt x="1360083" y="49167"/>
                </a:lnTo>
                <a:lnTo>
                  <a:pt x="1376671" y="99933"/>
                </a:lnTo>
                <a:lnTo>
                  <a:pt x="1389808" y="152164"/>
                </a:lnTo>
                <a:lnTo>
                  <a:pt x="1399358" y="205725"/>
                </a:lnTo>
                <a:lnTo>
                  <a:pt x="1405188" y="260483"/>
                </a:lnTo>
                <a:lnTo>
                  <a:pt x="1407161" y="316304"/>
                </a:lnTo>
                <a:lnTo>
                  <a:pt x="1405740" y="363722"/>
                </a:lnTo>
                <a:lnTo>
                  <a:pt x="1401533" y="410390"/>
                </a:lnTo>
                <a:lnTo>
                  <a:pt x="1394620" y="456224"/>
                </a:lnTo>
                <a:lnTo>
                  <a:pt x="1385084" y="501144"/>
                </a:lnTo>
                <a:lnTo>
                  <a:pt x="1373005" y="545068"/>
                </a:lnTo>
                <a:lnTo>
                  <a:pt x="1358465" y="587916"/>
                </a:lnTo>
                <a:lnTo>
                  <a:pt x="1341545" y="629604"/>
                </a:lnTo>
                <a:lnTo>
                  <a:pt x="1322326" y="670053"/>
                </a:lnTo>
                <a:lnTo>
                  <a:pt x="1300891" y="709181"/>
                </a:lnTo>
                <a:lnTo>
                  <a:pt x="1277320" y="746906"/>
                </a:lnTo>
                <a:lnTo>
                  <a:pt x="1251695" y="783146"/>
                </a:lnTo>
                <a:lnTo>
                  <a:pt x="1224098" y="817821"/>
                </a:lnTo>
                <a:lnTo>
                  <a:pt x="1194609" y="850850"/>
                </a:lnTo>
                <a:lnTo>
                  <a:pt x="1163310" y="882149"/>
                </a:lnTo>
                <a:lnTo>
                  <a:pt x="1130283" y="911639"/>
                </a:lnTo>
                <a:lnTo>
                  <a:pt x="1095609" y="939237"/>
                </a:lnTo>
                <a:lnTo>
                  <a:pt x="1059369" y="964863"/>
                </a:lnTo>
                <a:lnTo>
                  <a:pt x="1021645" y="988435"/>
                </a:lnTo>
                <a:lnTo>
                  <a:pt x="982517" y="1009871"/>
                </a:lnTo>
                <a:lnTo>
                  <a:pt x="942069" y="1029090"/>
                </a:lnTo>
                <a:lnTo>
                  <a:pt x="900380" y="1046011"/>
                </a:lnTo>
                <a:lnTo>
                  <a:pt x="857533" y="1060552"/>
                </a:lnTo>
                <a:lnTo>
                  <a:pt x="813608" y="1072631"/>
                </a:lnTo>
                <a:lnTo>
                  <a:pt x="768688" y="1082169"/>
                </a:lnTo>
                <a:lnTo>
                  <a:pt x="722853" y="1089082"/>
                </a:lnTo>
                <a:lnTo>
                  <a:pt x="676185" y="1093289"/>
                </a:lnTo>
                <a:lnTo>
                  <a:pt x="628766" y="1094710"/>
                </a:lnTo>
                <a:lnTo>
                  <a:pt x="836216" y="1094710"/>
                </a:lnTo>
                <a:lnTo>
                  <a:pt x="912117" y="1071078"/>
                </a:lnTo>
                <a:lnTo>
                  <a:pt x="953806" y="1054158"/>
                </a:lnTo>
                <a:lnTo>
                  <a:pt x="994254" y="1034939"/>
                </a:lnTo>
                <a:lnTo>
                  <a:pt x="1033382" y="1013503"/>
                </a:lnTo>
                <a:lnTo>
                  <a:pt x="1071107" y="989932"/>
                </a:lnTo>
                <a:lnTo>
                  <a:pt x="1107347" y="964307"/>
                </a:lnTo>
                <a:lnTo>
                  <a:pt x="1142023" y="936709"/>
                </a:lnTo>
                <a:lnTo>
                  <a:pt x="1175051" y="907220"/>
                </a:lnTo>
                <a:lnTo>
                  <a:pt x="1206352" y="875921"/>
                </a:lnTo>
                <a:lnTo>
                  <a:pt x="1235842" y="842894"/>
                </a:lnTo>
                <a:lnTo>
                  <a:pt x="1263441" y="808220"/>
                </a:lnTo>
                <a:lnTo>
                  <a:pt x="1289068" y="771981"/>
                </a:lnTo>
                <a:lnTo>
                  <a:pt x="1312640" y="734258"/>
                </a:lnTo>
                <a:lnTo>
                  <a:pt x="1334077" y="695132"/>
                </a:lnTo>
                <a:lnTo>
                  <a:pt x="1353297" y="654684"/>
                </a:lnTo>
                <a:lnTo>
                  <a:pt x="1370218" y="612998"/>
                </a:lnTo>
                <a:lnTo>
                  <a:pt x="1384760" y="570153"/>
                </a:lnTo>
                <a:lnTo>
                  <a:pt x="1396840" y="526231"/>
                </a:lnTo>
                <a:lnTo>
                  <a:pt x="1406378" y="481313"/>
                </a:lnTo>
                <a:lnTo>
                  <a:pt x="1413291" y="435482"/>
                </a:lnTo>
                <a:lnTo>
                  <a:pt x="1417499" y="388818"/>
                </a:lnTo>
                <a:lnTo>
                  <a:pt x="1418920" y="341403"/>
                </a:lnTo>
                <a:lnTo>
                  <a:pt x="1417203" y="289337"/>
                </a:lnTo>
                <a:lnTo>
                  <a:pt x="1412127" y="238192"/>
                </a:lnTo>
                <a:lnTo>
                  <a:pt x="1403800" y="188074"/>
                </a:lnTo>
                <a:lnTo>
                  <a:pt x="1392332" y="139089"/>
                </a:lnTo>
                <a:lnTo>
                  <a:pt x="1377833" y="91344"/>
                </a:lnTo>
                <a:lnTo>
                  <a:pt x="1360412" y="44945"/>
                </a:lnTo>
                <a:lnTo>
                  <a:pt x="1340179"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3" name="object 71"/>
          <p:cNvSpPr/>
          <p:nvPr/>
        </p:nvSpPr>
        <p:spPr>
          <a:xfrm>
            <a:off x="7843109" y="2848722"/>
            <a:ext cx="1220740" cy="1218430"/>
          </a:xfrm>
          <a:custGeom>
            <a:avLst/>
            <a:gdLst/>
            <a:ahLst/>
            <a:cxnLst/>
            <a:rect l="l" t="t" r="r" b="b"/>
            <a:pathLst>
              <a:path w="2012950" h="2010409">
                <a:moveTo>
                  <a:pt x="1019382" y="0"/>
                </a:moveTo>
                <a:lnTo>
                  <a:pt x="971396" y="1109"/>
                </a:lnTo>
                <a:lnTo>
                  <a:pt x="923981" y="4405"/>
                </a:lnTo>
                <a:lnTo>
                  <a:pt x="877186" y="9838"/>
                </a:lnTo>
                <a:lnTo>
                  <a:pt x="831059" y="17360"/>
                </a:lnTo>
                <a:lnTo>
                  <a:pt x="785651" y="26921"/>
                </a:lnTo>
                <a:lnTo>
                  <a:pt x="741009" y="38473"/>
                </a:lnTo>
                <a:lnTo>
                  <a:pt x="697183" y="51966"/>
                </a:lnTo>
                <a:lnTo>
                  <a:pt x="654221" y="67352"/>
                </a:lnTo>
                <a:lnTo>
                  <a:pt x="612174" y="84582"/>
                </a:lnTo>
                <a:lnTo>
                  <a:pt x="571089" y="103607"/>
                </a:lnTo>
                <a:lnTo>
                  <a:pt x="531015" y="124377"/>
                </a:lnTo>
                <a:lnTo>
                  <a:pt x="492002" y="146845"/>
                </a:lnTo>
                <a:lnTo>
                  <a:pt x="454098" y="170960"/>
                </a:lnTo>
                <a:lnTo>
                  <a:pt x="417353" y="196674"/>
                </a:lnTo>
                <a:lnTo>
                  <a:pt x="381815" y="223939"/>
                </a:lnTo>
                <a:lnTo>
                  <a:pt x="347534" y="252704"/>
                </a:lnTo>
                <a:lnTo>
                  <a:pt x="314558" y="282922"/>
                </a:lnTo>
                <a:lnTo>
                  <a:pt x="282936" y="314543"/>
                </a:lnTo>
                <a:lnTo>
                  <a:pt x="252717" y="347518"/>
                </a:lnTo>
                <a:lnTo>
                  <a:pt x="223950" y="381798"/>
                </a:lnTo>
                <a:lnTo>
                  <a:pt x="196685" y="417335"/>
                </a:lnTo>
                <a:lnTo>
                  <a:pt x="170969" y="454079"/>
                </a:lnTo>
                <a:lnTo>
                  <a:pt x="146853" y="491982"/>
                </a:lnTo>
                <a:lnTo>
                  <a:pt x="124384" y="530994"/>
                </a:lnTo>
                <a:lnTo>
                  <a:pt x="103613" y="571067"/>
                </a:lnTo>
                <a:lnTo>
                  <a:pt x="84587" y="612152"/>
                </a:lnTo>
                <a:lnTo>
                  <a:pt x="67356" y="654199"/>
                </a:lnTo>
                <a:lnTo>
                  <a:pt x="51969" y="697160"/>
                </a:lnTo>
                <a:lnTo>
                  <a:pt x="38475" y="740986"/>
                </a:lnTo>
                <a:lnTo>
                  <a:pt x="26923" y="785628"/>
                </a:lnTo>
                <a:lnTo>
                  <a:pt x="17361" y="831036"/>
                </a:lnTo>
                <a:lnTo>
                  <a:pt x="9839" y="877163"/>
                </a:lnTo>
                <a:lnTo>
                  <a:pt x="4405" y="923959"/>
                </a:lnTo>
                <a:lnTo>
                  <a:pt x="1109" y="971374"/>
                </a:lnTo>
                <a:lnTo>
                  <a:pt x="0" y="1019361"/>
                </a:lnTo>
                <a:lnTo>
                  <a:pt x="1280" y="1070876"/>
                </a:lnTo>
                <a:lnTo>
                  <a:pt x="5079" y="1121727"/>
                </a:lnTo>
                <a:lnTo>
                  <a:pt x="11337" y="1171853"/>
                </a:lnTo>
                <a:lnTo>
                  <a:pt x="19992" y="1221194"/>
                </a:lnTo>
                <a:lnTo>
                  <a:pt x="30985" y="1269690"/>
                </a:lnTo>
                <a:lnTo>
                  <a:pt x="44253" y="1317280"/>
                </a:lnTo>
                <a:lnTo>
                  <a:pt x="59736" y="1363904"/>
                </a:lnTo>
                <a:lnTo>
                  <a:pt x="77373" y="1409501"/>
                </a:lnTo>
                <a:lnTo>
                  <a:pt x="97104" y="1454011"/>
                </a:lnTo>
                <a:lnTo>
                  <a:pt x="118867" y="1497373"/>
                </a:lnTo>
                <a:lnTo>
                  <a:pt x="142601" y="1539528"/>
                </a:lnTo>
                <a:lnTo>
                  <a:pt x="168245" y="1580414"/>
                </a:lnTo>
                <a:lnTo>
                  <a:pt x="195740" y="1619972"/>
                </a:lnTo>
                <a:lnTo>
                  <a:pt x="225023" y="1658140"/>
                </a:lnTo>
                <a:lnTo>
                  <a:pt x="256034" y="1694859"/>
                </a:lnTo>
                <a:lnTo>
                  <a:pt x="289568" y="1728389"/>
                </a:lnTo>
                <a:lnTo>
                  <a:pt x="324625" y="1760340"/>
                </a:lnTo>
                <a:lnTo>
                  <a:pt x="361145" y="1790653"/>
                </a:lnTo>
                <a:lnTo>
                  <a:pt x="399070" y="1819269"/>
                </a:lnTo>
                <a:lnTo>
                  <a:pt x="438341" y="1846130"/>
                </a:lnTo>
                <a:lnTo>
                  <a:pt x="478901" y="1871178"/>
                </a:lnTo>
                <a:lnTo>
                  <a:pt x="520690" y="1894354"/>
                </a:lnTo>
                <a:lnTo>
                  <a:pt x="563650" y="1915600"/>
                </a:lnTo>
                <a:lnTo>
                  <a:pt x="607723" y="1934858"/>
                </a:lnTo>
                <a:lnTo>
                  <a:pt x="652850" y="1952069"/>
                </a:lnTo>
                <a:lnTo>
                  <a:pt x="698972" y="1967174"/>
                </a:lnTo>
                <a:lnTo>
                  <a:pt x="746032" y="1980116"/>
                </a:lnTo>
                <a:lnTo>
                  <a:pt x="793970" y="1990836"/>
                </a:lnTo>
                <a:lnTo>
                  <a:pt x="842729" y="1999275"/>
                </a:lnTo>
                <a:lnTo>
                  <a:pt x="892249" y="2005375"/>
                </a:lnTo>
                <a:lnTo>
                  <a:pt x="942473" y="2009078"/>
                </a:lnTo>
                <a:lnTo>
                  <a:pt x="993341" y="2010326"/>
                </a:lnTo>
                <a:lnTo>
                  <a:pt x="1041327" y="2009216"/>
                </a:lnTo>
                <a:lnTo>
                  <a:pt x="1088742" y="2005920"/>
                </a:lnTo>
                <a:lnTo>
                  <a:pt x="1135537" y="2000487"/>
                </a:lnTo>
                <a:lnTo>
                  <a:pt x="1181664" y="1992965"/>
                </a:lnTo>
                <a:lnTo>
                  <a:pt x="1227072" y="1983404"/>
                </a:lnTo>
                <a:lnTo>
                  <a:pt x="1271714" y="1971852"/>
                </a:lnTo>
                <a:lnTo>
                  <a:pt x="1315540" y="1958359"/>
                </a:lnTo>
                <a:lnTo>
                  <a:pt x="1358502" y="1942973"/>
                </a:lnTo>
                <a:lnTo>
                  <a:pt x="1400549" y="1925743"/>
                </a:lnTo>
                <a:lnTo>
                  <a:pt x="1441634" y="1906718"/>
                </a:lnTo>
                <a:lnTo>
                  <a:pt x="1481708" y="1885948"/>
                </a:lnTo>
                <a:lnTo>
                  <a:pt x="1520721" y="1863481"/>
                </a:lnTo>
                <a:lnTo>
                  <a:pt x="1558625" y="1839365"/>
                </a:lnTo>
                <a:lnTo>
                  <a:pt x="1595370" y="1813651"/>
                </a:lnTo>
                <a:lnTo>
                  <a:pt x="1630908" y="1786387"/>
                </a:lnTo>
                <a:lnTo>
                  <a:pt x="1665189" y="1757621"/>
                </a:lnTo>
                <a:lnTo>
                  <a:pt x="1698166" y="1727404"/>
                </a:lnTo>
                <a:lnTo>
                  <a:pt x="1729788" y="1695783"/>
                </a:lnTo>
                <a:lnTo>
                  <a:pt x="1760006" y="1662808"/>
                </a:lnTo>
                <a:lnTo>
                  <a:pt x="1788773" y="1628527"/>
                </a:lnTo>
                <a:lnTo>
                  <a:pt x="1816038" y="1592990"/>
                </a:lnTo>
                <a:lnTo>
                  <a:pt x="1841754" y="1556246"/>
                </a:lnTo>
                <a:lnTo>
                  <a:pt x="1865870" y="1518343"/>
                </a:lnTo>
                <a:lnTo>
                  <a:pt x="1888339" y="1479331"/>
                </a:lnTo>
                <a:lnTo>
                  <a:pt x="1909110" y="1439258"/>
                </a:lnTo>
                <a:lnTo>
                  <a:pt x="1928136" y="1398173"/>
                </a:lnTo>
                <a:lnTo>
                  <a:pt x="1945367" y="1356126"/>
                </a:lnTo>
                <a:lnTo>
                  <a:pt x="1960754" y="1313165"/>
                </a:lnTo>
                <a:lnTo>
                  <a:pt x="1974248" y="1269339"/>
                </a:lnTo>
                <a:lnTo>
                  <a:pt x="1985800" y="1224698"/>
                </a:lnTo>
                <a:lnTo>
                  <a:pt x="1995362" y="1179289"/>
                </a:lnTo>
                <a:lnTo>
                  <a:pt x="2002884" y="1133162"/>
                </a:lnTo>
                <a:lnTo>
                  <a:pt x="2008318" y="1086367"/>
                </a:lnTo>
                <a:lnTo>
                  <a:pt x="2011614" y="1038951"/>
                </a:lnTo>
                <a:lnTo>
                  <a:pt x="2012724" y="990964"/>
                </a:lnTo>
                <a:lnTo>
                  <a:pt x="2011444" y="939452"/>
                </a:lnTo>
                <a:lnTo>
                  <a:pt x="2007646" y="888603"/>
                </a:lnTo>
                <a:lnTo>
                  <a:pt x="2001390" y="838480"/>
                </a:lnTo>
                <a:lnTo>
                  <a:pt x="1992737" y="789142"/>
                </a:lnTo>
                <a:lnTo>
                  <a:pt x="1981747" y="740649"/>
                </a:lnTo>
                <a:lnTo>
                  <a:pt x="1968482" y="693062"/>
                </a:lnTo>
                <a:lnTo>
                  <a:pt x="1953003" y="646441"/>
                </a:lnTo>
                <a:lnTo>
                  <a:pt x="1935370" y="600847"/>
                </a:lnTo>
                <a:lnTo>
                  <a:pt x="1915644" y="556340"/>
                </a:lnTo>
                <a:lnTo>
                  <a:pt x="1893886" y="512981"/>
                </a:lnTo>
                <a:lnTo>
                  <a:pt x="1870157" y="470829"/>
                </a:lnTo>
                <a:lnTo>
                  <a:pt x="1844517" y="429945"/>
                </a:lnTo>
                <a:lnTo>
                  <a:pt x="1817027" y="390391"/>
                </a:lnTo>
                <a:lnTo>
                  <a:pt x="1787748" y="352225"/>
                </a:lnTo>
                <a:lnTo>
                  <a:pt x="1756742" y="315508"/>
                </a:lnTo>
                <a:lnTo>
                  <a:pt x="1723202" y="281972"/>
                </a:lnTo>
                <a:lnTo>
                  <a:pt x="1688142" y="250017"/>
                </a:lnTo>
                <a:lnTo>
                  <a:pt x="1651619" y="219700"/>
                </a:lnTo>
                <a:lnTo>
                  <a:pt x="1613692" y="191080"/>
                </a:lnTo>
                <a:lnTo>
                  <a:pt x="1574419" y="164215"/>
                </a:lnTo>
                <a:lnTo>
                  <a:pt x="1533858" y="139163"/>
                </a:lnTo>
                <a:lnTo>
                  <a:pt x="1492068" y="115984"/>
                </a:lnTo>
                <a:lnTo>
                  <a:pt x="1449107" y="94735"/>
                </a:lnTo>
                <a:lnTo>
                  <a:pt x="1405034" y="75475"/>
                </a:lnTo>
                <a:lnTo>
                  <a:pt x="1359906" y="58262"/>
                </a:lnTo>
                <a:lnTo>
                  <a:pt x="1313781" y="43155"/>
                </a:lnTo>
                <a:lnTo>
                  <a:pt x="1266719" y="30212"/>
                </a:lnTo>
                <a:lnTo>
                  <a:pt x="1218778" y="19491"/>
                </a:lnTo>
                <a:lnTo>
                  <a:pt x="1170015" y="11051"/>
                </a:lnTo>
                <a:lnTo>
                  <a:pt x="1120489" y="4950"/>
                </a:lnTo>
                <a:lnTo>
                  <a:pt x="1070259" y="1247"/>
                </a:lnTo>
                <a:lnTo>
                  <a:pt x="1019382" y="0"/>
                </a:lnTo>
                <a:close/>
              </a:path>
            </a:pathLst>
          </a:custGeom>
          <a:solidFill>
            <a:srgbClr val="307692"/>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4" name="object 72"/>
          <p:cNvSpPr/>
          <p:nvPr/>
        </p:nvSpPr>
        <p:spPr>
          <a:xfrm>
            <a:off x="8105936" y="3210525"/>
            <a:ext cx="958108" cy="856673"/>
          </a:xfrm>
          <a:custGeom>
            <a:avLst/>
            <a:gdLst/>
            <a:ahLst/>
            <a:cxnLst/>
            <a:rect l="l" t="t" r="r" b="b"/>
            <a:pathLst>
              <a:path w="1579880" h="1413509">
                <a:moveTo>
                  <a:pt x="1232391" y="0"/>
                </a:moveTo>
                <a:lnTo>
                  <a:pt x="0" y="934830"/>
                </a:lnTo>
                <a:lnTo>
                  <a:pt x="474980" y="1409820"/>
                </a:lnTo>
                <a:lnTo>
                  <a:pt x="496048" y="1411348"/>
                </a:lnTo>
                <a:lnTo>
                  <a:pt x="517236" y="1412453"/>
                </a:lnTo>
                <a:lnTo>
                  <a:pt x="538545" y="1413123"/>
                </a:lnTo>
                <a:lnTo>
                  <a:pt x="559972" y="1413349"/>
                </a:lnTo>
                <a:lnTo>
                  <a:pt x="607956" y="1412240"/>
                </a:lnTo>
                <a:lnTo>
                  <a:pt x="655370" y="1408944"/>
                </a:lnTo>
                <a:lnTo>
                  <a:pt x="702163" y="1403511"/>
                </a:lnTo>
                <a:lnTo>
                  <a:pt x="748288" y="1395989"/>
                </a:lnTo>
                <a:lnTo>
                  <a:pt x="793696" y="1386428"/>
                </a:lnTo>
                <a:lnTo>
                  <a:pt x="838336" y="1374876"/>
                </a:lnTo>
                <a:lnTo>
                  <a:pt x="882161" y="1361382"/>
                </a:lnTo>
                <a:lnTo>
                  <a:pt x="925121" y="1345996"/>
                </a:lnTo>
                <a:lnTo>
                  <a:pt x="967168" y="1328766"/>
                </a:lnTo>
                <a:lnTo>
                  <a:pt x="1008252" y="1309742"/>
                </a:lnTo>
                <a:lnTo>
                  <a:pt x="1048325" y="1288971"/>
                </a:lnTo>
                <a:lnTo>
                  <a:pt x="1087337" y="1266504"/>
                </a:lnTo>
                <a:lnTo>
                  <a:pt x="1125240" y="1242389"/>
                </a:lnTo>
                <a:lnTo>
                  <a:pt x="1161985" y="1216674"/>
                </a:lnTo>
                <a:lnTo>
                  <a:pt x="1197522" y="1189410"/>
                </a:lnTo>
                <a:lnTo>
                  <a:pt x="1231803" y="1160645"/>
                </a:lnTo>
                <a:lnTo>
                  <a:pt x="1264778" y="1130427"/>
                </a:lnTo>
                <a:lnTo>
                  <a:pt x="1296400" y="1098806"/>
                </a:lnTo>
                <a:lnTo>
                  <a:pt x="1326618" y="1065831"/>
                </a:lnTo>
                <a:lnTo>
                  <a:pt x="1355385" y="1031550"/>
                </a:lnTo>
                <a:lnTo>
                  <a:pt x="1382650" y="996014"/>
                </a:lnTo>
                <a:lnTo>
                  <a:pt x="1408365" y="959269"/>
                </a:lnTo>
                <a:lnTo>
                  <a:pt x="1432481" y="921367"/>
                </a:lnTo>
                <a:lnTo>
                  <a:pt x="1454949" y="882354"/>
                </a:lnTo>
                <a:lnTo>
                  <a:pt x="1475721" y="842281"/>
                </a:lnTo>
                <a:lnTo>
                  <a:pt x="1494746" y="801197"/>
                </a:lnTo>
                <a:lnTo>
                  <a:pt x="1511977" y="759150"/>
                </a:lnTo>
                <a:lnTo>
                  <a:pt x="1527364" y="716189"/>
                </a:lnTo>
                <a:lnTo>
                  <a:pt x="1540858" y="672363"/>
                </a:lnTo>
                <a:lnTo>
                  <a:pt x="1552410" y="627721"/>
                </a:lnTo>
                <a:lnTo>
                  <a:pt x="1561972" y="582312"/>
                </a:lnTo>
                <a:lnTo>
                  <a:pt x="1569494" y="536186"/>
                </a:lnTo>
                <a:lnTo>
                  <a:pt x="1574928" y="489390"/>
                </a:lnTo>
                <a:lnTo>
                  <a:pt x="1578224" y="441974"/>
                </a:lnTo>
                <a:lnTo>
                  <a:pt x="1579334" y="393988"/>
                </a:lnTo>
                <a:lnTo>
                  <a:pt x="1579263" y="381887"/>
                </a:lnTo>
                <a:lnTo>
                  <a:pt x="1579051" y="369821"/>
                </a:lnTo>
                <a:lnTo>
                  <a:pt x="1578698" y="357785"/>
                </a:lnTo>
                <a:lnTo>
                  <a:pt x="1578203" y="345780"/>
                </a:lnTo>
                <a:lnTo>
                  <a:pt x="1232391" y="0"/>
                </a:lnTo>
                <a:close/>
              </a:path>
            </a:pathLst>
          </a:custGeom>
          <a:solidFill>
            <a:srgbClr val="307692">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5" name="object 73"/>
          <p:cNvSpPr/>
          <p:nvPr/>
        </p:nvSpPr>
        <p:spPr>
          <a:xfrm>
            <a:off x="7975327" y="2979597"/>
            <a:ext cx="944245" cy="943648"/>
          </a:xfrm>
          <a:custGeom>
            <a:avLst/>
            <a:gdLst/>
            <a:ahLst/>
            <a:cxnLst/>
            <a:rect l="l" t="t" r="r" b="b"/>
            <a:pathLst>
              <a:path w="1557019" h="1557020">
                <a:moveTo>
                  <a:pt x="778405" y="0"/>
                </a:moveTo>
                <a:lnTo>
                  <a:pt x="730986" y="1420"/>
                </a:lnTo>
                <a:lnTo>
                  <a:pt x="684318" y="5628"/>
                </a:lnTo>
                <a:lnTo>
                  <a:pt x="638483" y="12541"/>
                </a:lnTo>
                <a:lnTo>
                  <a:pt x="593562" y="22078"/>
                </a:lnTo>
                <a:lnTo>
                  <a:pt x="549637" y="34157"/>
                </a:lnTo>
                <a:lnTo>
                  <a:pt x="506789" y="48698"/>
                </a:lnTo>
                <a:lnTo>
                  <a:pt x="465100" y="65619"/>
                </a:lnTo>
                <a:lnTo>
                  <a:pt x="424651" y="84838"/>
                </a:lnTo>
                <a:lnTo>
                  <a:pt x="385524" y="106274"/>
                </a:lnTo>
                <a:lnTo>
                  <a:pt x="347799" y="129845"/>
                </a:lnTo>
                <a:lnTo>
                  <a:pt x="311558" y="155471"/>
                </a:lnTo>
                <a:lnTo>
                  <a:pt x="276883" y="183069"/>
                </a:lnTo>
                <a:lnTo>
                  <a:pt x="243856" y="212559"/>
                </a:lnTo>
                <a:lnTo>
                  <a:pt x="212556" y="243858"/>
                </a:lnTo>
                <a:lnTo>
                  <a:pt x="183067" y="276886"/>
                </a:lnTo>
                <a:lnTo>
                  <a:pt x="155469" y="311561"/>
                </a:lnTo>
                <a:lnTo>
                  <a:pt x="129843" y="347801"/>
                </a:lnTo>
                <a:lnTo>
                  <a:pt x="106272" y="385525"/>
                </a:lnTo>
                <a:lnTo>
                  <a:pt x="84836" y="424652"/>
                </a:lnTo>
                <a:lnTo>
                  <a:pt x="65618" y="465100"/>
                </a:lnTo>
                <a:lnTo>
                  <a:pt x="48697" y="506789"/>
                </a:lnTo>
                <a:lnTo>
                  <a:pt x="34157" y="549635"/>
                </a:lnTo>
                <a:lnTo>
                  <a:pt x="22077" y="593559"/>
                </a:lnTo>
                <a:lnTo>
                  <a:pt x="12540" y="638478"/>
                </a:lnTo>
                <a:lnTo>
                  <a:pt x="5627" y="684311"/>
                </a:lnTo>
                <a:lnTo>
                  <a:pt x="1420" y="730977"/>
                </a:lnTo>
                <a:lnTo>
                  <a:pt x="0" y="778395"/>
                </a:lnTo>
                <a:lnTo>
                  <a:pt x="1420" y="825812"/>
                </a:lnTo>
                <a:lnTo>
                  <a:pt x="5627" y="872478"/>
                </a:lnTo>
                <a:lnTo>
                  <a:pt x="12540" y="918311"/>
                </a:lnTo>
                <a:lnTo>
                  <a:pt x="22077" y="963230"/>
                </a:lnTo>
                <a:lnTo>
                  <a:pt x="34157" y="1007153"/>
                </a:lnTo>
                <a:lnTo>
                  <a:pt x="48697" y="1049999"/>
                </a:lnTo>
                <a:lnTo>
                  <a:pt x="65618" y="1091687"/>
                </a:lnTo>
                <a:lnTo>
                  <a:pt x="84836" y="1132135"/>
                </a:lnTo>
                <a:lnTo>
                  <a:pt x="106272" y="1171261"/>
                </a:lnTo>
                <a:lnTo>
                  <a:pt x="129843" y="1208985"/>
                </a:lnTo>
                <a:lnTo>
                  <a:pt x="155469" y="1245225"/>
                </a:lnTo>
                <a:lnTo>
                  <a:pt x="183067" y="1279899"/>
                </a:lnTo>
                <a:lnTo>
                  <a:pt x="212556" y="1312926"/>
                </a:lnTo>
                <a:lnTo>
                  <a:pt x="243856" y="1344225"/>
                </a:lnTo>
                <a:lnTo>
                  <a:pt x="276883" y="1373714"/>
                </a:lnTo>
                <a:lnTo>
                  <a:pt x="311558" y="1401312"/>
                </a:lnTo>
                <a:lnTo>
                  <a:pt x="347799" y="1426937"/>
                </a:lnTo>
                <a:lnTo>
                  <a:pt x="385524" y="1450508"/>
                </a:lnTo>
                <a:lnTo>
                  <a:pt x="424651" y="1471943"/>
                </a:lnTo>
                <a:lnTo>
                  <a:pt x="465100" y="1491162"/>
                </a:lnTo>
                <a:lnTo>
                  <a:pt x="506789" y="1508082"/>
                </a:lnTo>
                <a:lnTo>
                  <a:pt x="549637" y="1522622"/>
                </a:lnTo>
                <a:lnTo>
                  <a:pt x="593562" y="1534702"/>
                </a:lnTo>
                <a:lnTo>
                  <a:pt x="638483" y="1544239"/>
                </a:lnTo>
                <a:lnTo>
                  <a:pt x="684318" y="1551151"/>
                </a:lnTo>
                <a:lnTo>
                  <a:pt x="730986" y="1555359"/>
                </a:lnTo>
                <a:lnTo>
                  <a:pt x="778405" y="1556779"/>
                </a:lnTo>
                <a:lnTo>
                  <a:pt x="825823" y="1555359"/>
                </a:lnTo>
                <a:lnTo>
                  <a:pt x="872490" y="1551151"/>
                </a:lnTo>
                <a:lnTo>
                  <a:pt x="918324" y="1544239"/>
                </a:lnTo>
                <a:lnTo>
                  <a:pt x="963243" y="1534702"/>
                </a:lnTo>
                <a:lnTo>
                  <a:pt x="1007167" y="1522622"/>
                </a:lnTo>
                <a:lnTo>
                  <a:pt x="1050013" y="1508082"/>
                </a:lnTo>
                <a:lnTo>
                  <a:pt x="1091700" y="1491162"/>
                </a:lnTo>
                <a:lnTo>
                  <a:pt x="1132148" y="1471943"/>
                </a:lnTo>
                <a:lnTo>
                  <a:pt x="1171274" y="1450508"/>
                </a:lnTo>
                <a:lnTo>
                  <a:pt x="1208997" y="1426937"/>
                </a:lnTo>
                <a:lnTo>
                  <a:pt x="1245236" y="1401312"/>
                </a:lnTo>
                <a:lnTo>
                  <a:pt x="1279910" y="1373714"/>
                </a:lnTo>
                <a:lnTo>
                  <a:pt x="1312936" y="1344225"/>
                </a:lnTo>
                <a:lnTo>
                  <a:pt x="1344234" y="1312926"/>
                </a:lnTo>
                <a:lnTo>
                  <a:pt x="1373722" y="1279899"/>
                </a:lnTo>
                <a:lnTo>
                  <a:pt x="1401318" y="1245225"/>
                </a:lnTo>
                <a:lnTo>
                  <a:pt x="1426943" y="1208985"/>
                </a:lnTo>
                <a:lnTo>
                  <a:pt x="1450513" y="1171261"/>
                </a:lnTo>
                <a:lnTo>
                  <a:pt x="1471947" y="1132135"/>
                </a:lnTo>
                <a:lnTo>
                  <a:pt x="1491165" y="1091687"/>
                </a:lnTo>
                <a:lnTo>
                  <a:pt x="1508084" y="1049999"/>
                </a:lnTo>
                <a:lnTo>
                  <a:pt x="1522624" y="1007153"/>
                </a:lnTo>
                <a:lnTo>
                  <a:pt x="1534703" y="963230"/>
                </a:lnTo>
                <a:lnTo>
                  <a:pt x="1544239" y="918311"/>
                </a:lnTo>
                <a:lnTo>
                  <a:pt x="1551152" y="872478"/>
                </a:lnTo>
                <a:lnTo>
                  <a:pt x="1555359" y="825812"/>
                </a:lnTo>
                <a:lnTo>
                  <a:pt x="1556779" y="778395"/>
                </a:lnTo>
                <a:lnTo>
                  <a:pt x="1555359" y="730977"/>
                </a:lnTo>
                <a:lnTo>
                  <a:pt x="1551152" y="684311"/>
                </a:lnTo>
                <a:lnTo>
                  <a:pt x="1544239" y="638478"/>
                </a:lnTo>
                <a:lnTo>
                  <a:pt x="1534703" y="593559"/>
                </a:lnTo>
                <a:lnTo>
                  <a:pt x="1522624" y="549635"/>
                </a:lnTo>
                <a:lnTo>
                  <a:pt x="1508084" y="506789"/>
                </a:lnTo>
                <a:lnTo>
                  <a:pt x="1491165" y="465100"/>
                </a:lnTo>
                <a:lnTo>
                  <a:pt x="1471947" y="424652"/>
                </a:lnTo>
                <a:lnTo>
                  <a:pt x="1450513" y="385525"/>
                </a:lnTo>
                <a:lnTo>
                  <a:pt x="1426943" y="347801"/>
                </a:lnTo>
                <a:lnTo>
                  <a:pt x="1401318" y="311561"/>
                </a:lnTo>
                <a:lnTo>
                  <a:pt x="1373722" y="276886"/>
                </a:lnTo>
                <a:lnTo>
                  <a:pt x="1344234" y="243858"/>
                </a:lnTo>
                <a:lnTo>
                  <a:pt x="1312936" y="212559"/>
                </a:lnTo>
                <a:lnTo>
                  <a:pt x="1279910" y="183069"/>
                </a:lnTo>
                <a:lnTo>
                  <a:pt x="1245236" y="155471"/>
                </a:lnTo>
                <a:lnTo>
                  <a:pt x="1208997" y="129845"/>
                </a:lnTo>
                <a:lnTo>
                  <a:pt x="1171274" y="106274"/>
                </a:lnTo>
                <a:lnTo>
                  <a:pt x="1132148" y="84838"/>
                </a:lnTo>
                <a:lnTo>
                  <a:pt x="1091700" y="65619"/>
                </a:lnTo>
                <a:lnTo>
                  <a:pt x="1050013" y="48698"/>
                </a:lnTo>
                <a:lnTo>
                  <a:pt x="1007167" y="34157"/>
                </a:lnTo>
                <a:lnTo>
                  <a:pt x="963243" y="22078"/>
                </a:lnTo>
                <a:lnTo>
                  <a:pt x="918324" y="12541"/>
                </a:lnTo>
                <a:lnTo>
                  <a:pt x="872490" y="5628"/>
                </a:lnTo>
                <a:lnTo>
                  <a:pt x="825823" y="1420"/>
                </a:lnTo>
                <a:lnTo>
                  <a:pt x="77840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6" name="object 74"/>
          <p:cNvSpPr/>
          <p:nvPr/>
        </p:nvSpPr>
        <p:spPr>
          <a:xfrm>
            <a:off x="7987379" y="2992725"/>
            <a:ext cx="932047" cy="930379"/>
          </a:xfrm>
          <a:prstGeom prst="rect">
            <a:avLst/>
          </a:prstGeom>
          <a:blipFill>
            <a:blip r:embed="rId10"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7" name="object 75"/>
          <p:cNvSpPr/>
          <p:nvPr/>
        </p:nvSpPr>
        <p:spPr>
          <a:xfrm>
            <a:off x="8058958" y="3244445"/>
            <a:ext cx="860680" cy="678873"/>
          </a:xfrm>
          <a:custGeom>
            <a:avLst/>
            <a:gdLst/>
            <a:ahLst/>
            <a:cxnLst/>
            <a:rect l="l" t="t" r="r" b="b"/>
            <a:pathLst>
              <a:path w="1419225" h="1120140">
                <a:moveTo>
                  <a:pt x="0" y="775170"/>
                </a:moveTo>
                <a:lnTo>
                  <a:pt x="36627" y="828685"/>
                </a:lnTo>
                <a:lnTo>
                  <a:pt x="77463" y="878863"/>
                </a:lnTo>
                <a:lnTo>
                  <a:pt x="111186" y="912111"/>
                </a:lnTo>
                <a:lnTo>
                  <a:pt x="146874" y="943273"/>
                </a:lnTo>
                <a:lnTo>
                  <a:pt x="184426" y="972247"/>
                </a:lnTo>
                <a:lnTo>
                  <a:pt x="223743" y="998935"/>
                </a:lnTo>
                <a:lnTo>
                  <a:pt x="264724" y="1023236"/>
                </a:lnTo>
                <a:lnTo>
                  <a:pt x="307270" y="1045052"/>
                </a:lnTo>
                <a:lnTo>
                  <a:pt x="351280" y="1064282"/>
                </a:lnTo>
                <a:lnTo>
                  <a:pt x="396655" y="1080827"/>
                </a:lnTo>
                <a:lnTo>
                  <a:pt x="443295" y="1094587"/>
                </a:lnTo>
                <a:lnTo>
                  <a:pt x="491100" y="1105463"/>
                </a:lnTo>
                <a:lnTo>
                  <a:pt x="539969" y="1113354"/>
                </a:lnTo>
                <a:lnTo>
                  <a:pt x="589804" y="1118163"/>
                </a:lnTo>
                <a:lnTo>
                  <a:pt x="640504" y="1119787"/>
                </a:lnTo>
                <a:lnTo>
                  <a:pt x="687921" y="1118367"/>
                </a:lnTo>
                <a:lnTo>
                  <a:pt x="734587" y="1114159"/>
                </a:lnTo>
                <a:lnTo>
                  <a:pt x="780420" y="1107246"/>
                </a:lnTo>
                <a:lnTo>
                  <a:pt x="825338" y="1097709"/>
                </a:lnTo>
                <a:lnTo>
                  <a:pt x="836321" y="1094689"/>
                </a:lnTo>
                <a:lnTo>
                  <a:pt x="628787" y="1094689"/>
                </a:lnTo>
                <a:lnTo>
                  <a:pt x="577532" y="1093028"/>
                </a:lnTo>
                <a:lnTo>
                  <a:pt x="527166" y="1088115"/>
                </a:lnTo>
                <a:lnTo>
                  <a:pt x="477792" y="1080052"/>
                </a:lnTo>
                <a:lnTo>
                  <a:pt x="429512" y="1068943"/>
                </a:lnTo>
                <a:lnTo>
                  <a:pt x="382429" y="1054890"/>
                </a:lnTo>
                <a:lnTo>
                  <a:pt x="336645" y="1037998"/>
                </a:lnTo>
                <a:lnTo>
                  <a:pt x="292264" y="1018368"/>
                </a:lnTo>
                <a:lnTo>
                  <a:pt x="249387" y="996105"/>
                </a:lnTo>
                <a:lnTo>
                  <a:pt x="208118" y="971310"/>
                </a:lnTo>
                <a:lnTo>
                  <a:pt x="168559" y="944088"/>
                </a:lnTo>
                <a:lnTo>
                  <a:pt x="130812" y="914541"/>
                </a:lnTo>
                <a:lnTo>
                  <a:pt x="94980" y="882773"/>
                </a:lnTo>
                <a:lnTo>
                  <a:pt x="61165" y="848886"/>
                </a:lnTo>
                <a:lnTo>
                  <a:pt x="29471" y="812984"/>
                </a:lnTo>
                <a:lnTo>
                  <a:pt x="0" y="775170"/>
                </a:lnTo>
                <a:close/>
              </a:path>
              <a:path w="1419225" h="1120140">
                <a:moveTo>
                  <a:pt x="1340168" y="0"/>
                </a:moveTo>
                <a:lnTo>
                  <a:pt x="1360070" y="49167"/>
                </a:lnTo>
                <a:lnTo>
                  <a:pt x="1376659" y="99933"/>
                </a:lnTo>
                <a:lnTo>
                  <a:pt x="1389799" y="152164"/>
                </a:lnTo>
                <a:lnTo>
                  <a:pt x="1399353" y="205725"/>
                </a:lnTo>
                <a:lnTo>
                  <a:pt x="1405186" y="260483"/>
                </a:lnTo>
                <a:lnTo>
                  <a:pt x="1407161" y="316304"/>
                </a:lnTo>
                <a:lnTo>
                  <a:pt x="1405740" y="363721"/>
                </a:lnTo>
                <a:lnTo>
                  <a:pt x="1401533" y="410387"/>
                </a:lnTo>
                <a:lnTo>
                  <a:pt x="1394620" y="456220"/>
                </a:lnTo>
                <a:lnTo>
                  <a:pt x="1385083" y="501139"/>
                </a:lnTo>
                <a:lnTo>
                  <a:pt x="1373003" y="545063"/>
                </a:lnTo>
                <a:lnTo>
                  <a:pt x="1358462" y="587909"/>
                </a:lnTo>
                <a:lnTo>
                  <a:pt x="1341542" y="629596"/>
                </a:lnTo>
                <a:lnTo>
                  <a:pt x="1322323" y="670044"/>
                </a:lnTo>
                <a:lnTo>
                  <a:pt x="1300887" y="709171"/>
                </a:lnTo>
                <a:lnTo>
                  <a:pt x="1277316" y="746895"/>
                </a:lnTo>
                <a:lnTo>
                  <a:pt x="1251691" y="783134"/>
                </a:lnTo>
                <a:lnTo>
                  <a:pt x="1224093" y="817808"/>
                </a:lnTo>
                <a:lnTo>
                  <a:pt x="1194604" y="850836"/>
                </a:lnTo>
                <a:lnTo>
                  <a:pt x="1163305" y="882134"/>
                </a:lnTo>
                <a:lnTo>
                  <a:pt x="1130278" y="911623"/>
                </a:lnTo>
                <a:lnTo>
                  <a:pt x="1095604" y="939221"/>
                </a:lnTo>
                <a:lnTo>
                  <a:pt x="1059365" y="964846"/>
                </a:lnTo>
                <a:lnTo>
                  <a:pt x="1021641" y="988417"/>
                </a:lnTo>
                <a:lnTo>
                  <a:pt x="982516" y="1009852"/>
                </a:lnTo>
                <a:lnTo>
                  <a:pt x="942068" y="1029071"/>
                </a:lnTo>
                <a:lnTo>
                  <a:pt x="900382" y="1045991"/>
                </a:lnTo>
                <a:lnTo>
                  <a:pt x="857536" y="1060532"/>
                </a:lnTo>
                <a:lnTo>
                  <a:pt x="813614" y="1072611"/>
                </a:lnTo>
                <a:lnTo>
                  <a:pt x="768697" y="1082148"/>
                </a:lnTo>
                <a:lnTo>
                  <a:pt x="722866" y="1089061"/>
                </a:lnTo>
                <a:lnTo>
                  <a:pt x="676202" y="1093268"/>
                </a:lnTo>
                <a:lnTo>
                  <a:pt x="628787" y="1094689"/>
                </a:lnTo>
                <a:lnTo>
                  <a:pt x="836321" y="1094689"/>
                </a:lnTo>
                <a:lnTo>
                  <a:pt x="912107" y="1071089"/>
                </a:lnTo>
                <a:lnTo>
                  <a:pt x="953794" y="1054168"/>
                </a:lnTo>
                <a:lnTo>
                  <a:pt x="994242" y="1034949"/>
                </a:lnTo>
                <a:lnTo>
                  <a:pt x="1033368" y="1013513"/>
                </a:lnTo>
                <a:lnTo>
                  <a:pt x="1071091" y="989941"/>
                </a:lnTo>
                <a:lnTo>
                  <a:pt x="1107330" y="964316"/>
                </a:lnTo>
                <a:lnTo>
                  <a:pt x="1142004" y="936718"/>
                </a:lnTo>
                <a:lnTo>
                  <a:pt x="1175030" y="907228"/>
                </a:lnTo>
                <a:lnTo>
                  <a:pt x="1206328" y="875929"/>
                </a:lnTo>
                <a:lnTo>
                  <a:pt x="1235817" y="842901"/>
                </a:lnTo>
                <a:lnTo>
                  <a:pt x="1263414" y="808226"/>
                </a:lnTo>
                <a:lnTo>
                  <a:pt x="1289038" y="771986"/>
                </a:lnTo>
                <a:lnTo>
                  <a:pt x="1312609" y="734262"/>
                </a:lnTo>
                <a:lnTo>
                  <a:pt x="1334044" y="695135"/>
                </a:lnTo>
                <a:lnTo>
                  <a:pt x="1353262" y="654686"/>
                </a:lnTo>
                <a:lnTo>
                  <a:pt x="1370182" y="612998"/>
                </a:lnTo>
                <a:lnTo>
                  <a:pt x="1384722" y="570152"/>
                </a:lnTo>
                <a:lnTo>
                  <a:pt x="1396801" y="526228"/>
                </a:lnTo>
                <a:lnTo>
                  <a:pt x="1406337" y="481309"/>
                </a:lnTo>
                <a:lnTo>
                  <a:pt x="1413250" y="435476"/>
                </a:lnTo>
                <a:lnTo>
                  <a:pt x="1417457" y="388810"/>
                </a:lnTo>
                <a:lnTo>
                  <a:pt x="1418878" y="341392"/>
                </a:lnTo>
                <a:lnTo>
                  <a:pt x="1417162" y="289323"/>
                </a:lnTo>
                <a:lnTo>
                  <a:pt x="1412089" y="238175"/>
                </a:lnTo>
                <a:lnTo>
                  <a:pt x="1403767" y="188056"/>
                </a:lnTo>
                <a:lnTo>
                  <a:pt x="1392305" y="139073"/>
                </a:lnTo>
                <a:lnTo>
                  <a:pt x="1377812" y="91331"/>
                </a:lnTo>
                <a:lnTo>
                  <a:pt x="1360396" y="44938"/>
                </a:lnTo>
                <a:lnTo>
                  <a:pt x="1340168"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8" name="object 76"/>
          <p:cNvSpPr/>
          <p:nvPr/>
        </p:nvSpPr>
        <p:spPr>
          <a:xfrm>
            <a:off x="7101202" y="1065963"/>
            <a:ext cx="1220740" cy="1218430"/>
          </a:xfrm>
          <a:custGeom>
            <a:avLst/>
            <a:gdLst/>
            <a:ahLst/>
            <a:cxnLst/>
            <a:rect l="l" t="t" r="r" b="b"/>
            <a:pathLst>
              <a:path w="2012950" h="2010410">
                <a:moveTo>
                  <a:pt x="1019382" y="0"/>
                </a:moveTo>
                <a:lnTo>
                  <a:pt x="971393" y="1109"/>
                </a:lnTo>
                <a:lnTo>
                  <a:pt x="923976" y="4405"/>
                </a:lnTo>
                <a:lnTo>
                  <a:pt x="877179" y="9838"/>
                </a:lnTo>
                <a:lnTo>
                  <a:pt x="831051" y="17360"/>
                </a:lnTo>
                <a:lnTo>
                  <a:pt x="785641" y="26921"/>
                </a:lnTo>
                <a:lnTo>
                  <a:pt x="740998" y="38473"/>
                </a:lnTo>
                <a:lnTo>
                  <a:pt x="697171" y="51966"/>
                </a:lnTo>
                <a:lnTo>
                  <a:pt x="654209" y="67352"/>
                </a:lnTo>
                <a:lnTo>
                  <a:pt x="612160" y="84582"/>
                </a:lnTo>
                <a:lnTo>
                  <a:pt x="571075" y="103607"/>
                </a:lnTo>
                <a:lnTo>
                  <a:pt x="531001" y="124378"/>
                </a:lnTo>
                <a:lnTo>
                  <a:pt x="491988" y="146845"/>
                </a:lnTo>
                <a:lnTo>
                  <a:pt x="454084" y="170960"/>
                </a:lnTo>
                <a:lnTo>
                  <a:pt x="417340" y="196675"/>
                </a:lnTo>
                <a:lnTo>
                  <a:pt x="381802" y="223939"/>
                </a:lnTo>
                <a:lnTo>
                  <a:pt x="347521" y="252705"/>
                </a:lnTo>
                <a:lnTo>
                  <a:pt x="314545" y="282923"/>
                </a:lnTo>
                <a:lnTo>
                  <a:pt x="282924" y="314544"/>
                </a:lnTo>
                <a:lnTo>
                  <a:pt x="252706" y="347519"/>
                </a:lnTo>
                <a:lnTo>
                  <a:pt x="223940" y="381800"/>
                </a:lnTo>
                <a:lnTo>
                  <a:pt x="196676" y="417337"/>
                </a:lnTo>
                <a:lnTo>
                  <a:pt x="170961" y="454082"/>
                </a:lnTo>
                <a:lnTo>
                  <a:pt x="146845" y="491985"/>
                </a:lnTo>
                <a:lnTo>
                  <a:pt x="124378" y="530998"/>
                </a:lnTo>
                <a:lnTo>
                  <a:pt x="103607" y="571071"/>
                </a:lnTo>
                <a:lnTo>
                  <a:pt x="84583" y="612156"/>
                </a:lnTo>
                <a:lnTo>
                  <a:pt x="67353" y="654204"/>
                </a:lnTo>
                <a:lnTo>
                  <a:pt x="51966" y="697165"/>
                </a:lnTo>
                <a:lnTo>
                  <a:pt x="38473" y="740992"/>
                </a:lnTo>
                <a:lnTo>
                  <a:pt x="26921" y="785634"/>
                </a:lnTo>
                <a:lnTo>
                  <a:pt x="17360" y="831044"/>
                </a:lnTo>
                <a:lnTo>
                  <a:pt x="9838" y="877171"/>
                </a:lnTo>
                <a:lnTo>
                  <a:pt x="4405" y="923967"/>
                </a:lnTo>
                <a:lnTo>
                  <a:pt x="1109" y="971384"/>
                </a:lnTo>
                <a:lnTo>
                  <a:pt x="0" y="1019372"/>
                </a:lnTo>
                <a:lnTo>
                  <a:pt x="1279" y="1070882"/>
                </a:lnTo>
                <a:lnTo>
                  <a:pt x="5078" y="1121730"/>
                </a:lnTo>
                <a:lnTo>
                  <a:pt x="11335" y="1171853"/>
                </a:lnTo>
                <a:lnTo>
                  <a:pt x="19989" y="1221192"/>
                </a:lnTo>
                <a:lnTo>
                  <a:pt x="30979" y="1269685"/>
                </a:lnTo>
                <a:lnTo>
                  <a:pt x="44246" y="1317273"/>
                </a:lnTo>
                <a:lnTo>
                  <a:pt x="59727" y="1363895"/>
                </a:lnTo>
                <a:lnTo>
                  <a:pt x="77362" y="1409491"/>
                </a:lnTo>
                <a:lnTo>
                  <a:pt x="97090" y="1453999"/>
                </a:lnTo>
                <a:lnTo>
                  <a:pt x="118851" y="1497361"/>
                </a:lnTo>
                <a:lnTo>
                  <a:pt x="142583" y="1539514"/>
                </a:lnTo>
                <a:lnTo>
                  <a:pt x="168227" y="1580399"/>
                </a:lnTo>
                <a:lnTo>
                  <a:pt x="195720" y="1619955"/>
                </a:lnTo>
                <a:lnTo>
                  <a:pt x="225002" y="1658121"/>
                </a:lnTo>
                <a:lnTo>
                  <a:pt x="256013" y="1694838"/>
                </a:lnTo>
                <a:lnTo>
                  <a:pt x="289550" y="1728370"/>
                </a:lnTo>
                <a:lnTo>
                  <a:pt x="324609" y="1760323"/>
                </a:lnTo>
                <a:lnTo>
                  <a:pt x="361131" y="1790637"/>
                </a:lnTo>
                <a:lnTo>
                  <a:pt x="399057" y="1819255"/>
                </a:lnTo>
                <a:lnTo>
                  <a:pt x="438328" y="1846118"/>
                </a:lnTo>
                <a:lnTo>
                  <a:pt x="478888" y="1871168"/>
                </a:lnTo>
                <a:lnTo>
                  <a:pt x="520677" y="1894345"/>
                </a:lnTo>
                <a:lnTo>
                  <a:pt x="563637" y="1915593"/>
                </a:lnTo>
                <a:lnTo>
                  <a:pt x="607710" y="1934852"/>
                </a:lnTo>
                <a:lnTo>
                  <a:pt x="652837" y="1952064"/>
                </a:lnTo>
                <a:lnTo>
                  <a:pt x="698960" y="1967171"/>
                </a:lnTo>
                <a:lnTo>
                  <a:pt x="746021" y="1980114"/>
                </a:lnTo>
                <a:lnTo>
                  <a:pt x="793962" y="1990834"/>
                </a:lnTo>
                <a:lnTo>
                  <a:pt x="842723" y="1999274"/>
                </a:lnTo>
                <a:lnTo>
                  <a:pt x="892248" y="2005375"/>
                </a:lnTo>
                <a:lnTo>
                  <a:pt x="942476" y="2009078"/>
                </a:lnTo>
                <a:lnTo>
                  <a:pt x="993351" y="2010326"/>
                </a:lnTo>
                <a:lnTo>
                  <a:pt x="1041339" y="2009216"/>
                </a:lnTo>
                <a:lnTo>
                  <a:pt x="1088756" y="2005920"/>
                </a:lnTo>
                <a:lnTo>
                  <a:pt x="1135553" y="2000487"/>
                </a:lnTo>
                <a:lnTo>
                  <a:pt x="1181680" y="1992965"/>
                </a:lnTo>
                <a:lnTo>
                  <a:pt x="1227090" y="1983404"/>
                </a:lnTo>
                <a:lnTo>
                  <a:pt x="1271733" y="1971852"/>
                </a:lnTo>
                <a:lnTo>
                  <a:pt x="1315560" y="1958358"/>
                </a:lnTo>
                <a:lnTo>
                  <a:pt x="1358522" y="1942972"/>
                </a:lnTo>
                <a:lnTo>
                  <a:pt x="1400570" y="1925741"/>
                </a:lnTo>
                <a:lnTo>
                  <a:pt x="1441656" y="1906717"/>
                </a:lnTo>
                <a:lnTo>
                  <a:pt x="1481730" y="1885946"/>
                </a:lnTo>
                <a:lnTo>
                  <a:pt x="1520744" y="1863478"/>
                </a:lnTo>
                <a:lnTo>
                  <a:pt x="1558648" y="1839363"/>
                </a:lnTo>
                <a:lnTo>
                  <a:pt x="1595393" y="1813648"/>
                </a:lnTo>
                <a:lnTo>
                  <a:pt x="1630931" y="1786383"/>
                </a:lnTo>
                <a:lnTo>
                  <a:pt x="1665213" y="1757618"/>
                </a:lnTo>
                <a:lnTo>
                  <a:pt x="1698189" y="1727400"/>
                </a:lnTo>
                <a:lnTo>
                  <a:pt x="1729811" y="1695779"/>
                </a:lnTo>
                <a:lnTo>
                  <a:pt x="1760030" y="1662803"/>
                </a:lnTo>
                <a:lnTo>
                  <a:pt x="1788796" y="1628523"/>
                </a:lnTo>
                <a:lnTo>
                  <a:pt x="1816062" y="1592986"/>
                </a:lnTo>
                <a:lnTo>
                  <a:pt x="1841777" y="1556241"/>
                </a:lnTo>
                <a:lnTo>
                  <a:pt x="1865893" y="1518339"/>
                </a:lnTo>
                <a:lnTo>
                  <a:pt x="1888362" y="1479326"/>
                </a:lnTo>
                <a:lnTo>
                  <a:pt x="1909133" y="1439253"/>
                </a:lnTo>
                <a:lnTo>
                  <a:pt x="1928158" y="1398169"/>
                </a:lnTo>
                <a:lnTo>
                  <a:pt x="1945389" y="1356122"/>
                </a:lnTo>
                <a:lnTo>
                  <a:pt x="1960775" y="1313161"/>
                </a:lnTo>
                <a:lnTo>
                  <a:pt x="1974269" y="1269336"/>
                </a:lnTo>
                <a:lnTo>
                  <a:pt x="1985822" y="1224694"/>
                </a:lnTo>
                <a:lnTo>
                  <a:pt x="1995383" y="1179286"/>
                </a:lnTo>
                <a:lnTo>
                  <a:pt x="2002905" y="1133160"/>
                </a:lnTo>
                <a:lnTo>
                  <a:pt x="2008339" y="1086365"/>
                </a:lnTo>
                <a:lnTo>
                  <a:pt x="2011635" y="1038950"/>
                </a:lnTo>
                <a:lnTo>
                  <a:pt x="2012744" y="990964"/>
                </a:lnTo>
                <a:lnTo>
                  <a:pt x="2011465" y="939450"/>
                </a:lnTo>
                <a:lnTo>
                  <a:pt x="2007666" y="888600"/>
                </a:lnTo>
                <a:lnTo>
                  <a:pt x="2001408" y="838475"/>
                </a:lnTo>
                <a:lnTo>
                  <a:pt x="1992753" y="789135"/>
                </a:lnTo>
                <a:lnTo>
                  <a:pt x="1981762" y="740641"/>
                </a:lnTo>
                <a:lnTo>
                  <a:pt x="1968495" y="693053"/>
                </a:lnTo>
                <a:lnTo>
                  <a:pt x="1953013" y="646432"/>
                </a:lnTo>
                <a:lnTo>
                  <a:pt x="1935376" y="600838"/>
                </a:lnTo>
                <a:lnTo>
                  <a:pt x="1915647" y="556330"/>
                </a:lnTo>
                <a:lnTo>
                  <a:pt x="1893885" y="512971"/>
                </a:lnTo>
                <a:lnTo>
                  <a:pt x="1870152" y="470819"/>
                </a:lnTo>
                <a:lnTo>
                  <a:pt x="1844508" y="429935"/>
                </a:lnTo>
                <a:lnTo>
                  <a:pt x="1817014" y="390380"/>
                </a:lnTo>
                <a:lnTo>
                  <a:pt x="1787732" y="352214"/>
                </a:lnTo>
                <a:lnTo>
                  <a:pt x="1756721" y="315498"/>
                </a:lnTo>
                <a:lnTo>
                  <a:pt x="1723182" y="281964"/>
                </a:lnTo>
                <a:lnTo>
                  <a:pt x="1688122" y="250010"/>
                </a:lnTo>
                <a:lnTo>
                  <a:pt x="1651600" y="219694"/>
                </a:lnTo>
                <a:lnTo>
                  <a:pt x="1613674" y="191075"/>
                </a:lnTo>
                <a:lnTo>
                  <a:pt x="1574402" y="164211"/>
                </a:lnTo>
                <a:lnTo>
                  <a:pt x="1533843" y="139160"/>
                </a:lnTo>
                <a:lnTo>
                  <a:pt x="1492055" y="115982"/>
                </a:lnTo>
                <a:lnTo>
                  <a:pt x="1449096" y="94734"/>
                </a:lnTo>
                <a:lnTo>
                  <a:pt x="1405024" y="75474"/>
                </a:lnTo>
                <a:lnTo>
                  <a:pt x="1359898" y="58262"/>
                </a:lnTo>
                <a:lnTo>
                  <a:pt x="1313775" y="43155"/>
                </a:lnTo>
                <a:lnTo>
                  <a:pt x="1266715" y="30212"/>
                </a:lnTo>
                <a:lnTo>
                  <a:pt x="1218775" y="19491"/>
                </a:lnTo>
                <a:lnTo>
                  <a:pt x="1170013" y="11051"/>
                </a:lnTo>
                <a:lnTo>
                  <a:pt x="1120488" y="4950"/>
                </a:lnTo>
                <a:lnTo>
                  <a:pt x="1070259" y="1247"/>
                </a:lnTo>
                <a:lnTo>
                  <a:pt x="1019382" y="0"/>
                </a:lnTo>
                <a:close/>
              </a:path>
            </a:pathLst>
          </a:custGeom>
          <a:solidFill>
            <a:srgbClr val="6D5980"/>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9" name="object 77"/>
          <p:cNvSpPr/>
          <p:nvPr/>
        </p:nvSpPr>
        <p:spPr>
          <a:xfrm>
            <a:off x="7364028" y="1427765"/>
            <a:ext cx="958108" cy="856673"/>
          </a:xfrm>
          <a:custGeom>
            <a:avLst/>
            <a:gdLst/>
            <a:ahLst/>
            <a:cxnLst/>
            <a:rect l="l" t="t" r="r" b="b"/>
            <a:pathLst>
              <a:path w="1579880" h="1413510">
                <a:moveTo>
                  <a:pt x="1232391" y="0"/>
                </a:moveTo>
                <a:lnTo>
                  <a:pt x="0" y="934830"/>
                </a:lnTo>
                <a:lnTo>
                  <a:pt x="474980" y="1409820"/>
                </a:lnTo>
                <a:lnTo>
                  <a:pt x="496048" y="1411352"/>
                </a:lnTo>
                <a:lnTo>
                  <a:pt x="517235" y="1412456"/>
                </a:lnTo>
                <a:lnTo>
                  <a:pt x="538540" y="1413125"/>
                </a:lnTo>
                <a:lnTo>
                  <a:pt x="559962" y="1413349"/>
                </a:lnTo>
                <a:lnTo>
                  <a:pt x="607949" y="1412240"/>
                </a:lnTo>
                <a:lnTo>
                  <a:pt x="655366" y="1408944"/>
                </a:lnTo>
                <a:lnTo>
                  <a:pt x="702163" y="1403510"/>
                </a:lnTo>
                <a:lnTo>
                  <a:pt x="748290" y="1395988"/>
                </a:lnTo>
                <a:lnTo>
                  <a:pt x="793700" y="1386427"/>
                </a:lnTo>
                <a:lnTo>
                  <a:pt x="838343" y="1374875"/>
                </a:lnTo>
                <a:lnTo>
                  <a:pt x="882170" y="1361381"/>
                </a:lnTo>
                <a:lnTo>
                  <a:pt x="925132" y="1345995"/>
                </a:lnTo>
                <a:lnTo>
                  <a:pt x="967180" y="1328765"/>
                </a:lnTo>
                <a:lnTo>
                  <a:pt x="1008266" y="1309740"/>
                </a:lnTo>
                <a:lnTo>
                  <a:pt x="1048340" y="1288969"/>
                </a:lnTo>
                <a:lnTo>
                  <a:pt x="1087354" y="1266502"/>
                </a:lnTo>
                <a:lnTo>
                  <a:pt x="1125258" y="1242386"/>
                </a:lnTo>
                <a:lnTo>
                  <a:pt x="1162003" y="1216671"/>
                </a:lnTo>
                <a:lnTo>
                  <a:pt x="1197541" y="1189407"/>
                </a:lnTo>
                <a:lnTo>
                  <a:pt x="1231823" y="1160641"/>
                </a:lnTo>
                <a:lnTo>
                  <a:pt x="1264799" y="1130423"/>
                </a:lnTo>
                <a:lnTo>
                  <a:pt x="1296421" y="1098802"/>
                </a:lnTo>
                <a:lnTo>
                  <a:pt x="1326640" y="1065827"/>
                </a:lnTo>
                <a:lnTo>
                  <a:pt x="1355406" y="1031546"/>
                </a:lnTo>
                <a:lnTo>
                  <a:pt x="1382672" y="996009"/>
                </a:lnTo>
                <a:lnTo>
                  <a:pt x="1408387" y="959265"/>
                </a:lnTo>
                <a:lnTo>
                  <a:pt x="1432503" y="921362"/>
                </a:lnTo>
                <a:lnTo>
                  <a:pt x="1454972" y="882350"/>
                </a:lnTo>
                <a:lnTo>
                  <a:pt x="1475743" y="842277"/>
                </a:lnTo>
                <a:lnTo>
                  <a:pt x="1494768" y="801192"/>
                </a:lnTo>
                <a:lnTo>
                  <a:pt x="1511999" y="759145"/>
                </a:lnTo>
                <a:lnTo>
                  <a:pt x="1527386" y="716185"/>
                </a:lnTo>
                <a:lnTo>
                  <a:pt x="1540880" y="672359"/>
                </a:lnTo>
                <a:lnTo>
                  <a:pt x="1552432" y="627718"/>
                </a:lnTo>
                <a:lnTo>
                  <a:pt x="1561993" y="582310"/>
                </a:lnTo>
                <a:lnTo>
                  <a:pt x="1569516" y="536183"/>
                </a:lnTo>
                <a:lnTo>
                  <a:pt x="1574949" y="489389"/>
                </a:lnTo>
                <a:lnTo>
                  <a:pt x="1578245" y="441974"/>
                </a:lnTo>
                <a:lnTo>
                  <a:pt x="1579355" y="393988"/>
                </a:lnTo>
                <a:lnTo>
                  <a:pt x="1579281" y="381886"/>
                </a:lnTo>
                <a:lnTo>
                  <a:pt x="1579061" y="369818"/>
                </a:lnTo>
                <a:lnTo>
                  <a:pt x="1578701" y="357785"/>
                </a:lnTo>
                <a:lnTo>
                  <a:pt x="1578203" y="345790"/>
                </a:lnTo>
                <a:lnTo>
                  <a:pt x="1232391" y="0"/>
                </a:lnTo>
                <a:close/>
              </a:path>
            </a:pathLst>
          </a:custGeom>
          <a:solidFill>
            <a:srgbClr val="6D5980">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0" name="object 78"/>
          <p:cNvSpPr/>
          <p:nvPr/>
        </p:nvSpPr>
        <p:spPr>
          <a:xfrm>
            <a:off x="7233418" y="1196823"/>
            <a:ext cx="944245" cy="943648"/>
          </a:xfrm>
          <a:custGeom>
            <a:avLst/>
            <a:gdLst/>
            <a:ahLst/>
            <a:cxnLst/>
            <a:rect l="l" t="t" r="r" b="b"/>
            <a:pathLst>
              <a:path w="1557019" h="1557020">
                <a:moveTo>
                  <a:pt x="778395" y="0"/>
                </a:moveTo>
                <a:lnTo>
                  <a:pt x="730977" y="1420"/>
                </a:lnTo>
                <a:lnTo>
                  <a:pt x="684311" y="5628"/>
                </a:lnTo>
                <a:lnTo>
                  <a:pt x="638478" y="12541"/>
                </a:lnTo>
                <a:lnTo>
                  <a:pt x="593559" y="22078"/>
                </a:lnTo>
                <a:lnTo>
                  <a:pt x="549635" y="34157"/>
                </a:lnTo>
                <a:lnTo>
                  <a:pt x="506789" y="48698"/>
                </a:lnTo>
                <a:lnTo>
                  <a:pt x="465100" y="65619"/>
                </a:lnTo>
                <a:lnTo>
                  <a:pt x="424652" y="84838"/>
                </a:lnTo>
                <a:lnTo>
                  <a:pt x="385525" y="106274"/>
                </a:lnTo>
                <a:lnTo>
                  <a:pt x="347801" y="129846"/>
                </a:lnTo>
                <a:lnTo>
                  <a:pt x="311561" y="155472"/>
                </a:lnTo>
                <a:lnTo>
                  <a:pt x="276886" y="183070"/>
                </a:lnTo>
                <a:lnTo>
                  <a:pt x="243858" y="212560"/>
                </a:lnTo>
                <a:lnTo>
                  <a:pt x="212559" y="243860"/>
                </a:lnTo>
                <a:lnTo>
                  <a:pt x="183069" y="276888"/>
                </a:lnTo>
                <a:lnTo>
                  <a:pt x="155471" y="311563"/>
                </a:lnTo>
                <a:lnTo>
                  <a:pt x="129845" y="347803"/>
                </a:lnTo>
                <a:lnTo>
                  <a:pt x="106274" y="385528"/>
                </a:lnTo>
                <a:lnTo>
                  <a:pt x="84838" y="424656"/>
                </a:lnTo>
                <a:lnTo>
                  <a:pt x="65619" y="465105"/>
                </a:lnTo>
                <a:lnTo>
                  <a:pt x="48698" y="506794"/>
                </a:lnTo>
                <a:lnTo>
                  <a:pt x="34157" y="549641"/>
                </a:lnTo>
                <a:lnTo>
                  <a:pt x="22078" y="593565"/>
                </a:lnTo>
                <a:lnTo>
                  <a:pt x="12541" y="638485"/>
                </a:lnTo>
                <a:lnTo>
                  <a:pt x="5628" y="684320"/>
                </a:lnTo>
                <a:lnTo>
                  <a:pt x="1420" y="730987"/>
                </a:lnTo>
                <a:lnTo>
                  <a:pt x="0" y="778405"/>
                </a:lnTo>
                <a:lnTo>
                  <a:pt x="1420" y="825822"/>
                </a:lnTo>
                <a:lnTo>
                  <a:pt x="5628" y="872488"/>
                </a:lnTo>
                <a:lnTo>
                  <a:pt x="12541" y="918321"/>
                </a:lnTo>
                <a:lnTo>
                  <a:pt x="22078" y="963240"/>
                </a:lnTo>
                <a:lnTo>
                  <a:pt x="34157" y="1007164"/>
                </a:lnTo>
                <a:lnTo>
                  <a:pt x="48698" y="1050010"/>
                </a:lnTo>
                <a:lnTo>
                  <a:pt x="65619" y="1091698"/>
                </a:lnTo>
                <a:lnTo>
                  <a:pt x="84838" y="1132145"/>
                </a:lnTo>
                <a:lnTo>
                  <a:pt x="106274" y="1171272"/>
                </a:lnTo>
                <a:lnTo>
                  <a:pt x="129845" y="1208996"/>
                </a:lnTo>
                <a:lnTo>
                  <a:pt x="155471" y="1245235"/>
                </a:lnTo>
                <a:lnTo>
                  <a:pt x="183069" y="1279910"/>
                </a:lnTo>
                <a:lnTo>
                  <a:pt x="212559" y="1312937"/>
                </a:lnTo>
                <a:lnTo>
                  <a:pt x="243858" y="1344235"/>
                </a:lnTo>
                <a:lnTo>
                  <a:pt x="276886" y="1373724"/>
                </a:lnTo>
                <a:lnTo>
                  <a:pt x="311561" y="1401322"/>
                </a:lnTo>
                <a:lnTo>
                  <a:pt x="347801" y="1426947"/>
                </a:lnTo>
                <a:lnTo>
                  <a:pt x="385525" y="1450518"/>
                </a:lnTo>
                <a:lnTo>
                  <a:pt x="424652" y="1471954"/>
                </a:lnTo>
                <a:lnTo>
                  <a:pt x="465100" y="1491172"/>
                </a:lnTo>
                <a:lnTo>
                  <a:pt x="506789" y="1508092"/>
                </a:lnTo>
                <a:lnTo>
                  <a:pt x="549635" y="1522633"/>
                </a:lnTo>
                <a:lnTo>
                  <a:pt x="593559" y="1534712"/>
                </a:lnTo>
                <a:lnTo>
                  <a:pt x="638478" y="1544249"/>
                </a:lnTo>
                <a:lnTo>
                  <a:pt x="684311" y="1551162"/>
                </a:lnTo>
                <a:lnTo>
                  <a:pt x="730977" y="1555369"/>
                </a:lnTo>
                <a:lnTo>
                  <a:pt x="778395" y="1556790"/>
                </a:lnTo>
                <a:lnTo>
                  <a:pt x="825814" y="1555369"/>
                </a:lnTo>
                <a:lnTo>
                  <a:pt x="872482" y="1551162"/>
                </a:lnTo>
                <a:lnTo>
                  <a:pt x="918317" y="1544249"/>
                </a:lnTo>
                <a:lnTo>
                  <a:pt x="963238" y="1534712"/>
                </a:lnTo>
                <a:lnTo>
                  <a:pt x="1007163" y="1522633"/>
                </a:lnTo>
                <a:lnTo>
                  <a:pt x="1050010" y="1508092"/>
                </a:lnTo>
                <a:lnTo>
                  <a:pt x="1091700" y="1491172"/>
                </a:lnTo>
                <a:lnTo>
                  <a:pt x="1132149" y="1471954"/>
                </a:lnTo>
                <a:lnTo>
                  <a:pt x="1171276" y="1450518"/>
                </a:lnTo>
                <a:lnTo>
                  <a:pt x="1209001" y="1426947"/>
                </a:lnTo>
                <a:lnTo>
                  <a:pt x="1245242" y="1401322"/>
                </a:lnTo>
                <a:lnTo>
                  <a:pt x="1279916" y="1373724"/>
                </a:lnTo>
                <a:lnTo>
                  <a:pt x="1312944" y="1344235"/>
                </a:lnTo>
                <a:lnTo>
                  <a:pt x="1344244" y="1312937"/>
                </a:lnTo>
                <a:lnTo>
                  <a:pt x="1373733" y="1279910"/>
                </a:lnTo>
                <a:lnTo>
                  <a:pt x="1401331" y="1245235"/>
                </a:lnTo>
                <a:lnTo>
                  <a:pt x="1426956" y="1208996"/>
                </a:lnTo>
                <a:lnTo>
                  <a:pt x="1450528" y="1171272"/>
                </a:lnTo>
                <a:lnTo>
                  <a:pt x="1471963" y="1132145"/>
                </a:lnTo>
                <a:lnTo>
                  <a:pt x="1491182" y="1091698"/>
                </a:lnTo>
                <a:lnTo>
                  <a:pt x="1508103" y="1050010"/>
                </a:lnTo>
                <a:lnTo>
                  <a:pt x="1522643" y="1007164"/>
                </a:lnTo>
                <a:lnTo>
                  <a:pt x="1534723" y="963240"/>
                </a:lnTo>
                <a:lnTo>
                  <a:pt x="1544260" y="918321"/>
                </a:lnTo>
                <a:lnTo>
                  <a:pt x="1551172" y="872488"/>
                </a:lnTo>
                <a:lnTo>
                  <a:pt x="1555380" y="825822"/>
                </a:lnTo>
                <a:lnTo>
                  <a:pt x="1556800" y="778405"/>
                </a:lnTo>
                <a:lnTo>
                  <a:pt x="1555380" y="730987"/>
                </a:lnTo>
                <a:lnTo>
                  <a:pt x="1551172" y="684320"/>
                </a:lnTo>
                <a:lnTo>
                  <a:pt x="1544260" y="638485"/>
                </a:lnTo>
                <a:lnTo>
                  <a:pt x="1534723" y="593565"/>
                </a:lnTo>
                <a:lnTo>
                  <a:pt x="1522643" y="549641"/>
                </a:lnTo>
                <a:lnTo>
                  <a:pt x="1508103" y="506794"/>
                </a:lnTo>
                <a:lnTo>
                  <a:pt x="1491182" y="465105"/>
                </a:lnTo>
                <a:lnTo>
                  <a:pt x="1471963" y="424656"/>
                </a:lnTo>
                <a:lnTo>
                  <a:pt x="1450528" y="385528"/>
                </a:lnTo>
                <a:lnTo>
                  <a:pt x="1426956" y="347803"/>
                </a:lnTo>
                <a:lnTo>
                  <a:pt x="1401331" y="311563"/>
                </a:lnTo>
                <a:lnTo>
                  <a:pt x="1373733" y="276888"/>
                </a:lnTo>
                <a:lnTo>
                  <a:pt x="1344244" y="243860"/>
                </a:lnTo>
                <a:lnTo>
                  <a:pt x="1312944" y="212560"/>
                </a:lnTo>
                <a:lnTo>
                  <a:pt x="1279916" y="183070"/>
                </a:lnTo>
                <a:lnTo>
                  <a:pt x="1245242" y="155472"/>
                </a:lnTo>
                <a:lnTo>
                  <a:pt x="1209001" y="129846"/>
                </a:lnTo>
                <a:lnTo>
                  <a:pt x="1171276" y="106274"/>
                </a:lnTo>
                <a:lnTo>
                  <a:pt x="1132149" y="84838"/>
                </a:lnTo>
                <a:lnTo>
                  <a:pt x="1091700" y="65619"/>
                </a:lnTo>
                <a:lnTo>
                  <a:pt x="1050010" y="48698"/>
                </a:lnTo>
                <a:lnTo>
                  <a:pt x="1007163" y="34157"/>
                </a:lnTo>
                <a:lnTo>
                  <a:pt x="963238" y="22078"/>
                </a:lnTo>
                <a:lnTo>
                  <a:pt x="918317" y="12541"/>
                </a:lnTo>
                <a:lnTo>
                  <a:pt x="872482" y="5628"/>
                </a:lnTo>
                <a:lnTo>
                  <a:pt x="825814" y="1420"/>
                </a:lnTo>
                <a:lnTo>
                  <a:pt x="77839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1" name="object 79"/>
          <p:cNvSpPr/>
          <p:nvPr/>
        </p:nvSpPr>
        <p:spPr>
          <a:xfrm>
            <a:off x="7245472" y="1209971"/>
            <a:ext cx="932059" cy="930360"/>
          </a:xfrm>
          <a:prstGeom prst="rect">
            <a:avLst/>
          </a:prstGeom>
          <a:blipFill>
            <a:blip r:embed="rId11"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2" name="object 80"/>
          <p:cNvSpPr/>
          <p:nvPr/>
        </p:nvSpPr>
        <p:spPr>
          <a:xfrm>
            <a:off x="7317050" y="1461680"/>
            <a:ext cx="860680" cy="678873"/>
          </a:xfrm>
          <a:custGeom>
            <a:avLst/>
            <a:gdLst/>
            <a:ahLst/>
            <a:cxnLst/>
            <a:rect l="l" t="t" r="r" b="b"/>
            <a:pathLst>
              <a:path w="1419225" h="1120139">
                <a:moveTo>
                  <a:pt x="0" y="775191"/>
                </a:moveTo>
                <a:lnTo>
                  <a:pt x="36627" y="828689"/>
                </a:lnTo>
                <a:lnTo>
                  <a:pt x="77463" y="878873"/>
                </a:lnTo>
                <a:lnTo>
                  <a:pt x="111186" y="912117"/>
                </a:lnTo>
                <a:lnTo>
                  <a:pt x="146873" y="943275"/>
                </a:lnTo>
                <a:lnTo>
                  <a:pt x="184424" y="972246"/>
                </a:lnTo>
                <a:lnTo>
                  <a:pt x="223738" y="998931"/>
                </a:lnTo>
                <a:lnTo>
                  <a:pt x="264718" y="1023231"/>
                </a:lnTo>
                <a:lnTo>
                  <a:pt x="307262" y="1045045"/>
                </a:lnTo>
                <a:lnTo>
                  <a:pt x="351270" y="1064273"/>
                </a:lnTo>
                <a:lnTo>
                  <a:pt x="396644" y="1080817"/>
                </a:lnTo>
                <a:lnTo>
                  <a:pt x="443282" y="1094577"/>
                </a:lnTo>
                <a:lnTo>
                  <a:pt x="491087" y="1105452"/>
                </a:lnTo>
                <a:lnTo>
                  <a:pt x="539956" y="1113344"/>
                </a:lnTo>
                <a:lnTo>
                  <a:pt x="589792" y="1118152"/>
                </a:lnTo>
                <a:lnTo>
                  <a:pt x="640493" y="1119777"/>
                </a:lnTo>
                <a:lnTo>
                  <a:pt x="687912" y="1118356"/>
                </a:lnTo>
                <a:lnTo>
                  <a:pt x="734579" y="1114149"/>
                </a:lnTo>
                <a:lnTo>
                  <a:pt x="780413" y="1107236"/>
                </a:lnTo>
                <a:lnTo>
                  <a:pt x="825333" y="1097699"/>
                </a:lnTo>
                <a:lnTo>
                  <a:pt x="836240" y="1094699"/>
                </a:lnTo>
                <a:lnTo>
                  <a:pt x="628766" y="1094699"/>
                </a:lnTo>
                <a:lnTo>
                  <a:pt x="577514" y="1093039"/>
                </a:lnTo>
                <a:lnTo>
                  <a:pt x="527151" y="1088126"/>
                </a:lnTo>
                <a:lnTo>
                  <a:pt x="477778" y="1080064"/>
                </a:lnTo>
                <a:lnTo>
                  <a:pt x="429499" y="1068955"/>
                </a:lnTo>
                <a:lnTo>
                  <a:pt x="382416" y="1054904"/>
                </a:lnTo>
                <a:lnTo>
                  <a:pt x="336632" y="1038012"/>
                </a:lnTo>
                <a:lnTo>
                  <a:pt x="292250" y="1018383"/>
                </a:lnTo>
                <a:lnTo>
                  <a:pt x="249373" y="996121"/>
                </a:lnTo>
                <a:lnTo>
                  <a:pt x="208103" y="971327"/>
                </a:lnTo>
                <a:lnTo>
                  <a:pt x="168544" y="944106"/>
                </a:lnTo>
                <a:lnTo>
                  <a:pt x="130798" y="914560"/>
                </a:lnTo>
                <a:lnTo>
                  <a:pt x="94967" y="882793"/>
                </a:lnTo>
                <a:lnTo>
                  <a:pt x="61156" y="848906"/>
                </a:lnTo>
                <a:lnTo>
                  <a:pt x="29465" y="813005"/>
                </a:lnTo>
                <a:lnTo>
                  <a:pt x="0" y="775191"/>
                </a:lnTo>
                <a:close/>
              </a:path>
              <a:path w="1419225" h="1120139">
                <a:moveTo>
                  <a:pt x="1340168" y="0"/>
                </a:moveTo>
                <a:lnTo>
                  <a:pt x="1360070" y="49172"/>
                </a:lnTo>
                <a:lnTo>
                  <a:pt x="1376659" y="99935"/>
                </a:lnTo>
                <a:lnTo>
                  <a:pt x="1389799" y="152158"/>
                </a:lnTo>
                <a:lnTo>
                  <a:pt x="1399353" y="205713"/>
                </a:lnTo>
                <a:lnTo>
                  <a:pt x="1405186" y="260468"/>
                </a:lnTo>
                <a:lnTo>
                  <a:pt x="1407161" y="316294"/>
                </a:lnTo>
                <a:lnTo>
                  <a:pt x="1405740" y="363712"/>
                </a:lnTo>
                <a:lnTo>
                  <a:pt x="1401533" y="410379"/>
                </a:lnTo>
                <a:lnTo>
                  <a:pt x="1394620" y="456213"/>
                </a:lnTo>
                <a:lnTo>
                  <a:pt x="1385083" y="501133"/>
                </a:lnTo>
                <a:lnTo>
                  <a:pt x="1373003" y="545058"/>
                </a:lnTo>
                <a:lnTo>
                  <a:pt x="1358462" y="587905"/>
                </a:lnTo>
                <a:lnTo>
                  <a:pt x="1341541" y="629594"/>
                </a:lnTo>
                <a:lnTo>
                  <a:pt x="1322322" y="670043"/>
                </a:lnTo>
                <a:lnTo>
                  <a:pt x="1300886" y="709170"/>
                </a:lnTo>
                <a:lnTo>
                  <a:pt x="1277315" y="746895"/>
                </a:lnTo>
                <a:lnTo>
                  <a:pt x="1251689" y="783136"/>
                </a:lnTo>
                <a:lnTo>
                  <a:pt x="1224091" y="817811"/>
                </a:lnTo>
                <a:lnTo>
                  <a:pt x="1194602" y="850839"/>
                </a:lnTo>
                <a:lnTo>
                  <a:pt x="1163302" y="882139"/>
                </a:lnTo>
                <a:lnTo>
                  <a:pt x="1130275" y="911628"/>
                </a:lnTo>
                <a:lnTo>
                  <a:pt x="1095600" y="939227"/>
                </a:lnTo>
                <a:lnTo>
                  <a:pt x="1059360" y="964853"/>
                </a:lnTo>
                <a:lnTo>
                  <a:pt x="1021635" y="988424"/>
                </a:lnTo>
                <a:lnTo>
                  <a:pt x="982508" y="1009860"/>
                </a:lnTo>
                <a:lnTo>
                  <a:pt x="942060" y="1029080"/>
                </a:lnTo>
                <a:lnTo>
                  <a:pt x="900372" y="1046000"/>
                </a:lnTo>
                <a:lnTo>
                  <a:pt x="857525" y="1060541"/>
                </a:lnTo>
                <a:lnTo>
                  <a:pt x="813602" y="1072621"/>
                </a:lnTo>
                <a:lnTo>
                  <a:pt x="768682" y="1082158"/>
                </a:lnTo>
                <a:lnTo>
                  <a:pt x="722849" y="1089071"/>
                </a:lnTo>
                <a:lnTo>
                  <a:pt x="676183" y="1093279"/>
                </a:lnTo>
                <a:lnTo>
                  <a:pt x="628766" y="1094699"/>
                </a:lnTo>
                <a:lnTo>
                  <a:pt x="836240" y="1094699"/>
                </a:lnTo>
                <a:lnTo>
                  <a:pt x="912105" y="1071078"/>
                </a:lnTo>
                <a:lnTo>
                  <a:pt x="953793" y="1054158"/>
                </a:lnTo>
                <a:lnTo>
                  <a:pt x="994242" y="1034939"/>
                </a:lnTo>
                <a:lnTo>
                  <a:pt x="1033370" y="1013503"/>
                </a:lnTo>
                <a:lnTo>
                  <a:pt x="1071095" y="989932"/>
                </a:lnTo>
                <a:lnTo>
                  <a:pt x="1107336" y="964306"/>
                </a:lnTo>
                <a:lnTo>
                  <a:pt x="1142011" y="936708"/>
                </a:lnTo>
                <a:lnTo>
                  <a:pt x="1175039" y="907219"/>
                </a:lnTo>
                <a:lnTo>
                  <a:pt x="1206338" y="875920"/>
                </a:lnTo>
                <a:lnTo>
                  <a:pt x="1235828" y="842892"/>
                </a:lnTo>
                <a:lnTo>
                  <a:pt x="1263426" y="808218"/>
                </a:lnTo>
                <a:lnTo>
                  <a:pt x="1289052" y="771978"/>
                </a:lnTo>
                <a:lnTo>
                  <a:pt x="1312624" y="734254"/>
                </a:lnTo>
                <a:lnTo>
                  <a:pt x="1334060" y="695128"/>
                </a:lnTo>
                <a:lnTo>
                  <a:pt x="1353279" y="654680"/>
                </a:lnTo>
                <a:lnTo>
                  <a:pt x="1370200" y="612993"/>
                </a:lnTo>
                <a:lnTo>
                  <a:pt x="1384741" y="570147"/>
                </a:lnTo>
                <a:lnTo>
                  <a:pt x="1396821" y="526224"/>
                </a:lnTo>
                <a:lnTo>
                  <a:pt x="1406358" y="481306"/>
                </a:lnTo>
                <a:lnTo>
                  <a:pt x="1413271" y="435473"/>
                </a:lnTo>
                <a:lnTo>
                  <a:pt x="1417478" y="388808"/>
                </a:lnTo>
                <a:lnTo>
                  <a:pt x="1418899" y="341392"/>
                </a:lnTo>
                <a:lnTo>
                  <a:pt x="1417182" y="289323"/>
                </a:lnTo>
                <a:lnTo>
                  <a:pt x="1412106" y="238175"/>
                </a:lnTo>
                <a:lnTo>
                  <a:pt x="1403780" y="188056"/>
                </a:lnTo>
                <a:lnTo>
                  <a:pt x="1392313" y="139073"/>
                </a:lnTo>
                <a:lnTo>
                  <a:pt x="1377816" y="91331"/>
                </a:lnTo>
                <a:lnTo>
                  <a:pt x="1360398" y="44938"/>
                </a:lnTo>
                <a:lnTo>
                  <a:pt x="1340168"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3" name="object 81"/>
          <p:cNvSpPr/>
          <p:nvPr/>
        </p:nvSpPr>
        <p:spPr>
          <a:xfrm>
            <a:off x="7113778" y="4635378"/>
            <a:ext cx="1220740" cy="1218430"/>
          </a:xfrm>
          <a:custGeom>
            <a:avLst/>
            <a:gdLst/>
            <a:ahLst/>
            <a:cxnLst/>
            <a:rect l="l" t="t" r="r" b="b"/>
            <a:pathLst>
              <a:path w="2012950" h="2010409">
                <a:moveTo>
                  <a:pt x="1019393" y="0"/>
                </a:moveTo>
                <a:lnTo>
                  <a:pt x="971405" y="1109"/>
                </a:lnTo>
                <a:lnTo>
                  <a:pt x="923988" y="4405"/>
                </a:lnTo>
                <a:lnTo>
                  <a:pt x="877191" y="9838"/>
                </a:lnTo>
                <a:lnTo>
                  <a:pt x="831064" y="17360"/>
                </a:lnTo>
                <a:lnTo>
                  <a:pt x="785654" y="26921"/>
                </a:lnTo>
                <a:lnTo>
                  <a:pt x="741011" y="38473"/>
                </a:lnTo>
                <a:lnTo>
                  <a:pt x="697184" y="51966"/>
                </a:lnTo>
                <a:lnTo>
                  <a:pt x="654222" y="67353"/>
                </a:lnTo>
                <a:lnTo>
                  <a:pt x="612174" y="84583"/>
                </a:lnTo>
                <a:lnTo>
                  <a:pt x="571088" y="103607"/>
                </a:lnTo>
                <a:lnTo>
                  <a:pt x="531014" y="124378"/>
                </a:lnTo>
                <a:lnTo>
                  <a:pt x="492000" y="146845"/>
                </a:lnTo>
                <a:lnTo>
                  <a:pt x="454096" y="170961"/>
                </a:lnTo>
                <a:lnTo>
                  <a:pt x="417351" y="196676"/>
                </a:lnTo>
                <a:lnTo>
                  <a:pt x="381813" y="223940"/>
                </a:lnTo>
                <a:lnTo>
                  <a:pt x="347531" y="252706"/>
                </a:lnTo>
                <a:lnTo>
                  <a:pt x="314555" y="282924"/>
                </a:lnTo>
                <a:lnTo>
                  <a:pt x="282933" y="314545"/>
                </a:lnTo>
                <a:lnTo>
                  <a:pt x="252714" y="347521"/>
                </a:lnTo>
                <a:lnTo>
                  <a:pt x="223948" y="381802"/>
                </a:lnTo>
                <a:lnTo>
                  <a:pt x="196682" y="417340"/>
                </a:lnTo>
                <a:lnTo>
                  <a:pt x="170967" y="454084"/>
                </a:lnTo>
                <a:lnTo>
                  <a:pt x="146851" y="491988"/>
                </a:lnTo>
                <a:lnTo>
                  <a:pt x="124382" y="531001"/>
                </a:lnTo>
                <a:lnTo>
                  <a:pt x="103611" y="571075"/>
                </a:lnTo>
                <a:lnTo>
                  <a:pt x="84586" y="612160"/>
                </a:lnTo>
                <a:lnTo>
                  <a:pt x="67355" y="654209"/>
                </a:lnTo>
                <a:lnTo>
                  <a:pt x="51969" y="697171"/>
                </a:lnTo>
                <a:lnTo>
                  <a:pt x="38475" y="740998"/>
                </a:lnTo>
                <a:lnTo>
                  <a:pt x="26922" y="785641"/>
                </a:lnTo>
                <a:lnTo>
                  <a:pt x="17361" y="831051"/>
                </a:lnTo>
                <a:lnTo>
                  <a:pt x="9839" y="877179"/>
                </a:lnTo>
                <a:lnTo>
                  <a:pt x="4405" y="923976"/>
                </a:lnTo>
                <a:lnTo>
                  <a:pt x="1109" y="971393"/>
                </a:lnTo>
                <a:lnTo>
                  <a:pt x="0" y="1019382"/>
                </a:lnTo>
                <a:lnTo>
                  <a:pt x="1280" y="1070891"/>
                </a:lnTo>
                <a:lnTo>
                  <a:pt x="5079" y="1121737"/>
                </a:lnTo>
                <a:lnTo>
                  <a:pt x="11337" y="1171858"/>
                </a:lnTo>
                <a:lnTo>
                  <a:pt x="19992" y="1221196"/>
                </a:lnTo>
                <a:lnTo>
                  <a:pt x="30984" y="1269688"/>
                </a:lnTo>
                <a:lnTo>
                  <a:pt x="44252" y="1317275"/>
                </a:lnTo>
                <a:lnTo>
                  <a:pt x="59735" y="1363897"/>
                </a:lnTo>
                <a:lnTo>
                  <a:pt x="77372" y="1409492"/>
                </a:lnTo>
                <a:lnTo>
                  <a:pt x="97102" y="1454000"/>
                </a:lnTo>
                <a:lnTo>
                  <a:pt x="118863" y="1497361"/>
                </a:lnTo>
                <a:lnTo>
                  <a:pt x="142597" y="1539514"/>
                </a:lnTo>
                <a:lnTo>
                  <a:pt x="168240" y="1580399"/>
                </a:lnTo>
                <a:lnTo>
                  <a:pt x="195733" y="1619955"/>
                </a:lnTo>
                <a:lnTo>
                  <a:pt x="225014" y="1658121"/>
                </a:lnTo>
                <a:lnTo>
                  <a:pt x="256023" y="1694838"/>
                </a:lnTo>
                <a:lnTo>
                  <a:pt x="289559" y="1728370"/>
                </a:lnTo>
                <a:lnTo>
                  <a:pt x="324617" y="1760323"/>
                </a:lnTo>
                <a:lnTo>
                  <a:pt x="361138" y="1790637"/>
                </a:lnTo>
                <a:lnTo>
                  <a:pt x="399064" y="1819255"/>
                </a:lnTo>
                <a:lnTo>
                  <a:pt x="438336" y="1846118"/>
                </a:lnTo>
                <a:lnTo>
                  <a:pt x="478896" y="1871168"/>
                </a:lnTo>
                <a:lnTo>
                  <a:pt x="520685" y="1894345"/>
                </a:lnTo>
                <a:lnTo>
                  <a:pt x="563646" y="1915593"/>
                </a:lnTo>
                <a:lnTo>
                  <a:pt x="607719" y="1934852"/>
                </a:lnTo>
                <a:lnTo>
                  <a:pt x="652847" y="1952064"/>
                </a:lnTo>
                <a:lnTo>
                  <a:pt x="698970" y="1967171"/>
                </a:lnTo>
                <a:lnTo>
                  <a:pt x="746031" y="1980114"/>
                </a:lnTo>
                <a:lnTo>
                  <a:pt x="793970" y="1990834"/>
                </a:lnTo>
                <a:lnTo>
                  <a:pt x="842731" y="1999274"/>
                </a:lnTo>
                <a:lnTo>
                  <a:pt x="892253" y="2005375"/>
                </a:lnTo>
                <a:lnTo>
                  <a:pt x="942480" y="2009078"/>
                </a:lnTo>
                <a:lnTo>
                  <a:pt x="993351" y="2010326"/>
                </a:lnTo>
                <a:lnTo>
                  <a:pt x="1041338" y="2009216"/>
                </a:lnTo>
                <a:lnTo>
                  <a:pt x="1088753" y="2005920"/>
                </a:lnTo>
                <a:lnTo>
                  <a:pt x="1135548" y="2000487"/>
                </a:lnTo>
                <a:lnTo>
                  <a:pt x="1181674" y="1992965"/>
                </a:lnTo>
                <a:lnTo>
                  <a:pt x="1227083" y="1983404"/>
                </a:lnTo>
                <a:lnTo>
                  <a:pt x="1271725" y="1971852"/>
                </a:lnTo>
                <a:lnTo>
                  <a:pt x="1315551" y="1958358"/>
                </a:lnTo>
                <a:lnTo>
                  <a:pt x="1358512" y="1942972"/>
                </a:lnTo>
                <a:lnTo>
                  <a:pt x="1400560" y="1925741"/>
                </a:lnTo>
                <a:lnTo>
                  <a:pt x="1441645" y="1906717"/>
                </a:lnTo>
                <a:lnTo>
                  <a:pt x="1481719" y="1885946"/>
                </a:lnTo>
                <a:lnTo>
                  <a:pt x="1520732" y="1863478"/>
                </a:lnTo>
                <a:lnTo>
                  <a:pt x="1558635" y="1839363"/>
                </a:lnTo>
                <a:lnTo>
                  <a:pt x="1595380" y="1813648"/>
                </a:lnTo>
                <a:lnTo>
                  <a:pt x="1630918" y="1786383"/>
                </a:lnTo>
                <a:lnTo>
                  <a:pt x="1665200" y="1757618"/>
                </a:lnTo>
                <a:lnTo>
                  <a:pt x="1698176" y="1727400"/>
                </a:lnTo>
                <a:lnTo>
                  <a:pt x="1729798" y="1695779"/>
                </a:lnTo>
                <a:lnTo>
                  <a:pt x="1760017" y="1662803"/>
                </a:lnTo>
                <a:lnTo>
                  <a:pt x="1788783" y="1628523"/>
                </a:lnTo>
                <a:lnTo>
                  <a:pt x="1816049" y="1592986"/>
                </a:lnTo>
                <a:lnTo>
                  <a:pt x="1841764" y="1556241"/>
                </a:lnTo>
                <a:lnTo>
                  <a:pt x="1865881" y="1518339"/>
                </a:lnTo>
                <a:lnTo>
                  <a:pt x="1888349" y="1479326"/>
                </a:lnTo>
                <a:lnTo>
                  <a:pt x="1909121" y="1439253"/>
                </a:lnTo>
                <a:lnTo>
                  <a:pt x="1928146" y="1398169"/>
                </a:lnTo>
                <a:lnTo>
                  <a:pt x="1945377" y="1356122"/>
                </a:lnTo>
                <a:lnTo>
                  <a:pt x="1960764" y="1313161"/>
                </a:lnTo>
                <a:lnTo>
                  <a:pt x="1974258" y="1269336"/>
                </a:lnTo>
                <a:lnTo>
                  <a:pt x="1985811" y="1224694"/>
                </a:lnTo>
                <a:lnTo>
                  <a:pt x="1995373" y="1179286"/>
                </a:lnTo>
                <a:lnTo>
                  <a:pt x="2002895" y="1133160"/>
                </a:lnTo>
                <a:lnTo>
                  <a:pt x="2008328" y="1086365"/>
                </a:lnTo>
                <a:lnTo>
                  <a:pt x="2011624" y="1038950"/>
                </a:lnTo>
                <a:lnTo>
                  <a:pt x="2012734" y="990964"/>
                </a:lnTo>
                <a:lnTo>
                  <a:pt x="2011454" y="939450"/>
                </a:lnTo>
                <a:lnTo>
                  <a:pt x="2007656" y="888600"/>
                </a:lnTo>
                <a:lnTo>
                  <a:pt x="2001399" y="838475"/>
                </a:lnTo>
                <a:lnTo>
                  <a:pt x="1992745" y="789135"/>
                </a:lnTo>
                <a:lnTo>
                  <a:pt x="1981755" y="740641"/>
                </a:lnTo>
                <a:lnTo>
                  <a:pt x="1968489" y="693053"/>
                </a:lnTo>
                <a:lnTo>
                  <a:pt x="1953009" y="646432"/>
                </a:lnTo>
                <a:lnTo>
                  <a:pt x="1935375" y="600838"/>
                </a:lnTo>
                <a:lnTo>
                  <a:pt x="1915648" y="556330"/>
                </a:lnTo>
                <a:lnTo>
                  <a:pt x="1893889" y="512971"/>
                </a:lnTo>
                <a:lnTo>
                  <a:pt x="1870158" y="470819"/>
                </a:lnTo>
                <a:lnTo>
                  <a:pt x="1844518" y="429935"/>
                </a:lnTo>
                <a:lnTo>
                  <a:pt x="1817027" y="390380"/>
                </a:lnTo>
                <a:lnTo>
                  <a:pt x="1787749" y="352214"/>
                </a:lnTo>
                <a:lnTo>
                  <a:pt x="1756742" y="315498"/>
                </a:lnTo>
                <a:lnTo>
                  <a:pt x="1723202" y="281964"/>
                </a:lnTo>
                <a:lnTo>
                  <a:pt x="1688142" y="250010"/>
                </a:lnTo>
                <a:lnTo>
                  <a:pt x="1651619" y="219694"/>
                </a:lnTo>
                <a:lnTo>
                  <a:pt x="1613692" y="191075"/>
                </a:lnTo>
                <a:lnTo>
                  <a:pt x="1574419" y="164211"/>
                </a:lnTo>
                <a:lnTo>
                  <a:pt x="1533859" y="139160"/>
                </a:lnTo>
                <a:lnTo>
                  <a:pt x="1492069" y="115982"/>
                </a:lnTo>
                <a:lnTo>
                  <a:pt x="1449109" y="94734"/>
                </a:lnTo>
                <a:lnTo>
                  <a:pt x="1405035" y="75474"/>
                </a:lnTo>
                <a:lnTo>
                  <a:pt x="1359908" y="58262"/>
                </a:lnTo>
                <a:lnTo>
                  <a:pt x="1313784" y="43155"/>
                </a:lnTo>
                <a:lnTo>
                  <a:pt x="1266723" y="30212"/>
                </a:lnTo>
                <a:lnTo>
                  <a:pt x="1218782" y="19491"/>
                </a:lnTo>
                <a:lnTo>
                  <a:pt x="1170021" y="11051"/>
                </a:lnTo>
                <a:lnTo>
                  <a:pt x="1120496" y="4950"/>
                </a:lnTo>
                <a:lnTo>
                  <a:pt x="1070268" y="1247"/>
                </a:lnTo>
                <a:lnTo>
                  <a:pt x="1019393" y="0"/>
                </a:lnTo>
                <a:close/>
              </a:path>
            </a:pathLst>
          </a:custGeom>
          <a:solidFill>
            <a:srgbClr val="6C798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4" name="object 82"/>
          <p:cNvSpPr/>
          <p:nvPr/>
        </p:nvSpPr>
        <p:spPr>
          <a:xfrm>
            <a:off x="7376610" y="4997180"/>
            <a:ext cx="958108" cy="856673"/>
          </a:xfrm>
          <a:custGeom>
            <a:avLst/>
            <a:gdLst/>
            <a:ahLst/>
            <a:cxnLst/>
            <a:rect l="l" t="t" r="r" b="b"/>
            <a:pathLst>
              <a:path w="1579880" h="1413509">
                <a:moveTo>
                  <a:pt x="1232402" y="0"/>
                </a:moveTo>
                <a:lnTo>
                  <a:pt x="0" y="934830"/>
                </a:lnTo>
                <a:lnTo>
                  <a:pt x="474990" y="1409820"/>
                </a:lnTo>
                <a:lnTo>
                  <a:pt x="496052" y="1411348"/>
                </a:lnTo>
                <a:lnTo>
                  <a:pt x="517238" y="1412453"/>
                </a:lnTo>
                <a:lnTo>
                  <a:pt x="538545" y="1413123"/>
                </a:lnTo>
                <a:lnTo>
                  <a:pt x="559972" y="1413349"/>
                </a:lnTo>
                <a:lnTo>
                  <a:pt x="607956" y="1412240"/>
                </a:lnTo>
                <a:lnTo>
                  <a:pt x="655370" y="1408944"/>
                </a:lnTo>
                <a:lnTo>
                  <a:pt x="702163" y="1403510"/>
                </a:lnTo>
                <a:lnTo>
                  <a:pt x="748288" y="1395988"/>
                </a:lnTo>
                <a:lnTo>
                  <a:pt x="793696" y="1386427"/>
                </a:lnTo>
                <a:lnTo>
                  <a:pt x="838336" y="1374875"/>
                </a:lnTo>
                <a:lnTo>
                  <a:pt x="882161" y="1361381"/>
                </a:lnTo>
                <a:lnTo>
                  <a:pt x="925121" y="1345995"/>
                </a:lnTo>
                <a:lnTo>
                  <a:pt x="967168" y="1328765"/>
                </a:lnTo>
                <a:lnTo>
                  <a:pt x="1008252" y="1309740"/>
                </a:lnTo>
                <a:lnTo>
                  <a:pt x="1048325" y="1288969"/>
                </a:lnTo>
                <a:lnTo>
                  <a:pt x="1087337" y="1266502"/>
                </a:lnTo>
                <a:lnTo>
                  <a:pt x="1125240" y="1242386"/>
                </a:lnTo>
                <a:lnTo>
                  <a:pt x="1161985" y="1216671"/>
                </a:lnTo>
                <a:lnTo>
                  <a:pt x="1197522" y="1189407"/>
                </a:lnTo>
                <a:lnTo>
                  <a:pt x="1231803" y="1160641"/>
                </a:lnTo>
                <a:lnTo>
                  <a:pt x="1264778" y="1130423"/>
                </a:lnTo>
                <a:lnTo>
                  <a:pt x="1296400" y="1098802"/>
                </a:lnTo>
                <a:lnTo>
                  <a:pt x="1326618" y="1065827"/>
                </a:lnTo>
                <a:lnTo>
                  <a:pt x="1355385" y="1031546"/>
                </a:lnTo>
                <a:lnTo>
                  <a:pt x="1382650" y="996009"/>
                </a:lnTo>
                <a:lnTo>
                  <a:pt x="1408365" y="959265"/>
                </a:lnTo>
                <a:lnTo>
                  <a:pt x="1432481" y="921362"/>
                </a:lnTo>
                <a:lnTo>
                  <a:pt x="1454949" y="882350"/>
                </a:lnTo>
                <a:lnTo>
                  <a:pt x="1475721" y="842277"/>
                </a:lnTo>
                <a:lnTo>
                  <a:pt x="1494746" y="801192"/>
                </a:lnTo>
                <a:lnTo>
                  <a:pt x="1511977" y="759145"/>
                </a:lnTo>
                <a:lnTo>
                  <a:pt x="1527364" y="716185"/>
                </a:lnTo>
                <a:lnTo>
                  <a:pt x="1540858" y="672359"/>
                </a:lnTo>
                <a:lnTo>
                  <a:pt x="1552410" y="627718"/>
                </a:lnTo>
                <a:lnTo>
                  <a:pt x="1561972" y="582310"/>
                </a:lnTo>
                <a:lnTo>
                  <a:pt x="1569494" y="536183"/>
                </a:lnTo>
                <a:lnTo>
                  <a:pt x="1574928" y="489389"/>
                </a:lnTo>
                <a:lnTo>
                  <a:pt x="1578224" y="441974"/>
                </a:lnTo>
                <a:lnTo>
                  <a:pt x="1579334" y="393988"/>
                </a:lnTo>
                <a:lnTo>
                  <a:pt x="1579263" y="381886"/>
                </a:lnTo>
                <a:lnTo>
                  <a:pt x="1579050" y="369818"/>
                </a:lnTo>
                <a:lnTo>
                  <a:pt x="1578693" y="357785"/>
                </a:lnTo>
                <a:lnTo>
                  <a:pt x="1578192" y="345790"/>
                </a:lnTo>
                <a:lnTo>
                  <a:pt x="1232402" y="0"/>
                </a:lnTo>
                <a:close/>
              </a:path>
            </a:pathLst>
          </a:custGeom>
          <a:solidFill>
            <a:srgbClr val="6C7989">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5" name="object 83"/>
          <p:cNvSpPr/>
          <p:nvPr/>
        </p:nvSpPr>
        <p:spPr>
          <a:xfrm>
            <a:off x="7246000" y="4766237"/>
            <a:ext cx="944245" cy="943648"/>
          </a:xfrm>
          <a:custGeom>
            <a:avLst/>
            <a:gdLst/>
            <a:ahLst/>
            <a:cxnLst/>
            <a:rect l="l" t="t" r="r" b="b"/>
            <a:pathLst>
              <a:path w="1557019" h="1557020">
                <a:moveTo>
                  <a:pt x="778405" y="0"/>
                </a:moveTo>
                <a:lnTo>
                  <a:pt x="730986" y="1420"/>
                </a:lnTo>
                <a:lnTo>
                  <a:pt x="684318" y="5628"/>
                </a:lnTo>
                <a:lnTo>
                  <a:pt x="638483" y="12541"/>
                </a:lnTo>
                <a:lnTo>
                  <a:pt x="593562" y="22078"/>
                </a:lnTo>
                <a:lnTo>
                  <a:pt x="549637" y="34157"/>
                </a:lnTo>
                <a:lnTo>
                  <a:pt x="506789" y="48698"/>
                </a:lnTo>
                <a:lnTo>
                  <a:pt x="465100" y="65619"/>
                </a:lnTo>
                <a:lnTo>
                  <a:pt x="424651" y="84838"/>
                </a:lnTo>
                <a:lnTo>
                  <a:pt x="385524" y="106274"/>
                </a:lnTo>
                <a:lnTo>
                  <a:pt x="347799" y="129846"/>
                </a:lnTo>
                <a:lnTo>
                  <a:pt x="311558" y="155472"/>
                </a:lnTo>
                <a:lnTo>
                  <a:pt x="276883" y="183070"/>
                </a:lnTo>
                <a:lnTo>
                  <a:pt x="243856" y="212560"/>
                </a:lnTo>
                <a:lnTo>
                  <a:pt x="212556" y="243860"/>
                </a:lnTo>
                <a:lnTo>
                  <a:pt x="183067" y="276888"/>
                </a:lnTo>
                <a:lnTo>
                  <a:pt x="155469" y="311563"/>
                </a:lnTo>
                <a:lnTo>
                  <a:pt x="129843" y="347803"/>
                </a:lnTo>
                <a:lnTo>
                  <a:pt x="106272" y="385528"/>
                </a:lnTo>
                <a:lnTo>
                  <a:pt x="84836" y="424656"/>
                </a:lnTo>
                <a:lnTo>
                  <a:pt x="65618" y="465105"/>
                </a:lnTo>
                <a:lnTo>
                  <a:pt x="48697" y="506794"/>
                </a:lnTo>
                <a:lnTo>
                  <a:pt x="34157" y="549641"/>
                </a:lnTo>
                <a:lnTo>
                  <a:pt x="22077" y="593565"/>
                </a:lnTo>
                <a:lnTo>
                  <a:pt x="12540" y="638485"/>
                </a:lnTo>
                <a:lnTo>
                  <a:pt x="5627" y="684320"/>
                </a:lnTo>
                <a:lnTo>
                  <a:pt x="1420" y="730987"/>
                </a:lnTo>
                <a:lnTo>
                  <a:pt x="0" y="778405"/>
                </a:lnTo>
                <a:lnTo>
                  <a:pt x="1420" y="825822"/>
                </a:lnTo>
                <a:lnTo>
                  <a:pt x="5627" y="872488"/>
                </a:lnTo>
                <a:lnTo>
                  <a:pt x="12540" y="918321"/>
                </a:lnTo>
                <a:lnTo>
                  <a:pt x="22077" y="963240"/>
                </a:lnTo>
                <a:lnTo>
                  <a:pt x="34157" y="1007164"/>
                </a:lnTo>
                <a:lnTo>
                  <a:pt x="48697" y="1050010"/>
                </a:lnTo>
                <a:lnTo>
                  <a:pt x="65618" y="1091698"/>
                </a:lnTo>
                <a:lnTo>
                  <a:pt x="84836" y="1132145"/>
                </a:lnTo>
                <a:lnTo>
                  <a:pt x="106272" y="1171272"/>
                </a:lnTo>
                <a:lnTo>
                  <a:pt x="129843" y="1208996"/>
                </a:lnTo>
                <a:lnTo>
                  <a:pt x="155469" y="1245235"/>
                </a:lnTo>
                <a:lnTo>
                  <a:pt x="183067" y="1279910"/>
                </a:lnTo>
                <a:lnTo>
                  <a:pt x="212556" y="1312937"/>
                </a:lnTo>
                <a:lnTo>
                  <a:pt x="243856" y="1344235"/>
                </a:lnTo>
                <a:lnTo>
                  <a:pt x="276883" y="1373724"/>
                </a:lnTo>
                <a:lnTo>
                  <a:pt x="311558" y="1401322"/>
                </a:lnTo>
                <a:lnTo>
                  <a:pt x="347799" y="1426947"/>
                </a:lnTo>
                <a:lnTo>
                  <a:pt x="385524" y="1450518"/>
                </a:lnTo>
                <a:lnTo>
                  <a:pt x="424651" y="1471954"/>
                </a:lnTo>
                <a:lnTo>
                  <a:pt x="465100" y="1491172"/>
                </a:lnTo>
                <a:lnTo>
                  <a:pt x="506789" y="1508092"/>
                </a:lnTo>
                <a:lnTo>
                  <a:pt x="549637" y="1522633"/>
                </a:lnTo>
                <a:lnTo>
                  <a:pt x="593562" y="1534712"/>
                </a:lnTo>
                <a:lnTo>
                  <a:pt x="638483" y="1544249"/>
                </a:lnTo>
                <a:lnTo>
                  <a:pt x="684318" y="1551162"/>
                </a:lnTo>
                <a:lnTo>
                  <a:pt x="730986" y="1555369"/>
                </a:lnTo>
                <a:lnTo>
                  <a:pt x="778405" y="1556790"/>
                </a:lnTo>
                <a:lnTo>
                  <a:pt x="825823" y="1555369"/>
                </a:lnTo>
                <a:lnTo>
                  <a:pt x="872490" y="1551162"/>
                </a:lnTo>
                <a:lnTo>
                  <a:pt x="918324" y="1544249"/>
                </a:lnTo>
                <a:lnTo>
                  <a:pt x="963243" y="1534712"/>
                </a:lnTo>
                <a:lnTo>
                  <a:pt x="1007167" y="1522633"/>
                </a:lnTo>
                <a:lnTo>
                  <a:pt x="1050013" y="1508092"/>
                </a:lnTo>
                <a:lnTo>
                  <a:pt x="1091700" y="1491172"/>
                </a:lnTo>
                <a:lnTo>
                  <a:pt x="1132148" y="1471954"/>
                </a:lnTo>
                <a:lnTo>
                  <a:pt x="1171274" y="1450518"/>
                </a:lnTo>
                <a:lnTo>
                  <a:pt x="1208997" y="1426947"/>
                </a:lnTo>
                <a:lnTo>
                  <a:pt x="1245236" y="1401322"/>
                </a:lnTo>
                <a:lnTo>
                  <a:pt x="1279910" y="1373724"/>
                </a:lnTo>
                <a:lnTo>
                  <a:pt x="1312936" y="1344235"/>
                </a:lnTo>
                <a:lnTo>
                  <a:pt x="1344234" y="1312937"/>
                </a:lnTo>
                <a:lnTo>
                  <a:pt x="1373722" y="1279910"/>
                </a:lnTo>
                <a:lnTo>
                  <a:pt x="1401318" y="1245235"/>
                </a:lnTo>
                <a:lnTo>
                  <a:pt x="1426943" y="1208996"/>
                </a:lnTo>
                <a:lnTo>
                  <a:pt x="1450513" y="1171272"/>
                </a:lnTo>
                <a:lnTo>
                  <a:pt x="1471947" y="1132145"/>
                </a:lnTo>
                <a:lnTo>
                  <a:pt x="1491165" y="1091698"/>
                </a:lnTo>
                <a:lnTo>
                  <a:pt x="1508084" y="1050010"/>
                </a:lnTo>
                <a:lnTo>
                  <a:pt x="1522624" y="1007164"/>
                </a:lnTo>
                <a:lnTo>
                  <a:pt x="1534703" y="963240"/>
                </a:lnTo>
                <a:lnTo>
                  <a:pt x="1544239" y="918321"/>
                </a:lnTo>
                <a:lnTo>
                  <a:pt x="1551152" y="872488"/>
                </a:lnTo>
                <a:lnTo>
                  <a:pt x="1555359" y="825822"/>
                </a:lnTo>
                <a:lnTo>
                  <a:pt x="1556779" y="778405"/>
                </a:lnTo>
                <a:lnTo>
                  <a:pt x="1555359" y="730987"/>
                </a:lnTo>
                <a:lnTo>
                  <a:pt x="1551152" y="684320"/>
                </a:lnTo>
                <a:lnTo>
                  <a:pt x="1544239" y="638485"/>
                </a:lnTo>
                <a:lnTo>
                  <a:pt x="1534703" y="593565"/>
                </a:lnTo>
                <a:lnTo>
                  <a:pt x="1522624" y="549641"/>
                </a:lnTo>
                <a:lnTo>
                  <a:pt x="1508084" y="506794"/>
                </a:lnTo>
                <a:lnTo>
                  <a:pt x="1491165" y="465105"/>
                </a:lnTo>
                <a:lnTo>
                  <a:pt x="1471947" y="424656"/>
                </a:lnTo>
                <a:lnTo>
                  <a:pt x="1450513" y="385528"/>
                </a:lnTo>
                <a:lnTo>
                  <a:pt x="1426943" y="347803"/>
                </a:lnTo>
                <a:lnTo>
                  <a:pt x="1401318" y="311563"/>
                </a:lnTo>
                <a:lnTo>
                  <a:pt x="1373722" y="276888"/>
                </a:lnTo>
                <a:lnTo>
                  <a:pt x="1344234" y="243860"/>
                </a:lnTo>
                <a:lnTo>
                  <a:pt x="1312936" y="212560"/>
                </a:lnTo>
                <a:lnTo>
                  <a:pt x="1279910" y="183070"/>
                </a:lnTo>
                <a:lnTo>
                  <a:pt x="1245236" y="155472"/>
                </a:lnTo>
                <a:lnTo>
                  <a:pt x="1208997" y="129846"/>
                </a:lnTo>
                <a:lnTo>
                  <a:pt x="1171274" y="106274"/>
                </a:lnTo>
                <a:lnTo>
                  <a:pt x="1132148" y="84838"/>
                </a:lnTo>
                <a:lnTo>
                  <a:pt x="1091700" y="65619"/>
                </a:lnTo>
                <a:lnTo>
                  <a:pt x="1050013" y="48698"/>
                </a:lnTo>
                <a:lnTo>
                  <a:pt x="1007167" y="34157"/>
                </a:lnTo>
                <a:lnTo>
                  <a:pt x="963243" y="22078"/>
                </a:lnTo>
                <a:lnTo>
                  <a:pt x="918324" y="12541"/>
                </a:lnTo>
                <a:lnTo>
                  <a:pt x="872490" y="5628"/>
                </a:lnTo>
                <a:lnTo>
                  <a:pt x="825823" y="1420"/>
                </a:lnTo>
                <a:lnTo>
                  <a:pt x="77840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6" name="object 84"/>
          <p:cNvSpPr/>
          <p:nvPr/>
        </p:nvSpPr>
        <p:spPr>
          <a:xfrm>
            <a:off x="7258051" y="4779387"/>
            <a:ext cx="932047" cy="930360"/>
          </a:xfrm>
          <a:prstGeom prst="rect">
            <a:avLst/>
          </a:prstGeom>
          <a:blipFill>
            <a:blip r:embed="rId9"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7" name="object 85"/>
          <p:cNvSpPr/>
          <p:nvPr/>
        </p:nvSpPr>
        <p:spPr>
          <a:xfrm>
            <a:off x="7329632" y="5031096"/>
            <a:ext cx="860680" cy="678873"/>
          </a:xfrm>
          <a:custGeom>
            <a:avLst/>
            <a:gdLst/>
            <a:ahLst/>
            <a:cxnLst/>
            <a:rect l="l" t="t" r="r" b="b"/>
            <a:pathLst>
              <a:path w="1419225" h="1120140">
                <a:moveTo>
                  <a:pt x="0" y="775191"/>
                </a:moveTo>
                <a:lnTo>
                  <a:pt x="36623" y="828693"/>
                </a:lnTo>
                <a:lnTo>
                  <a:pt x="77463" y="878873"/>
                </a:lnTo>
                <a:lnTo>
                  <a:pt x="111186" y="912117"/>
                </a:lnTo>
                <a:lnTo>
                  <a:pt x="146873" y="943275"/>
                </a:lnTo>
                <a:lnTo>
                  <a:pt x="184425" y="972246"/>
                </a:lnTo>
                <a:lnTo>
                  <a:pt x="223741" y="998931"/>
                </a:lnTo>
                <a:lnTo>
                  <a:pt x="264721" y="1023231"/>
                </a:lnTo>
                <a:lnTo>
                  <a:pt x="307266" y="1045045"/>
                </a:lnTo>
                <a:lnTo>
                  <a:pt x="351276" y="1064273"/>
                </a:lnTo>
                <a:lnTo>
                  <a:pt x="396651" y="1080817"/>
                </a:lnTo>
                <a:lnTo>
                  <a:pt x="443291" y="1094577"/>
                </a:lnTo>
                <a:lnTo>
                  <a:pt x="491096" y="1105452"/>
                </a:lnTo>
                <a:lnTo>
                  <a:pt x="539966" y="1113344"/>
                </a:lnTo>
                <a:lnTo>
                  <a:pt x="589802" y="1118152"/>
                </a:lnTo>
                <a:lnTo>
                  <a:pt x="640504" y="1119777"/>
                </a:lnTo>
                <a:lnTo>
                  <a:pt x="687921" y="1118356"/>
                </a:lnTo>
                <a:lnTo>
                  <a:pt x="734587" y="1114149"/>
                </a:lnTo>
                <a:lnTo>
                  <a:pt x="780420" y="1107236"/>
                </a:lnTo>
                <a:lnTo>
                  <a:pt x="825338" y="1097699"/>
                </a:lnTo>
                <a:lnTo>
                  <a:pt x="836245" y="1094699"/>
                </a:lnTo>
                <a:lnTo>
                  <a:pt x="628776" y="1094699"/>
                </a:lnTo>
                <a:lnTo>
                  <a:pt x="577525" y="1093039"/>
                </a:lnTo>
                <a:lnTo>
                  <a:pt x="527161" y="1088126"/>
                </a:lnTo>
                <a:lnTo>
                  <a:pt x="477788" y="1080064"/>
                </a:lnTo>
                <a:lnTo>
                  <a:pt x="429509" y="1068955"/>
                </a:lnTo>
                <a:lnTo>
                  <a:pt x="382426" y="1054904"/>
                </a:lnTo>
                <a:lnTo>
                  <a:pt x="336642" y="1038012"/>
                </a:lnTo>
                <a:lnTo>
                  <a:pt x="292259" y="1018383"/>
                </a:lnTo>
                <a:lnTo>
                  <a:pt x="249382" y="996121"/>
                </a:lnTo>
                <a:lnTo>
                  <a:pt x="208111" y="971327"/>
                </a:lnTo>
                <a:lnTo>
                  <a:pt x="168551" y="944106"/>
                </a:lnTo>
                <a:lnTo>
                  <a:pt x="130804" y="914560"/>
                </a:lnTo>
                <a:lnTo>
                  <a:pt x="94972" y="882793"/>
                </a:lnTo>
                <a:lnTo>
                  <a:pt x="61159" y="848906"/>
                </a:lnTo>
                <a:lnTo>
                  <a:pt x="29467" y="813005"/>
                </a:lnTo>
                <a:lnTo>
                  <a:pt x="0" y="775191"/>
                </a:lnTo>
                <a:close/>
              </a:path>
              <a:path w="1419225" h="1120140">
                <a:moveTo>
                  <a:pt x="1340168" y="0"/>
                </a:moveTo>
                <a:lnTo>
                  <a:pt x="1360065" y="49172"/>
                </a:lnTo>
                <a:lnTo>
                  <a:pt x="1376649" y="99935"/>
                </a:lnTo>
                <a:lnTo>
                  <a:pt x="1389784" y="152158"/>
                </a:lnTo>
                <a:lnTo>
                  <a:pt x="1399336" y="205713"/>
                </a:lnTo>
                <a:lnTo>
                  <a:pt x="1405166" y="260468"/>
                </a:lnTo>
                <a:lnTo>
                  <a:pt x="1407140" y="316294"/>
                </a:lnTo>
                <a:lnTo>
                  <a:pt x="1405719" y="363712"/>
                </a:lnTo>
                <a:lnTo>
                  <a:pt x="1401512" y="410379"/>
                </a:lnTo>
                <a:lnTo>
                  <a:pt x="1394600" y="456213"/>
                </a:lnTo>
                <a:lnTo>
                  <a:pt x="1385063" y="501133"/>
                </a:lnTo>
                <a:lnTo>
                  <a:pt x="1372984" y="545058"/>
                </a:lnTo>
                <a:lnTo>
                  <a:pt x="1358444" y="587905"/>
                </a:lnTo>
                <a:lnTo>
                  <a:pt x="1341524" y="629594"/>
                </a:lnTo>
                <a:lnTo>
                  <a:pt x="1322306" y="670043"/>
                </a:lnTo>
                <a:lnTo>
                  <a:pt x="1300871" y="709170"/>
                </a:lnTo>
                <a:lnTo>
                  <a:pt x="1277301" y="746895"/>
                </a:lnTo>
                <a:lnTo>
                  <a:pt x="1251677" y="783136"/>
                </a:lnTo>
                <a:lnTo>
                  <a:pt x="1224080" y="817811"/>
                </a:lnTo>
                <a:lnTo>
                  <a:pt x="1194592" y="850839"/>
                </a:lnTo>
                <a:lnTo>
                  <a:pt x="1163294" y="882139"/>
                </a:lnTo>
                <a:lnTo>
                  <a:pt x="1130268" y="911628"/>
                </a:lnTo>
                <a:lnTo>
                  <a:pt x="1095594" y="939227"/>
                </a:lnTo>
                <a:lnTo>
                  <a:pt x="1059356" y="964853"/>
                </a:lnTo>
                <a:lnTo>
                  <a:pt x="1021633" y="988424"/>
                </a:lnTo>
                <a:lnTo>
                  <a:pt x="982507" y="1009860"/>
                </a:lnTo>
                <a:lnTo>
                  <a:pt x="942061" y="1029080"/>
                </a:lnTo>
                <a:lnTo>
                  <a:pt x="900374" y="1046000"/>
                </a:lnTo>
                <a:lnTo>
                  <a:pt x="857529" y="1060541"/>
                </a:lnTo>
                <a:lnTo>
                  <a:pt x="813607" y="1072621"/>
                </a:lnTo>
                <a:lnTo>
                  <a:pt x="768689" y="1082158"/>
                </a:lnTo>
                <a:lnTo>
                  <a:pt x="722857" y="1089071"/>
                </a:lnTo>
                <a:lnTo>
                  <a:pt x="676192" y="1093279"/>
                </a:lnTo>
                <a:lnTo>
                  <a:pt x="628776" y="1094699"/>
                </a:lnTo>
                <a:lnTo>
                  <a:pt x="836245" y="1094699"/>
                </a:lnTo>
                <a:lnTo>
                  <a:pt x="912107" y="1071078"/>
                </a:lnTo>
                <a:lnTo>
                  <a:pt x="953794" y="1054158"/>
                </a:lnTo>
                <a:lnTo>
                  <a:pt x="994242" y="1034939"/>
                </a:lnTo>
                <a:lnTo>
                  <a:pt x="1033368" y="1013503"/>
                </a:lnTo>
                <a:lnTo>
                  <a:pt x="1071091" y="989932"/>
                </a:lnTo>
                <a:lnTo>
                  <a:pt x="1107330" y="964306"/>
                </a:lnTo>
                <a:lnTo>
                  <a:pt x="1142004" y="936708"/>
                </a:lnTo>
                <a:lnTo>
                  <a:pt x="1175030" y="907219"/>
                </a:lnTo>
                <a:lnTo>
                  <a:pt x="1206328" y="875920"/>
                </a:lnTo>
                <a:lnTo>
                  <a:pt x="1235817" y="842892"/>
                </a:lnTo>
                <a:lnTo>
                  <a:pt x="1263414" y="808218"/>
                </a:lnTo>
                <a:lnTo>
                  <a:pt x="1289038" y="771978"/>
                </a:lnTo>
                <a:lnTo>
                  <a:pt x="1312609" y="734254"/>
                </a:lnTo>
                <a:lnTo>
                  <a:pt x="1334044" y="695128"/>
                </a:lnTo>
                <a:lnTo>
                  <a:pt x="1353262" y="654680"/>
                </a:lnTo>
                <a:lnTo>
                  <a:pt x="1370182" y="612993"/>
                </a:lnTo>
                <a:lnTo>
                  <a:pt x="1384722" y="570147"/>
                </a:lnTo>
                <a:lnTo>
                  <a:pt x="1396801" y="526224"/>
                </a:lnTo>
                <a:lnTo>
                  <a:pt x="1406337" y="481306"/>
                </a:lnTo>
                <a:lnTo>
                  <a:pt x="1413250" y="435473"/>
                </a:lnTo>
                <a:lnTo>
                  <a:pt x="1417457" y="388808"/>
                </a:lnTo>
                <a:lnTo>
                  <a:pt x="1418878" y="341392"/>
                </a:lnTo>
                <a:lnTo>
                  <a:pt x="1417162" y="289323"/>
                </a:lnTo>
                <a:lnTo>
                  <a:pt x="1412089" y="238175"/>
                </a:lnTo>
                <a:lnTo>
                  <a:pt x="1403767" y="188056"/>
                </a:lnTo>
                <a:lnTo>
                  <a:pt x="1392305" y="139073"/>
                </a:lnTo>
                <a:lnTo>
                  <a:pt x="1377812" y="91331"/>
                </a:lnTo>
                <a:lnTo>
                  <a:pt x="1360396" y="44938"/>
                </a:lnTo>
                <a:lnTo>
                  <a:pt x="1340168"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8" name="object 86"/>
          <p:cNvSpPr/>
          <p:nvPr/>
        </p:nvSpPr>
        <p:spPr>
          <a:xfrm>
            <a:off x="2800528" y="2848719"/>
            <a:ext cx="1220740" cy="1218430"/>
          </a:xfrm>
          <a:custGeom>
            <a:avLst/>
            <a:gdLst/>
            <a:ahLst/>
            <a:cxnLst/>
            <a:rect l="l" t="t" r="r" b="b"/>
            <a:pathLst>
              <a:path w="2012950" h="2010409">
                <a:moveTo>
                  <a:pt x="1019382" y="0"/>
                </a:moveTo>
                <a:lnTo>
                  <a:pt x="971393" y="1109"/>
                </a:lnTo>
                <a:lnTo>
                  <a:pt x="923976" y="4405"/>
                </a:lnTo>
                <a:lnTo>
                  <a:pt x="877179" y="9839"/>
                </a:lnTo>
                <a:lnTo>
                  <a:pt x="831051" y="17361"/>
                </a:lnTo>
                <a:lnTo>
                  <a:pt x="785641" y="26923"/>
                </a:lnTo>
                <a:lnTo>
                  <a:pt x="740998" y="38475"/>
                </a:lnTo>
                <a:lnTo>
                  <a:pt x="697171" y="51970"/>
                </a:lnTo>
                <a:lnTo>
                  <a:pt x="654209" y="67357"/>
                </a:lnTo>
                <a:lnTo>
                  <a:pt x="612160" y="84587"/>
                </a:lnTo>
                <a:lnTo>
                  <a:pt x="571075" y="103613"/>
                </a:lnTo>
                <a:lnTo>
                  <a:pt x="531001" y="124385"/>
                </a:lnTo>
                <a:lnTo>
                  <a:pt x="491988" y="146853"/>
                </a:lnTo>
                <a:lnTo>
                  <a:pt x="454084" y="170970"/>
                </a:lnTo>
                <a:lnTo>
                  <a:pt x="417340" y="196685"/>
                </a:lnTo>
                <a:lnTo>
                  <a:pt x="381802" y="223951"/>
                </a:lnTo>
                <a:lnTo>
                  <a:pt x="347521" y="252718"/>
                </a:lnTo>
                <a:lnTo>
                  <a:pt x="314545" y="282937"/>
                </a:lnTo>
                <a:lnTo>
                  <a:pt x="282924" y="314559"/>
                </a:lnTo>
                <a:lnTo>
                  <a:pt x="252706" y="347535"/>
                </a:lnTo>
                <a:lnTo>
                  <a:pt x="223940" y="381817"/>
                </a:lnTo>
                <a:lnTo>
                  <a:pt x="196676" y="417355"/>
                </a:lnTo>
                <a:lnTo>
                  <a:pt x="170961" y="454101"/>
                </a:lnTo>
                <a:lnTo>
                  <a:pt x="146845" y="492005"/>
                </a:lnTo>
                <a:lnTo>
                  <a:pt x="124378" y="531018"/>
                </a:lnTo>
                <a:lnTo>
                  <a:pt x="103607" y="571092"/>
                </a:lnTo>
                <a:lnTo>
                  <a:pt x="84583" y="612178"/>
                </a:lnTo>
                <a:lnTo>
                  <a:pt x="67353" y="654226"/>
                </a:lnTo>
                <a:lnTo>
                  <a:pt x="51966" y="697188"/>
                </a:lnTo>
                <a:lnTo>
                  <a:pt x="38473" y="741015"/>
                </a:lnTo>
                <a:lnTo>
                  <a:pt x="26921" y="785657"/>
                </a:lnTo>
                <a:lnTo>
                  <a:pt x="17360" y="831067"/>
                </a:lnTo>
                <a:lnTo>
                  <a:pt x="9838" y="877194"/>
                </a:lnTo>
                <a:lnTo>
                  <a:pt x="4405" y="923990"/>
                </a:lnTo>
                <a:lnTo>
                  <a:pt x="1109" y="971406"/>
                </a:lnTo>
                <a:lnTo>
                  <a:pt x="0" y="1019393"/>
                </a:lnTo>
                <a:lnTo>
                  <a:pt x="1279" y="1070905"/>
                </a:lnTo>
                <a:lnTo>
                  <a:pt x="5078" y="1121754"/>
                </a:lnTo>
                <a:lnTo>
                  <a:pt x="11335" y="1171879"/>
                </a:lnTo>
                <a:lnTo>
                  <a:pt x="19989" y="1221219"/>
                </a:lnTo>
                <a:lnTo>
                  <a:pt x="30979" y="1269713"/>
                </a:lnTo>
                <a:lnTo>
                  <a:pt x="44246" y="1317302"/>
                </a:lnTo>
                <a:lnTo>
                  <a:pt x="59727" y="1363924"/>
                </a:lnTo>
                <a:lnTo>
                  <a:pt x="77362" y="1409520"/>
                </a:lnTo>
                <a:lnTo>
                  <a:pt x="97090" y="1454028"/>
                </a:lnTo>
                <a:lnTo>
                  <a:pt x="118851" y="1497388"/>
                </a:lnTo>
                <a:lnTo>
                  <a:pt x="142583" y="1539541"/>
                </a:lnTo>
                <a:lnTo>
                  <a:pt x="168227" y="1580425"/>
                </a:lnTo>
                <a:lnTo>
                  <a:pt x="195720" y="1619979"/>
                </a:lnTo>
                <a:lnTo>
                  <a:pt x="225002" y="1658144"/>
                </a:lnTo>
                <a:lnTo>
                  <a:pt x="256013" y="1694859"/>
                </a:lnTo>
                <a:lnTo>
                  <a:pt x="289552" y="1728393"/>
                </a:lnTo>
                <a:lnTo>
                  <a:pt x="324612" y="1760347"/>
                </a:lnTo>
                <a:lnTo>
                  <a:pt x="361134" y="1790662"/>
                </a:lnTo>
                <a:lnTo>
                  <a:pt x="399061" y="1819280"/>
                </a:lnTo>
                <a:lnTo>
                  <a:pt x="438333" y="1846144"/>
                </a:lnTo>
                <a:lnTo>
                  <a:pt x="478892" y="1871193"/>
                </a:lnTo>
                <a:lnTo>
                  <a:pt x="520681" y="1894371"/>
                </a:lnTo>
                <a:lnTo>
                  <a:pt x="563640" y="1915618"/>
                </a:lnTo>
                <a:lnTo>
                  <a:pt x="607712" y="1934877"/>
                </a:lnTo>
                <a:lnTo>
                  <a:pt x="652838" y="1952088"/>
                </a:lnTo>
                <a:lnTo>
                  <a:pt x="698960" y="1967194"/>
                </a:lnTo>
                <a:lnTo>
                  <a:pt x="746019" y="1980137"/>
                </a:lnTo>
                <a:lnTo>
                  <a:pt x="793958" y="1990857"/>
                </a:lnTo>
                <a:lnTo>
                  <a:pt x="842718" y="1999296"/>
                </a:lnTo>
                <a:lnTo>
                  <a:pt x="892241" y="2005396"/>
                </a:lnTo>
                <a:lnTo>
                  <a:pt x="942468" y="2009099"/>
                </a:lnTo>
                <a:lnTo>
                  <a:pt x="993341" y="2010347"/>
                </a:lnTo>
                <a:lnTo>
                  <a:pt x="1041328" y="2009237"/>
                </a:lnTo>
                <a:lnTo>
                  <a:pt x="1088744" y="2005941"/>
                </a:lnTo>
                <a:lnTo>
                  <a:pt x="1135540" y="2000508"/>
                </a:lnTo>
                <a:lnTo>
                  <a:pt x="1181667" y="1992986"/>
                </a:lnTo>
                <a:lnTo>
                  <a:pt x="1227076" y="1983425"/>
                </a:lnTo>
                <a:lnTo>
                  <a:pt x="1271718" y="1971873"/>
                </a:lnTo>
                <a:lnTo>
                  <a:pt x="1315544" y="1958379"/>
                </a:lnTo>
                <a:lnTo>
                  <a:pt x="1358506" y="1942993"/>
                </a:lnTo>
                <a:lnTo>
                  <a:pt x="1400554" y="1925762"/>
                </a:lnTo>
                <a:lnTo>
                  <a:pt x="1441639" y="1906738"/>
                </a:lnTo>
                <a:lnTo>
                  <a:pt x="1481713" y="1885967"/>
                </a:lnTo>
                <a:lnTo>
                  <a:pt x="1520726" y="1863499"/>
                </a:lnTo>
                <a:lnTo>
                  <a:pt x="1558629" y="1839384"/>
                </a:lnTo>
                <a:lnTo>
                  <a:pt x="1595375" y="1813669"/>
                </a:lnTo>
                <a:lnTo>
                  <a:pt x="1630912" y="1786404"/>
                </a:lnTo>
                <a:lnTo>
                  <a:pt x="1665194" y="1757639"/>
                </a:lnTo>
                <a:lnTo>
                  <a:pt x="1698170" y="1727421"/>
                </a:lnTo>
                <a:lnTo>
                  <a:pt x="1729791" y="1695800"/>
                </a:lnTo>
                <a:lnTo>
                  <a:pt x="1760010" y="1662824"/>
                </a:lnTo>
                <a:lnTo>
                  <a:pt x="1788776" y="1628544"/>
                </a:lnTo>
                <a:lnTo>
                  <a:pt x="1816041" y="1593007"/>
                </a:lnTo>
                <a:lnTo>
                  <a:pt x="1841757" y="1556262"/>
                </a:lnTo>
                <a:lnTo>
                  <a:pt x="1865873" y="1518359"/>
                </a:lnTo>
                <a:lnTo>
                  <a:pt x="1888341" y="1479347"/>
                </a:lnTo>
                <a:lnTo>
                  <a:pt x="1909112" y="1439274"/>
                </a:lnTo>
                <a:lnTo>
                  <a:pt x="1928137" y="1398190"/>
                </a:lnTo>
                <a:lnTo>
                  <a:pt x="1945368" y="1356143"/>
                </a:lnTo>
                <a:lnTo>
                  <a:pt x="1960755" y="1313182"/>
                </a:lnTo>
                <a:lnTo>
                  <a:pt x="1974249" y="1269357"/>
                </a:lnTo>
                <a:lnTo>
                  <a:pt x="1985801" y="1224715"/>
                </a:lnTo>
                <a:lnTo>
                  <a:pt x="1995362" y="1179307"/>
                </a:lnTo>
                <a:lnTo>
                  <a:pt x="2002885" y="1133181"/>
                </a:lnTo>
                <a:lnTo>
                  <a:pt x="2008318" y="1086386"/>
                </a:lnTo>
                <a:lnTo>
                  <a:pt x="2011614" y="1038971"/>
                </a:lnTo>
                <a:lnTo>
                  <a:pt x="2012724" y="990985"/>
                </a:lnTo>
                <a:lnTo>
                  <a:pt x="2011444" y="939470"/>
                </a:lnTo>
                <a:lnTo>
                  <a:pt x="2007645" y="888620"/>
                </a:lnTo>
                <a:lnTo>
                  <a:pt x="2001388" y="838495"/>
                </a:lnTo>
                <a:lnTo>
                  <a:pt x="1992734" y="789154"/>
                </a:lnTo>
                <a:lnTo>
                  <a:pt x="1981744" y="740660"/>
                </a:lnTo>
                <a:lnTo>
                  <a:pt x="1968478" y="693071"/>
                </a:lnTo>
                <a:lnTo>
                  <a:pt x="1952997" y="646448"/>
                </a:lnTo>
                <a:lnTo>
                  <a:pt x="1935363" y="600853"/>
                </a:lnTo>
                <a:lnTo>
                  <a:pt x="1915635" y="556344"/>
                </a:lnTo>
                <a:lnTo>
                  <a:pt x="1893875" y="512984"/>
                </a:lnTo>
                <a:lnTo>
                  <a:pt x="1870144" y="470831"/>
                </a:lnTo>
                <a:lnTo>
                  <a:pt x="1844502" y="429947"/>
                </a:lnTo>
                <a:lnTo>
                  <a:pt x="1817010" y="390391"/>
                </a:lnTo>
                <a:lnTo>
                  <a:pt x="1787730" y="352225"/>
                </a:lnTo>
                <a:lnTo>
                  <a:pt x="1756721" y="315508"/>
                </a:lnTo>
                <a:lnTo>
                  <a:pt x="1723183" y="281974"/>
                </a:lnTo>
                <a:lnTo>
                  <a:pt x="1688124" y="250020"/>
                </a:lnTo>
                <a:lnTo>
                  <a:pt x="1651602" y="219704"/>
                </a:lnTo>
                <a:lnTo>
                  <a:pt x="1613676" y="191084"/>
                </a:lnTo>
                <a:lnTo>
                  <a:pt x="1574403" y="164219"/>
                </a:lnTo>
                <a:lnTo>
                  <a:pt x="1533843" y="139168"/>
                </a:lnTo>
                <a:lnTo>
                  <a:pt x="1492053" y="115988"/>
                </a:lnTo>
                <a:lnTo>
                  <a:pt x="1449093" y="94739"/>
                </a:lnTo>
                <a:lnTo>
                  <a:pt x="1405020" y="75479"/>
                </a:lnTo>
                <a:lnTo>
                  <a:pt x="1359892" y="58266"/>
                </a:lnTo>
                <a:lnTo>
                  <a:pt x="1313769" y="43158"/>
                </a:lnTo>
                <a:lnTo>
                  <a:pt x="1266708" y="30214"/>
                </a:lnTo>
                <a:lnTo>
                  <a:pt x="1218768" y="19493"/>
                </a:lnTo>
                <a:lnTo>
                  <a:pt x="1170006" y="11052"/>
                </a:lnTo>
                <a:lnTo>
                  <a:pt x="1120483" y="4951"/>
                </a:lnTo>
                <a:lnTo>
                  <a:pt x="1070255" y="1247"/>
                </a:lnTo>
                <a:lnTo>
                  <a:pt x="1019382" y="0"/>
                </a:lnTo>
                <a:close/>
              </a:path>
            </a:pathLst>
          </a:custGeom>
          <a:solidFill>
            <a:srgbClr val="A64044"/>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9" name="object 87"/>
          <p:cNvSpPr/>
          <p:nvPr/>
        </p:nvSpPr>
        <p:spPr>
          <a:xfrm>
            <a:off x="3063354" y="3210528"/>
            <a:ext cx="958108" cy="856673"/>
          </a:xfrm>
          <a:custGeom>
            <a:avLst/>
            <a:gdLst/>
            <a:ahLst/>
            <a:cxnLst/>
            <a:rect l="l" t="t" r="r" b="b"/>
            <a:pathLst>
              <a:path w="1579879" h="1413509">
                <a:moveTo>
                  <a:pt x="1232402" y="0"/>
                </a:moveTo>
                <a:lnTo>
                  <a:pt x="0" y="934840"/>
                </a:lnTo>
                <a:lnTo>
                  <a:pt x="474969" y="1409831"/>
                </a:lnTo>
                <a:lnTo>
                  <a:pt x="496048" y="1411363"/>
                </a:lnTo>
                <a:lnTo>
                  <a:pt x="517238" y="1412467"/>
                </a:lnTo>
                <a:lnTo>
                  <a:pt x="538542" y="1413135"/>
                </a:lnTo>
                <a:lnTo>
                  <a:pt x="559962" y="1413360"/>
                </a:lnTo>
                <a:lnTo>
                  <a:pt x="607948" y="1412250"/>
                </a:lnTo>
                <a:lnTo>
                  <a:pt x="655363" y="1408954"/>
                </a:lnTo>
                <a:lnTo>
                  <a:pt x="702158" y="1403521"/>
                </a:lnTo>
                <a:lnTo>
                  <a:pt x="748284" y="1395999"/>
                </a:lnTo>
                <a:lnTo>
                  <a:pt x="793692" y="1386438"/>
                </a:lnTo>
                <a:lnTo>
                  <a:pt x="838334" y="1374886"/>
                </a:lnTo>
                <a:lnTo>
                  <a:pt x="882160" y="1361392"/>
                </a:lnTo>
                <a:lnTo>
                  <a:pt x="925121" y="1346005"/>
                </a:lnTo>
                <a:lnTo>
                  <a:pt x="967168" y="1328775"/>
                </a:lnTo>
                <a:lnTo>
                  <a:pt x="1008253" y="1309750"/>
                </a:lnTo>
                <a:lnTo>
                  <a:pt x="1048326" y="1288980"/>
                </a:lnTo>
                <a:lnTo>
                  <a:pt x="1087339" y="1266512"/>
                </a:lnTo>
                <a:lnTo>
                  <a:pt x="1125242" y="1242396"/>
                </a:lnTo>
                <a:lnTo>
                  <a:pt x="1161987" y="1216682"/>
                </a:lnTo>
                <a:lnTo>
                  <a:pt x="1197524" y="1189417"/>
                </a:lnTo>
                <a:lnTo>
                  <a:pt x="1231805" y="1160651"/>
                </a:lnTo>
                <a:lnTo>
                  <a:pt x="1264781" y="1130434"/>
                </a:lnTo>
                <a:lnTo>
                  <a:pt x="1296403" y="1098813"/>
                </a:lnTo>
                <a:lnTo>
                  <a:pt x="1326621" y="1065837"/>
                </a:lnTo>
                <a:lnTo>
                  <a:pt x="1355387" y="1031557"/>
                </a:lnTo>
                <a:lnTo>
                  <a:pt x="1382652" y="996020"/>
                </a:lnTo>
                <a:lnTo>
                  <a:pt x="1408367" y="959275"/>
                </a:lnTo>
                <a:lnTo>
                  <a:pt x="1432483" y="921372"/>
                </a:lnTo>
                <a:lnTo>
                  <a:pt x="1454951" y="882360"/>
                </a:lnTo>
                <a:lnTo>
                  <a:pt x="1475722" y="842287"/>
                </a:lnTo>
                <a:lnTo>
                  <a:pt x="1494748" y="801203"/>
                </a:lnTo>
                <a:lnTo>
                  <a:pt x="1511978" y="759156"/>
                </a:lnTo>
                <a:lnTo>
                  <a:pt x="1527365" y="716195"/>
                </a:lnTo>
                <a:lnTo>
                  <a:pt x="1540859" y="672369"/>
                </a:lnTo>
                <a:lnTo>
                  <a:pt x="1552411" y="627728"/>
                </a:lnTo>
                <a:lnTo>
                  <a:pt x="1561973" y="582320"/>
                </a:lnTo>
                <a:lnTo>
                  <a:pt x="1569495" y="536194"/>
                </a:lnTo>
                <a:lnTo>
                  <a:pt x="1574928" y="489399"/>
                </a:lnTo>
                <a:lnTo>
                  <a:pt x="1578224" y="441984"/>
                </a:lnTo>
                <a:lnTo>
                  <a:pt x="1579334" y="393998"/>
                </a:lnTo>
                <a:lnTo>
                  <a:pt x="1579261" y="381897"/>
                </a:lnTo>
                <a:lnTo>
                  <a:pt x="1579047" y="369829"/>
                </a:lnTo>
                <a:lnTo>
                  <a:pt x="1578693" y="357796"/>
                </a:lnTo>
                <a:lnTo>
                  <a:pt x="1578203" y="345800"/>
                </a:lnTo>
                <a:lnTo>
                  <a:pt x="1232402" y="0"/>
                </a:lnTo>
                <a:close/>
              </a:path>
            </a:pathLst>
          </a:custGeom>
          <a:solidFill>
            <a:srgbClr val="A64044">
              <a:alpha val="50000"/>
            </a:srgbClr>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0" name="object 88"/>
          <p:cNvSpPr/>
          <p:nvPr/>
        </p:nvSpPr>
        <p:spPr>
          <a:xfrm>
            <a:off x="2932744" y="2979591"/>
            <a:ext cx="944245" cy="943648"/>
          </a:xfrm>
          <a:custGeom>
            <a:avLst/>
            <a:gdLst/>
            <a:ahLst/>
            <a:cxnLst/>
            <a:rect l="l" t="t" r="r" b="b"/>
            <a:pathLst>
              <a:path w="1557020" h="1557020">
                <a:moveTo>
                  <a:pt x="778405" y="0"/>
                </a:moveTo>
                <a:lnTo>
                  <a:pt x="730987" y="1420"/>
                </a:lnTo>
                <a:lnTo>
                  <a:pt x="684320" y="5628"/>
                </a:lnTo>
                <a:lnTo>
                  <a:pt x="638485" y="12541"/>
                </a:lnTo>
                <a:lnTo>
                  <a:pt x="593565" y="22078"/>
                </a:lnTo>
                <a:lnTo>
                  <a:pt x="549641" y="34157"/>
                </a:lnTo>
                <a:lnTo>
                  <a:pt x="506794" y="48698"/>
                </a:lnTo>
                <a:lnTo>
                  <a:pt x="465105" y="65619"/>
                </a:lnTo>
                <a:lnTo>
                  <a:pt x="424656" y="84838"/>
                </a:lnTo>
                <a:lnTo>
                  <a:pt x="385528" y="106274"/>
                </a:lnTo>
                <a:lnTo>
                  <a:pt x="347803" y="129846"/>
                </a:lnTo>
                <a:lnTo>
                  <a:pt x="311563" y="155472"/>
                </a:lnTo>
                <a:lnTo>
                  <a:pt x="276888" y="183070"/>
                </a:lnTo>
                <a:lnTo>
                  <a:pt x="243860" y="212560"/>
                </a:lnTo>
                <a:lnTo>
                  <a:pt x="212560" y="243860"/>
                </a:lnTo>
                <a:lnTo>
                  <a:pt x="183070" y="276888"/>
                </a:lnTo>
                <a:lnTo>
                  <a:pt x="155472" y="311563"/>
                </a:lnTo>
                <a:lnTo>
                  <a:pt x="129846" y="347803"/>
                </a:lnTo>
                <a:lnTo>
                  <a:pt x="106274" y="385528"/>
                </a:lnTo>
                <a:lnTo>
                  <a:pt x="84838" y="424656"/>
                </a:lnTo>
                <a:lnTo>
                  <a:pt x="65619" y="465105"/>
                </a:lnTo>
                <a:lnTo>
                  <a:pt x="48698" y="506794"/>
                </a:lnTo>
                <a:lnTo>
                  <a:pt x="34157" y="549641"/>
                </a:lnTo>
                <a:lnTo>
                  <a:pt x="22078" y="593565"/>
                </a:lnTo>
                <a:lnTo>
                  <a:pt x="12541" y="638485"/>
                </a:lnTo>
                <a:lnTo>
                  <a:pt x="5628" y="684320"/>
                </a:lnTo>
                <a:lnTo>
                  <a:pt x="1420" y="730987"/>
                </a:lnTo>
                <a:lnTo>
                  <a:pt x="0" y="778405"/>
                </a:lnTo>
                <a:lnTo>
                  <a:pt x="1420" y="825822"/>
                </a:lnTo>
                <a:lnTo>
                  <a:pt x="5628" y="872488"/>
                </a:lnTo>
                <a:lnTo>
                  <a:pt x="12541" y="918321"/>
                </a:lnTo>
                <a:lnTo>
                  <a:pt x="22078" y="963240"/>
                </a:lnTo>
                <a:lnTo>
                  <a:pt x="34157" y="1007163"/>
                </a:lnTo>
                <a:lnTo>
                  <a:pt x="48698" y="1050009"/>
                </a:lnTo>
                <a:lnTo>
                  <a:pt x="65619" y="1091696"/>
                </a:lnTo>
                <a:lnTo>
                  <a:pt x="84838" y="1132143"/>
                </a:lnTo>
                <a:lnTo>
                  <a:pt x="106274" y="1171269"/>
                </a:lnTo>
                <a:lnTo>
                  <a:pt x="129846" y="1208993"/>
                </a:lnTo>
                <a:lnTo>
                  <a:pt x="155472" y="1245232"/>
                </a:lnTo>
                <a:lnTo>
                  <a:pt x="183070" y="1279905"/>
                </a:lnTo>
                <a:lnTo>
                  <a:pt x="212560" y="1312932"/>
                </a:lnTo>
                <a:lnTo>
                  <a:pt x="243860" y="1344230"/>
                </a:lnTo>
                <a:lnTo>
                  <a:pt x="276888" y="1373718"/>
                </a:lnTo>
                <a:lnTo>
                  <a:pt x="311563" y="1401315"/>
                </a:lnTo>
                <a:lnTo>
                  <a:pt x="347803" y="1426940"/>
                </a:lnTo>
                <a:lnTo>
                  <a:pt x="385528" y="1450510"/>
                </a:lnTo>
                <a:lnTo>
                  <a:pt x="424656" y="1471945"/>
                </a:lnTo>
                <a:lnTo>
                  <a:pt x="465105" y="1491163"/>
                </a:lnTo>
                <a:lnTo>
                  <a:pt x="506794" y="1508083"/>
                </a:lnTo>
                <a:lnTo>
                  <a:pt x="549641" y="1522623"/>
                </a:lnTo>
                <a:lnTo>
                  <a:pt x="593565" y="1534702"/>
                </a:lnTo>
                <a:lnTo>
                  <a:pt x="638485" y="1544239"/>
                </a:lnTo>
                <a:lnTo>
                  <a:pt x="684320" y="1551152"/>
                </a:lnTo>
                <a:lnTo>
                  <a:pt x="730987" y="1555359"/>
                </a:lnTo>
                <a:lnTo>
                  <a:pt x="778405" y="1556779"/>
                </a:lnTo>
                <a:lnTo>
                  <a:pt x="825824" y="1555359"/>
                </a:lnTo>
                <a:lnTo>
                  <a:pt x="872491" y="1551152"/>
                </a:lnTo>
                <a:lnTo>
                  <a:pt x="918325" y="1544239"/>
                </a:lnTo>
                <a:lnTo>
                  <a:pt x="963245" y="1534702"/>
                </a:lnTo>
                <a:lnTo>
                  <a:pt x="1007169" y="1522623"/>
                </a:lnTo>
                <a:lnTo>
                  <a:pt x="1050017" y="1508083"/>
                </a:lnTo>
                <a:lnTo>
                  <a:pt x="1091706" y="1491163"/>
                </a:lnTo>
                <a:lnTo>
                  <a:pt x="1132154" y="1471945"/>
                </a:lnTo>
                <a:lnTo>
                  <a:pt x="1171282" y="1450510"/>
                </a:lnTo>
                <a:lnTo>
                  <a:pt x="1209007" y="1426940"/>
                </a:lnTo>
                <a:lnTo>
                  <a:pt x="1245248" y="1401315"/>
                </a:lnTo>
                <a:lnTo>
                  <a:pt x="1279923" y="1373718"/>
                </a:lnTo>
                <a:lnTo>
                  <a:pt x="1312951" y="1344230"/>
                </a:lnTo>
                <a:lnTo>
                  <a:pt x="1344250" y="1312932"/>
                </a:lnTo>
                <a:lnTo>
                  <a:pt x="1373740" y="1279905"/>
                </a:lnTo>
                <a:lnTo>
                  <a:pt x="1401338" y="1245232"/>
                </a:lnTo>
                <a:lnTo>
                  <a:pt x="1426964" y="1208993"/>
                </a:lnTo>
                <a:lnTo>
                  <a:pt x="1450536" y="1171269"/>
                </a:lnTo>
                <a:lnTo>
                  <a:pt x="1471972" y="1132143"/>
                </a:lnTo>
                <a:lnTo>
                  <a:pt x="1491191" y="1091696"/>
                </a:lnTo>
                <a:lnTo>
                  <a:pt x="1508112" y="1050009"/>
                </a:lnTo>
                <a:lnTo>
                  <a:pt x="1522653" y="1007163"/>
                </a:lnTo>
                <a:lnTo>
                  <a:pt x="1534733" y="963240"/>
                </a:lnTo>
                <a:lnTo>
                  <a:pt x="1544270" y="918321"/>
                </a:lnTo>
                <a:lnTo>
                  <a:pt x="1551183" y="872488"/>
                </a:lnTo>
                <a:lnTo>
                  <a:pt x="1555390" y="825822"/>
                </a:lnTo>
                <a:lnTo>
                  <a:pt x="1556811" y="778405"/>
                </a:lnTo>
                <a:lnTo>
                  <a:pt x="1555390" y="730987"/>
                </a:lnTo>
                <a:lnTo>
                  <a:pt x="1551183" y="684320"/>
                </a:lnTo>
                <a:lnTo>
                  <a:pt x="1544270" y="638485"/>
                </a:lnTo>
                <a:lnTo>
                  <a:pt x="1534733" y="593565"/>
                </a:lnTo>
                <a:lnTo>
                  <a:pt x="1522653" y="549641"/>
                </a:lnTo>
                <a:lnTo>
                  <a:pt x="1508112" y="506794"/>
                </a:lnTo>
                <a:lnTo>
                  <a:pt x="1491191" y="465105"/>
                </a:lnTo>
                <a:lnTo>
                  <a:pt x="1471972" y="424656"/>
                </a:lnTo>
                <a:lnTo>
                  <a:pt x="1450536" y="385528"/>
                </a:lnTo>
                <a:lnTo>
                  <a:pt x="1426964" y="347803"/>
                </a:lnTo>
                <a:lnTo>
                  <a:pt x="1401338" y="311563"/>
                </a:lnTo>
                <a:lnTo>
                  <a:pt x="1373740" y="276888"/>
                </a:lnTo>
                <a:lnTo>
                  <a:pt x="1344250" y="243860"/>
                </a:lnTo>
                <a:lnTo>
                  <a:pt x="1312951" y="212560"/>
                </a:lnTo>
                <a:lnTo>
                  <a:pt x="1279923" y="183070"/>
                </a:lnTo>
                <a:lnTo>
                  <a:pt x="1245248" y="155472"/>
                </a:lnTo>
                <a:lnTo>
                  <a:pt x="1209007" y="129846"/>
                </a:lnTo>
                <a:lnTo>
                  <a:pt x="1171282" y="106274"/>
                </a:lnTo>
                <a:lnTo>
                  <a:pt x="1132154" y="84838"/>
                </a:lnTo>
                <a:lnTo>
                  <a:pt x="1091706" y="65619"/>
                </a:lnTo>
                <a:lnTo>
                  <a:pt x="1050017" y="48698"/>
                </a:lnTo>
                <a:lnTo>
                  <a:pt x="1007169" y="34157"/>
                </a:lnTo>
                <a:lnTo>
                  <a:pt x="963245" y="22078"/>
                </a:lnTo>
                <a:lnTo>
                  <a:pt x="918325" y="12541"/>
                </a:lnTo>
                <a:lnTo>
                  <a:pt x="872491" y="5628"/>
                </a:lnTo>
                <a:lnTo>
                  <a:pt x="825824" y="1420"/>
                </a:lnTo>
                <a:lnTo>
                  <a:pt x="778405" y="0"/>
                </a:lnTo>
                <a:close/>
              </a:path>
            </a:pathLst>
          </a:custGeom>
          <a:solidFill>
            <a:srgbClr val="FFFFF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1" name="object 89"/>
          <p:cNvSpPr/>
          <p:nvPr/>
        </p:nvSpPr>
        <p:spPr>
          <a:xfrm>
            <a:off x="2944795" y="2992732"/>
            <a:ext cx="932065" cy="930367"/>
          </a:xfrm>
          <a:prstGeom prst="rect">
            <a:avLst/>
          </a:prstGeom>
          <a:blipFill>
            <a:blip r:embed="rId10"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2" name="object 90"/>
          <p:cNvSpPr/>
          <p:nvPr/>
        </p:nvSpPr>
        <p:spPr>
          <a:xfrm>
            <a:off x="3016377" y="3244439"/>
            <a:ext cx="860680" cy="678873"/>
          </a:xfrm>
          <a:custGeom>
            <a:avLst/>
            <a:gdLst/>
            <a:ahLst/>
            <a:cxnLst/>
            <a:rect l="l" t="t" r="r" b="b"/>
            <a:pathLst>
              <a:path w="1419225" h="1120140">
                <a:moveTo>
                  <a:pt x="0" y="775191"/>
                </a:moveTo>
                <a:lnTo>
                  <a:pt x="36623" y="828706"/>
                </a:lnTo>
                <a:lnTo>
                  <a:pt x="77463" y="878884"/>
                </a:lnTo>
                <a:lnTo>
                  <a:pt x="111186" y="912126"/>
                </a:lnTo>
                <a:lnTo>
                  <a:pt x="146872" y="943281"/>
                </a:lnTo>
                <a:lnTo>
                  <a:pt x="184422" y="972251"/>
                </a:lnTo>
                <a:lnTo>
                  <a:pt x="223737" y="998935"/>
                </a:lnTo>
                <a:lnTo>
                  <a:pt x="264715" y="1023233"/>
                </a:lnTo>
                <a:lnTo>
                  <a:pt x="307259" y="1045046"/>
                </a:lnTo>
                <a:lnTo>
                  <a:pt x="351268" y="1064274"/>
                </a:lnTo>
                <a:lnTo>
                  <a:pt x="396642" y="1080818"/>
                </a:lnTo>
                <a:lnTo>
                  <a:pt x="443281" y="1094577"/>
                </a:lnTo>
                <a:lnTo>
                  <a:pt x="491087" y="1105453"/>
                </a:lnTo>
                <a:lnTo>
                  <a:pt x="539959" y="1113344"/>
                </a:lnTo>
                <a:lnTo>
                  <a:pt x="589798" y="1118152"/>
                </a:lnTo>
                <a:lnTo>
                  <a:pt x="640504" y="1119777"/>
                </a:lnTo>
                <a:lnTo>
                  <a:pt x="687921" y="1118356"/>
                </a:lnTo>
                <a:lnTo>
                  <a:pt x="734587" y="1114149"/>
                </a:lnTo>
                <a:lnTo>
                  <a:pt x="780421" y="1107237"/>
                </a:lnTo>
                <a:lnTo>
                  <a:pt x="825340" y="1097700"/>
                </a:lnTo>
                <a:lnTo>
                  <a:pt x="836138" y="1094731"/>
                </a:lnTo>
                <a:lnTo>
                  <a:pt x="628766" y="1094731"/>
                </a:lnTo>
                <a:lnTo>
                  <a:pt x="577516" y="1093070"/>
                </a:lnTo>
                <a:lnTo>
                  <a:pt x="527153" y="1088156"/>
                </a:lnTo>
                <a:lnTo>
                  <a:pt x="477781" y="1080092"/>
                </a:lnTo>
                <a:lnTo>
                  <a:pt x="429501" y="1068981"/>
                </a:lnTo>
                <a:lnTo>
                  <a:pt x="382418" y="1054927"/>
                </a:lnTo>
                <a:lnTo>
                  <a:pt x="336633" y="1038032"/>
                </a:lnTo>
                <a:lnTo>
                  <a:pt x="292251" y="1018401"/>
                </a:lnTo>
                <a:lnTo>
                  <a:pt x="249372" y="996135"/>
                </a:lnTo>
                <a:lnTo>
                  <a:pt x="208102" y="971338"/>
                </a:lnTo>
                <a:lnTo>
                  <a:pt x="168542" y="944114"/>
                </a:lnTo>
                <a:lnTo>
                  <a:pt x="130795" y="914566"/>
                </a:lnTo>
                <a:lnTo>
                  <a:pt x="94964" y="882796"/>
                </a:lnTo>
                <a:lnTo>
                  <a:pt x="61153" y="848908"/>
                </a:lnTo>
                <a:lnTo>
                  <a:pt x="29464" y="813005"/>
                </a:lnTo>
                <a:lnTo>
                  <a:pt x="0" y="775191"/>
                </a:lnTo>
                <a:close/>
              </a:path>
              <a:path w="1419225" h="1120140">
                <a:moveTo>
                  <a:pt x="1340168" y="0"/>
                </a:moveTo>
                <a:lnTo>
                  <a:pt x="1360073" y="49178"/>
                </a:lnTo>
                <a:lnTo>
                  <a:pt x="1376661" y="99947"/>
                </a:lnTo>
                <a:lnTo>
                  <a:pt x="1389797" y="152175"/>
                </a:lnTo>
                <a:lnTo>
                  <a:pt x="1399348" y="205732"/>
                </a:lnTo>
                <a:lnTo>
                  <a:pt x="1405177" y="260486"/>
                </a:lnTo>
                <a:lnTo>
                  <a:pt x="1407150" y="316304"/>
                </a:lnTo>
                <a:lnTo>
                  <a:pt x="1405730" y="363721"/>
                </a:lnTo>
                <a:lnTo>
                  <a:pt x="1401522" y="410388"/>
                </a:lnTo>
                <a:lnTo>
                  <a:pt x="1394609" y="456222"/>
                </a:lnTo>
                <a:lnTo>
                  <a:pt x="1385072" y="501142"/>
                </a:lnTo>
                <a:lnTo>
                  <a:pt x="1372993" y="545066"/>
                </a:lnTo>
                <a:lnTo>
                  <a:pt x="1358452" y="587914"/>
                </a:lnTo>
                <a:lnTo>
                  <a:pt x="1341531" y="629603"/>
                </a:lnTo>
                <a:lnTo>
                  <a:pt x="1322312" y="670053"/>
                </a:lnTo>
                <a:lnTo>
                  <a:pt x="1300876" y="709182"/>
                </a:lnTo>
                <a:lnTo>
                  <a:pt x="1277305" y="746908"/>
                </a:lnTo>
                <a:lnTo>
                  <a:pt x="1251680" y="783150"/>
                </a:lnTo>
                <a:lnTo>
                  <a:pt x="1224081" y="817826"/>
                </a:lnTo>
                <a:lnTo>
                  <a:pt x="1194592" y="850855"/>
                </a:lnTo>
                <a:lnTo>
                  <a:pt x="1163293" y="882156"/>
                </a:lnTo>
                <a:lnTo>
                  <a:pt x="1130266" y="911648"/>
                </a:lnTo>
                <a:lnTo>
                  <a:pt x="1095592" y="939248"/>
                </a:lnTo>
                <a:lnTo>
                  <a:pt x="1059352" y="964875"/>
                </a:lnTo>
                <a:lnTo>
                  <a:pt x="1021628" y="988448"/>
                </a:lnTo>
                <a:lnTo>
                  <a:pt x="982501" y="1009885"/>
                </a:lnTo>
                <a:lnTo>
                  <a:pt x="942054" y="1029106"/>
                </a:lnTo>
                <a:lnTo>
                  <a:pt x="900366" y="1046028"/>
                </a:lnTo>
                <a:lnTo>
                  <a:pt x="857520" y="1060570"/>
                </a:lnTo>
                <a:lnTo>
                  <a:pt x="813598" y="1072651"/>
                </a:lnTo>
                <a:lnTo>
                  <a:pt x="768679" y="1082188"/>
                </a:lnTo>
                <a:lnTo>
                  <a:pt x="722847" y="1089102"/>
                </a:lnTo>
                <a:lnTo>
                  <a:pt x="676182" y="1093310"/>
                </a:lnTo>
                <a:lnTo>
                  <a:pt x="628766" y="1094731"/>
                </a:lnTo>
                <a:lnTo>
                  <a:pt x="836138" y="1094731"/>
                </a:lnTo>
                <a:lnTo>
                  <a:pt x="912111" y="1071081"/>
                </a:lnTo>
                <a:lnTo>
                  <a:pt x="953800" y="1054161"/>
                </a:lnTo>
                <a:lnTo>
                  <a:pt x="994248" y="1034943"/>
                </a:lnTo>
                <a:lnTo>
                  <a:pt x="1033376" y="1013508"/>
                </a:lnTo>
                <a:lnTo>
                  <a:pt x="1071101" y="989937"/>
                </a:lnTo>
                <a:lnTo>
                  <a:pt x="1107341" y="964313"/>
                </a:lnTo>
                <a:lnTo>
                  <a:pt x="1142017" y="936716"/>
                </a:lnTo>
                <a:lnTo>
                  <a:pt x="1175045" y="907228"/>
                </a:lnTo>
                <a:lnTo>
                  <a:pt x="1206345" y="875929"/>
                </a:lnTo>
                <a:lnTo>
                  <a:pt x="1235835" y="842903"/>
                </a:lnTo>
                <a:lnTo>
                  <a:pt x="1263434" y="808229"/>
                </a:lnTo>
                <a:lnTo>
                  <a:pt x="1289060" y="771990"/>
                </a:lnTo>
                <a:lnTo>
                  <a:pt x="1312632" y="734267"/>
                </a:lnTo>
                <a:lnTo>
                  <a:pt x="1334069" y="695141"/>
                </a:lnTo>
                <a:lnTo>
                  <a:pt x="1353288" y="654693"/>
                </a:lnTo>
                <a:lnTo>
                  <a:pt x="1370209" y="613006"/>
                </a:lnTo>
                <a:lnTo>
                  <a:pt x="1384750" y="570160"/>
                </a:lnTo>
                <a:lnTo>
                  <a:pt x="1396830" y="526237"/>
                </a:lnTo>
                <a:lnTo>
                  <a:pt x="1406368" y="481319"/>
                </a:lnTo>
                <a:lnTo>
                  <a:pt x="1413281" y="435486"/>
                </a:lnTo>
                <a:lnTo>
                  <a:pt x="1417489" y="388820"/>
                </a:lnTo>
                <a:lnTo>
                  <a:pt x="1418909" y="341403"/>
                </a:lnTo>
                <a:lnTo>
                  <a:pt x="1417192" y="289333"/>
                </a:lnTo>
                <a:lnTo>
                  <a:pt x="1412114" y="238185"/>
                </a:lnTo>
                <a:lnTo>
                  <a:pt x="1403786" y="188066"/>
                </a:lnTo>
                <a:lnTo>
                  <a:pt x="1392317" y="139081"/>
                </a:lnTo>
                <a:lnTo>
                  <a:pt x="1377818" y="91338"/>
                </a:lnTo>
                <a:lnTo>
                  <a:pt x="1360398" y="44942"/>
                </a:lnTo>
                <a:lnTo>
                  <a:pt x="1340168" y="0"/>
                </a:lnTo>
                <a:close/>
              </a:path>
            </a:pathLst>
          </a:custGeom>
          <a:solidFill>
            <a:srgbClr val="D8D9D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3" name="object 91"/>
          <p:cNvSpPr/>
          <p:nvPr/>
        </p:nvSpPr>
        <p:spPr>
          <a:xfrm>
            <a:off x="4719078" y="4455184"/>
            <a:ext cx="326510" cy="326304"/>
          </a:xfrm>
          <a:prstGeom prst="rect">
            <a:avLst/>
          </a:prstGeom>
          <a:blipFill>
            <a:blip r:embed="rId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4" name="object 92"/>
          <p:cNvSpPr/>
          <p:nvPr/>
        </p:nvSpPr>
        <p:spPr>
          <a:xfrm>
            <a:off x="4719078" y="4454715"/>
            <a:ext cx="217962" cy="217824"/>
          </a:xfrm>
          <a:custGeom>
            <a:avLst/>
            <a:gdLst/>
            <a:ahLst/>
            <a:cxnLst/>
            <a:rect l="l" t="t" r="r" b="b"/>
            <a:pathLst>
              <a:path w="359409" h="359409">
                <a:moveTo>
                  <a:pt x="179469" y="0"/>
                </a:moveTo>
                <a:lnTo>
                  <a:pt x="133940" y="5842"/>
                </a:lnTo>
                <a:lnTo>
                  <a:pt x="90831" y="23363"/>
                </a:lnTo>
                <a:lnTo>
                  <a:pt x="52562" y="52561"/>
                </a:lnTo>
                <a:lnTo>
                  <a:pt x="23357" y="90833"/>
                </a:lnTo>
                <a:lnTo>
                  <a:pt x="5836" y="133943"/>
                </a:lnTo>
                <a:lnTo>
                  <a:pt x="0" y="179472"/>
                </a:lnTo>
                <a:lnTo>
                  <a:pt x="5846" y="225000"/>
                </a:lnTo>
                <a:lnTo>
                  <a:pt x="23373" y="268108"/>
                </a:lnTo>
                <a:lnTo>
                  <a:pt x="52573" y="306375"/>
                </a:lnTo>
                <a:lnTo>
                  <a:pt x="90854" y="335579"/>
                </a:lnTo>
                <a:lnTo>
                  <a:pt x="133981" y="353098"/>
                </a:lnTo>
                <a:lnTo>
                  <a:pt x="179471" y="358936"/>
                </a:lnTo>
                <a:lnTo>
                  <a:pt x="225009" y="353094"/>
                </a:lnTo>
                <a:lnTo>
                  <a:pt x="268113" y="335573"/>
                </a:lnTo>
                <a:lnTo>
                  <a:pt x="306377" y="306375"/>
                </a:lnTo>
                <a:lnTo>
                  <a:pt x="335577" y="268100"/>
                </a:lnTo>
                <a:lnTo>
                  <a:pt x="353094" y="224991"/>
                </a:lnTo>
                <a:lnTo>
                  <a:pt x="358933" y="179464"/>
                </a:lnTo>
                <a:lnTo>
                  <a:pt x="353093" y="133938"/>
                </a:lnTo>
                <a:lnTo>
                  <a:pt x="335575" y="90831"/>
                </a:lnTo>
                <a:lnTo>
                  <a:pt x="306377" y="52561"/>
                </a:lnTo>
                <a:lnTo>
                  <a:pt x="268108" y="23357"/>
                </a:lnTo>
                <a:lnTo>
                  <a:pt x="224999" y="5837"/>
                </a:lnTo>
                <a:lnTo>
                  <a:pt x="179469"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5" name="object 93"/>
          <p:cNvSpPr txBox="1"/>
          <p:nvPr/>
        </p:nvSpPr>
        <p:spPr>
          <a:xfrm>
            <a:off x="4558702" y="2856312"/>
            <a:ext cx="2783853" cy="1054604"/>
          </a:xfrm>
          <a:prstGeom prst="rect">
            <a:avLst/>
          </a:prstGeom>
        </p:spPr>
        <p:txBody>
          <a:bodyPr vert="horz" wrap="square" lIns="0" tIns="8085" rIns="0" bIns="0" rtlCol="0">
            <a:spAutoFit/>
          </a:bodyPr>
          <a:lstStyle/>
          <a:p>
            <a:pPr marL="7700" algn="ctr" defTabSz="554385"/>
            <a:r>
              <a:rPr sz="3200" b="1" spc="9" dirty="0">
                <a:solidFill>
                  <a:srgbClr val="4D4D4D"/>
                </a:solidFill>
                <a:latin typeface="Arial Regular"/>
                <a:ea typeface="Calibri" charset="0"/>
                <a:cs typeface="Calibri" charset="0"/>
              </a:rPr>
              <a:t>OBRAS</a:t>
            </a:r>
            <a:r>
              <a:rPr sz="3200" b="1" dirty="0">
                <a:solidFill>
                  <a:srgbClr val="4D4D4D"/>
                </a:solidFill>
                <a:latin typeface="Arial Regular"/>
                <a:ea typeface="Calibri" charset="0"/>
                <a:cs typeface="Calibri" charset="0"/>
              </a:rPr>
              <a:t> </a:t>
            </a:r>
            <a:r>
              <a:rPr sz="3200" b="1" spc="15" dirty="0">
                <a:solidFill>
                  <a:srgbClr val="4D4D4D"/>
                </a:solidFill>
                <a:latin typeface="Arial Regular"/>
                <a:ea typeface="Calibri" charset="0"/>
                <a:cs typeface="Calibri" charset="0"/>
              </a:rPr>
              <a:t>POR</a:t>
            </a:r>
            <a:endParaRPr sz="3200" b="1" dirty="0">
              <a:solidFill>
                <a:prstClr val="black"/>
              </a:solidFill>
              <a:latin typeface="Arial Regular"/>
              <a:ea typeface="Calibri" charset="0"/>
              <a:cs typeface="Calibri" charset="0"/>
            </a:endParaRPr>
          </a:p>
          <a:p>
            <a:pPr marL="9240" algn="ctr" defTabSz="554385"/>
            <a:r>
              <a:rPr sz="3600" b="1" spc="9" dirty="0">
                <a:solidFill>
                  <a:srgbClr val="D42D28"/>
                </a:solidFill>
                <a:latin typeface="Arial Regular"/>
                <a:ea typeface="Calibri" charset="0"/>
                <a:cs typeface="Calibri" charset="0"/>
              </a:rPr>
              <a:t>IMPUESTO</a:t>
            </a:r>
            <a:r>
              <a:rPr lang="es-ES" sz="3600" b="1" spc="9" dirty="0">
                <a:solidFill>
                  <a:srgbClr val="D42D28"/>
                </a:solidFill>
                <a:latin typeface="Arial Regular"/>
                <a:ea typeface="Calibri" charset="0"/>
                <a:cs typeface="Calibri" charset="0"/>
              </a:rPr>
              <a:t>S</a:t>
            </a:r>
            <a:endParaRPr sz="3600" b="1" dirty="0">
              <a:solidFill>
                <a:prstClr val="black"/>
              </a:solidFill>
              <a:latin typeface="Arial Regular"/>
              <a:ea typeface="Calibri" charset="0"/>
              <a:cs typeface="Calibri" charset="0"/>
            </a:endParaRPr>
          </a:p>
        </p:txBody>
      </p:sp>
      <p:sp>
        <p:nvSpPr>
          <p:cNvPr id="186" name="object 94"/>
          <p:cNvSpPr txBox="1"/>
          <p:nvPr/>
        </p:nvSpPr>
        <p:spPr>
          <a:xfrm>
            <a:off x="2130102" y="981364"/>
            <a:ext cx="546445" cy="1164655"/>
          </a:xfrm>
          <a:prstGeom prst="rect">
            <a:avLst/>
          </a:prstGeom>
        </p:spPr>
        <p:txBody>
          <a:bodyPr vert="horz" wrap="square" lIns="0" tIns="8085" rIns="0" bIns="0" rtlCol="0">
            <a:spAutoFit/>
          </a:bodyPr>
          <a:lstStyle/>
          <a:p>
            <a:pPr marL="7700" defTabSz="554385">
              <a:spcBef>
                <a:spcPts val="64"/>
              </a:spcBef>
            </a:pPr>
            <a:r>
              <a:rPr sz="7500" spc="-1046" dirty="0">
                <a:solidFill>
                  <a:srgbClr val="C3861D"/>
                </a:solidFill>
                <a:latin typeface="Arial Regular"/>
                <a:ea typeface="Calibri" charset="0"/>
                <a:cs typeface="Calibri" charset="0"/>
              </a:rPr>
              <a:t>1</a:t>
            </a:r>
            <a:endParaRPr sz="7500" dirty="0">
              <a:solidFill>
                <a:prstClr val="black"/>
              </a:solidFill>
              <a:latin typeface="Arial Regular"/>
              <a:ea typeface="Calibri" charset="0"/>
              <a:cs typeface="Calibri" charset="0"/>
            </a:endParaRPr>
          </a:p>
        </p:txBody>
      </p:sp>
      <p:sp>
        <p:nvSpPr>
          <p:cNvPr id="187" name="object 95"/>
          <p:cNvSpPr txBox="1"/>
          <p:nvPr/>
        </p:nvSpPr>
        <p:spPr>
          <a:xfrm>
            <a:off x="2533543" y="1097048"/>
            <a:ext cx="405887" cy="1038746"/>
          </a:xfrm>
          <a:prstGeom prst="rect">
            <a:avLst/>
          </a:prstGeom>
        </p:spPr>
        <p:txBody>
          <a:bodyPr vert="horz" wrap="square" lIns="0" tIns="0" rIns="0" bIns="0" rtlCol="0">
            <a:spAutoFit/>
          </a:bodyPr>
          <a:lstStyle/>
          <a:p>
            <a:pPr defTabSz="554385">
              <a:lnSpc>
                <a:spcPts val="8103"/>
              </a:lnSpc>
            </a:pPr>
            <a:r>
              <a:rPr lang="es-ES" sz="7500" spc="-1046" dirty="0">
                <a:solidFill>
                  <a:srgbClr val="C3861D"/>
                </a:solidFill>
                <a:latin typeface="Arial Regular"/>
                <a:ea typeface="Calibri" charset="0"/>
                <a:cs typeface="Calibri" charset="0"/>
              </a:rPr>
              <a:t>3</a:t>
            </a:r>
            <a:endParaRPr sz="7500" dirty="0">
              <a:solidFill>
                <a:prstClr val="black"/>
              </a:solidFill>
              <a:latin typeface="Arial Regular"/>
              <a:ea typeface="Calibri" charset="0"/>
              <a:cs typeface="Calibri" charset="0"/>
            </a:endParaRPr>
          </a:p>
        </p:txBody>
      </p:sp>
      <p:sp>
        <p:nvSpPr>
          <p:cNvPr id="189" name="object 97"/>
          <p:cNvSpPr txBox="1"/>
          <p:nvPr/>
        </p:nvSpPr>
        <p:spPr>
          <a:xfrm>
            <a:off x="2997283" y="1373604"/>
            <a:ext cx="588429" cy="242070"/>
          </a:xfrm>
          <a:prstGeom prst="rect">
            <a:avLst/>
          </a:prstGeom>
        </p:spPr>
        <p:txBody>
          <a:bodyPr vert="horz" wrap="square" lIns="0" tIns="7700" rIns="0" bIns="0" rtlCol="0">
            <a:spAutoFit/>
          </a:bodyPr>
          <a:lstStyle/>
          <a:p>
            <a:pPr marL="7700" defTabSz="554385">
              <a:spcBef>
                <a:spcPts val="61"/>
              </a:spcBef>
            </a:pPr>
            <a:r>
              <a:rPr sz="1500" spc="6" dirty="0">
                <a:solidFill>
                  <a:srgbClr val="6D6E70"/>
                </a:solidFill>
                <a:latin typeface="Arial Regular"/>
                <a:ea typeface="Calibri" charset="0"/>
                <a:cs typeface="Calibri" charset="0"/>
              </a:rPr>
              <a:t>AÑOS</a:t>
            </a:r>
            <a:endParaRPr sz="1500" dirty="0">
              <a:solidFill>
                <a:prstClr val="black"/>
              </a:solidFill>
              <a:latin typeface="Arial Regular"/>
              <a:ea typeface="Calibri" charset="0"/>
              <a:cs typeface="Calibri" charset="0"/>
            </a:endParaRPr>
          </a:p>
        </p:txBody>
      </p:sp>
      <p:sp>
        <p:nvSpPr>
          <p:cNvPr id="190" name="object 98"/>
          <p:cNvSpPr/>
          <p:nvPr/>
        </p:nvSpPr>
        <p:spPr>
          <a:xfrm>
            <a:off x="3853700" y="1438979"/>
            <a:ext cx="493302" cy="417176"/>
          </a:xfrm>
          <a:custGeom>
            <a:avLst/>
            <a:gdLst/>
            <a:ahLst/>
            <a:cxnLst/>
            <a:rect l="l" t="t" r="r" b="b"/>
            <a:pathLst>
              <a:path w="813434" h="688339">
                <a:moveTo>
                  <a:pt x="76081" y="0"/>
                </a:moveTo>
                <a:lnTo>
                  <a:pt x="26732" y="13922"/>
                </a:lnTo>
                <a:lnTo>
                  <a:pt x="0" y="56748"/>
                </a:lnTo>
                <a:lnTo>
                  <a:pt x="0" y="632259"/>
                </a:lnTo>
                <a:lnTo>
                  <a:pt x="649" y="633400"/>
                </a:lnTo>
                <a:lnTo>
                  <a:pt x="1549" y="634458"/>
                </a:lnTo>
                <a:lnTo>
                  <a:pt x="1916" y="635683"/>
                </a:lnTo>
                <a:lnTo>
                  <a:pt x="11900" y="658090"/>
                </a:lnTo>
                <a:lnTo>
                  <a:pt x="26955" y="674474"/>
                </a:lnTo>
                <a:lnTo>
                  <a:pt x="46689" y="684529"/>
                </a:lnTo>
                <a:lnTo>
                  <a:pt x="70709" y="687954"/>
                </a:lnTo>
                <a:lnTo>
                  <a:pt x="436960" y="687954"/>
                </a:lnTo>
                <a:lnTo>
                  <a:pt x="436960" y="625725"/>
                </a:lnTo>
                <a:lnTo>
                  <a:pt x="62814" y="625715"/>
                </a:lnTo>
                <a:lnTo>
                  <a:pt x="62364" y="625275"/>
                </a:lnTo>
                <a:lnTo>
                  <a:pt x="62354" y="188346"/>
                </a:lnTo>
                <a:lnTo>
                  <a:pt x="812714" y="188346"/>
                </a:lnTo>
                <a:lnTo>
                  <a:pt x="812821" y="93846"/>
                </a:lnTo>
                <a:lnTo>
                  <a:pt x="650880" y="93846"/>
                </a:lnTo>
                <a:lnTo>
                  <a:pt x="649778" y="93553"/>
                </a:lnTo>
                <a:lnTo>
                  <a:pt x="148099" y="93553"/>
                </a:lnTo>
                <a:lnTo>
                  <a:pt x="122606" y="84345"/>
                </a:lnTo>
                <a:lnTo>
                  <a:pt x="103579" y="65118"/>
                </a:lnTo>
                <a:lnTo>
                  <a:pt x="94552" y="38057"/>
                </a:lnTo>
                <a:lnTo>
                  <a:pt x="94123" y="30403"/>
                </a:lnTo>
                <a:lnTo>
                  <a:pt x="94239" y="10135"/>
                </a:lnTo>
                <a:lnTo>
                  <a:pt x="94374" y="508"/>
                </a:lnTo>
                <a:lnTo>
                  <a:pt x="76081" y="0"/>
                </a:lnTo>
                <a:close/>
              </a:path>
              <a:path w="813434" h="688339">
                <a:moveTo>
                  <a:pt x="812714" y="188346"/>
                </a:moveTo>
                <a:lnTo>
                  <a:pt x="750490" y="188346"/>
                </a:lnTo>
                <a:lnTo>
                  <a:pt x="750490" y="312206"/>
                </a:lnTo>
                <a:lnTo>
                  <a:pt x="812792" y="312206"/>
                </a:lnTo>
                <a:lnTo>
                  <a:pt x="812714" y="188346"/>
                </a:lnTo>
                <a:close/>
              </a:path>
              <a:path w="813434" h="688339">
                <a:moveTo>
                  <a:pt x="718690" y="1713"/>
                </a:moveTo>
                <a:lnTo>
                  <a:pt x="718816" y="10135"/>
                </a:lnTo>
                <a:lnTo>
                  <a:pt x="718936" y="28873"/>
                </a:lnTo>
                <a:lnTo>
                  <a:pt x="718512" y="36298"/>
                </a:lnTo>
                <a:lnTo>
                  <a:pt x="711559" y="60729"/>
                </a:lnTo>
                <a:lnTo>
                  <a:pt x="696904" y="79306"/>
                </a:lnTo>
                <a:lnTo>
                  <a:pt x="676144" y="90766"/>
                </a:lnTo>
                <a:lnTo>
                  <a:pt x="650880" y="93846"/>
                </a:lnTo>
                <a:lnTo>
                  <a:pt x="812821" y="93846"/>
                </a:lnTo>
                <a:lnTo>
                  <a:pt x="812886" y="73543"/>
                </a:lnTo>
                <a:lnTo>
                  <a:pt x="806734" y="41150"/>
                </a:lnTo>
                <a:lnTo>
                  <a:pt x="788468" y="16153"/>
                </a:lnTo>
                <a:lnTo>
                  <a:pt x="758861" y="1894"/>
                </a:lnTo>
                <a:lnTo>
                  <a:pt x="718690" y="1713"/>
                </a:lnTo>
                <a:close/>
              </a:path>
              <a:path w="813434" h="688339">
                <a:moveTo>
                  <a:pt x="594065" y="938"/>
                </a:moveTo>
                <a:lnTo>
                  <a:pt x="218673" y="938"/>
                </a:lnTo>
                <a:lnTo>
                  <a:pt x="218729" y="27627"/>
                </a:lnTo>
                <a:lnTo>
                  <a:pt x="218621" y="33764"/>
                </a:lnTo>
                <a:lnTo>
                  <a:pt x="193283" y="81792"/>
                </a:lnTo>
                <a:lnTo>
                  <a:pt x="148099" y="93553"/>
                </a:lnTo>
                <a:lnTo>
                  <a:pt x="649778" y="93553"/>
                </a:lnTo>
                <a:lnTo>
                  <a:pt x="628699" y="87950"/>
                </a:lnTo>
                <a:lnTo>
                  <a:pt x="610737" y="74187"/>
                </a:lnTo>
                <a:lnTo>
                  <a:pt x="598646" y="54393"/>
                </a:lnTo>
                <a:lnTo>
                  <a:pt x="594076" y="30403"/>
                </a:lnTo>
                <a:lnTo>
                  <a:pt x="594065" y="938"/>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1" name="object 99"/>
          <p:cNvSpPr/>
          <p:nvPr/>
        </p:nvSpPr>
        <p:spPr>
          <a:xfrm>
            <a:off x="4157179" y="1666348"/>
            <a:ext cx="303452" cy="303645"/>
          </a:xfrm>
          <a:custGeom>
            <a:avLst/>
            <a:gdLst/>
            <a:ahLst/>
            <a:cxnLst/>
            <a:rect l="l" t="t" r="r" b="b"/>
            <a:pathLst>
              <a:path w="500379" h="501014">
                <a:moveTo>
                  <a:pt x="245536" y="0"/>
                </a:moveTo>
                <a:lnTo>
                  <a:pt x="201678" y="4787"/>
                </a:lnTo>
                <a:lnTo>
                  <a:pt x="158294" y="17819"/>
                </a:lnTo>
                <a:lnTo>
                  <a:pt x="116360" y="39506"/>
                </a:lnTo>
                <a:lnTo>
                  <a:pt x="75824" y="70429"/>
                </a:lnTo>
                <a:lnTo>
                  <a:pt x="43794" y="105797"/>
                </a:lnTo>
                <a:lnTo>
                  <a:pt x="20396" y="145405"/>
                </a:lnTo>
                <a:lnTo>
                  <a:pt x="5756" y="189048"/>
                </a:lnTo>
                <a:lnTo>
                  <a:pt x="0" y="236523"/>
                </a:lnTo>
                <a:lnTo>
                  <a:pt x="3253" y="287624"/>
                </a:lnTo>
                <a:lnTo>
                  <a:pt x="16479" y="341073"/>
                </a:lnTo>
                <a:lnTo>
                  <a:pt x="39165" y="387489"/>
                </a:lnTo>
                <a:lnTo>
                  <a:pt x="71029" y="426794"/>
                </a:lnTo>
                <a:lnTo>
                  <a:pt x="111787" y="458909"/>
                </a:lnTo>
                <a:lnTo>
                  <a:pt x="161154" y="483755"/>
                </a:lnTo>
                <a:lnTo>
                  <a:pt x="212435" y="496799"/>
                </a:lnTo>
                <a:lnTo>
                  <a:pt x="229781" y="500498"/>
                </a:lnTo>
                <a:lnTo>
                  <a:pt x="268984" y="500498"/>
                </a:lnTo>
                <a:lnTo>
                  <a:pt x="287089" y="496627"/>
                </a:lnTo>
                <a:lnTo>
                  <a:pt x="305289" y="492985"/>
                </a:lnTo>
                <a:lnTo>
                  <a:pt x="323217" y="488682"/>
                </a:lnTo>
                <a:lnTo>
                  <a:pt x="340510" y="482833"/>
                </a:lnTo>
                <a:lnTo>
                  <a:pt x="382280" y="461851"/>
                </a:lnTo>
                <a:lnTo>
                  <a:pt x="414937" y="437913"/>
                </a:lnTo>
                <a:lnTo>
                  <a:pt x="251047" y="437913"/>
                </a:lnTo>
                <a:lnTo>
                  <a:pt x="206504" y="433110"/>
                </a:lnTo>
                <a:lnTo>
                  <a:pt x="166151" y="418677"/>
                </a:lnTo>
                <a:lnTo>
                  <a:pt x="130992" y="395944"/>
                </a:lnTo>
                <a:lnTo>
                  <a:pt x="102035" y="366237"/>
                </a:lnTo>
                <a:lnTo>
                  <a:pt x="80284" y="330884"/>
                </a:lnTo>
                <a:lnTo>
                  <a:pt x="66745" y="291211"/>
                </a:lnTo>
                <a:lnTo>
                  <a:pt x="62424" y="248547"/>
                </a:lnTo>
                <a:lnTo>
                  <a:pt x="68350" y="201183"/>
                </a:lnTo>
                <a:lnTo>
                  <a:pt x="86645" y="157733"/>
                </a:lnTo>
                <a:lnTo>
                  <a:pt x="115289" y="120173"/>
                </a:lnTo>
                <a:lnTo>
                  <a:pt x="152263" y="90475"/>
                </a:lnTo>
                <a:lnTo>
                  <a:pt x="195547" y="70614"/>
                </a:lnTo>
                <a:lnTo>
                  <a:pt x="243120" y="62563"/>
                </a:lnTo>
                <a:lnTo>
                  <a:pt x="413938" y="62563"/>
                </a:lnTo>
                <a:lnTo>
                  <a:pt x="406121" y="55064"/>
                </a:lnTo>
                <a:lnTo>
                  <a:pt x="370158" y="30988"/>
                </a:lnTo>
                <a:lnTo>
                  <a:pt x="330754" y="13512"/>
                </a:lnTo>
                <a:lnTo>
                  <a:pt x="288887" y="3045"/>
                </a:lnTo>
                <a:lnTo>
                  <a:pt x="245536" y="0"/>
                </a:lnTo>
                <a:close/>
              </a:path>
              <a:path w="500379" h="501014">
                <a:moveTo>
                  <a:pt x="413938" y="62563"/>
                </a:moveTo>
                <a:lnTo>
                  <a:pt x="243120" y="62563"/>
                </a:lnTo>
                <a:lnTo>
                  <a:pt x="284983" y="66037"/>
                </a:lnTo>
                <a:lnTo>
                  <a:pt x="324688" y="78554"/>
                </a:lnTo>
                <a:lnTo>
                  <a:pt x="360711" y="99410"/>
                </a:lnTo>
                <a:lnTo>
                  <a:pt x="391530" y="127897"/>
                </a:lnTo>
                <a:lnTo>
                  <a:pt x="415620" y="163312"/>
                </a:lnTo>
                <a:lnTo>
                  <a:pt x="431459" y="204947"/>
                </a:lnTo>
                <a:lnTo>
                  <a:pt x="437523" y="252097"/>
                </a:lnTo>
                <a:lnTo>
                  <a:pt x="431329" y="300290"/>
                </a:lnTo>
                <a:lnTo>
                  <a:pt x="412658" y="344207"/>
                </a:lnTo>
                <a:lnTo>
                  <a:pt x="383401" y="381887"/>
                </a:lnTo>
                <a:lnTo>
                  <a:pt x="345453" y="411371"/>
                </a:lnTo>
                <a:lnTo>
                  <a:pt x="300704" y="430700"/>
                </a:lnTo>
                <a:lnTo>
                  <a:pt x="251047" y="437913"/>
                </a:lnTo>
                <a:lnTo>
                  <a:pt x="414937" y="437913"/>
                </a:lnTo>
                <a:lnTo>
                  <a:pt x="447112" y="404775"/>
                </a:lnTo>
                <a:lnTo>
                  <a:pt x="470216" y="368818"/>
                </a:lnTo>
                <a:lnTo>
                  <a:pt x="487141" y="328007"/>
                </a:lnTo>
                <a:lnTo>
                  <a:pt x="497908" y="282410"/>
                </a:lnTo>
                <a:lnTo>
                  <a:pt x="498495" y="278766"/>
                </a:lnTo>
                <a:lnTo>
                  <a:pt x="499312" y="275164"/>
                </a:lnTo>
                <a:lnTo>
                  <a:pt x="500003" y="271541"/>
                </a:lnTo>
                <a:lnTo>
                  <a:pt x="500003" y="234411"/>
                </a:lnTo>
                <a:lnTo>
                  <a:pt x="483579" y="162768"/>
                </a:lnTo>
                <a:lnTo>
                  <a:pt x="463810" y="121365"/>
                </a:lnTo>
                <a:lnTo>
                  <a:pt x="437665" y="85327"/>
                </a:lnTo>
                <a:lnTo>
                  <a:pt x="413938" y="62563"/>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2" name="object 100"/>
          <p:cNvSpPr/>
          <p:nvPr/>
        </p:nvSpPr>
        <p:spPr>
          <a:xfrm>
            <a:off x="3929679" y="1363358"/>
            <a:ext cx="38124" cy="113915"/>
          </a:xfrm>
          <a:custGeom>
            <a:avLst/>
            <a:gdLst/>
            <a:ahLst/>
            <a:cxnLst/>
            <a:rect l="l" t="t" r="r" b="b"/>
            <a:pathLst>
              <a:path w="62865" h="187960">
                <a:moveTo>
                  <a:pt x="39732" y="0"/>
                </a:moveTo>
                <a:lnTo>
                  <a:pt x="23230" y="0"/>
                </a:lnTo>
                <a:lnTo>
                  <a:pt x="14561" y="4894"/>
                </a:lnTo>
                <a:lnTo>
                  <a:pt x="49" y="61118"/>
                </a:lnTo>
                <a:lnTo>
                  <a:pt x="0" y="98911"/>
                </a:lnTo>
                <a:lnTo>
                  <a:pt x="152" y="126998"/>
                </a:lnTo>
                <a:lnTo>
                  <a:pt x="811" y="165722"/>
                </a:lnTo>
                <a:lnTo>
                  <a:pt x="26336" y="187547"/>
                </a:lnTo>
                <a:lnTo>
                  <a:pt x="34878" y="187357"/>
                </a:lnTo>
                <a:lnTo>
                  <a:pt x="62307" y="155084"/>
                </a:lnTo>
                <a:lnTo>
                  <a:pt x="62189" y="70831"/>
                </a:lnTo>
                <a:lnTo>
                  <a:pt x="62642" y="42763"/>
                </a:lnTo>
                <a:lnTo>
                  <a:pt x="61805" y="29115"/>
                </a:lnTo>
                <a:lnTo>
                  <a:pt x="58117" y="17372"/>
                </a:lnTo>
                <a:lnTo>
                  <a:pt x="50964" y="7634"/>
                </a:lnTo>
                <a:lnTo>
                  <a:pt x="39732"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3" name="object 101"/>
          <p:cNvSpPr/>
          <p:nvPr/>
        </p:nvSpPr>
        <p:spPr>
          <a:xfrm>
            <a:off x="4232712" y="1363358"/>
            <a:ext cx="38509" cy="113915"/>
          </a:xfrm>
          <a:custGeom>
            <a:avLst/>
            <a:gdLst/>
            <a:ahLst/>
            <a:cxnLst/>
            <a:rect l="l" t="t" r="r" b="b"/>
            <a:pathLst>
              <a:path w="63500" h="187960">
                <a:moveTo>
                  <a:pt x="39229" y="0"/>
                </a:moveTo>
                <a:lnTo>
                  <a:pt x="24790" y="0"/>
                </a:lnTo>
                <a:lnTo>
                  <a:pt x="15452" y="4608"/>
                </a:lnTo>
                <a:lnTo>
                  <a:pt x="166" y="61241"/>
                </a:lnTo>
                <a:lnTo>
                  <a:pt x="0" y="96563"/>
                </a:lnTo>
                <a:lnTo>
                  <a:pt x="126" y="126078"/>
                </a:lnTo>
                <a:lnTo>
                  <a:pt x="676" y="158487"/>
                </a:lnTo>
                <a:lnTo>
                  <a:pt x="4780" y="172840"/>
                </a:lnTo>
                <a:lnTo>
                  <a:pt x="14763" y="182892"/>
                </a:lnTo>
                <a:lnTo>
                  <a:pt x="28309" y="187403"/>
                </a:lnTo>
                <a:lnTo>
                  <a:pt x="43104" y="185135"/>
                </a:lnTo>
                <a:lnTo>
                  <a:pt x="52264" y="179603"/>
                </a:lnTo>
                <a:lnTo>
                  <a:pt x="58382" y="172109"/>
                </a:lnTo>
                <a:lnTo>
                  <a:pt x="61785" y="162880"/>
                </a:lnTo>
                <a:lnTo>
                  <a:pt x="62799" y="152141"/>
                </a:lnTo>
                <a:lnTo>
                  <a:pt x="62609" y="124354"/>
                </a:lnTo>
                <a:lnTo>
                  <a:pt x="62666" y="61241"/>
                </a:lnTo>
                <a:lnTo>
                  <a:pt x="62956" y="40993"/>
                </a:lnTo>
                <a:lnTo>
                  <a:pt x="62026" y="27558"/>
                </a:lnTo>
                <a:lnTo>
                  <a:pt x="58184" y="16138"/>
                </a:lnTo>
                <a:lnTo>
                  <a:pt x="50797" y="6897"/>
                </a:lnTo>
                <a:lnTo>
                  <a:pt x="39229"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4" name="object 102"/>
          <p:cNvSpPr/>
          <p:nvPr/>
        </p:nvSpPr>
        <p:spPr>
          <a:xfrm>
            <a:off x="4157442" y="1591176"/>
            <a:ext cx="75093" cy="75045"/>
          </a:xfrm>
          <a:custGeom>
            <a:avLst/>
            <a:gdLst/>
            <a:ahLst/>
            <a:cxnLst/>
            <a:rect l="l" t="t" r="r" b="b"/>
            <a:pathLst>
              <a:path w="123825" h="123825">
                <a:moveTo>
                  <a:pt x="0" y="0"/>
                </a:moveTo>
                <a:lnTo>
                  <a:pt x="123744" y="0"/>
                </a:lnTo>
                <a:lnTo>
                  <a:pt x="123744" y="123556"/>
                </a:lnTo>
                <a:lnTo>
                  <a:pt x="0" y="123556"/>
                </a:lnTo>
                <a:lnTo>
                  <a:pt x="0"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5" name="object 103"/>
          <p:cNvSpPr/>
          <p:nvPr/>
        </p:nvSpPr>
        <p:spPr>
          <a:xfrm>
            <a:off x="3929953" y="1591296"/>
            <a:ext cx="75093" cy="75045"/>
          </a:xfrm>
          <a:custGeom>
            <a:avLst/>
            <a:gdLst/>
            <a:ahLst/>
            <a:cxnLst/>
            <a:rect l="l" t="t" r="r" b="b"/>
            <a:pathLst>
              <a:path w="123825" h="123825">
                <a:moveTo>
                  <a:pt x="123671" y="123336"/>
                </a:moveTo>
                <a:lnTo>
                  <a:pt x="0" y="123336"/>
                </a:lnTo>
                <a:lnTo>
                  <a:pt x="0" y="0"/>
                </a:lnTo>
                <a:lnTo>
                  <a:pt x="123671" y="0"/>
                </a:lnTo>
                <a:lnTo>
                  <a:pt x="123671" y="123336"/>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6" name="object 104"/>
          <p:cNvSpPr/>
          <p:nvPr/>
        </p:nvSpPr>
        <p:spPr>
          <a:xfrm>
            <a:off x="4043694" y="1591278"/>
            <a:ext cx="75093" cy="75045"/>
          </a:xfrm>
          <a:custGeom>
            <a:avLst/>
            <a:gdLst/>
            <a:ahLst/>
            <a:cxnLst/>
            <a:rect l="l" t="t" r="r" b="b"/>
            <a:pathLst>
              <a:path w="123825" h="123825">
                <a:moveTo>
                  <a:pt x="0" y="0"/>
                </a:moveTo>
                <a:lnTo>
                  <a:pt x="123755" y="0"/>
                </a:lnTo>
                <a:lnTo>
                  <a:pt x="123755" y="123420"/>
                </a:lnTo>
                <a:lnTo>
                  <a:pt x="0" y="123420"/>
                </a:lnTo>
                <a:lnTo>
                  <a:pt x="0"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7" name="object 105"/>
          <p:cNvSpPr/>
          <p:nvPr/>
        </p:nvSpPr>
        <p:spPr>
          <a:xfrm>
            <a:off x="3929947" y="1704908"/>
            <a:ext cx="75093" cy="75045"/>
          </a:xfrm>
          <a:custGeom>
            <a:avLst/>
            <a:gdLst/>
            <a:ahLst/>
            <a:cxnLst/>
            <a:rect l="l" t="t" r="r" b="b"/>
            <a:pathLst>
              <a:path w="123825" h="123825">
                <a:moveTo>
                  <a:pt x="123682" y="123545"/>
                </a:moveTo>
                <a:lnTo>
                  <a:pt x="0" y="123545"/>
                </a:lnTo>
                <a:lnTo>
                  <a:pt x="0" y="0"/>
                </a:lnTo>
                <a:lnTo>
                  <a:pt x="123682" y="0"/>
                </a:lnTo>
                <a:lnTo>
                  <a:pt x="123682" y="123545"/>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8" name="object 106"/>
          <p:cNvSpPr/>
          <p:nvPr/>
        </p:nvSpPr>
        <p:spPr>
          <a:xfrm>
            <a:off x="4043720" y="1704985"/>
            <a:ext cx="75093" cy="75045"/>
          </a:xfrm>
          <a:custGeom>
            <a:avLst/>
            <a:gdLst/>
            <a:ahLst/>
            <a:cxnLst/>
            <a:rect l="l" t="t" r="r" b="b"/>
            <a:pathLst>
              <a:path w="123825" h="123825">
                <a:moveTo>
                  <a:pt x="0" y="0"/>
                </a:moveTo>
                <a:lnTo>
                  <a:pt x="123483" y="0"/>
                </a:lnTo>
                <a:lnTo>
                  <a:pt x="123483" y="123514"/>
                </a:lnTo>
                <a:lnTo>
                  <a:pt x="0" y="123514"/>
                </a:lnTo>
                <a:lnTo>
                  <a:pt x="0" y="0"/>
                </a:lnTo>
                <a:close/>
              </a:path>
            </a:pathLst>
          </a:custGeom>
          <a:solidFill>
            <a:srgbClr val="C3861D"/>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9" name="object 107"/>
          <p:cNvSpPr/>
          <p:nvPr/>
        </p:nvSpPr>
        <p:spPr>
          <a:xfrm>
            <a:off x="4270716" y="1742404"/>
            <a:ext cx="113647" cy="113570"/>
          </a:xfrm>
          <a:prstGeom prst="rect">
            <a:avLst/>
          </a:prstGeom>
          <a:blipFill>
            <a:blip r:embed="rId12"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0" name="object 108"/>
          <p:cNvSpPr/>
          <p:nvPr/>
        </p:nvSpPr>
        <p:spPr>
          <a:xfrm>
            <a:off x="4195121" y="5238204"/>
            <a:ext cx="90111" cy="174721"/>
          </a:xfrm>
          <a:custGeom>
            <a:avLst/>
            <a:gdLst/>
            <a:ahLst/>
            <a:cxnLst/>
            <a:rect l="l" t="t" r="r" b="b"/>
            <a:pathLst>
              <a:path w="148590" h="288290">
                <a:moveTo>
                  <a:pt x="27339" y="178287"/>
                </a:moveTo>
                <a:lnTo>
                  <a:pt x="7884" y="178287"/>
                </a:lnTo>
                <a:lnTo>
                  <a:pt x="0" y="186182"/>
                </a:lnTo>
                <a:lnTo>
                  <a:pt x="0" y="195910"/>
                </a:lnTo>
                <a:lnTo>
                  <a:pt x="4261" y="218930"/>
                </a:lnTo>
                <a:lnTo>
                  <a:pt x="16061" y="238652"/>
                </a:lnTo>
                <a:lnTo>
                  <a:pt x="33921" y="253701"/>
                </a:lnTo>
                <a:lnTo>
                  <a:pt x="56364" y="262704"/>
                </a:lnTo>
                <a:lnTo>
                  <a:pt x="56364" y="280043"/>
                </a:lnTo>
                <a:lnTo>
                  <a:pt x="64259" y="287938"/>
                </a:lnTo>
                <a:lnTo>
                  <a:pt x="83714" y="287938"/>
                </a:lnTo>
                <a:lnTo>
                  <a:pt x="91609" y="280043"/>
                </a:lnTo>
                <a:lnTo>
                  <a:pt x="91609" y="262704"/>
                </a:lnTo>
                <a:lnTo>
                  <a:pt x="114053" y="253701"/>
                </a:lnTo>
                <a:lnTo>
                  <a:pt x="131913" y="238652"/>
                </a:lnTo>
                <a:lnTo>
                  <a:pt x="137413" y="229458"/>
                </a:lnTo>
                <a:lnTo>
                  <a:pt x="73987" y="229458"/>
                </a:lnTo>
                <a:lnTo>
                  <a:pt x="58916" y="226818"/>
                </a:lnTo>
                <a:lnTo>
                  <a:pt x="46596" y="219622"/>
                </a:lnTo>
                <a:lnTo>
                  <a:pt x="38284" y="208957"/>
                </a:lnTo>
                <a:lnTo>
                  <a:pt x="35234" y="195910"/>
                </a:lnTo>
                <a:lnTo>
                  <a:pt x="35234" y="186182"/>
                </a:lnTo>
                <a:lnTo>
                  <a:pt x="27339" y="178287"/>
                </a:lnTo>
                <a:close/>
              </a:path>
              <a:path w="148590" h="288290">
                <a:moveTo>
                  <a:pt x="83714" y="0"/>
                </a:moveTo>
                <a:lnTo>
                  <a:pt x="64259" y="0"/>
                </a:lnTo>
                <a:lnTo>
                  <a:pt x="56364" y="7895"/>
                </a:lnTo>
                <a:lnTo>
                  <a:pt x="56364" y="26784"/>
                </a:lnTo>
                <a:lnTo>
                  <a:pt x="33921" y="35791"/>
                </a:lnTo>
                <a:lnTo>
                  <a:pt x="16061" y="50840"/>
                </a:lnTo>
                <a:lnTo>
                  <a:pt x="4261" y="70559"/>
                </a:lnTo>
                <a:lnTo>
                  <a:pt x="0" y="93578"/>
                </a:lnTo>
                <a:lnTo>
                  <a:pt x="5823" y="120325"/>
                </a:lnTo>
                <a:lnTo>
                  <a:pt x="21695" y="142192"/>
                </a:lnTo>
                <a:lnTo>
                  <a:pt x="45216" y="156947"/>
                </a:lnTo>
                <a:lnTo>
                  <a:pt x="73987" y="162361"/>
                </a:lnTo>
                <a:lnTo>
                  <a:pt x="89058" y="165001"/>
                </a:lnTo>
                <a:lnTo>
                  <a:pt x="101377" y="172197"/>
                </a:lnTo>
                <a:lnTo>
                  <a:pt x="109690" y="182862"/>
                </a:lnTo>
                <a:lnTo>
                  <a:pt x="112740" y="195910"/>
                </a:lnTo>
                <a:lnTo>
                  <a:pt x="109690" y="208957"/>
                </a:lnTo>
                <a:lnTo>
                  <a:pt x="101377" y="219622"/>
                </a:lnTo>
                <a:lnTo>
                  <a:pt x="89058" y="226818"/>
                </a:lnTo>
                <a:lnTo>
                  <a:pt x="73987" y="229458"/>
                </a:lnTo>
                <a:lnTo>
                  <a:pt x="137413" y="229458"/>
                </a:lnTo>
                <a:lnTo>
                  <a:pt x="143713" y="218930"/>
                </a:lnTo>
                <a:lnTo>
                  <a:pt x="147974" y="195910"/>
                </a:lnTo>
                <a:lnTo>
                  <a:pt x="142150" y="169163"/>
                </a:lnTo>
                <a:lnTo>
                  <a:pt x="126278" y="147296"/>
                </a:lnTo>
                <a:lnTo>
                  <a:pt x="102757" y="132541"/>
                </a:lnTo>
                <a:lnTo>
                  <a:pt x="73987" y="127127"/>
                </a:lnTo>
                <a:lnTo>
                  <a:pt x="58916" y="124486"/>
                </a:lnTo>
                <a:lnTo>
                  <a:pt x="46596" y="117290"/>
                </a:lnTo>
                <a:lnTo>
                  <a:pt x="38284" y="106625"/>
                </a:lnTo>
                <a:lnTo>
                  <a:pt x="35234" y="93578"/>
                </a:lnTo>
                <a:lnTo>
                  <a:pt x="38284" y="80535"/>
                </a:lnTo>
                <a:lnTo>
                  <a:pt x="46596" y="69869"/>
                </a:lnTo>
                <a:lnTo>
                  <a:pt x="58916" y="62671"/>
                </a:lnTo>
                <a:lnTo>
                  <a:pt x="73987" y="60029"/>
                </a:lnTo>
                <a:lnTo>
                  <a:pt x="137412" y="60029"/>
                </a:lnTo>
                <a:lnTo>
                  <a:pt x="131913" y="50840"/>
                </a:lnTo>
                <a:lnTo>
                  <a:pt x="114053" y="35791"/>
                </a:lnTo>
                <a:lnTo>
                  <a:pt x="91609" y="26784"/>
                </a:lnTo>
                <a:lnTo>
                  <a:pt x="91609" y="7895"/>
                </a:lnTo>
                <a:lnTo>
                  <a:pt x="83714" y="0"/>
                </a:lnTo>
                <a:close/>
              </a:path>
              <a:path w="148590" h="288290">
                <a:moveTo>
                  <a:pt x="137412" y="60029"/>
                </a:moveTo>
                <a:lnTo>
                  <a:pt x="73987" y="60029"/>
                </a:lnTo>
                <a:lnTo>
                  <a:pt x="89058" y="62671"/>
                </a:lnTo>
                <a:lnTo>
                  <a:pt x="101377" y="69869"/>
                </a:lnTo>
                <a:lnTo>
                  <a:pt x="109690" y="80535"/>
                </a:lnTo>
                <a:lnTo>
                  <a:pt x="112740" y="93578"/>
                </a:lnTo>
                <a:lnTo>
                  <a:pt x="112740" y="103305"/>
                </a:lnTo>
                <a:lnTo>
                  <a:pt x="120635" y="111200"/>
                </a:lnTo>
                <a:lnTo>
                  <a:pt x="140089" y="111200"/>
                </a:lnTo>
                <a:lnTo>
                  <a:pt x="147974" y="103305"/>
                </a:lnTo>
                <a:lnTo>
                  <a:pt x="147974" y="93578"/>
                </a:lnTo>
                <a:lnTo>
                  <a:pt x="143713" y="70559"/>
                </a:lnTo>
                <a:lnTo>
                  <a:pt x="137412" y="60029"/>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1" name="object 109"/>
          <p:cNvSpPr/>
          <p:nvPr/>
        </p:nvSpPr>
        <p:spPr>
          <a:xfrm>
            <a:off x="4284844" y="5200401"/>
            <a:ext cx="94347" cy="197042"/>
          </a:xfrm>
          <a:custGeom>
            <a:avLst/>
            <a:gdLst/>
            <a:ahLst/>
            <a:cxnLst/>
            <a:rect l="l" t="t" r="r" b="b"/>
            <a:pathLst>
              <a:path w="155575" h="325120">
                <a:moveTo>
                  <a:pt x="18455" y="0"/>
                </a:moveTo>
                <a:lnTo>
                  <a:pt x="11772" y="976"/>
                </a:lnTo>
                <a:lnTo>
                  <a:pt x="5945" y="4387"/>
                </a:lnTo>
                <a:lnTo>
                  <a:pt x="1730" y="9965"/>
                </a:lnTo>
                <a:lnTo>
                  <a:pt x="0" y="16748"/>
                </a:lnTo>
                <a:lnTo>
                  <a:pt x="974" y="23432"/>
                </a:lnTo>
                <a:lnTo>
                  <a:pt x="4387" y="29262"/>
                </a:lnTo>
                <a:lnTo>
                  <a:pt x="9971" y="33483"/>
                </a:lnTo>
                <a:lnTo>
                  <a:pt x="47054" y="56877"/>
                </a:lnTo>
                <a:lnTo>
                  <a:pt x="77526" y="87541"/>
                </a:lnTo>
                <a:lnTo>
                  <a:pt x="100452" y="123985"/>
                </a:lnTo>
                <a:lnTo>
                  <a:pt x="114893" y="164719"/>
                </a:lnTo>
                <a:lnTo>
                  <a:pt x="119915" y="208252"/>
                </a:lnTo>
                <a:lnTo>
                  <a:pt x="118464" y="231916"/>
                </a:lnTo>
                <a:lnTo>
                  <a:pt x="114163" y="255165"/>
                </a:lnTo>
                <a:lnTo>
                  <a:pt x="107092" y="277679"/>
                </a:lnTo>
                <a:lnTo>
                  <a:pt x="97330" y="299140"/>
                </a:lnTo>
                <a:lnTo>
                  <a:pt x="95329" y="305848"/>
                </a:lnTo>
                <a:lnTo>
                  <a:pt x="110073" y="325045"/>
                </a:lnTo>
                <a:lnTo>
                  <a:pt x="119172" y="325045"/>
                </a:lnTo>
                <a:lnTo>
                  <a:pt x="139981" y="290314"/>
                </a:lnTo>
                <a:lnTo>
                  <a:pt x="153434" y="236218"/>
                </a:lnTo>
                <a:lnTo>
                  <a:pt x="155150" y="208252"/>
                </a:lnTo>
                <a:lnTo>
                  <a:pt x="152828" y="175577"/>
                </a:lnTo>
                <a:lnTo>
                  <a:pt x="134631" y="113371"/>
                </a:lnTo>
                <a:lnTo>
                  <a:pt x="100033" y="59201"/>
                </a:lnTo>
                <a:lnTo>
                  <a:pt x="52820" y="17417"/>
                </a:lnTo>
                <a:lnTo>
                  <a:pt x="25238" y="1725"/>
                </a:lnTo>
                <a:lnTo>
                  <a:pt x="18455"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2" name="object 110"/>
          <p:cNvSpPr/>
          <p:nvPr/>
        </p:nvSpPr>
        <p:spPr>
          <a:xfrm>
            <a:off x="4245378" y="5187808"/>
            <a:ext cx="22335" cy="21552"/>
          </a:xfrm>
          <a:custGeom>
            <a:avLst/>
            <a:gdLst/>
            <a:ahLst/>
            <a:cxnLst/>
            <a:rect l="l" t="t" r="r" b="b"/>
            <a:pathLst>
              <a:path w="36829" h="35559">
                <a:moveTo>
                  <a:pt x="18805" y="0"/>
                </a:moveTo>
                <a:lnTo>
                  <a:pt x="7895" y="0"/>
                </a:lnTo>
                <a:lnTo>
                  <a:pt x="0" y="7884"/>
                </a:lnTo>
                <a:lnTo>
                  <a:pt x="52" y="27402"/>
                </a:lnTo>
                <a:lnTo>
                  <a:pt x="7895" y="35234"/>
                </a:lnTo>
                <a:lnTo>
                  <a:pt x="28417" y="35234"/>
                </a:lnTo>
                <a:lnTo>
                  <a:pt x="36302" y="27402"/>
                </a:lnTo>
                <a:lnTo>
                  <a:pt x="36303" y="7884"/>
                </a:lnTo>
                <a:lnTo>
                  <a:pt x="28543" y="41"/>
                </a:lnTo>
                <a:lnTo>
                  <a:pt x="18805"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3" name="object 111"/>
          <p:cNvSpPr/>
          <p:nvPr/>
        </p:nvSpPr>
        <p:spPr>
          <a:xfrm>
            <a:off x="4101147" y="5255875"/>
            <a:ext cx="94347" cy="197042"/>
          </a:xfrm>
          <a:custGeom>
            <a:avLst/>
            <a:gdLst/>
            <a:ahLst/>
            <a:cxnLst/>
            <a:rect l="l" t="t" r="r" b="b"/>
            <a:pathLst>
              <a:path w="155575" h="325120">
                <a:moveTo>
                  <a:pt x="43840" y="0"/>
                </a:moveTo>
                <a:lnTo>
                  <a:pt x="15173" y="34659"/>
                </a:lnTo>
                <a:lnTo>
                  <a:pt x="1717" y="88755"/>
                </a:lnTo>
                <a:lnTo>
                  <a:pt x="0" y="116721"/>
                </a:lnTo>
                <a:lnTo>
                  <a:pt x="2321" y="149395"/>
                </a:lnTo>
                <a:lnTo>
                  <a:pt x="20518" y="211598"/>
                </a:lnTo>
                <a:lnTo>
                  <a:pt x="55116" y="265771"/>
                </a:lnTo>
                <a:lnTo>
                  <a:pt x="102329" y="307551"/>
                </a:lnTo>
                <a:lnTo>
                  <a:pt x="134969" y="324987"/>
                </a:lnTo>
                <a:lnTo>
                  <a:pt x="144089" y="324987"/>
                </a:lnTo>
                <a:lnTo>
                  <a:pt x="150393" y="321311"/>
                </a:lnTo>
                <a:lnTo>
                  <a:pt x="153419" y="315008"/>
                </a:lnTo>
                <a:lnTo>
                  <a:pt x="155141" y="308225"/>
                </a:lnTo>
                <a:lnTo>
                  <a:pt x="154168" y="301541"/>
                </a:lnTo>
                <a:lnTo>
                  <a:pt x="150760" y="295711"/>
                </a:lnTo>
                <a:lnTo>
                  <a:pt x="145178" y="291490"/>
                </a:lnTo>
                <a:lnTo>
                  <a:pt x="108095" y="268096"/>
                </a:lnTo>
                <a:lnTo>
                  <a:pt x="77623" y="237432"/>
                </a:lnTo>
                <a:lnTo>
                  <a:pt x="54698" y="200988"/>
                </a:lnTo>
                <a:lnTo>
                  <a:pt x="40256" y="160254"/>
                </a:lnTo>
                <a:lnTo>
                  <a:pt x="35234" y="116721"/>
                </a:lnTo>
                <a:lnTo>
                  <a:pt x="36685" y="93053"/>
                </a:lnTo>
                <a:lnTo>
                  <a:pt x="40986" y="69803"/>
                </a:lnTo>
                <a:lnTo>
                  <a:pt x="48058" y="47288"/>
                </a:lnTo>
                <a:lnTo>
                  <a:pt x="57820" y="25823"/>
                </a:lnTo>
                <a:lnTo>
                  <a:pt x="59820" y="19121"/>
                </a:lnTo>
                <a:lnTo>
                  <a:pt x="59117" y="12405"/>
                </a:lnTo>
                <a:lnTo>
                  <a:pt x="55945" y="6442"/>
                </a:lnTo>
                <a:lnTo>
                  <a:pt x="50542" y="2002"/>
                </a:lnTo>
                <a:lnTo>
                  <a:pt x="43840"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4" name="object 112"/>
          <p:cNvSpPr/>
          <p:nvPr/>
        </p:nvSpPr>
        <p:spPr>
          <a:xfrm>
            <a:off x="4212687" y="5444054"/>
            <a:ext cx="22335" cy="21552"/>
          </a:xfrm>
          <a:custGeom>
            <a:avLst/>
            <a:gdLst/>
            <a:ahLst/>
            <a:cxnLst/>
            <a:rect l="l" t="t" r="r" b="b"/>
            <a:pathLst>
              <a:path w="36829" h="35559">
                <a:moveTo>
                  <a:pt x="7885" y="0"/>
                </a:moveTo>
                <a:lnTo>
                  <a:pt x="11" y="7821"/>
                </a:lnTo>
                <a:lnTo>
                  <a:pt x="0" y="27370"/>
                </a:lnTo>
                <a:lnTo>
                  <a:pt x="7770" y="35203"/>
                </a:lnTo>
                <a:lnTo>
                  <a:pt x="17497" y="35255"/>
                </a:lnTo>
                <a:lnTo>
                  <a:pt x="28408" y="35255"/>
                </a:lnTo>
                <a:lnTo>
                  <a:pt x="36303" y="27370"/>
                </a:lnTo>
                <a:lnTo>
                  <a:pt x="36219" y="7821"/>
                </a:lnTo>
                <a:lnTo>
                  <a:pt x="28408" y="20"/>
                </a:lnTo>
                <a:lnTo>
                  <a:pt x="7885" y="0"/>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5" name="object 113"/>
          <p:cNvSpPr/>
          <p:nvPr/>
        </p:nvSpPr>
        <p:spPr>
          <a:xfrm>
            <a:off x="3874637" y="4967847"/>
            <a:ext cx="547215" cy="540327"/>
          </a:xfrm>
          <a:custGeom>
            <a:avLst/>
            <a:gdLst/>
            <a:ahLst/>
            <a:cxnLst/>
            <a:rect l="l" t="t" r="r" b="b"/>
            <a:pathLst>
              <a:path w="902334" h="891540">
                <a:moveTo>
                  <a:pt x="512685" y="0"/>
                </a:moveTo>
                <a:lnTo>
                  <a:pt x="81044" y="0"/>
                </a:lnTo>
                <a:lnTo>
                  <a:pt x="49532" y="6378"/>
                </a:lnTo>
                <a:lnTo>
                  <a:pt x="23767" y="23763"/>
                </a:lnTo>
                <a:lnTo>
                  <a:pt x="6380" y="49527"/>
                </a:lnTo>
                <a:lnTo>
                  <a:pt x="0" y="81044"/>
                </a:lnTo>
                <a:lnTo>
                  <a:pt x="6380" y="112561"/>
                </a:lnTo>
                <a:lnTo>
                  <a:pt x="23767" y="138325"/>
                </a:lnTo>
                <a:lnTo>
                  <a:pt x="49532" y="155710"/>
                </a:lnTo>
                <a:lnTo>
                  <a:pt x="81044" y="162089"/>
                </a:lnTo>
                <a:lnTo>
                  <a:pt x="720574" y="162089"/>
                </a:lnTo>
                <a:lnTo>
                  <a:pt x="738390" y="165694"/>
                </a:lnTo>
                <a:lnTo>
                  <a:pt x="752949" y="175519"/>
                </a:lnTo>
                <a:lnTo>
                  <a:pt x="762771" y="190082"/>
                </a:lnTo>
                <a:lnTo>
                  <a:pt x="766374" y="207899"/>
                </a:lnTo>
                <a:lnTo>
                  <a:pt x="762771" y="225710"/>
                </a:lnTo>
                <a:lnTo>
                  <a:pt x="752949" y="240270"/>
                </a:lnTo>
                <a:lnTo>
                  <a:pt x="738390" y="250094"/>
                </a:lnTo>
                <a:lnTo>
                  <a:pt x="720574" y="253699"/>
                </a:lnTo>
                <a:lnTo>
                  <a:pt x="176183" y="253699"/>
                </a:lnTo>
                <a:lnTo>
                  <a:pt x="144670" y="260077"/>
                </a:lnTo>
                <a:lnTo>
                  <a:pt x="118906" y="277462"/>
                </a:lnTo>
                <a:lnTo>
                  <a:pt x="101518" y="303227"/>
                </a:lnTo>
                <a:lnTo>
                  <a:pt x="95138" y="334743"/>
                </a:lnTo>
                <a:lnTo>
                  <a:pt x="97305" y="353391"/>
                </a:lnTo>
                <a:lnTo>
                  <a:pt x="103474" y="370507"/>
                </a:lnTo>
                <a:lnTo>
                  <a:pt x="113148" y="385596"/>
                </a:lnTo>
                <a:lnTo>
                  <a:pt x="125828" y="398165"/>
                </a:lnTo>
                <a:lnTo>
                  <a:pt x="113148" y="410734"/>
                </a:lnTo>
                <a:lnTo>
                  <a:pt x="103474" y="425824"/>
                </a:lnTo>
                <a:lnTo>
                  <a:pt x="97305" y="442940"/>
                </a:lnTo>
                <a:lnTo>
                  <a:pt x="95138" y="461588"/>
                </a:lnTo>
                <a:lnTo>
                  <a:pt x="97305" y="480235"/>
                </a:lnTo>
                <a:lnTo>
                  <a:pt x="103474" y="497352"/>
                </a:lnTo>
                <a:lnTo>
                  <a:pt x="113148" y="512445"/>
                </a:lnTo>
                <a:lnTo>
                  <a:pt x="125828" y="525020"/>
                </a:lnTo>
                <a:lnTo>
                  <a:pt x="113148" y="537589"/>
                </a:lnTo>
                <a:lnTo>
                  <a:pt x="103474" y="552679"/>
                </a:lnTo>
                <a:lnTo>
                  <a:pt x="97305" y="569795"/>
                </a:lnTo>
                <a:lnTo>
                  <a:pt x="95138" y="588442"/>
                </a:lnTo>
                <a:lnTo>
                  <a:pt x="97305" y="607090"/>
                </a:lnTo>
                <a:lnTo>
                  <a:pt x="103474" y="624206"/>
                </a:lnTo>
                <a:lnTo>
                  <a:pt x="113148" y="639295"/>
                </a:lnTo>
                <a:lnTo>
                  <a:pt x="125828" y="651864"/>
                </a:lnTo>
                <a:lnTo>
                  <a:pt x="113148" y="664433"/>
                </a:lnTo>
                <a:lnTo>
                  <a:pt x="103474" y="679523"/>
                </a:lnTo>
                <a:lnTo>
                  <a:pt x="97305" y="696639"/>
                </a:lnTo>
                <a:lnTo>
                  <a:pt x="95138" y="715287"/>
                </a:lnTo>
                <a:lnTo>
                  <a:pt x="101518" y="746803"/>
                </a:lnTo>
                <a:lnTo>
                  <a:pt x="118906" y="772568"/>
                </a:lnTo>
                <a:lnTo>
                  <a:pt x="144670" y="789953"/>
                </a:lnTo>
                <a:lnTo>
                  <a:pt x="176183" y="796331"/>
                </a:lnTo>
                <a:lnTo>
                  <a:pt x="383810" y="796331"/>
                </a:lnTo>
                <a:lnTo>
                  <a:pt x="419285" y="828690"/>
                </a:lnTo>
                <a:lnTo>
                  <a:pt x="459601" y="855092"/>
                </a:lnTo>
                <a:lnTo>
                  <a:pt x="504052" y="874829"/>
                </a:lnTo>
                <a:lnTo>
                  <a:pt x="551932" y="887191"/>
                </a:lnTo>
                <a:lnTo>
                  <a:pt x="602536" y="891470"/>
                </a:lnTo>
                <a:lnTo>
                  <a:pt x="651053" y="887542"/>
                </a:lnTo>
                <a:lnTo>
                  <a:pt x="697101" y="876175"/>
                </a:lnTo>
                <a:lnTo>
                  <a:pt x="740060" y="857988"/>
                </a:lnTo>
                <a:lnTo>
                  <a:pt x="742882" y="856235"/>
                </a:lnTo>
                <a:lnTo>
                  <a:pt x="602536" y="856235"/>
                </a:lnTo>
                <a:lnTo>
                  <a:pt x="555097" y="851970"/>
                </a:lnTo>
                <a:lnTo>
                  <a:pt x="510421" y="839675"/>
                </a:lnTo>
                <a:lnTo>
                  <a:pt x="469262" y="820103"/>
                </a:lnTo>
                <a:lnTo>
                  <a:pt x="432371" y="794005"/>
                </a:lnTo>
                <a:lnTo>
                  <a:pt x="400501" y="762134"/>
                </a:lnTo>
                <a:lnTo>
                  <a:pt x="399768" y="761097"/>
                </a:lnTo>
                <a:lnTo>
                  <a:pt x="176183" y="761097"/>
                </a:lnTo>
                <a:lnTo>
                  <a:pt x="158370" y="757492"/>
                </a:lnTo>
                <a:lnTo>
                  <a:pt x="143807" y="747667"/>
                </a:lnTo>
                <a:lnTo>
                  <a:pt x="133979" y="733104"/>
                </a:lnTo>
                <a:lnTo>
                  <a:pt x="130372" y="715287"/>
                </a:lnTo>
                <a:lnTo>
                  <a:pt x="133979" y="697476"/>
                </a:lnTo>
                <a:lnTo>
                  <a:pt x="143807" y="682916"/>
                </a:lnTo>
                <a:lnTo>
                  <a:pt x="158370" y="673092"/>
                </a:lnTo>
                <a:lnTo>
                  <a:pt x="176183" y="669487"/>
                </a:lnTo>
                <a:lnTo>
                  <a:pt x="350816" y="669487"/>
                </a:lnTo>
                <a:lnTo>
                  <a:pt x="342537" y="639403"/>
                </a:lnTo>
                <a:lnTo>
                  <a:pt x="342074" y="634252"/>
                </a:lnTo>
                <a:lnTo>
                  <a:pt x="176183" y="634252"/>
                </a:lnTo>
                <a:lnTo>
                  <a:pt x="158370" y="630646"/>
                </a:lnTo>
                <a:lnTo>
                  <a:pt x="143807" y="620818"/>
                </a:lnTo>
                <a:lnTo>
                  <a:pt x="133979" y="606255"/>
                </a:lnTo>
                <a:lnTo>
                  <a:pt x="130372" y="588442"/>
                </a:lnTo>
                <a:lnTo>
                  <a:pt x="133979" y="570625"/>
                </a:lnTo>
                <a:lnTo>
                  <a:pt x="143807" y="556062"/>
                </a:lnTo>
                <a:lnTo>
                  <a:pt x="158370" y="546237"/>
                </a:lnTo>
                <a:lnTo>
                  <a:pt x="176183" y="542632"/>
                </a:lnTo>
                <a:lnTo>
                  <a:pt x="343057" y="542632"/>
                </a:lnTo>
                <a:lnTo>
                  <a:pt x="352754" y="507398"/>
                </a:lnTo>
                <a:lnTo>
                  <a:pt x="176183" y="507398"/>
                </a:lnTo>
                <a:lnTo>
                  <a:pt x="158370" y="503793"/>
                </a:lnTo>
                <a:lnTo>
                  <a:pt x="143807" y="493967"/>
                </a:lnTo>
                <a:lnTo>
                  <a:pt x="133979" y="479405"/>
                </a:lnTo>
                <a:lnTo>
                  <a:pt x="130372" y="461588"/>
                </a:lnTo>
                <a:lnTo>
                  <a:pt x="133979" y="443777"/>
                </a:lnTo>
                <a:lnTo>
                  <a:pt x="143807" y="429217"/>
                </a:lnTo>
                <a:lnTo>
                  <a:pt x="158370" y="419392"/>
                </a:lnTo>
                <a:lnTo>
                  <a:pt x="176183" y="415788"/>
                </a:lnTo>
                <a:lnTo>
                  <a:pt x="406509" y="415788"/>
                </a:lnTo>
                <a:lnTo>
                  <a:pt x="432371" y="389926"/>
                </a:lnTo>
                <a:lnTo>
                  <a:pt x="445620" y="380553"/>
                </a:lnTo>
                <a:lnTo>
                  <a:pt x="176183" y="380553"/>
                </a:lnTo>
                <a:lnTo>
                  <a:pt x="158370" y="376947"/>
                </a:lnTo>
                <a:lnTo>
                  <a:pt x="143807" y="367119"/>
                </a:lnTo>
                <a:lnTo>
                  <a:pt x="133979" y="352556"/>
                </a:lnTo>
                <a:lnTo>
                  <a:pt x="130372" y="334743"/>
                </a:lnTo>
                <a:lnTo>
                  <a:pt x="133979" y="316931"/>
                </a:lnTo>
                <a:lnTo>
                  <a:pt x="143807" y="302367"/>
                </a:lnTo>
                <a:lnTo>
                  <a:pt x="158370" y="292539"/>
                </a:lnTo>
                <a:lnTo>
                  <a:pt x="176183" y="288933"/>
                </a:lnTo>
                <a:lnTo>
                  <a:pt x="720574" y="288933"/>
                </a:lnTo>
                <a:lnTo>
                  <a:pt x="752091" y="282555"/>
                </a:lnTo>
                <a:lnTo>
                  <a:pt x="777855" y="265171"/>
                </a:lnTo>
                <a:lnTo>
                  <a:pt x="795240" y="239410"/>
                </a:lnTo>
                <a:lnTo>
                  <a:pt x="801619" y="207899"/>
                </a:lnTo>
                <a:lnTo>
                  <a:pt x="795240" y="176382"/>
                </a:lnTo>
                <a:lnTo>
                  <a:pt x="777855" y="150618"/>
                </a:lnTo>
                <a:lnTo>
                  <a:pt x="752091" y="133233"/>
                </a:lnTo>
                <a:lnTo>
                  <a:pt x="720574" y="126854"/>
                </a:lnTo>
                <a:lnTo>
                  <a:pt x="81044" y="126854"/>
                </a:lnTo>
                <a:lnTo>
                  <a:pt x="63232" y="123248"/>
                </a:lnTo>
                <a:lnTo>
                  <a:pt x="48668" y="113420"/>
                </a:lnTo>
                <a:lnTo>
                  <a:pt x="38840" y="98857"/>
                </a:lnTo>
                <a:lnTo>
                  <a:pt x="35234" y="81044"/>
                </a:lnTo>
                <a:lnTo>
                  <a:pt x="38840" y="63233"/>
                </a:lnTo>
                <a:lnTo>
                  <a:pt x="48668" y="48673"/>
                </a:lnTo>
                <a:lnTo>
                  <a:pt x="63232" y="38849"/>
                </a:lnTo>
                <a:lnTo>
                  <a:pt x="81044" y="35245"/>
                </a:lnTo>
                <a:lnTo>
                  <a:pt x="577707" y="35245"/>
                </a:lnTo>
                <a:lnTo>
                  <a:pt x="569961" y="23763"/>
                </a:lnTo>
                <a:lnTo>
                  <a:pt x="544201" y="6378"/>
                </a:lnTo>
                <a:lnTo>
                  <a:pt x="512685" y="0"/>
                </a:lnTo>
                <a:close/>
              </a:path>
              <a:path w="902334" h="891540">
                <a:moveTo>
                  <a:pt x="741568" y="327696"/>
                </a:moveTo>
                <a:lnTo>
                  <a:pt x="602536" y="327696"/>
                </a:lnTo>
                <a:lnTo>
                  <a:pt x="649978" y="331962"/>
                </a:lnTo>
                <a:lnTo>
                  <a:pt x="694655" y="344257"/>
                </a:lnTo>
                <a:lnTo>
                  <a:pt x="735815" y="363829"/>
                </a:lnTo>
                <a:lnTo>
                  <a:pt x="772705" y="389926"/>
                </a:lnTo>
                <a:lnTo>
                  <a:pt x="804574" y="421796"/>
                </a:lnTo>
                <a:lnTo>
                  <a:pt x="830670" y="458686"/>
                </a:lnTo>
                <a:lnTo>
                  <a:pt x="850241" y="499845"/>
                </a:lnTo>
                <a:lnTo>
                  <a:pt x="862535" y="544521"/>
                </a:lnTo>
                <a:lnTo>
                  <a:pt x="866800" y="591961"/>
                </a:lnTo>
                <a:lnTo>
                  <a:pt x="862535" y="639403"/>
                </a:lnTo>
                <a:lnTo>
                  <a:pt x="850241" y="684081"/>
                </a:lnTo>
                <a:lnTo>
                  <a:pt x="830670" y="725242"/>
                </a:lnTo>
                <a:lnTo>
                  <a:pt x="804574" y="762134"/>
                </a:lnTo>
                <a:lnTo>
                  <a:pt x="772705" y="794005"/>
                </a:lnTo>
                <a:lnTo>
                  <a:pt x="735815" y="820103"/>
                </a:lnTo>
                <a:lnTo>
                  <a:pt x="694655" y="839675"/>
                </a:lnTo>
                <a:lnTo>
                  <a:pt x="649978" y="851970"/>
                </a:lnTo>
                <a:lnTo>
                  <a:pt x="602536" y="856235"/>
                </a:lnTo>
                <a:lnTo>
                  <a:pt x="742882" y="856235"/>
                </a:lnTo>
                <a:lnTo>
                  <a:pt x="779307" y="833605"/>
                </a:lnTo>
                <a:lnTo>
                  <a:pt x="814221" y="803645"/>
                </a:lnTo>
                <a:lnTo>
                  <a:pt x="844180" y="768731"/>
                </a:lnTo>
                <a:lnTo>
                  <a:pt x="868564" y="729484"/>
                </a:lnTo>
                <a:lnTo>
                  <a:pt x="886750" y="686526"/>
                </a:lnTo>
                <a:lnTo>
                  <a:pt x="898118" y="640477"/>
                </a:lnTo>
                <a:lnTo>
                  <a:pt x="902045" y="591961"/>
                </a:lnTo>
                <a:lnTo>
                  <a:pt x="897799" y="541537"/>
                </a:lnTo>
                <a:lnTo>
                  <a:pt x="885527" y="493812"/>
                </a:lnTo>
                <a:lnTo>
                  <a:pt x="865929" y="449486"/>
                </a:lnTo>
                <a:lnTo>
                  <a:pt x="839704" y="409259"/>
                </a:lnTo>
                <a:lnTo>
                  <a:pt x="807554" y="373831"/>
                </a:lnTo>
                <a:lnTo>
                  <a:pt x="770177" y="343900"/>
                </a:lnTo>
                <a:lnTo>
                  <a:pt x="741568" y="327696"/>
                </a:lnTo>
                <a:close/>
              </a:path>
              <a:path w="902334" h="891540">
                <a:moveTo>
                  <a:pt x="350816" y="669487"/>
                </a:moveTo>
                <a:lnTo>
                  <a:pt x="313226" y="669487"/>
                </a:lnTo>
                <a:lnTo>
                  <a:pt x="320919" y="693904"/>
                </a:lnTo>
                <a:lnTo>
                  <a:pt x="330595" y="717377"/>
                </a:lnTo>
                <a:lnTo>
                  <a:pt x="342155" y="739808"/>
                </a:lnTo>
                <a:lnTo>
                  <a:pt x="355497" y="761097"/>
                </a:lnTo>
                <a:lnTo>
                  <a:pt x="399768" y="761097"/>
                </a:lnTo>
                <a:lnTo>
                  <a:pt x="374404" y="725242"/>
                </a:lnTo>
                <a:lnTo>
                  <a:pt x="354832" y="684081"/>
                </a:lnTo>
                <a:lnTo>
                  <a:pt x="350816" y="669487"/>
                </a:lnTo>
                <a:close/>
              </a:path>
              <a:path w="902334" h="891540">
                <a:moveTo>
                  <a:pt x="343057" y="542632"/>
                </a:moveTo>
                <a:lnTo>
                  <a:pt x="307121" y="542632"/>
                </a:lnTo>
                <a:lnTo>
                  <a:pt x="305350" y="554750"/>
                </a:lnTo>
                <a:lnTo>
                  <a:pt x="304069" y="567018"/>
                </a:lnTo>
                <a:lnTo>
                  <a:pt x="303290" y="579425"/>
                </a:lnTo>
                <a:lnTo>
                  <a:pt x="303027" y="591961"/>
                </a:lnTo>
                <a:lnTo>
                  <a:pt x="303221" y="602681"/>
                </a:lnTo>
                <a:lnTo>
                  <a:pt x="303795" y="613307"/>
                </a:lnTo>
                <a:lnTo>
                  <a:pt x="304783" y="624206"/>
                </a:lnTo>
                <a:lnTo>
                  <a:pt x="306032" y="634252"/>
                </a:lnTo>
                <a:lnTo>
                  <a:pt x="342074" y="634252"/>
                </a:lnTo>
                <a:lnTo>
                  <a:pt x="338272" y="591961"/>
                </a:lnTo>
                <a:lnTo>
                  <a:pt x="342537" y="544521"/>
                </a:lnTo>
                <a:lnTo>
                  <a:pt x="343057" y="542632"/>
                </a:lnTo>
                <a:close/>
              </a:path>
              <a:path w="902334" h="891540">
                <a:moveTo>
                  <a:pt x="406509" y="415788"/>
                </a:moveTo>
                <a:lnTo>
                  <a:pt x="360491" y="415788"/>
                </a:lnTo>
                <a:lnTo>
                  <a:pt x="346359" y="436978"/>
                </a:lnTo>
                <a:lnTo>
                  <a:pt x="334033" y="459378"/>
                </a:lnTo>
                <a:lnTo>
                  <a:pt x="323616" y="482885"/>
                </a:lnTo>
                <a:lnTo>
                  <a:pt x="315215" y="507398"/>
                </a:lnTo>
                <a:lnTo>
                  <a:pt x="352754" y="507398"/>
                </a:lnTo>
                <a:lnTo>
                  <a:pt x="354832" y="499845"/>
                </a:lnTo>
                <a:lnTo>
                  <a:pt x="374404" y="458686"/>
                </a:lnTo>
                <a:lnTo>
                  <a:pt x="400501" y="421796"/>
                </a:lnTo>
                <a:lnTo>
                  <a:pt x="406509" y="415788"/>
                </a:lnTo>
                <a:close/>
              </a:path>
              <a:path w="902334" h="891540">
                <a:moveTo>
                  <a:pt x="611049" y="292462"/>
                </a:moveTo>
                <a:lnTo>
                  <a:pt x="602536" y="292462"/>
                </a:lnTo>
                <a:lnTo>
                  <a:pt x="553946" y="296402"/>
                </a:lnTo>
                <a:lnTo>
                  <a:pt x="507831" y="307807"/>
                </a:lnTo>
                <a:lnTo>
                  <a:pt x="464817" y="326050"/>
                </a:lnTo>
                <a:lnTo>
                  <a:pt x="425530" y="350508"/>
                </a:lnTo>
                <a:lnTo>
                  <a:pt x="390595" y="380553"/>
                </a:lnTo>
                <a:lnTo>
                  <a:pt x="445620" y="380553"/>
                </a:lnTo>
                <a:lnTo>
                  <a:pt x="469262" y="363829"/>
                </a:lnTo>
                <a:lnTo>
                  <a:pt x="510421" y="344257"/>
                </a:lnTo>
                <a:lnTo>
                  <a:pt x="555097" y="331962"/>
                </a:lnTo>
                <a:lnTo>
                  <a:pt x="602536" y="327696"/>
                </a:lnTo>
                <a:lnTo>
                  <a:pt x="741568" y="327696"/>
                </a:lnTo>
                <a:lnTo>
                  <a:pt x="728274" y="320166"/>
                </a:lnTo>
                <a:lnTo>
                  <a:pt x="682544" y="303331"/>
                </a:lnTo>
                <a:lnTo>
                  <a:pt x="680398" y="298221"/>
                </a:lnTo>
                <a:lnTo>
                  <a:pt x="677844" y="293540"/>
                </a:lnTo>
                <a:lnTo>
                  <a:pt x="627802" y="293540"/>
                </a:lnTo>
                <a:lnTo>
                  <a:pt x="619478" y="292839"/>
                </a:lnTo>
                <a:lnTo>
                  <a:pt x="611049" y="292462"/>
                </a:lnTo>
                <a:close/>
              </a:path>
              <a:path w="902334" h="891540">
                <a:moveTo>
                  <a:pt x="674712" y="288933"/>
                </a:moveTo>
                <a:lnTo>
                  <a:pt x="614923" y="288933"/>
                </a:lnTo>
                <a:lnTo>
                  <a:pt x="621708" y="290588"/>
                </a:lnTo>
                <a:lnTo>
                  <a:pt x="627802" y="293540"/>
                </a:lnTo>
                <a:lnTo>
                  <a:pt x="677844" y="293540"/>
                </a:lnTo>
                <a:lnTo>
                  <a:pt x="677769" y="293404"/>
                </a:lnTo>
                <a:lnTo>
                  <a:pt x="674712" y="288933"/>
                </a:lnTo>
                <a:close/>
              </a:path>
              <a:path w="902334" h="891540">
                <a:moveTo>
                  <a:pt x="288944" y="162089"/>
                </a:moveTo>
                <a:lnTo>
                  <a:pt x="222129" y="162089"/>
                </a:lnTo>
                <a:lnTo>
                  <a:pt x="216120" y="172356"/>
                </a:lnTo>
                <a:lnTo>
                  <a:pt x="211649" y="183510"/>
                </a:lnTo>
                <a:lnTo>
                  <a:pt x="208860" y="195405"/>
                </a:lnTo>
                <a:lnTo>
                  <a:pt x="207899" y="207899"/>
                </a:lnTo>
                <a:lnTo>
                  <a:pt x="208860" y="220387"/>
                </a:lnTo>
                <a:lnTo>
                  <a:pt x="211649" y="232279"/>
                </a:lnTo>
                <a:lnTo>
                  <a:pt x="216120" y="243431"/>
                </a:lnTo>
                <a:lnTo>
                  <a:pt x="222129" y="253699"/>
                </a:lnTo>
                <a:lnTo>
                  <a:pt x="288944" y="253699"/>
                </a:lnTo>
                <a:lnTo>
                  <a:pt x="271127" y="250094"/>
                </a:lnTo>
                <a:lnTo>
                  <a:pt x="256564" y="240270"/>
                </a:lnTo>
                <a:lnTo>
                  <a:pt x="246738" y="225710"/>
                </a:lnTo>
                <a:lnTo>
                  <a:pt x="243133" y="207899"/>
                </a:lnTo>
                <a:lnTo>
                  <a:pt x="246738" y="190082"/>
                </a:lnTo>
                <a:lnTo>
                  <a:pt x="256564" y="175519"/>
                </a:lnTo>
                <a:lnTo>
                  <a:pt x="271127" y="165694"/>
                </a:lnTo>
                <a:lnTo>
                  <a:pt x="288944" y="162089"/>
                </a:lnTo>
                <a:close/>
              </a:path>
              <a:path w="902334" h="891540">
                <a:moveTo>
                  <a:pt x="577707" y="35245"/>
                </a:moveTo>
                <a:lnTo>
                  <a:pt x="512685" y="35245"/>
                </a:lnTo>
                <a:lnTo>
                  <a:pt x="530498" y="38849"/>
                </a:lnTo>
                <a:lnTo>
                  <a:pt x="545061" y="48673"/>
                </a:lnTo>
                <a:lnTo>
                  <a:pt x="554889" y="63233"/>
                </a:lnTo>
                <a:lnTo>
                  <a:pt x="558496" y="81044"/>
                </a:lnTo>
                <a:lnTo>
                  <a:pt x="554889" y="98857"/>
                </a:lnTo>
                <a:lnTo>
                  <a:pt x="545061" y="113420"/>
                </a:lnTo>
                <a:lnTo>
                  <a:pt x="530498" y="123248"/>
                </a:lnTo>
                <a:lnTo>
                  <a:pt x="512685" y="126854"/>
                </a:lnTo>
                <a:lnTo>
                  <a:pt x="579490" y="126854"/>
                </a:lnTo>
                <a:lnTo>
                  <a:pt x="585494" y="116582"/>
                </a:lnTo>
                <a:lnTo>
                  <a:pt x="589966" y="105430"/>
                </a:lnTo>
                <a:lnTo>
                  <a:pt x="592757" y="93537"/>
                </a:lnTo>
                <a:lnTo>
                  <a:pt x="593720" y="81044"/>
                </a:lnTo>
                <a:lnTo>
                  <a:pt x="587343" y="49527"/>
                </a:lnTo>
                <a:lnTo>
                  <a:pt x="577707" y="35245"/>
                </a:lnTo>
                <a:close/>
              </a:path>
            </a:pathLst>
          </a:custGeom>
          <a:solidFill>
            <a:srgbClr val="648D59"/>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6" name="object 114"/>
          <p:cNvSpPr/>
          <p:nvPr/>
        </p:nvSpPr>
        <p:spPr>
          <a:xfrm>
            <a:off x="3136519" y="3092642"/>
            <a:ext cx="473278" cy="702348"/>
          </a:xfrm>
          <a:custGeom>
            <a:avLst/>
            <a:gdLst/>
            <a:ahLst/>
            <a:cxnLst/>
            <a:rect l="l" t="t" r="r" b="b"/>
            <a:pathLst>
              <a:path w="780414" h="1158875">
                <a:moveTo>
                  <a:pt x="51941" y="211764"/>
                </a:moveTo>
                <a:lnTo>
                  <a:pt x="27078" y="232509"/>
                </a:lnTo>
                <a:lnTo>
                  <a:pt x="9100" y="256221"/>
                </a:lnTo>
                <a:lnTo>
                  <a:pt x="0" y="287405"/>
                </a:lnTo>
                <a:lnTo>
                  <a:pt x="1764" y="330567"/>
                </a:lnTo>
                <a:lnTo>
                  <a:pt x="16998" y="372901"/>
                </a:lnTo>
                <a:lnTo>
                  <a:pt x="42263" y="402138"/>
                </a:lnTo>
                <a:lnTo>
                  <a:pt x="70744" y="426533"/>
                </a:lnTo>
                <a:lnTo>
                  <a:pt x="95625" y="454343"/>
                </a:lnTo>
                <a:lnTo>
                  <a:pt x="124402" y="500002"/>
                </a:lnTo>
                <a:lnTo>
                  <a:pt x="152242" y="546343"/>
                </a:lnTo>
                <a:lnTo>
                  <a:pt x="179054" y="593282"/>
                </a:lnTo>
                <a:lnTo>
                  <a:pt x="204745" y="640734"/>
                </a:lnTo>
                <a:lnTo>
                  <a:pt x="229224" y="688613"/>
                </a:lnTo>
                <a:lnTo>
                  <a:pt x="252399" y="736835"/>
                </a:lnTo>
                <a:lnTo>
                  <a:pt x="274177" y="785314"/>
                </a:lnTo>
                <a:lnTo>
                  <a:pt x="294467" y="833965"/>
                </a:lnTo>
                <a:lnTo>
                  <a:pt x="319047" y="884516"/>
                </a:lnTo>
                <a:lnTo>
                  <a:pt x="348086" y="926180"/>
                </a:lnTo>
                <a:lnTo>
                  <a:pt x="381282" y="960638"/>
                </a:lnTo>
                <a:lnTo>
                  <a:pt x="418334" y="989568"/>
                </a:lnTo>
                <a:lnTo>
                  <a:pt x="458943" y="1014649"/>
                </a:lnTo>
                <a:lnTo>
                  <a:pt x="546414" y="1060724"/>
                </a:lnTo>
                <a:lnTo>
                  <a:pt x="586791" y="1087443"/>
                </a:lnTo>
                <a:lnTo>
                  <a:pt x="622798" y="1119414"/>
                </a:lnTo>
                <a:lnTo>
                  <a:pt x="653294" y="1158332"/>
                </a:lnTo>
                <a:lnTo>
                  <a:pt x="717879" y="1158332"/>
                </a:lnTo>
                <a:lnTo>
                  <a:pt x="728954" y="1114220"/>
                </a:lnTo>
                <a:lnTo>
                  <a:pt x="743243" y="1070901"/>
                </a:lnTo>
                <a:lnTo>
                  <a:pt x="756105" y="1026860"/>
                </a:lnTo>
                <a:lnTo>
                  <a:pt x="762899" y="980581"/>
                </a:lnTo>
                <a:lnTo>
                  <a:pt x="758987" y="930548"/>
                </a:lnTo>
                <a:lnTo>
                  <a:pt x="757116" y="902222"/>
                </a:lnTo>
                <a:lnTo>
                  <a:pt x="760517" y="866351"/>
                </a:lnTo>
                <a:lnTo>
                  <a:pt x="768342" y="827308"/>
                </a:lnTo>
                <a:lnTo>
                  <a:pt x="779741" y="789464"/>
                </a:lnTo>
                <a:lnTo>
                  <a:pt x="780333" y="757749"/>
                </a:lnTo>
                <a:lnTo>
                  <a:pt x="767066" y="723519"/>
                </a:lnTo>
                <a:lnTo>
                  <a:pt x="746472" y="696588"/>
                </a:lnTo>
                <a:lnTo>
                  <a:pt x="725083" y="686765"/>
                </a:lnTo>
                <a:lnTo>
                  <a:pt x="679822" y="680674"/>
                </a:lnTo>
                <a:lnTo>
                  <a:pt x="667711" y="655661"/>
                </a:lnTo>
                <a:lnTo>
                  <a:pt x="668603" y="623596"/>
                </a:lnTo>
                <a:lnTo>
                  <a:pt x="668296" y="622256"/>
                </a:lnTo>
                <a:lnTo>
                  <a:pt x="583445" y="622256"/>
                </a:lnTo>
                <a:lnTo>
                  <a:pt x="553318" y="597009"/>
                </a:lnTo>
                <a:lnTo>
                  <a:pt x="525124" y="564661"/>
                </a:lnTo>
                <a:lnTo>
                  <a:pt x="496486" y="532521"/>
                </a:lnTo>
                <a:lnTo>
                  <a:pt x="476501" y="497464"/>
                </a:lnTo>
                <a:lnTo>
                  <a:pt x="474263" y="456364"/>
                </a:lnTo>
                <a:lnTo>
                  <a:pt x="488608" y="404686"/>
                </a:lnTo>
                <a:lnTo>
                  <a:pt x="507868" y="362600"/>
                </a:lnTo>
                <a:lnTo>
                  <a:pt x="532731" y="329231"/>
                </a:lnTo>
                <a:lnTo>
                  <a:pt x="563886" y="303701"/>
                </a:lnTo>
                <a:lnTo>
                  <a:pt x="592225" y="289903"/>
                </a:lnTo>
                <a:lnTo>
                  <a:pt x="138652" y="289903"/>
                </a:lnTo>
                <a:lnTo>
                  <a:pt x="112848" y="286287"/>
                </a:lnTo>
                <a:lnTo>
                  <a:pt x="80495" y="273019"/>
                </a:lnTo>
                <a:lnTo>
                  <a:pt x="66000" y="257360"/>
                </a:lnTo>
                <a:lnTo>
                  <a:pt x="68535" y="239219"/>
                </a:lnTo>
                <a:lnTo>
                  <a:pt x="69911" y="222663"/>
                </a:lnTo>
                <a:lnTo>
                  <a:pt x="51941" y="211764"/>
                </a:lnTo>
                <a:close/>
              </a:path>
              <a:path w="780414" h="1158875">
                <a:moveTo>
                  <a:pt x="662352" y="596349"/>
                </a:moveTo>
                <a:lnTo>
                  <a:pt x="636183" y="607525"/>
                </a:lnTo>
                <a:lnTo>
                  <a:pt x="610474" y="620961"/>
                </a:lnTo>
                <a:lnTo>
                  <a:pt x="583445" y="622256"/>
                </a:lnTo>
                <a:lnTo>
                  <a:pt x="668296" y="622256"/>
                </a:lnTo>
                <a:lnTo>
                  <a:pt x="662352" y="596349"/>
                </a:lnTo>
                <a:close/>
              </a:path>
              <a:path w="780414" h="1158875">
                <a:moveTo>
                  <a:pt x="366279" y="0"/>
                </a:moveTo>
                <a:lnTo>
                  <a:pt x="359279" y="7712"/>
                </a:lnTo>
                <a:lnTo>
                  <a:pt x="358727" y="26733"/>
                </a:lnTo>
                <a:lnTo>
                  <a:pt x="356497" y="75472"/>
                </a:lnTo>
                <a:lnTo>
                  <a:pt x="337430" y="113017"/>
                </a:lnTo>
                <a:lnTo>
                  <a:pt x="305082" y="141584"/>
                </a:lnTo>
                <a:lnTo>
                  <a:pt x="263013" y="163389"/>
                </a:lnTo>
                <a:lnTo>
                  <a:pt x="233363" y="175391"/>
                </a:lnTo>
                <a:lnTo>
                  <a:pt x="205444" y="189606"/>
                </a:lnTo>
                <a:lnTo>
                  <a:pt x="183093" y="210315"/>
                </a:lnTo>
                <a:lnTo>
                  <a:pt x="170147" y="241794"/>
                </a:lnTo>
                <a:lnTo>
                  <a:pt x="157789" y="277271"/>
                </a:lnTo>
                <a:lnTo>
                  <a:pt x="138652" y="289903"/>
                </a:lnTo>
                <a:lnTo>
                  <a:pt x="592225" y="289903"/>
                </a:lnTo>
                <a:lnTo>
                  <a:pt x="602022" y="285133"/>
                </a:lnTo>
                <a:lnTo>
                  <a:pt x="647825" y="272650"/>
                </a:lnTo>
                <a:lnTo>
                  <a:pt x="701984" y="265375"/>
                </a:lnTo>
                <a:lnTo>
                  <a:pt x="698142" y="251001"/>
                </a:lnTo>
                <a:lnTo>
                  <a:pt x="685444" y="239958"/>
                </a:lnTo>
                <a:lnTo>
                  <a:pt x="675775" y="227307"/>
                </a:lnTo>
                <a:lnTo>
                  <a:pt x="681021" y="208110"/>
                </a:lnTo>
                <a:lnTo>
                  <a:pt x="696454" y="171244"/>
                </a:lnTo>
                <a:lnTo>
                  <a:pt x="687065" y="149105"/>
                </a:lnTo>
                <a:lnTo>
                  <a:pt x="677191" y="145233"/>
                </a:lnTo>
                <a:lnTo>
                  <a:pt x="581182" y="145233"/>
                </a:lnTo>
                <a:lnTo>
                  <a:pt x="536708" y="132718"/>
                </a:lnTo>
                <a:lnTo>
                  <a:pt x="498839" y="108234"/>
                </a:lnTo>
                <a:lnTo>
                  <a:pt x="464791" y="76392"/>
                </a:lnTo>
                <a:lnTo>
                  <a:pt x="422085" y="31618"/>
                </a:lnTo>
                <a:lnTo>
                  <a:pt x="412058" y="21657"/>
                </a:lnTo>
                <a:lnTo>
                  <a:pt x="401438" y="12690"/>
                </a:lnTo>
                <a:lnTo>
                  <a:pt x="389962" y="5488"/>
                </a:lnTo>
                <a:lnTo>
                  <a:pt x="377313" y="342"/>
                </a:lnTo>
                <a:lnTo>
                  <a:pt x="366279" y="0"/>
                </a:lnTo>
                <a:close/>
              </a:path>
              <a:path w="780414" h="1158875">
                <a:moveTo>
                  <a:pt x="663160" y="139733"/>
                </a:moveTo>
                <a:lnTo>
                  <a:pt x="635043" y="141169"/>
                </a:lnTo>
                <a:lnTo>
                  <a:pt x="581182" y="145233"/>
                </a:lnTo>
                <a:lnTo>
                  <a:pt x="677191" y="145233"/>
                </a:lnTo>
                <a:lnTo>
                  <a:pt x="663160" y="139733"/>
                </a:lnTo>
                <a:close/>
              </a:path>
            </a:pathLst>
          </a:custGeom>
          <a:solidFill>
            <a:srgbClr val="A64044"/>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7" name="object 115"/>
          <p:cNvSpPr txBox="1"/>
          <p:nvPr/>
        </p:nvSpPr>
        <p:spPr>
          <a:xfrm>
            <a:off x="1198526" y="3124528"/>
            <a:ext cx="1736872" cy="639618"/>
          </a:xfrm>
          <a:prstGeom prst="rect">
            <a:avLst/>
          </a:prstGeom>
        </p:spPr>
        <p:txBody>
          <a:bodyPr vert="horz" wrap="square" lIns="0" tIns="7315" rIns="0" bIns="0" rtlCol="0">
            <a:spAutoFit/>
          </a:bodyPr>
          <a:lstStyle/>
          <a:p>
            <a:pPr marL="7700" defTabSz="554385">
              <a:lnSpc>
                <a:spcPts val="2622"/>
              </a:lnSpc>
              <a:spcBef>
                <a:spcPts val="58"/>
              </a:spcBef>
            </a:pPr>
            <a:r>
              <a:rPr sz="2500" spc="9" dirty="0">
                <a:solidFill>
                  <a:srgbClr val="6D6E70"/>
                </a:solidFill>
                <a:latin typeface="Arial Regular"/>
                <a:ea typeface="Calibri" charset="0"/>
                <a:cs typeface="Calibri" charset="0"/>
              </a:rPr>
              <a:t>INVENTO</a:t>
            </a:r>
            <a:endParaRPr sz="2500" dirty="0">
              <a:solidFill>
                <a:prstClr val="black"/>
              </a:solidFill>
              <a:latin typeface="Arial Regular"/>
              <a:ea typeface="Calibri" charset="0"/>
              <a:cs typeface="Calibri" charset="0"/>
            </a:endParaRPr>
          </a:p>
          <a:p>
            <a:pPr marL="7700" defTabSz="554385">
              <a:lnSpc>
                <a:spcPts val="2295"/>
              </a:lnSpc>
            </a:pPr>
            <a:r>
              <a:rPr sz="2200" spc="15" dirty="0">
                <a:solidFill>
                  <a:srgbClr val="A64044"/>
                </a:solidFill>
                <a:latin typeface="Arial Regular"/>
                <a:ea typeface="Calibri" charset="0"/>
                <a:cs typeface="Calibri" charset="0"/>
              </a:rPr>
              <a:t>PERUANO</a:t>
            </a:r>
            <a:endParaRPr sz="2200" dirty="0">
              <a:solidFill>
                <a:prstClr val="black"/>
              </a:solidFill>
              <a:latin typeface="Arial Regular"/>
              <a:ea typeface="Calibri" charset="0"/>
              <a:cs typeface="Calibri" charset="0"/>
            </a:endParaRPr>
          </a:p>
        </p:txBody>
      </p:sp>
      <p:sp>
        <p:nvSpPr>
          <p:cNvPr id="208" name="object 116"/>
          <p:cNvSpPr txBox="1"/>
          <p:nvPr/>
        </p:nvSpPr>
        <p:spPr>
          <a:xfrm>
            <a:off x="8478503" y="1319105"/>
            <a:ext cx="3152217" cy="613225"/>
          </a:xfrm>
          <a:prstGeom prst="rect">
            <a:avLst/>
          </a:prstGeom>
        </p:spPr>
        <p:txBody>
          <a:bodyPr vert="horz" wrap="square" lIns="0" tIns="10394" rIns="0" bIns="0" rtlCol="0">
            <a:spAutoFit/>
          </a:bodyPr>
          <a:lstStyle/>
          <a:p>
            <a:pPr marL="7700" defTabSz="554385">
              <a:lnSpc>
                <a:spcPts val="2092"/>
              </a:lnSpc>
              <a:spcBef>
                <a:spcPts val="82"/>
              </a:spcBef>
            </a:pPr>
            <a:r>
              <a:rPr sz="2000" spc="15" dirty="0">
                <a:solidFill>
                  <a:srgbClr val="6D6E70"/>
                </a:solidFill>
                <a:latin typeface="Arial Regular"/>
                <a:ea typeface="Calibri" charset="0"/>
                <a:cs typeface="Calibri" charset="0"/>
              </a:rPr>
              <a:t>REPLICADO </a:t>
            </a:r>
            <a:r>
              <a:rPr sz="2000" spc="9" dirty="0">
                <a:solidFill>
                  <a:srgbClr val="6D6E70"/>
                </a:solidFill>
                <a:latin typeface="Arial Regular"/>
                <a:ea typeface="Calibri" charset="0"/>
                <a:cs typeface="Calibri" charset="0"/>
              </a:rPr>
              <a:t>A</a:t>
            </a:r>
            <a:r>
              <a:rPr sz="2000" spc="49" dirty="0">
                <a:solidFill>
                  <a:srgbClr val="6D6E70"/>
                </a:solidFill>
                <a:latin typeface="Arial Regular"/>
                <a:ea typeface="Calibri" charset="0"/>
                <a:cs typeface="Calibri" charset="0"/>
              </a:rPr>
              <a:t> </a:t>
            </a:r>
            <a:r>
              <a:rPr sz="2000" spc="15" dirty="0">
                <a:solidFill>
                  <a:srgbClr val="6D6E70"/>
                </a:solidFill>
                <a:latin typeface="Arial Regular"/>
                <a:ea typeface="Calibri" charset="0"/>
                <a:cs typeface="Calibri" charset="0"/>
              </a:rPr>
              <a:t>NIVEL</a:t>
            </a:r>
            <a:endParaRPr sz="2000" dirty="0">
              <a:solidFill>
                <a:prstClr val="black"/>
              </a:solidFill>
              <a:latin typeface="Arial Regular"/>
              <a:ea typeface="Calibri" charset="0"/>
              <a:cs typeface="Calibri" charset="0"/>
            </a:endParaRPr>
          </a:p>
          <a:p>
            <a:pPr marL="7700" defTabSz="554385">
              <a:lnSpc>
                <a:spcPts val="2601"/>
              </a:lnSpc>
            </a:pPr>
            <a:r>
              <a:rPr sz="2400" spc="18" dirty="0">
                <a:solidFill>
                  <a:srgbClr val="6D5980"/>
                </a:solidFill>
                <a:latin typeface="Arial Regular"/>
                <a:ea typeface="Calibri" charset="0"/>
                <a:cs typeface="Calibri" charset="0"/>
              </a:rPr>
              <a:t>INTERNACIONAL</a:t>
            </a:r>
            <a:endParaRPr lang="es-PE" sz="2400" spc="18" dirty="0">
              <a:solidFill>
                <a:srgbClr val="6D5980"/>
              </a:solidFill>
              <a:latin typeface="Arial Regular"/>
              <a:ea typeface="Calibri" charset="0"/>
              <a:cs typeface="Calibri" charset="0"/>
            </a:endParaRPr>
          </a:p>
        </p:txBody>
      </p:sp>
      <p:sp>
        <p:nvSpPr>
          <p:cNvPr id="209" name="object 117"/>
          <p:cNvSpPr/>
          <p:nvPr/>
        </p:nvSpPr>
        <p:spPr>
          <a:xfrm>
            <a:off x="7664375" y="1964717"/>
            <a:ext cx="94270" cy="94638"/>
          </a:xfrm>
          <a:prstGeom prst="rect">
            <a:avLst/>
          </a:prstGeom>
          <a:blipFill>
            <a:blip r:embed="rId13"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0" name="object 118"/>
          <p:cNvSpPr/>
          <p:nvPr/>
        </p:nvSpPr>
        <p:spPr>
          <a:xfrm>
            <a:off x="8001267" y="1628028"/>
            <a:ext cx="94688" cy="94230"/>
          </a:xfrm>
          <a:prstGeom prst="rect">
            <a:avLst/>
          </a:prstGeom>
          <a:blipFill>
            <a:blip r:embed="rId14"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1" name="object 119"/>
          <p:cNvSpPr/>
          <p:nvPr/>
        </p:nvSpPr>
        <p:spPr>
          <a:xfrm>
            <a:off x="7664378" y="1290950"/>
            <a:ext cx="94272" cy="94635"/>
          </a:xfrm>
          <a:prstGeom prst="rect">
            <a:avLst/>
          </a:prstGeom>
          <a:blipFill>
            <a:blip r:embed="rId15"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2" name="object 120"/>
          <p:cNvSpPr/>
          <p:nvPr/>
        </p:nvSpPr>
        <p:spPr>
          <a:xfrm>
            <a:off x="7327067" y="1628043"/>
            <a:ext cx="94688" cy="94236"/>
          </a:xfrm>
          <a:prstGeom prst="rect">
            <a:avLst/>
          </a:prstGeom>
          <a:blipFill>
            <a:blip r:embed="rId1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3" name="object 121"/>
          <p:cNvSpPr/>
          <p:nvPr/>
        </p:nvSpPr>
        <p:spPr>
          <a:xfrm>
            <a:off x="7374275" y="1337808"/>
            <a:ext cx="675919" cy="674591"/>
          </a:xfrm>
          <a:prstGeom prst="rect">
            <a:avLst/>
          </a:prstGeom>
          <a:blipFill>
            <a:blip r:embed="rId17"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4" name="object 122"/>
          <p:cNvSpPr txBox="1"/>
          <p:nvPr/>
        </p:nvSpPr>
        <p:spPr>
          <a:xfrm>
            <a:off x="9192218" y="2922116"/>
            <a:ext cx="1411361" cy="945716"/>
          </a:xfrm>
          <a:prstGeom prst="rect">
            <a:avLst/>
          </a:prstGeom>
        </p:spPr>
        <p:txBody>
          <a:bodyPr vert="horz" wrap="square" lIns="0" tIns="6930" rIns="0" bIns="0" rtlCol="0">
            <a:spAutoFit/>
          </a:bodyPr>
          <a:lstStyle/>
          <a:p>
            <a:pPr marL="7700" defTabSz="554385">
              <a:spcBef>
                <a:spcPts val="55"/>
              </a:spcBef>
            </a:pPr>
            <a:r>
              <a:rPr lang="es-ES" sz="6100" spc="-618" dirty="0">
                <a:solidFill>
                  <a:srgbClr val="307692"/>
                </a:solidFill>
                <a:latin typeface="Arial Regular"/>
                <a:ea typeface="Calibri" charset="0"/>
                <a:cs typeface="Calibri" charset="0"/>
              </a:rPr>
              <a:t>76</a:t>
            </a:r>
            <a:r>
              <a:rPr sz="6100" spc="-618" dirty="0">
                <a:solidFill>
                  <a:srgbClr val="307692"/>
                </a:solidFill>
                <a:latin typeface="Arial Regular"/>
                <a:ea typeface="Calibri" charset="0"/>
                <a:cs typeface="Calibri" charset="0"/>
              </a:rPr>
              <a:t>%</a:t>
            </a:r>
            <a:endParaRPr sz="6100" dirty="0">
              <a:solidFill>
                <a:prstClr val="black"/>
              </a:solidFill>
              <a:latin typeface="Arial Regular"/>
              <a:ea typeface="Calibri" charset="0"/>
              <a:cs typeface="Calibri" charset="0"/>
            </a:endParaRPr>
          </a:p>
        </p:txBody>
      </p:sp>
      <p:sp>
        <p:nvSpPr>
          <p:cNvPr id="215" name="object 123"/>
          <p:cNvSpPr txBox="1"/>
          <p:nvPr/>
        </p:nvSpPr>
        <p:spPr>
          <a:xfrm>
            <a:off x="8466426" y="4939861"/>
            <a:ext cx="2648447" cy="646253"/>
          </a:xfrm>
          <a:prstGeom prst="rect">
            <a:avLst/>
          </a:prstGeom>
        </p:spPr>
        <p:txBody>
          <a:bodyPr vert="horz" wrap="square" lIns="0" tIns="8855" rIns="0" bIns="0" rtlCol="0">
            <a:spAutoFit/>
          </a:bodyPr>
          <a:lstStyle/>
          <a:p>
            <a:pPr marL="7700" defTabSz="554385">
              <a:lnSpc>
                <a:spcPts val="2828"/>
              </a:lnSpc>
              <a:spcBef>
                <a:spcPts val="70"/>
              </a:spcBef>
            </a:pPr>
            <a:r>
              <a:rPr sz="2600" spc="9" dirty="0">
                <a:solidFill>
                  <a:srgbClr val="6C7989"/>
                </a:solidFill>
                <a:latin typeface="Arial Regular"/>
                <a:ea typeface="Calibri" charset="0"/>
                <a:cs typeface="Calibri" charset="0"/>
              </a:rPr>
              <a:t>1</a:t>
            </a:r>
            <a:r>
              <a:rPr lang="es-ES" sz="2600" spc="9" dirty="0">
                <a:solidFill>
                  <a:srgbClr val="6C7989"/>
                </a:solidFill>
                <a:latin typeface="Arial Regular"/>
                <a:ea typeface="Calibri" charset="0"/>
                <a:cs typeface="Calibri" charset="0"/>
              </a:rPr>
              <a:t>8</a:t>
            </a:r>
            <a:r>
              <a:rPr sz="2600" spc="15" dirty="0">
                <a:solidFill>
                  <a:srgbClr val="6C7989"/>
                </a:solidFill>
                <a:latin typeface="Arial Regular"/>
                <a:ea typeface="Calibri" charset="0"/>
                <a:cs typeface="Calibri" charset="0"/>
              </a:rPr>
              <a:t> MILLONES</a:t>
            </a:r>
            <a:endParaRPr sz="2600" dirty="0">
              <a:solidFill>
                <a:prstClr val="black"/>
              </a:solidFill>
              <a:latin typeface="Arial Regular"/>
              <a:ea typeface="Calibri" charset="0"/>
              <a:cs typeface="Calibri" charset="0"/>
            </a:endParaRPr>
          </a:p>
          <a:p>
            <a:pPr marL="23099" defTabSz="554385">
              <a:lnSpc>
                <a:spcPts val="2101"/>
              </a:lnSpc>
            </a:pPr>
            <a:r>
              <a:rPr sz="2000" spc="3" dirty="0">
                <a:solidFill>
                  <a:srgbClr val="6D6E70"/>
                </a:solidFill>
                <a:latin typeface="Arial Regular"/>
                <a:ea typeface="Calibri" charset="0"/>
                <a:cs typeface="Calibri" charset="0"/>
              </a:rPr>
              <a:t>DE</a:t>
            </a:r>
            <a:r>
              <a:rPr sz="2000" spc="9" dirty="0">
                <a:solidFill>
                  <a:srgbClr val="6D6E70"/>
                </a:solidFill>
                <a:latin typeface="Arial Regular"/>
                <a:ea typeface="Calibri" charset="0"/>
                <a:cs typeface="Calibri" charset="0"/>
              </a:rPr>
              <a:t> BENEFICIADOS</a:t>
            </a:r>
            <a:endParaRPr sz="2000" dirty="0">
              <a:solidFill>
                <a:prstClr val="black"/>
              </a:solidFill>
              <a:latin typeface="Arial Regular"/>
              <a:ea typeface="Calibri" charset="0"/>
              <a:cs typeface="Calibri" charset="0"/>
            </a:endParaRPr>
          </a:p>
        </p:txBody>
      </p:sp>
      <p:sp>
        <p:nvSpPr>
          <p:cNvPr id="216" name="object 124"/>
          <p:cNvSpPr/>
          <p:nvPr/>
        </p:nvSpPr>
        <p:spPr>
          <a:xfrm>
            <a:off x="7409822" y="4939861"/>
            <a:ext cx="612737" cy="561109"/>
          </a:xfrm>
          <a:prstGeom prst="rect">
            <a:avLst/>
          </a:prstGeom>
          <a:blipFill>
            <a:blip r:embed="rId18"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7" name="object 125"/>
          <p:cNvSpPr/>
          <p:nvPr/>
        </p:nvSpPr>
        <p:spPr>
          <a:xfrm>
            <a:off x="8163105" y="3176267"/>
            <a:ext cx="573786" cy="573424"/>
          </a:xfrm>
          <a:custGeom>
            <a:avLst/>
            <a:gdLst/>
            <a:ahLst/>
            <a:cxnLst/>
            <a:rect l="l" t="t" r="r" b="b"/>
            <a:pathLst>
              <a:path w="946150" h="946150">
                <a:moveTo>
                  <a:pt x="160194" y="1270"/>
                </a:moveTo>
                <a:lnTo>
                  <a:pt x="114771" y="2540"/>
                </a:lnTo>
                <a:lnTo>
                  <a:pt x="73592" y="17780"/>
                </a:lnTo>
                <a:lnTo>
                  <a:pt x="39266" y="44450"/>
                </a:lnTo>
                <a:lnTo>
                  <a:pt x="14406" y="80010"/>
                </a:lnTo>
                <a:lnTo>
                  <a:pt x="1622" y="124460"/>
                </a:lnTo>
                <a:lnTo>
                  <a:pt x="3204" y="168910"/>
                </a:lnTo>
                <a:lnTo>
                  <a:pt x="18332" y="210820"/>
                </a:lnTo>
                <a:lnTo>
                  <a:pt x="44981" y="245110"/>
                </a:lnTo>
                <a:lnTo>
                  <a:pt x="81125" y="269240"/>
                </a:lnTo>
                <a:lnTo>
                  <a:pt x="129022" y="283210"/>
                </a:lnTo>
                <a:lnTo>
                  <a:pt x="137629" y="283210"/>
                </a:lnTo>
                <a:lnTo>
                  <a:pt x="151230" y="459740"/>
                </a:lnTo>
                <a:lnTo>
                  <a:pt x="117309" y="476250"/>
                </a:lnTo>
                <a:lnTo>
                  <a:pt x="93028" y="502920"/>
                </a:lnTo>
                <a:lnTo>
                  <a:pt x="80605" y="537210"/>
                </a:lnTo>
                <a:lnTo>
                  <a:pt x="82259" y="574040"/>
                </a:lnTo>
                <a:lnTo>
                  <a:pt x="89062" y="593090"/>
                </a:lnTo>
                <a:lnTo>
                  <a:pt x="99496" y="609600"/>
                </a:lnTo>
                <a:lnTo>
                  <a:pt x="113163" y="624840"/>
                </a:lnTo>
                <a:lnTo>
                  <a:pt x="129660" y="635000"/>
                </a:lnTo>
                <a:lnTo>
                  <a:pt x="67945" y="820420"/>
                </a:lnTo>
                <a:lnTo>
                  <a:pt x="63694" y="820420"/>
                </a:lnTo>
                <a:lnTo>
                  <a:pt x="38995" y="825500"/>
                </a:lnTo>
                <a:lnTo>
                  <a:pt x="18783" y="838200"/>
                </a:lnTo>
                <a:lnTo>
                  <a:pt x="5103" y="858520"/>
                </a:lnTo>
                <a:lnTo>
                  <a:pt x="0" y="882650"/>
                </a:lnTo>
                <a:lnTo>
                  <a:pt x="4865" y="908050"/>
                </a:lnTo>
                <a:lnTo>
                  <a:pt x="18359" y="928370"/>
                </a:lnTo>
                <a:lnTo>
                  <a:pt x="38447" y="941070"/>
                </a:lnTo>
                <a:lnTo>
                  <a:pt x="63097" y="946150"/>
                </a:lnTo>
                <a:lnTo>
                  <a:pt x="87793" y="942340"/>
                </a:lnTo>
                <a:lnTo>
                  <a:pt x="108007" y="928370"/>
                </a:lnTo>
                <a:lnTo>
                  <a:pt x="117412" y="914400"/>
                </a:lnTo>
                <a:lnTo>
                  <a:pt x="63694" y="914400"/>
                </a:lnTo>
                <a:lnTo>
                  <a:pt x="51414" y="911860"/>
                </a:lnTo>
                <a:lnTo>
                  <a:pt x="41386" y="905510"/>
                </a:lnTo>
                <a:lnTo>
                  <a:pt x="34624" y="895350"/>
                </a:lnTo>
                <a:lnTo>
                  <a:pt x="32145" y="882650"/>
                </a:lnTo>
                <a:lnTo>
                  <a:pt x="34624" y="871220"/>
                </a:lnTo>
                <a:lnTo>
                  <a:pt x="41386" y="861060"/>
                </a:lnTo>
                <a:lnTo>
                  <a:pt x="51414" y="853440"/>
                </a:lnTo>
                <a:lnTo>
                  <a:pt x="63694" y="852170"/>
                </a:lnTo>
                <a:lnTo>
                  <a:pt x="118268" y="852170"/>
                </a:lnTo>
                <a:lnTo>
                  <a:pt x="110085" y="840740"/>
                </a:lnTo>
                <a:lnTo>
                  <a:pt x="97934" y="830580"/>
                </a:lnTo>
                <a:lnTo>
                  <a:pt x="159586" y="645160"/>
                </a:lnTo>
                <a:lnTo>
                  <a:pt x="221929" y="645160"/>
                </a:lnTo>
                <a:lnTo>
                  <a:pt x="218548" y="635000"/>
                </a:lnTo>
                <a:lnTo>
                  <a:pt x="242952" y="614680"/>
                </a:lnTo>
                <a:lnTo>
                  <a:pt x="174109" y="614680"/>
                </a:lnTo>
                <a:lnTo>
                  <a:pt x="149548" y="609600"/>
                </a:lnTo>
                <a:lnTo>
                  <a:pt x="129488" y="596900"/>
                </a:lnTo>
                <a:lnTo>
                  <a:pt x="115962" y="576580"/>
                </a:lnTo>
                <a:lnTo>
                  <a:pt x="111001" y="552450"/>
                </a:lnTo>
                <a:lnTo>
                  <a:pt x="115962" y="527050"/>
                </a:lnTo>
                <a:lnTo>
                  <a:pt x="129488" y="506730"/>
                </a:lnTo>
                <a:lnTo>
                  <a:pt x="149548" y="494030"/>
                </a:lnTo>
                <a:lnTo>
                  <a:pt x="174109" y="488950"/>
                </a:lnTo>
                <a:lnTo>
                  <a:pt x="244759" y="488950"/>
                </a:lnTo>
                <a:lnTo>
                  <a:pt x="243855" y="487680"/>
                </a:lnTo>
                <a:lnTo>
                  <a:pt x="226290" y="472440"/>
                </a:lnTo>
                <a:lnTo>
                  <a:pt x="205596" y="462280"/>
                </a:lnTo>
                <a:lnTo>
                  <a:pt x="182664" y="457200"/>
                </a:lnTo>
                <a:lnTo>
                  <a:pt x="169104" y="280670"/>
                </a:lnTo>
                <a:lnTo>
                  <a:pt x="204130" y="269240"/>
                </a:lnTo>
                <a:lnTo>
                  <a:pt x="230483" y="252730"/>
                </a:lnTo>
                <a:lnTo>
                  <a:pt x="142561" y="252730"/>
                </a:lnTo>
                <a:lnTo>
                  <a:pt x="99581" y="243840"/>
                </a:lnTo>
                <a:lnTo>
                  <a:pt x="64484" y="219710"/>
                </a:lnTo>
                <a:lnTo>
                  <a:pt x="40822" y="184150"/>
                </a:lnTo>
                <a:lnTo>
                  <a:pt x="32145" y="142240"/>
                </a:lnTo>
                <a:lnTo>
                  <a:pt x="40822" y="99060"/>
                </a:lnTo>
                <a:lnTo>
                  <a:pt x="64484" y="63500"/>
                </a:lnTo>
                <a:lnTo>
                  <a:pt x="99581" y="40640"/>
                </a:lnTo>
                <a:lnTo>
                  <a:pt x="142561" y="31750"/>
                </a:lnTo>
                <a:lnTo>
                  <a:pt x="230443" y="31750"/>
                </a:lnTo>
                <a:lnTo>
                  <a:pt x="203808" y="13970"/>
                </a:lnTo>
                <a:lnTo>
                  <a:pt x="160194" y="1270"/>
                </a:lnTo>
                <a:close/>
              </a:path>
              <a:path w="946150" h="946150">
                <a:moveTo>
                  <a:pt x="221929" y="645160"/>
                </a:moveTo>
                <a:lnTo>
                  <a:pt x="188622" y="645160"/>
                </a:lnTo>
                <a:lnTo>
                  <a:pt x="250285" y="830580"/>
                </a:lnTo>
                <a:lnTo>
                  <a:pt x="232486" y="848360"/>
                </a:lnTo>
                <a:lnTo>
                  <a:pt x="223113" y="869950"/>
                </a:lnTo>
                <a:lnTo>
                  <a:pt x="222756" y="894080"/>
                </a:lnTo>
                <a:lnTo>
                  <a:pt x="232003" y="916940"/>
                </a:lnTo>
                <a:lnTo>
                  <a:pt x="249536" y="934720"/>
                </a:lnTo>
                <a:lnTo>
                  <a:pt x="271761" y="944880"/>
                </a:lnTo>
                <a:lnTo>
                  <a:pt x="295879" y="944880"/>
                </a:lnTo>
                <a:lnTo>
                  <a:pt x="319089" y="935990"/>
                </a:lnTo>
                <a:lnTo>
                  <a:pt x="336893" y="918210"/>
                </a:lnTo>
                <a:lnTo>
                  <a:pt x="338455" y="914400"/>
                </a:lnTo>
                <a:lnTo>
                  <a:pt x="284514" y="914400"/>
                </a:lnTo>
                <a:lnTo>
                  <a:pt x="272234" y="911860"/>
                </a:lnTo>
                <a:lnTo>
                  <a:pt x="262206" y="905510"/>
                </a:lnTo>
                <a:lnTo>
                  <a:pt x="255445" y="895350"/>
                </a:lnTo>
                <a:lnTo>
                  <a:pt x="252966" y="882650"/>
                </a:lnTo>
                <a:lnTo>
                  <a:pt x="255445" y="871220"/>
                </a:lnTo>
                <a:lnTo>
                  <a:pt x="262206" y="861060"/>
                </a:lnTo>
                <a:lnTo>
                  <a:pt x="272234" y="853440"/>
                </a:lnTo>
                <a:lnTo>
                  <a:pt x="284514" y="852170"/>
                </a:lnTo>
                <a:lnTo>
                  <a:pt x="338913" y="852170"/>
                </a:lnTo>
                <a:lnTo>
                  <a:pt x="337371" y="848360"/>
                </a:lnTo>
                <a:lnTo>
                  <a:pt x="327192" y="836930"/>
                </a:lnTo>
                <a:lnTo>
                  <a:pt x="314563" y="828040"/>
                </a:lnTo>
                <a:lnTo>
                  <a:pt x="300124" y="821690"/>
                </a:lnTo>
                <a:lnTo>
                  <a:pt x="284514" y="820420"/>
                </a:lnTo>
                <a:lnTo>
                  <a:pt x="280263" y="820420"/>
                </a:lnTo>
                <a:lnTo>
                  <a:pt x="221929" y="645160"/>
                </a:lnTo>
                <a:close/>
              </a:path>
              <a:path w="946150" h="946150">
                <a:moveTo>
                  <a:pt x="118268" y="852170"/>
                </a:moveTo>
                <a:lnTo>
                  <a:pt x="63694" y="852170"/>
                </a:lnTo>
                <a:lnTo>
                  <a:pt x="75974" y="853440"/>
                </a:lnTo>
                <a:lnTo>
                  <a:pt x="86002" y="861060"/>
                </a:lnTo>
                <a:lnTo>
                  <a:pt x="92763" y="871220"/>
                </a:lnTo>
                <a:lnTo>
                  <a:pt x="95243" y="882650"/>
                </a:lnTo>
                <a:lnTo>
                  <a:pt x="92763" y="895350"/>
                </a:lnTo>
                <a:lnTo>
                  <a:pt x="86002" y="905510"/>
                </a:lnTo>
                <a:lnTo>
                  <a:pt x="75974" y="911860"/>
                </a:lnTo>
                <a:lnTo>
                  <a:pt x="63694" y="914400"/>
                </a:lnTo>
                <a:lnTo>
                  <a:pt x="117412" y="914400"/>
                </a:lnTo>
                <a:lnTo>
                  <a:pt x="121687" y="908050"/>
                </a:lnTo>
                <a:lnTo>
                  <a:pt x="126781" y="883920"/>
                </a:lnTo>
                <a:lnTo>
                  <a:pt x="124861" y="867410"/>
                </a:lnTo>
                <a:lnTo>
                  <a:pt x="119178" y="853440"/>
                </a:lnTo>
                <a:lnTo>
                  <a:pt x="118268" y="852170"/>
                </a:lnTo>
                <a:close/>
              </a:path>
              <a:path w="946150" h="946150">
                <a:moveTo>
                  <a:pt x="338913" y="852170"/>
                </a:moveTo>
                <a:lnTo>
                  <a:pt x="284514" y="852170"/>
                </a:lnTo>
                <a:lnTo>
                  <a:pt x="296794" y="853440"/>
                </a:lnTo>
                <a:lnTo>
                  <a:pt x="306823" y="861060"/>
                </a:lnTo>
                <a:lnTo>
                  <a:pt x="313584" y="871220"/>
                </a:lnTo>
                <a:lnTo>
                  <a:pt x="316063" y="882650"/>
                </a:lnTo>
                <a:lnTo>
                  <a:pt x="313584" y="895350"/>
                </a:lnTo>
                <a:lnTo>
                  <a:pt x="306823" y="905510"/>
                </a:lnTo>
                <a:lnTo>
                  <a:pt x="296794" y="911860"/>
                </a:lnTo>
                <a:lnTo>
                  <a:pt x="284514" y="914400"/>
                </a:lnTo>
                <a:lnTo>
                  <a:pt x="338455" y="914400"/>
                </a:lnTo>
                <a:lnTo>
                  <a:pt x="346265" y="895350"/>
                </a:lnTo>
                <a:lnTo>
                  <a:pt x="346620" y="871220"/>
                </a:lnTo>
                <a:lnTo>
                  <a:pt x="338913" y="852170"/>
                </a:lnTo>
                <a:close/>
              </a:path>
              <a:path w="946150" h="946150">
                <a:moveTo>
                  <a:pt x="188622" y="645160"/>
                </a:moveTo>
                <a:lnTo>
                  <a:pt x="159586" y="645160"/>
                </a:lnTo>
                <a:lnTo>
                  <a:pt x="166827" y="646430"/>
                </a:lnTo>
                <a:lnTo>
                  <a:pt x="181382" y="646430"/>
                </a:lnTo>
                <a:lnTo>
                  <a:pt x="188622" y="645160"/>
                </a:lnTo>
                <a:close/>
              </a:path>
              <a:path w="946150" h="946150">
                <a:moveTo>
                  <a:pt x="244759" y="488950"/>
                </a:moveTo>
                <a:lnTo>
                  <a:pt x="174109" y="488950"/>
                </a:lnTo>
                <a:lnTo>
                  <a:pt x="198663" y="494030"/>
                </a:lnTo>
                <a:lnTo>
                  <a:pt x="218717" y="506730"/>
                </a:lnTo>
                <a:lnTo>
                  <a:pt x="232238" y="527050"/>
                </a:lnTo>
                <a:lnTo>
                  <a:pt x="237196" y="552450"/>
                </a:lnTo>
                <a:lnTo>
                  <a:pt x="232238" y="576580"/>
                </a:lnTo>
                <a:lnTo>
                  <a:pt x="218717" y="596900"/>
                </a:lnTo>
                <a:lnTo>
                  <a:pt x="198663" y="609600"/>
                </a:lnTo>
                <a:lnTo>
                  <a:pt x="174109" y="614680"/>
                </a:lnTo>
                <a:lnTo>
                  <a:pt x="242952" y="614680"/>
                </a:lnTo>
                <a:lnTo>
                  <a:pt x="247528" y="610870"/>
                </a:lnTo>
                <a:lnTo>
                  <a:pt x="264497" y="579120"/>
                </a:lnTo>
                <a:lnTo>
                  <a:pt x="268205" y="543560"/>
                </a:lnTo>
                <a:lnTo>
                  <a:pt x="257405" y="506730"/>
                </a:lnTo>
                <a:lnTo>
                  <a:pt x="244759" y="488950"/>
                </a:lnTo>
                <a:close/>
              </a:path>
              <a:path w="946150" h="946150">
                <a:moveTo>
                  <a:pt x="413479" y="190500"/>
                </a:moveTo>
                <a:lnTo>
                  <a:pt x="275907" y="190500"/>
                </a:lnTo>
                <a:lnTo>
                  <a:pt x="442583" y="229870"/>
                </a:lnTo>
                <a:lnTo>
                  <a:pt x="442237" y="233680"/>
                </a:lnTo>
                <a:lnTo>
                  <a:pt x="442237" y="236220"/>
                </a:lnTo>
                <a:lnTo>
                  <a:pt x="449848" y="273050"/>
                </a:lnTo>
                <a:lnTo>
                  <a:pt x="470268" y="303530"/>
                </a:lnTo>
                <a:lnTo>
                  <a:pt x="500441" y="323850"/>
                </a:lnTo>
                <a:lnTo>
                  <a:pt x="537313" y="330200"/>
                </a:lnTo>
                <a:lnTo>
                  <a:pt x="567954" y="325120"/>
                </a:lnTo>
                <a:lnTo>
                  <a:pt x="594624" y="311150"/>
                </a:lnTo>
                <a:lnTo>
                  <a:pt x="605001" y="299720"/>
                </a:lnTo>
                <a:lnTo>
                  <a:pt x="536873" y="299720"/>
                </a:lnTo>
                <a:lnTo>
                  <a:pt x="512319" y="294640"/>
                </a:lnTo>
                <a:lnTo>
                  <a:pt x="492266" y="280670"/>
                </a:lnTo>
                <a:lnTo>
                  <a:pt x="478745" y="260350"/>
                </a:lnTo>
                <a:lnTo>
                  <a:pt x="473786" y="236220"/>
                </a:lnTo>
                <a:lnTo>
                  <a:pt x="478745" y="212090"/>
                </a:lnTo>
                <a:lnTo>
                  <a:pt x="487195" y="199390"/>
                </a:lnTo>
                <a:lnTo>
                  <a:pt x="449923" y="199390"/>
                </a:lnTo>
                <a:lnTo>
                  <a:pt x="413479" y="190500"/>
                </a:lnTo>
                <a:close/>
              </a:path>
              <a:path w="946150" h="946150">
                <a:moveTo>
                  <a:pt x="853828" y="260350"/>
                </a:moveTo>
                <a:lnTo>
                  <a:pt x="628274" y="260350"/>
                </a:lnTo>
                <a:lnTo>
                  <a:pt x="821817" y="278130"/>
                </a:lnTo>
                <a:lnTo>
                  <a:pt x="830709" y="300990"/>
                </a:lnTo>
                <a:lnTo>
                  <a:pt x="847302" y="318770"/>
                </a:lnTo>
                <a:lnTo>
                  <a:pt x="869265" y="328930"/>
                </a:lnTo>
                <a:lnTo>
                  <a:pt x="894265" y="330200"/>
                </a:lnTo>
                <a:lnTo>
                  <a:pt x="917652" y="321310"/>
                </a:lnTo>
                <a:lnTo>
                  <a:pt x="935199" y="304800"/>
                </a:lnTo>
                <a:lnTo>
                  <a:pt x="937431" y="299720"/>
                </a:lnTo>
                <a:lnTo>
                  <a:pt x="883889" y="299720"/>
                </a:lnTo>
                <a:lnTo>
                  <a:pt x="871609" y="297180"/>
                </a:lnTo>
                <a:lnTo>
                  <a:pt x="861581" y="290830"/>
                </a:lnTo>
                <a:lnTo>
                  <a:pt x="854819" y="280670"/>
                </a:lnTo>
                <a:lnTo>
                  <a:pt x="852340" y="267970"/>
                </a:lnTo>
                <a:lnTo>
                  <a:pt x="853828" y="260350"/>
                </a:lnTo>
                <a:close/>
              </a:path>
              <a:path w="946150" h="946150">
                <a:moveTo>
                  <a:pt x="801738" y="0"/>
                </a:moveTo>
                <a:lnTo>
                  <a:pt x="758228" y="20320"/>
                </a:lnTo>
                <a:lnTo>
                  <a:pt x="741925" y="63500"/>
                </a:lnTo>
                <a:lnTo>
                  <a:pt x="742008" y="69850"/>
                </a:lnTo>
                <a:lnTo>
                  <a:pt x="743181" y="76200"/>
                </a:lnTo>
                <a:lnTo>
                  <a:pt x="745411" y="82550"/>
                </a:lnTo>
                <a:lnTo>
                  <a:pt x="606620" y="172720"/>
                </a:lnTo>
                <a:lnTo>
                  <a:pt x="536873" y="172720"/>
                </a:lnTo>
                <a:lnTo>
                  <a:pt x="561438" y="177800"/>
                </a:lnTo>
                <a:lnTo>
                  <a:pt x="581494" y="191770"/>
                </a:lnTo>
                <a:lnTo>
                  <a:pt x="595014" y="212090"/>
                </a:lnTo>
                <a:lnTo>
                  <a:pt x="599971" y="236220"/>
                </a:lnTo>
                <a:lnTo>
                  <a:pt x="595014" y="260350"/>
                </a:lnTo>
                <a:lnTo>
                  <a:pt x="581494" y="280670"/>
                </a:lnTo>
                <a:lnTo>
                  <a:pt x="561438" y="294640"/>
                </a:lnTo>
                <a:lnTo>
                  <a:pt x="536873" y="299720"/>
                </a:lnTo>
                <a:lnTo>
                  <a:pt x="605001" y="299720"/>
                </a:lnTo>
                <a:lnTo>
                  <a:pt x="615379" y="288290"/>
                </a:lnTo>
                <a:lnTo>
                  <a:pt x="628274" y="260350"/>
                </a:lnTo>
                <a:lnTo>
                  <a:pt x="853828" y="260350"/>
                </a:lnTo>
                <a:lnTo>
                  <a:pt x="854819" y="255270"/>
                </a:lnTo>
                <a:lnTo>
                  <a:pt x="860735" y="246380"/>
                </a:lnTo>
                <a:lnTo>
                  <a:pt x="824728" y="246380"/>
                </a:lnTo>
                <a:lnTo>
                  <a:pt x="631153" y="228600"/>
                </a:lnTo>
                <a:lnTo>
                  <a:pt x="630250" y="220980"/>
                </a:lnTo>
                <a:lnTo>
                  <a:pt x="628708" y="213360"/>
                </a:lnTo>
                <a:lnTo>
                  <a:pt x="626538" y="205740"/>
                </a:lnTo>
                <a:lnTo>
                  <a:pt x="623750" y="199390"/>
                </a:lnTo>
                <a:lnTo>
                  <a:pt x="762563" y="109220"/>
                </a:lnTo>
                <a:lnTo>
                  <a:pt x="845893" y="109220"/>
                </a:lnTo>
                <a:lnTo>
                  <a:pt x="851377" y="105410"/>
                </a:lnTo>
                <a:lnTo>
                  <a:pt x="858141" y="93980"/>
                </a:lnTo>
                <a:lnTo>
                  <a:pt x="805022" y="93980"/>
                </a:lnTo>
                <a:lnTo>
                  <a:pt x="792742" y="91440"/>
                </a:lnTo>
                <a:lnTo>
                  <a:pt x="782714" y="85090"/>
                </a:lnTo>
                <a:lnTo>
                  <a:pt x="775953" y="74930"/>
                </a:lnTo>
                <a:lnTo>
                  <a:pt x="773473" y="63500"/>
                </a:lnTo>
                <a:lnTo>
                  <a:pt x="775953" y="50800"/>
                </a:lnTo>
                <a:lnTo>
                  <a:pt x="782714" y="40640"/>
                </a:lnTo>
                <a:lnTo>
                  <a:pt x="792742" y="34290"/>
                </a:lnTo>
                <a:lnTo>
                  <a:pt x="805022" y="31750"/>
                </a:lnTo>
                <a:lnTo>
                  <a:pt x="858881" y="31750"/>
                </a:lnTo>
                <a:lnTo>
                  <a:pt x="847031" y="16510"/>
                </a:lnTo>
                <a:lnTo>
                  <a:pt x="825589" y="3810"/>
                </a:lnTo>
                <a:lnTo>
                  <a:pt x="801738" y="0"/>
                </a:lnTo>
                <a:close/>
              </a:path>
              <a:path w="946150" h="946150">
                <a:moveTo>
                  <a:pt x="938601" y="236220"/>
                </a:moveTo>
                <a:lnTo>
                  <a:pt x="883889" y="236220"/>
                </a:lnTo>
                <a:lnTo>
                  <a:pt x="896164" y="238760"/>
                </a:lnTo>
                <a:lnTo>
                  <a:pt x="906193" y="245110"/>
                </a:lnTo>
                <a:lnTo>
                  <a:pt x="912957" y="255270"/>
                </a:lnTo>
                <a:lnTo>
                  <a:pt x="915438" y="267970"/>
                </a:lnTo>
                <a:lnTo>
                  <a:pt x="912957" y="280670"/>
                </a:lnTo>
                <a:lnTo>
                  <a:pt x="906193" y="290830"/>
                </a:lnTo>
                <a:lnTo>
                  <a:pt x="896164" y="297180"/>
                </a:lnTo>
                <a:lnTo>
                  <a:pt x="883889" y="299720"/>
                </a:lnTo>
                <a:lnTo>
                  <a:pt x="937431" y="299720"/>
                </a:lnTo>
                <a:lnTo>
                  <a:pt x="945242" y="281940"/>
                </a:lnTo>
                <a:lnTo>
                  <a:pt x="946117" y="257810"/>
                </a:lnTo>
                <a:lnTo>
                  <a:pt x="938601" y="236220"/>
                </a:lnTo>
                <a:close/>
              </a:path>
              <a:path w="946150" h="946150">
                <a:moveTo>
                  <a:pt x="230443" y="31750"/>
                </a:moveTo>
                <a:lnTo>
                  <a:pt x="142561" y="31750"/>
                </a:lnTo>
                <a:lnTo>
                  <a:pt x="185534" y="40640"/>
                </a:lnTo>
                <a:lnTo>
                  <a:pt x="220628" y="63500"/>
                </a:lnTo>
                <a:lnTo>
                  <a:pt x="244289" y="99060"/>
                </a:lnTo>
                <a:lnTo>
                  <a:pt x="252966" y="142240"/>
                </a:lnTo>
                <a:lnTo>
                  <a:pt x="244254" y="184150"/>
                </a:lnTo>
                <a:lnTo>
                  <a:pt x="220588" y="219710"/>
                </a:lnTo>
                <a:lnTo>
                  <a:pt x="185510" y="243840"/>
                </a:lnTo>
                <a:lnTo>
                  <a:pt x="142561" y="252730"/>
                </a:lnTo>
                <a:lnTo>
                  <a:pt x="230483" y="252730"/>
                </a:lnTo>
                <a:lnTo>
                  <a:pt x="234537" y="250190"/>
                </a:lnTo>
                <a:lnTo>
                  <a:pt x="258928" y="222250"/>
                </a:lnTo>
                <a:lnTo>
                  <a:pt x="275907" y="190500"/>
                </a:lnTo>
                <a:lnTo>
                  <a:pt x="413479" y="190500"/>
                </a:lnTo>
                <a:lnTo>
                  <a:pt x="283321" y="158750"/>
                </a:lnTo>
                <a:lnTo>
                  <a:pt x="281739" y="114300"/>
                </a:lnTo>
                <a:lnTo>
                  <a:pt x="266608" y="72390"/>
                </a:lnTo>
                <a:lnTo>
                  <a:pt x="239955" y="38100"/>
                </a:lnTo>
                <a:lnTo>
                  <a:pt x="230443" y="31750"/>
                </a:lnTo>
                <a:close/>
              </a:path>
              <a:path w="946150" h="946150">
                <a:moveTo>
                  <a:pt x="883889" y="204470"/>
                </a:moveTo>
                <a:lnTo>
                  <a:pt x="864681" y="208280"/>
                </a:lnTo>
                <a:lnTo>
                  <a:pt x="847677" y="215900"/>
                </a:lnTo>
                <a:lnTo>
                  <a:pt x="833988" y="229870"/>
                </a:lnTo>
                <a:lnTo>
                  <a:pt x="824728" y="246380"/>
                </a:lnTo>
                <a:lnTo>
                  <a:pt x="860735" y="246380"/>
                </a:lnTo>
                <a:lnTo>
                  <a:pt x="861581" y="245110"/>
                </a:lnTo>
                <a:lnTo>
                  <a:pt x="871609" y="238760"/>
                </a:lnTo>
                <a:lnTo>
                  <a:pt x="883889" y="236220"/>
                </a:lnTo>
                <a:lnTo>
                  <a:pt x="938601" y="236220"/>
                </a:lnTo>
                <a:lnTo>
                  <a:pt x="924674" y="219710"/>
                </a:lnTo>
                <a:lnTo>
                  <a:pt x="905912" y="208280"/>
                </a:lnTo>
                <a:lnTo>
                  <a:pt x="883889" y="204470"/>
                </a:lnTo>
                <a:close/>
              </a:path>
              <a:path w="946150" h="946150">
                <a:moveTo>
                  <a:pt x="541166" y="142240"/>
                </a:moveTo>
                <a:lnTo>
                  <a:pt x="473200" y="166370"/>
                </a:lnTo>
                <a:lnTo>
                  <a:pt x="449923" y="199390"/>
                </a:lnTo>
                <a:lnTo>
                  <a:pt x="487195" y="199390"/>
                </a:lnTo>
                <a:lnTo>
                  <a:pt x="492266" y="191770"/>
                </a:lnTo>
                <a:lnTo>
                  <a:pt x="512319" y="177800"/>
                </a:lnTo>
                <a:lnTo>
                  <a:pt x="536873" y="172720"/>
                </a:lnTo>
                <a:lnTo>
                  <a:pt x="606620" y="172720"/>
                </a:lnTo>
                <a:lnTo>
                  <a:pt x="576352" y="149860"/>
                </a:lnTo>
                <a:lnTo>
                  <a:pt x="541166" y="142240"/>
                </a:lnTo>
                <a:close/>
              </a:path>
              <a:path w="946150" h="946150">
                <a:moveTo>
                  <a:pt x="845893" y="109220"/>
                </a:moveTo>
                <a:lnTo>
                  <a:pt x="762563" y="109220"/>
                </a:lnTo>
                <a:lnTo>
                  <a:pt x="784007" y="121920"/>
                </a:lnTo>
                <a:lnTo>
                  <a:pt x="807861" y="125730"/>
                </a:lnTo>
                <a:lnTo>
                  <a:pt x="831270" y="119380"/>
                </a:lnTo>
                <a:lnTo>
                  <a:pt x="845893" y="109220"/>
                </a:lnTo>
                <a:close/>
              </a:path>
              <a:path w="946150" h="946150">
                <a:moveTo>
                  <a:pt x="858881" y="31750"/>
                </a:moveTo>
                <a:lnTo>
                  <a:pt x="805022" y="31750"/>
                </a:lnTo>
                <a:lnTo>
                  <a:pt x="817301" y="34290"/>
                </a:lnTo>
                <a:lnTo>
                  <a:pt x="827325" y="40640"/>
                </a:lnTo>
                <a:lnTo>
                  <a:pt x="834083" y="50800"/>
                </a:lnTo>
                <a:lnTo>
                  <a:pt x="836560" y="63500"/>
                </a:lnTo>
                <a:lnTo>
                  <a:pt x="834083" y="74930"/>
                </a:lnTo>
                <a:lnTo>
                  <a:pt x="827325" y="85090"/>
                </a:lnTo>
                <a:lnTo>
                  <a:pt x="817301" y="91440"/>
                </a:lnTo>
                <a:lnTo>
                  <a:pt x="805022" y="93980"/>
                </a:lnTo>
                <a:lnTo>
                  <a:pt x="858141" y="93980"/>
                </a:lnTo>
                <a:lnTo>
                  <a:pt x="864153" y="83820"/>
                </a:lnTo>
                <a:lnTo>
                  <a:pt x="867596" y="59690"/>
                </a:lnTo>
                <a:lnTo>
                  <a:pt x="861843" y="35560"/>
                </a:lnTo>
                <a:lnTo>
                  <a:pt x="858881" y="31750"/>
                </a:lnTo>
                <a:close/>
              </a:path>
            </a:pathLst>
          </a:custGeom>
          <a:solidFill>
            <a:srgbClr val="307692"/>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8" name="object 126"/>
          <p:cNvSpPr/>
          <p:nvPr/>
        </p:nvSpPr>
        <p:spPr>
          <a:xfrm>
            <a:off x="8354931" y="3395864"/>
            <a:ext cx="381626" cy="352521"/>
          </a:xfrm>
          <a:custGeom>
            <a:avLst/>
            <a:gdLst/>
            <a:ahLst/>
            <a:cxnLst/>
            <a:rect l="l" t="t" r="r" b="b"/>
            <a:pathLst>
              <a:path w="629284" h="581660">
                <a:moveTo>
                  <a:pt x="337097" y="385404"/>
                </a:moveTo>
                <a:lnTo>
                  <a:pt x="212247" y="385404"/>
                </a:lnTo>
                <a:lnTo>
                  <a:pt x="348327" y="420942"/>
                </a:lnTo>
                <a:lnTo>
                  <a:pt x="349092" y="466355"/>
                </a:lnTo>
                <a:lnTo>
                  <a:pt x="363475" y="507771"/>
                </a:lnTo>
                <a:lnTo>
                  <a:pt x="389495" y="542545"/>
                </a:lnTo>
                <a:lnTo>
                  <a:pt x="425171" y="568028"/>
                </a:lnTo>
                <a:lnTo>
                  <a:pt x="468522" y="581576"/>
                </a:lnTo>
                <a:lnTo>
                  <a:pt x="513935" y="580810"/>
                </a:lnTo>
                <a:lnTo>
                  <a:pt x="555351" y="566427"/>
                </a:lnTo>
                <a:lnTo>
                  <a:pt x="575072" y="551671"/>
                </a:lnTo>
                <a:lnTo>
                  <a:pt x="488710" y="551671"/>
                </a:lnTo>
                <a:lnTo>
                  <a:pt x="445735" y="542994"/>
                </a:lnTo>
                <a:lnTo>
                  <a:pt x="410638" y="519332"/>
                </a:lnTo>
                <a:lnTo>
                  <a:pt x="386968" y="484212"/>
                </a:lnTo>
                <a:lnTo>
                  <a:pt x="378294" y="441256"/>
                </a:lnTo>
                <a:lnTo>
                  <a:pt x="386973" y="398282"/>
                </a:lnTo>
                <a:lnTo>
                  <a:pt x="392275" y="390420"/>
                </a:lnTo>
                <a:lnTo>
                  <a:pt x="356327" y="390420"/>
                </a:lnTo>
                <a:lnTo>
                  <a:pt x="337097" y="385404"/>
                </a:lnTo>
                <a:close/>
              </a:path>
              <a:path w="629284" h="581660">
                <a:moveTo>
                  <a:pt x="575484" y="330851"/>
                </a:moveTo>
                <a:lnTo>
                  <a:pt x="488710" y="330851"/>
                </a:lnTo>
                <a:lnTo>
                  <a:pt x="531685" y="339527"/>
                </a:lnTo>
                <a:lnTo>
                  <a:pt x="566782" y="363189"/>
                </a:lnTo>
                <a:lnTo>
                  <a:pt x="590447" y="398282"/>
                </a:lnTo>
                <a:lnTo>
                  <a:pt x="599125" y="441256"/>
                </a:lnTo>
                <a:lnTo>
                  <a:pt x="590396" y="484235"/>
                </a:lnTo>
                <a:lnTo>
                  <a:pt x="566743" y="519293"/>
                </a:lnTo>
                <a:lnTo>
                  <a:pt x="531661" y="542959"/>
                </a:lnTo>
                <a:lnTo>
                  <a:pt x="488710" y="551671"/>
                </a:lnTo>
                <a:lnTo>
                  <a:pt x="575072" y="551671"/>
                </a:lnTo>
                <a:lnTo>
                  <a:pt x="590124" y="540408"/>
                </a:lnTo>
                <a:lnTo>
                  <a:pt x="615608" y="504732"/>
                </a:lnTo>
                <a:lnTo>
                  <a:pt x="629156" y="461381"/>
                </a:lnTo>
                <a:lnTo>
                  <a:pt x="628387" y="415969"/>
                </a:lnTo>
                <a:lnTo>
                  <a:pt x="614006" y="374555"/>
                </a:lnTo>
                <a:lnTo>
                  <a:pt x="587991" y="339785"/>
                </a:lnTo>
                <a:lnTo>
                  <a:pt x="575484" y="330851"/>
                </a:lnTo>
                <a:close/>
              </a:path>
              <a:path w="629284" h="581660">
                <a:moveTo>
                  <a:pt x="57969" y="0"/>
                </a:moveTo>
                <a:lnTo>
                  <a:pt x="33938" y="6808"/>
                </a:lnTo>
                <a:lnTo>
                  <a:pt x="14437" y="22406"/>
                </a:lnTo>
                <a:lnTo>
                  <a:pt x="2833" y="43539"/>
                </a:lnTo>
                <a:lnTo>
                  <a:pt x="0" y="67481"/>
                </a:lnTo>
                <a:lnTo>
                  <a:pt x="6808" y="91507"/>
                </a:lnTo>
                <a:lnTo>
                  <a:pt x="16431" y="105295"/>
                </a:lnTo>
                <a:lnTo>
                  <a:pt x="29124" y="115886"/>
                </a:lnTo>
                <a:lnTo>
                  <a:pt x="44138" y="122806"/>
                </a:lnTo>
                <a:lnTo>
                  <a:pt x="60723" y="125579"/>
                </a:lnTo>
                <a:lnTo>
                  <a:pt x="90376" y="258999"/>
                </a:lnTo>
                <a:lnTo>
                  <a:pt x="59018" y="279709"/>
                </a:lnTo>
                <a:lnTo>
                  <a:pt x="38738" y="309792"/>
                </a:lnTo>
                <a:lnTo>
                  <a:pt x="31217" y="345285"/>
                </a:lnTo>
                <a:lnTo>
                  <a:pt x="38137" y="382221"/>
                </a:lnTo>
                <a:lnTo>
                  <a:pt x="58841" y="413584"/>
                </a:lnTo>
                <a:lnTo>
                  <a:pt x="88921" y="433865"/>
                </a:lnTo>
                <a:lnTo>
                  <a:pt x="124412" y="441386"/>
                </a:lnTo>
                <a:lnTo>
                  <a:pt x="161348" y="434471"/>
                </a:lnTo>
                <a:lnTo>
                  <a:pt x="177456" y="426077"/>
                </a:lnTo>
                <a:lnTo>
                  <a:pt x="191549" y="414869"/>
                </a:lnTo>
                <a:lnTo>
                  <a:pt x="195964" y="409717"/>
                </a:lnTo>
                <a:lnTo>
                  <a:pt x="125936" y="409717"/>
                </a:lnTo>
                <a:lnTo>
                  <a:pt x="101376" y="404759"/>
                </a:lnTo>
                <a:lnTo>
                  <a:pt x="81319" y="391236"/>
                </a:lnTo>
                <a:lnTo>
                  <a:pt x="67797" y="371180"/>
                </a:lnTo>
                <a:lnTo>
                  <a:pt x="62838" y="346620"/>
                </a:lnTo>
                <a:lnTo>
                  <a:pt x="67797" y="322066"/>
                </a:lnTo>
                <a:lnTo>
                  <a:pt x="81319" y="302013"/>
                </a:lnTo>
                <a:lnTo>
                  <a:pt x="101376" y="288491"/>
                </a:lnTo>
                <a:lnTo>
                  <a:pt x="125936" y="283533"/>
                </a:lnTo>
                <a:lnTo>
                  <a:pt x="200793" y="283533"/>
                </a:lnTo>
                <a:lnTo>
                  <a:pt x="216149" y="265617"/>
                </a:lnTo>
                <a:lnTo>
                  <a:pt x="174604" y="265617"/>
                </a:lnTo>
                <a:lnTo>
                  <a:pt x="163224" y="259729"/>
                </a:lnTo>
                <a:lnTo>
                  <a:pt x="151204" y="255463"/>
                </a:lnTo>
                <a:lnTo>
                  <a:pt x="138717" y="252865"/>
                </a:lnTo>
                <a:lnTo>
                  <a:pt x="129428" y="252225"/>
                </a:lnTo>
                <a:lnTo>
                  <a:pt x="121192" y="252225"/>
                </a:lnTo>
                <a:lnTo>
                  <a:pt x="91497" y="118637"/>
                </a:lnTo>
                <a:lnTo>
                  <a:pt x="111004" y="103041"/>
                </a:lnTo>
                <a:lnTo>
                  <a:pt x="115833" y="94251"/>
                </a:lnTo>
                <a:lnTo>
                  <a:pt x="62838" y="94251"/>
                </a:lnTo>
                <a:lnTo>
                  <a:pt x="50558" y="91773"/>
                </a:lnTo>
                <a:lnTo>
                  <a:pt x="40530" y="85015"/>
                </a:lnTo>
                <a:lnTo>
                  <a:pt x="33769" y="74991"/>
                </a:lnTo>
                <a:lnTo>
                  <a:pt x="31289" y="62712"/>
                </a:lnTo>
                <a:lnTo>
                  <a:pt x="33769" y="50432"/>
                </a:lnTo>
                <a:lnTo>
                  <a:pt x="40530" y="40404"/>
                </a:lnTo>
                <a:lnTo>
                  <a:pt x="50558" y="33643"/>
                </a:lnTo>
                <a:lnTo>
                  <a:pt x="62838" y="31163"/>
                </a:lnTo>
                <a:lnTo>
                  <a:pt x="116411" y="31163"/>
                </a:lnTo>
                <a:lnTo>
                  <a:pt x="103041" y="14441"/>
                </a:lnTo>
                <a:lnTo>
                  <a:pt x="81911" y="2834"/>
                </a:lnTo>
                <a:lnTo>
                  <a:pt x="57969" y="0"/>
                </a:lnTo>
                <a:close/>
              </a:path>
              <a:path w="629284" h="581660">
                <a:moveTo>
                  <a:pt x="200793" y="283533"/>
                </a:moveTo>
                <a:lnTo>
                  <a:pt x="125936" y="283533"/>
                </a:lnTo>
                <a:lnTo>
                  <a:pt x="150494" y="288491"/>
                </a:lnTo>
                <a:lnTo>
                  <a:pt x="170547" y="302013"/>
                </a:lnTo>
                <a:lnTo>
                  <a:pt x="184066" y="322066"/>
                </a:lnTo>
                <a:lnTo>
                  <a:pt x="189023" y="346620"/>
                </a:lnTo>
                <a:lnTo>
                  <a:pt x="184066" y="371180"/>
                </a:lnTo>
                <a:lnTo>
                  <a:pt x="170547" y="391236"/>
                </a:lnTo>
                <a:lnTo>
                  <a:pt x="150494" y="404759"/>
                </a:lnTo>
                <a:lnTo>
                  <a:pt x="125936" y="409717"/>
                </a:lnTo>
                <a:lnTo>
                  <a:pt x="195964" y="409717"/>
                </a:lnTo>
                <a:lnTo>
                  <a:pt x="203266" y="401196"/>
                </a:lnTo>
                <a:lnTo>
                  <a:pt x="212247" y="385404"/>
                </a:lnTo>
                <a:lnTo>
                  <a:pt x="337097" y="385404"/>
                </a:lnTo>
                <a:lnTo>
                  <a:pt x="220153" y="354902"/>
                </a:lnTo>
                <a:lnTo>
                  <a:pt x="220393" y="352159"/>
                </a:lnTo>
                <a:lnTo>
                  <a:pt x="220571" y="349416"/>
                </a:lnTo>
                <a:lnTo>
                  <a:pt x="208029" y="299594"/>
                </a:lnTo>
                <a:lnTo>
                  <a:pt x="198604" y="286088"/>
                </a:lnTo>
                <a:lnTo>
                  <a:pt x="200793" y="283533"/>
                </a:lnTo>
                <a:close/>
              </a:path>
              <a:path w="629284" h="581660">
                <a:moveTo>
                  <a:pt x="495485" y="299302"/>
                </a:moveTo>
                <a:lnTo>
                  <a:pt x="488710" y="299302"/>
                </a:lnTo>
                <a:lnTo>
                  <a:pt x="446218" y="305872"/>
                </a:lnTo>
                <a:lnTo>
                  <a:pt x="408398" y="324344"/>
                </a:lnTo>
                <a:lnTo>
                  <a:pt x="377639" y="353075"/>
                </a:lnTo>
                <a:lnTo>
                  <a:pt x="356327" y="390420"/>
                </a:lnTo>
                <a:lnTo>
                  <a:pt x="392275" y="390420"/>
                </a:lnTo>
                <a:lnTo>
                  <a:pt x="410638" y="363189"/>
                </a:lnTo>
                <a:lnTo>
                  <a:pt x="445735" y="339527"/>
                </a:lnTo>
                <a:lnTo>
                  <a:pt x="488710" y="330851"/>
                </a:lnTo>
                <a:lnTo>
                  <a:pt x="575484" y="330851"/>
                </a:lnTo>
                <a:lnTo>
                  <a:pt x="552320" y="314304"/>
                </a:lnTo>
                <a:lnTo>
                  <a:pt x="508971" y="300757"/>
                </a:lnTo>
                <a:lnTo>
                  <a:pt x="502259" y="299784"/>
                </a:lnTo>
                <a:lnTo>
                  <a:pt x="495485" y="299302"/>
                </a:lnTo>
                <a:close/>
              </a:path>
              <a:path w="629284" h="581660">
                <a:moveTo>
                  <a:pt x="315794" y="62115"/>
                </a:moveTo>
                <a:lnTo>
                  <a:pt x="291099" y="66980"/>
                </a:lnTo>
                <a:lnTo>
                  <a:pt x="270888" y="80470"/>
                </a:lnTo>
                <a:lnTo>
                  <a:pt x="257209" y="100554"/>
                </a:lnTo>
                <a:lnTo>
                  <a:pt x="252110" y="125202"/>
                </a:lnTo>
                <a:lnTo>
                  <a:pt x="252816" y="134942"/>
                </a:lnTo>
                <a:lnTo>
                  <a:pt x="254993" y="144403"/>
                </a:lnTo>
                <a:lnTo>
                  <a:pt x="258590" y="153421"/>
                </a:lnTo>
                <a:lnTo>
                  <a:pt x="263554" y="161830"/>
                </a:lnTo>
                <a:lnTo>
                  <a:pt x="174604" y="265617"/>
                </a:lnTo>
                <a:lnTo>
                  <a:pt x="216149" y="265617"/>
                </a:lnTo>
                <a:lnTo>
                  <a:pt x="287606" y="182248"/>
                </a:lnTo>
                <a:lnTo>
                  <a:pt x="342568" y="182248"/>
                </a:lnTo>
                <a:lnTo>
                  <a:pt x="360118" y="170534"/>
                </a:lnTo>
                <a:lnTo>
                  <a:pt x="369101" y="157348"/>
                </a:lnTo>
                <a:lnTo>
                  <a:pt x="315207" y="157348"/>
                </a:lnTo>
                <a:lnTo>
                  <a:pt x="302927" y="154869"/>
                </a:lnTo>
                <a:lnTo>
                  <a:pt x="292899" y="148108"/>
                </a:lnTo>
                <a:lnTo>
                  <a:pt x="286138" y="138079"/>
                </a:lnTo>
                <a:lnTo>
                  <a:pt x="283659" y="125799"/>
                </a:lnTo>
                <a:lnTo>
                  <a:pt x="286138" y="113519"/>
                </a:lnTo>
                <a:lnTo>
                  <a:pt x="292899" y="103491"/>
                </a:lnTo>
                <a:lnTo>
                  <a:pt x="302927" y="96730"/>
                </a:lnTo>
                <a:lnTo>
                  <a:pt x="315207" y="94251"/>
                </a:lnTo>
                <a:lnTo>
                  <a:pt x="369459" y="94251"/>
                </a:lnTo>
                <a:lnTo>
                  <a:pt x="360537" y="80886"/>
                </a:lnTo>
                <a:lnTo>
                  <a:pt x="340448" y="67208"/>
                </a:lnTo>
                <a:lnTo>
                  <a:pt x="315794" y="62115"/>
                </a:lnTo>
                <a:close/>
              </a:path>
              <a:path w="629284" h="581660">
                <a:moveTo>
                  <a:pt x="125936" y="251984"/>
                </a:moveTo>
                <a:lnTo>
                  <a:pt x="124355" y="251984"/>
                </a:lnTo>
                <a:lnTo>
                  <a:pt x="122784" y="252141"/>
                </a:lnTo>
                <a:lnTo>
                  <a:pt x="121192" y="252225"/>
                </a:lnTo>
                <a:lnTo>
                  <a:pt x="129428" y="252225"/>
                </a:lnTo>
                <a:lnTo>
                  <a:pt x="125936" y="251984"/>
                </a:lnTo>
                <a:close/>
              </a:path>
              <a:path w="629284" h="581660">
                <a:moveTo>
                  <a:pt x="342568" y="182248"/>
                </a:moveTo>
                <a:lnTo>
                  <a:pt x="287606" y="182248"/>
                </a:lnTo>
                <a:lnTo>
                  <a:pt x="294185" y="185098"/>
                </a:lnTo>
                <a:lnTo>
                  <a:pt x="301026" y="187167"/>
                </a:lnTo>
                <a:lnTo>
                  <a:pt x="308057" y="188438"/>
                </a:lnTo>
                <a:lnTo>
                  <a:pt x="315207" y="188897"/>
                </a:lnTo>
                <a:lnTo>
                  <a:pt x="339903" y="184027"/>
                </a:lnTo>
                <a:lnTo>
                  <a:pt x="342568" y="182248"/>
                </a:lnTo>
                <a:close/>
              </a:path>
              <a:path w="629284" h="581660">
                <a:moveTo>
                  <a:pt x="369459" y="94251"/>
                </a:moveTo>
                <a:lnTo>
                  <a:pt x="315207" y="94251"/>
                </a:lnTo>
                <a:lnTo>
                  <a:pt x="327486" y="96730"/>
                </a:lnTo>
                <a:lnTo>
                  <a:pt x="337510" y="103491"/>
                </a:lnTo>
                <a:lnTo>
                  <a:pt x="344268" y="113519"/>
                </a:lnTo>
                <a:lnTo>
                  <a:pt x="346746" y="125799"/>
                </a:lnTo>
                <a:lnTo>
                  <a:pt x="344268" y="138079"/>
                </a:lnTo>
                <a:lnTo>
                  <a:pt x="337510" y="148108"/>
                </a:lnTo>
                <a:lnTo>
                  <a:pt x="327486" y="154869"/>
                </a:lnTo>
                <a:lnTo>
                  <a:pt x="315207" y="157348"/>
                </a:lnTo>
                <a:lnTo>
                  <a:pt x="369101" y="157348"/>
                </a:lnTo>
                <a:lnTo>
                  <a:pt x="373801" y="150448"/>
                </a:lnTo>
                <a:lnTo>
                  <a:pt x="378902" y="125799"/>
                </a:lnTo>
                <a:lnTo>
                  <a:pt x="374031" y="101099"/>
                </a:lnTo>
                <a:lnTo>
                  <a:pt x="369459" y="94251"/>
                </a:lnTo>
                <a:close/>
              </a:path>
              <a:path w="629284" h="581660">
                <a:moveTo>
                  <a:pt x="116411" y="31163"/>
                </a:moveTo>
                <a:lnTo>
                  <a:pt x="62838" y="31163"/>
                </a:lnTo>
                <a:lnTo>
                  <a:pt x="75118" y="33643"/>
                </a:lnTo>
                <a:lnTo>
                  <a:pt x="85146" y="40404"/>
                </a:lnTo>
                <a:lnTo>
                  <a:pt x="91908" y="50432"/>
                </a:lnTo>
                <a:lnTo>
                  <a:pt x="94387" y="62712"/>
                </a:lnTo>
                <a:lnTo>
                  <a:pt x="91908" y="74991"/>
                </a:lnTo>
                <a:lnTo>
                  <a:pt x="85146" y="85015"/>
                </a:lnTo>
                <a:lnTo>
                  <a:pt x="75118" y="91773"/>
                </a:lnTo>
                <a:lnTo>
                  <a:pt x="62838" y="94251"/>
                </a:lnTo>
                <a:lnTo>
                  <a:pt x="115833" y="94251"/>
                </a:lnTo>
                <a:lnTo>
                  <a:pt x="122611" y="81912"/>
                </a:lnTo>
                <a:lnTo>
                  <a:pt x="125446" y="57973"/>
                </a:lnTo>
                <a:lnTo>
                  <a:pt x="118637" y="33949"/>
                </a:lnTo>
                <a:lnTo>
                  <a:pt x="116411" y="31163"/>
                </a:lnTo>
                <a:close/>
              </a:path>
            </a:pathLst>
          </a:custGeom>
          <a:solidFill>
            <a:srgbClr val="307692"/>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9" name="object 127"/>
          <p:cNvSpPr txBox="1"/>
          <p:nvPr/>
        </p:nvSpPr>
        <p:spPr>
          <a:xfrm>
            <a:off x="9176129" y="2600369"/>
            <a:ext cx="1786575" cy="224615"/>
          </a:xfrm>
          <a:prstGeom prst="rect">
            <a:avLst/>
          </a:prstGeom>
        </p:spPr>
        <p:txBody>
          <a:bodyPr vert="horz" wrap="square" lIns="0" tIns="10009" rIns="0" bIns="0" rtlCol="0">
            <a:spAutoFit/>
          </a:bodyPr>
          <a:lstStyle/>
          <a:p>
            <a:pPr marL="7700" defTabSz="554385">
              <a:spcBef>
                <a:spcPts val="79"/>
              </a:spcBef>
            </a:pPr>
            <a:r>
              <a:rPr sz="1400" spc="15" dirty="0">
                <a:solidFill>
                  <a:srgbClr val="6D6E70"/>
                </a:solidFill>
                <a:latin typeface="Arial Regular"/>
                <a:ea typeface="Calibri" charset="0"/>
                <a:cs typeface="Calibri" charset="0"/>
              </a:rPr>
              <a:t>DESCENTRALIZAR</a:t>
            </a:r>
            <a:endParaRPr sz="1400" dirty="0">
              <a:solidFill>
                <a:prstClr val="black"/>
              </a:solidFill>
              <a:latin typeface="Arial Regular"/>
              <a:ea typeface="Calibri" charset="0"/>
              <a:cs typeface="Calibri" charset="0"/>
            </a:endParaRPr>
          </a:p>
        </p:txBody>
      </p:sp>
      <p:sp>
        <p:nvSpPr>
          <p:cNvPr id="220" name="object 128"/>
          <p:cNvSpPr txBox="1"/>
          <p:nvPr/>
        </p:nvSpPr>
        <p:spPr>
          <a:xfrm>
            <a:off x="9205356" y="3795546"/>
            <a:ext cx="2047733" cy="382782"/>
          </a:xfrm>
          <a:prstGeom prst="rect">
            <a:avLst/>
          </a:prstGeom>
        </p:spPr>
        <p:txBody>
          <a:bodyPr vert="horz" wrap="square" lIns="0" tIns="10779" rIns="0" bIns="0" rtlCol="0">
            <a:spAutoFit/>
          </a:bodyPr>
          <a:lstStyle/>
          <a:p>
            <a:pPr marL="7700" defTabSz="554385">
              <a:lnSpc>
                <a:spcPts val="958"/>
              </a:lnSpc>
              <a:spcBef>
                <a:spcPts val="85"/>
              </a:spcBef>
            </a:pPr>
            <a:r>
              <a:rPr sz="900" spc="9" dirty="0">
                <a:solidFill>
                  <a:srgbClr val="6D6E70"/>
                </a:solidFill>
                <a:latin typeface="Arial Regular"/>
                <a:ea typeface="Calibri" charset="0"/>
                <a:cs typeface="Calibri" charset="0"/>
              </a:rPr>
              <a:t>DEL </a:t>
            </a:r>
            <a:r>
              <a:rPr sz="900" spc="15" dirty="0">
                <a:solidFill>
                  <a:srgbClr val="6D6E70"/>
                </a:solidFill>
                <a:latin typeface="Arial Regular"/>
                <a:ea typeface="Calibri" charset="0"/>
                <a:cs typeface="Calibri" charset="0"/>
              </a:rPr>
              <a:t>MONTO </a:t>
            </a:r>
            <a:r>
              <a:rPr sz="900" spc="9" dirty="0">
                <a:solidFill>
                  <a:srgbClr val="6D6E70"/>
                </a:solidFill>
                <a:latin typeface="Arial Regular"/>
                <a:ea typeface="Calibri" charset="0"/>
                <a:cs typeface="Calibri" charset="0"/>
              </a:rPr>
              <a:t>ES</a:t>
            </a:r>
            <a:r>
              <a:rPr sz="900" spc="45" dirty="0">
                <a:solidFill>
                  <a:srgbClr val="6D6E70"/>
                </a:solidFill>
                <a:latin typeface="Arial Regular"/>
                <a:ea typeface="Calibri" charset="0"/>
                <a:cs typeface="Calibri" charset="0"/>
              </a:rPr>
              <a:t> </a:t>
            </a:r>
            <a:r>
              <a:rPr sz="900" spc="15" dirty="0">
                <a:solidFill>
                  <a:srgbClr val="6D6E70"/>
                </a:solidFill>
                <a:latin typeface="Arial Regular"/>
                <a:ea typeface="Calibri" charset="0"/>
                <a:cs typeface="Calibri" charset="0"/>
              </a:rPr>
              <a:t>EJECUTADO</a:t>
            </a:r>
            <a:endParaRPr sz="900" dirty="0">
              <a:solidFill>
                <a:prstClr val="black"/>
              </a:solidFill>
              <a:latin typeface="Arial Regular"/>
              <a:ea typeface="Calibri" charset="0"/>
              <a:cs typeface="Calibri" charset="0"/>
            </a:endParaRPr>
          </a:p>
          <a:p>
            <a:pPr marL="7700" defTabSz="554385">
              <a:lnSpc>
                <a:spcPts val="1867"/>
              </a:lnSpc>
            </a:pPr>
            <a:r>
              <a:rPr sz="1700" dirty="0">
                <a:solidFill>
                  <a:srgbClr val="6D6E70"/>
                </a:solidFill>
                <a:latin typeface="Arial Regular"/>
                <a:ea typeface="Calibri" charset="0"/>
                <a:cs typeface="Calibri" charset="0"/>
              </a:rPr>
              <a:t>POR GRS Y</a:t>
            </a:r>
            <a:r>
              <a:rPr sz="1700" spc="18" dirty="0">
                <a:solidFill>
                  <a:srgbClr val="6D6E70"/>
                </a:solidFill>
                <a:latin typeface="Arial Regular"/>
                <a:ea typeface="Calibri" charset="0"/>
                <a:cs typeface="Calibri" charset="0"/>
              </a:rPr>
              <a:t> </a:t>
            </a:r>
            <a:r>
              <a:rPr sz="1700" spc="3" dirty="0">
                <a:solidFill>
                  <a:srgbClr val="6D6E70"/>
                </a:solidFill>
                <a:latin typeface="Arial Regular"/>
                <a:ea typeface="Calibri" charset="0"/>
                <a:cs typeface="Calibri" charset="0"/>
              </a:rPr>
              <a:t>GLS</a:t>
            </a:r>
            <a:endParaRPr sz="1700" dirty="0">
              <a:solidFill>
                <a:prstClr val="black"/>
              </a:solidFill>
              <a:latin typeface="Arial Regular"/>
              <a:ea typeface="Calibri" charset="0"/>
              <a:cs typeface="Calibri" charset="0"/>
            </a:endParaRPr>
          </a:p>
        </p:txBody>
      </p:sp>
      <p:sp>
        <p:nvSpPr>
          <p:cNvPr id="221" name="object 129"/>
          <p:cNvSpPr txBox="1"/>
          <p:nvPr/>
        </p:nvSpPr>
        <p:spPr>
          <a:xfrm>
            <a:off x="9185470" y="2848719"/>
            <a:ext cx="2445251" cy="178607"/>
          </a:xfrm>
          <a:prstGeom prst="rect">
            <a:avLst/>
          </a:prstGeom>
        </p:spPr>
        <p:txBody>
          <a:bodyPr vert="horz" wrap="square" lIns="0" tIns="9240" rIns="0" bIns="0" rtlCol="0">
            <a:spAutoFit/>
          </a:bodyPr>
          <a:lstStyle/>
          <a:p>
            <a:pPr marL="7700" defTabSz="554385">
              <a:spcBef>
                <a:spcPts val="73"/>
              </a:spcBef>
            </a:pPr>
            <a:r>
              <a:rPr sz="1100" spc="3" dirty="0">
                <a:solidFill>
                  <a:srgbClr val="6D6E70"/>
                </a:solidFill>
                <a:latin typeface="Arial Regular"/>
                <a:ea typeface="Calibri" charset="0"/>
                <a:cs typeface="Calibri" charset="0"/>
              </a:rPr>
              <a:t>LA </a:t>
            </a:r>
            <a:r>
              <a:rPr sz="1100" spc="6" dirty="0">
                <a:solidFill>
                  <a:srgbClr val="6D6E70"/>
                </a:solidFill>
                <a:latin typeface="Arial Regular"/>
                <a:ea typeface="Calibri" charset="0"/>
                <a:cs typeface="Calibri" charset="0"/>
              </a:rPr>
              <a:t>INVERSIÓN</a:t>
            </a:r>
            <a:r>
              <a:rPr sz="1100" spc="30" dirty="0">
                <a:solidFill>
                  <a:srgbClr val="6D6E70"/>
                </a:solidFill>
                <a:latin typeface="Arial Regular"/>
                <a:ea typeface="Calibri" charset="0"/>
                <a:cs typeface="Calibri" charset="0"/>
              </a:rPr>
              <a:t> </a:t>
            </a:r>
            <a:r>
              <a:rPr sz="1100" spc="6" dirty="0">
                <a:solidFill>
                  <a:srgbClr val="6D6E70"/>
                </a:solidFill>
                <a:latin typeface="Arial Regular"/>
                <a:ea typeface="Calibri" charset="0"/>
                <a:cs typeface="Calibri" charset="0"/>
              </a:rPr>
              <a:t>PÚBLICA</a:t>
            </a:r>
            <a:endParaRPr sz="1100" dirty="0">
              <a:solidFill>
                <a:prstClr val="black"/>
              </a:solidFill>
              <a:latin typeface="Arial Regular"/>
              <a:ea typeface="Calibri" charset="0"/>
              <a:cs typeface="Calibri" charset="0"/>
            </a:endParaRPr>
          </a:p>
        </p:txBody>
      </p:sp>
      <p:sp>
        <p:nvSpPr>
          <p:cNvPr id="2" name="CuadroTexto 1">
            <a:extLst>
              <a:ext uri="{FF2B5EF4-FFF2-40B4-BE49-F238E27FC236}">
                <a16:creationId xmlns:a16="http://schemas.microsoft.com/office/drawing/2014/main" id="{C3C6D1C0-4AA0-4C4D-845F-C5016DE00E92}"/>
              </a:ext>
            </a:extLst>
          </p:cNvPr>
          <p:cNvSpPr txBox="1"/>
          <p:nvPr/>
        </p:nvSpPr>
        <p:spPr>
          <a:xfrm>
            <a:off x="8660921" y="1885433"/>
            <a:ext cx="3260785" cy="738664"/>
          </a:xfrm>
          <a:prstGeom prst="rect">
            <a:avLst/>
          </a:prstGeom>
          <a:noFill/>
        </p:spPr>
        <p:txBody>
          <a:bodyPr wrap="square" rtlCol="0">
            <a:spAutoFit/>
          </a:bodyPr>
          <a:lstStyle/>
          <a:p>
            <a:pPr marL="108000" indent="-342900" defTabSz="554385">
              <a:buFont typeface="Arial" panose="020B0604020202020204" pitchFamily="34" charset="0"/>
              <a:buChar char="•"/>
            </a:pPr>
            <a:r>
              <a:rPr lang="es-ES" sz="1050" spc="18" dirty="0">
                <a:solidFill>
                  <a:srgbClr val="6D5980"/>
                </a:solidFill>
                <a:latin typeface="Arial Regular"/>
                <a:ea typeface="Calibri" charset="0"/>
                <a:cs typeface="Calibri" charset="0"/>
              </a:rPr>
              <a:t>Colombia implementado</a:t>
            </a:r>
          </a:p>
          <a:p>
            <a:pPr marL="108000" indent="-342900" defTabSz="554385">
              <a:buFont typeface="Arial" panose="020B0604020202020204" pitchFamily="34" charset="0"/>
              <a:buChar char="•"/>
            </a:pPr>
            <a:r>
              <a:rPr lang="es-ES" sz="1050" spc="18" dirty="0">
                <a:solidFill>
                  <a:srgbClr val="6D5980"/>
                </a:solidFill>
                <a:latin typeface="Arial Regular"/>
                <a:ea typeface="Calibri" charset="0"/>
                <a:cs typeface="Calibri" charset="0"/>
              </a:rPr>
              <a:t>Paraguay/ Centroamérica en implementación </a:t>
            </a:r>
            <a:endParaRPr lang="es-ES" sz="1050" dirty="0">
              <a:solidFill>
                <a:prstClr val="black"/>
              </a:solidFill>
              <a:latin typeface="Arial Regular"/>
              <a:ea typeface="Calibri" charset="0"/>
              <a:cs typeface="Calibri" charset="0"/>
            </a:endParaRPr>
          </a:p>
          <a:p>
            <a:endParaRPr lang="es-PE" sz="1050" dirty="0">
              <a:latin typeface="Arial Regular"/>
            </a:endParaRPr>
          </a:p>
        </p:txBody>
      </p:sp>
    </p:spTree>
    <p:extLst>
      <p:ext uri="{BB962C8B-B14F-4D97-AF65-F5344CB8AC3E}">
        <p14:creationId xmlns:p14="http://schemas.microsoft.com/office/powerpoint/2010/main" val="1548274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4326836" y="3236159"/>
            <a:ext cx="1437510" cy="461665"/>
          </a:xfrm>
          <a:prstGeom prst="rect">
            <a:avLst/>
          </a:prstGeom>
        </p:spPr>
        <p:txBody>
          <a:bodyPr vert="horz" wrap="square" lIns="0" tIns="0" rIns="0" bIns="0" rtlCol="0">
            <a:spAutoFit/>
          </a:bodyPr>
          <a:lstStyle/>
          <a:p>
            <a:pPr marL="7695" defTabSz="554385"/>
            <a:r>
              <a:rPr sz="1500" spc="3" dirty="0">
                <a:solidFill>
                  <a:srgbClr val="3C3C3B"/>
                </a:solidFill>
                <a:latin typeface="Arial Regular"/>
                <a:ea typeface="Calibri" charset="0"/>
                <a:cs typeface="Calibri" charset="0"/>
              </a:rPr>
              <a:t>TESORO PÚBLICO</a:t>
            </a:r>
            <a:endParaRPr sz="1500" dirty="0">
              <a:solidFill>
                <a:prstClr val="black"/>
              </a:solidFill>
              <a:latin typeface="Arial Regular"/>
              <a:ea typeface="Calibri" charset="0"/>
              <a:cs typeface="Calibri" charset="0"/>
            </a:endParaRPr>
          </a:p>
        </p:txBody>
      </p:sp>
      <p:sp>
        <p:nvSpPr>
          <p:cNvPr id="3" name="object 3"/>
          <p:cNvSpPr txBox="1"/>
          <p:nvPr/>
        </p:nvSpPr>
        <p:spPr>
          <a:xfrm>
            <a:off x="2699439" y="2613787"/>
            <a:ext cx="1164719" cy="230832"/>
          </a:xfrm>
          <a:prstGeom prst="rect">
            <a:avLst/>
          </a:prstGeom>
        </p:spPr>
        <p:txBody>
          <a:bodyPr vert="horz" wrap="square" lIns="0" tIns="0" rIns="0" bIns="0" rtlCol="0">
            <a:spAutoFit/>
          </a:bodyPr>
          <a:lstStyle/>
          <a:p>
            <a:pPr marL="7695" defTabSz="554385"/>
            <a:r>
              <a:rPr sz="1500" spc="3" dirty="0">
                <a:solidFill>
                  <a:srgbClr val="3C3C3B"/>
                </a:solidFill>
                <a:latin typeface="Arial Regular"/>
                <a:ea typeface="Calibri" charset="0"/>
                <a:cs typeface="Calibri" charset="0"/>
              </a:rPr>
              <a:t>IMPUESTOS</a:t>
            </a:r>
            <a:endParaRPr sz="1500" dirty="0">
              <a:solidFill>
                <a:prstClr val="black"/>
              </a:solidFill>
              <a:latin typeface="Arial Regular"/>
              <a:ea typeface="Calibri" charset="0"/>
              <a:cs typeface="Calibri" charset="0"/>
            </a:endParaRPr>
          </a:p>
        </p:txBody>
      </p:sp>
      <p:sp>
        <p:nvSpPr>
          <p:cNvPr id="4" name="object 4"/>
          <p:cNvSpPr txBox="1"/>
          <p:nvPr/>
        </p:nvSpPr>
        <p:spPr>
          <a:xfrm>
            <a:off x="810429" y="3236159"/>
            <a:ext cx="1600697" cy="461665"/>
          </a:xfrm>
          <a:prstGeom prst="rect">
            <a:avLst/>
          </a:prstGeom>
        </p:spPr>
        <p:txBody>
          <a:bodyPr vert="horz" wrap="square" lIns="0" tIns="0" rIns="0" bIns="0" rtlCol="0">
            <a:spAutoFit/>
          </a:bodyPr>
          <a:lstStyle/>
          <a:p>
            <a:pPr marL="7695" defTabSz="554385"/>
            <a:r>
              <a:rPr sz="1500" spc="3" dirty="0">
                <a:solidFill>
                  <a:srgbClr val="3C3C3B"/>
                </a:solidFill>
                <a:latin typeface="Arial Regular"/>
                <a:ea typeface="Calibri" charset="0"/>
                <a:cs typeface="Calibri" charset="0"/>
              </a:rPr>
              <a:t>EMPRESA PRIVADA</a:t>
            </a:r>
            <a:endParaRPr sz="1500" dirty="0">
              <a:solidFill>
                <a:prstClr val="black"/>
              </a:solidFill>
              <a:latin typeface="Arial Regular"/>
              <a:ea typeface="Calibri" charset="0"/>
              <a:cs typeface="Calibri" charset="0"/>
            </a:endParaRPr>
          </a:p>
        </p:txBody>
      </p:sp>
      <p:sp>
        <p:nvSpPr>
          <p:cNvPr id="5" name="object 5"/>
          <p:cNvSpPr txBox="1"/>
          <p:nvPr/>
        </p:nvSpPr>
        <p:spPr>
          <a:xfrm>
            <a:off x="8207775" y="3377238"/>
            <a:ext cx="3710810" cy="436017"/>
          </a:xfrm>
          <a:prstGeom prst="rect">
            <a:avLst/>
          </a:prstGeom>
        </p:spPr>
        <p:txBody>
          <a:bodyPr vert="horz" wrap="square" lIns="0" tIns="0" rIns="0" bIns="0" rtlCol="0">
            <a:spAutoFit/>
          </a:bodyPr>
          <a:lstStyle/>
          <a:p>
            <a:pPr marL="51942" marR="3078" indent="-44632" defTabSz="554385">
              <a:lnSpc>
                <a:spcPts val="1666"/>
              </a:lnSpc>
            </a:pPr>
            <a:r>
              <a:rPr sz="1500" spc="3" dirty="0">
                <a:solidFill>
                  <a:srgbClr val="3C3C3B"/>
                </a:solidFill>
                <a:latin typeface="Arial Regular"/>
                <a:ea typeface="Calibri" charset="0"/>
                <a:cs typeface="Calibri" charset="0"/>
              </a:rPr>
              <a:t>INFRAESTRUCTURA Y SERVICIOS PÚBLICOS</a:t>
            </a:r>
            <a:endParaRPr sz="1500" dirty="0">
              <a:solidFill>
                <a:prstClr val="black"/>
              </a:solidFill>
              <a:latin typeface="Arial Regular"/>
              <a:ea typeface="Calibri" charset="0"/>
              <a:cs typeface="Calibri" charset="0"/>
            </a:endParaRPr>
          </a:p>
        </p:txBody>
      </p:sp>
      <p:sp>
        <p:nvSpPr>
          <p:cNvPr id="6" name="object 6"/>
          <p:cNvSpPr/>
          <p:nvPr/>
        </p:nvSpPr>
        <p:spPr>
          <a:xfrm>
            <a:off x="6657686" y="1137483"/>
            <a:ext cx="625038" cy="179624"/>
          </a:xfrm>
          <a:custGeom>
            <a:avLst/>
            <a:gdLst/>
            <a:ahLst/>
            <a:cxnLst/>
            <a:rect l="l" t="t" r="r" b="b"/>
            <a:pathLst>
              <a:path w="1031240" h="296544">
                <a:moveTo>
                  <a:pt x="517588" y="0"/>
                </a:moveTo>
                <a:lnTo>
                  <a:pt x="513372" y="0"/>
                </a:lnTo>
                <a:lnTo>
                  <a:pt x="6032" y="153009"/>
                </a:lnTo>
                <a:lnTo>
                  <a:pt x="0" y="161124"/>
                </a:lnTo>
                <a:lnTo>
                  <a:pt x="74" y="185851"/>
                </a:lnTo>
                <a:lnTo>
                  <a:pt x="524" y="280256"/>
                </a:lnTo>
                <a:lnTo>
                  <a:pt x="7772" y="291834"/>
                </a:lnTo>
                <a:lnTo>
                  <a:pt x="20866" y="296456"/>
                </a:lnTo>
                <a:lnTo>
                  <a:pt x="1010081" y="296456"/>
                </a:lnTo>
                <a:lnTo>
                  <a:pt x="1014757" y="295929"/>
                </a:lnTo>
                <a:lnTo>
                  <a:pt x="1026336" y="288680"/>
                </a:lnTo>
                <a:lnTo>
                  <a:pt x="1030960" y="275590"/>
                </a:lnTo>
                <a:lnTo>
                  <a:pt x="1030960" y="254711"/>
                </a:lnTo>
                <a:lnTo>
                  <a:pt x="41744" y="254711"/>
                </a:lnTo>
                <a:lnTo>
                  <a:pt x="41744" y="185851"/>
                </a:lnTo>
                <a:lnTo>
                  <a:pt x="515480" y="42976"/>
                </a:lnTo>
                <a:lnTo>
                  <a:pt x="660050" y="42976"/>
                </a:lnTo>
                <a:lnTo>
                  <a:pt x="517588" y="0"/>
                </a:lnTo>
                <a:close/>
              </a:path>
              <a:path w="1031240" h="296544">
                <a:moveTo>
                  <a:pt x="660050" y="42976"/>
                </a:moveTo>
                <a:lnTo>
                  <a:pt x="515480" y="42976"/>
                </a:lnTo>
                <a:lnTo>
                  <a:pt x="989215" y="185851"/>
                </a:lnTo>
                <a:lnTo>
                  <a:pt x="989215" y="254711"/>
                </a:lnTo>
                <a:lnTo>
                  <a:pt x="1030960" y="254711"/>
                </a:lnTo>
                <a:lnTo>
                  <a:pt x="1030960" y="161124"/>
                </a:lnTo>
                <a:lnTo>
                  <a:pt x="1024915" y="153009"/>
                </a:lnTo>
                <a:lnTo>
                  <a:pt x="660050" y="4297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 name="object 7"/>
          <p:cNvSpPr/>
          <p:nvPr/>
        </p:nvSpPr>
        <p:spPr>
          <a:xfrm>
            <a:off x="6657687" y="1338224"/>
            <a:ext cx="625038" cy="415403"/>
          </a:xfrm>
          <a:custGeom>
            <a:avLst/>
            <a:gdLst/>
            <a:ahLst/>
            <a:cxnLst/>
            <a:rect l="l" t="t" r="r" b="b"/>
            <a:pathLst>
              <a:path w="1031240" h="685800">
                <a:moveTo>
                  <a:pt x="1010081" y="0"/>
                </a:moveTo>
                <a:lnTo>
                  <a:pt x="16199" y="524"/>
                </a:lnTo>
                <a:lnTo>
                  <a:pt x="4621" y="7772"/>
                </a:lnTo>
                <a:lnTo>
                  <a:pt x="0" y="20866"/>
                </a:lnTo>
                <a:lnTo>
                  <a:pt x="526" y="111905"/>
                </a:lnTo>
                <a:lnTo>
                  <a:pt x="7775" y="123484"/>
                </a:lnTo>
                <a:lnTo>
                  <a:pt x="20866" y="128104"/>
                </a:lnTo>
                <a:lnTo>
                  <a:pt x="86359" y="128104"/>
                </a:lnTo>
                <a:lnTo>
                  <a:pt x="86359" y="557402"/>
                </a:lnTo>
                <a:lnTo>
                  <a:pt x="16191" y="557929"/>
                </a:lnTo>
                <a:lnTo>
                  <a:pt x="4619" y="565181"/>
                </a:lnTo>
                <a:lnTo>
                  <a:pt x="0" y="578281"/>
                </a:lnTo>
                <a:lnTo>
                  <a:pt x="526" y="669308"/>
                </a:lnTo>
                <a:lnTo>
                  <a:pt x="7775" y="680887"/>
                </a:lnTo>
                <a:lnTo>
                  <a:pt x="20866" y="685507"/>
                </a:lnTo>
                <a:lnTo>
                  <a:pt x="1010081" y="685507"/>
                </a:lnTo>
                <a:lnTo>
                  <a:pt x="1014756" y="684981"/>
                </a:lnTo>
                <a:lnTo>
                  <a:pt x="1026328" y="677729"/>
                </a:lnTo>
                <a:lnTo>
                  <a:pt x="1030947" y="664629"/>
                </a:lnTo>
                <a:lnTo>
                  <a:pt x="1030827" y="643762"/>
                </a:lnTo>
                <a:lnTo>
                  <a:pt x="41744" y="643762"/>
                </a:lnTo>
                <a:lnTo>
                  <a:pt x="41744" y="599147"/>
                </a:lnTo>
                <a:lnTo>
                  <a:pt x="111905" y="598621"/>
                </a:lnTo>
                <a:lnTo>
                  <a:pt x="123484" y="591372"/>
                </a:lnTo>
                <a:lnTo>
                  <a:pt x="128104" y="578281"/>
                </a:lnTo>
                <a:lnTo>
                  <a:pt x="127578" y="102551"/>
                </a:lnTo>
                <a:lnTo>
                  <a:pt x="120326" y="90979"/>
                </a:lnTo>
                <a:lnTo>
                  <a:pt x="107226" y="86359"/>
                </a:lnTo>
                <a:lnTo>
                  <a:pt x="41744" y="86359"/>
                </a:lnTo>
                <a:lnTo>
                  <a:pt x="41744" y="41744"/>
                </a:lnTo>
                <a:lnTo>
                  <a:pt x="1030570" y="41744"/>
                </a:lnTo>
                <a:lnTo>
                  <a:pt x="1030423" y="16199"/>
                </a:lnTo>
                <a:lnTo>
                  <a:pt x="1023175" y="4621"/>
                </a:lnTo>
                <a:lnTo>
                  <a:pt x="1010081" y="0"/>
                </a:lnTo>
                <a:close/>
              </a:path>
              <a:path w="1031240" h="685800">
                <a:moveTo>
                  <a:pt x="1030570" y="41744"/>
                </a:moveTo>
                <a:lnTo>
                  <a:pt x="989202" y="41744"/>
                </a:lnTo>
                <a:lnTo>
                  <a:pt x="989202" y="86359"/>
                </a:lnTo>
                <a:lnTo>
                  <a:pt x="919039" y="86886"/>
                </a:lnTo>
                <a:lnTo>
                  <a:pt x="907463" y="94135"/>
                </a:lnTo>
                <a:lnTo>
                  <a:pt x="902842" y="107226"/>
                </a:lnTo>
                <a:lnTo>
                  <a:pt x="903372" y="582956"/>
                </a:lnTo>
                <a:lnTo>
                  <a:pt x="910622" y="594528"/>
                </a:lnTo>
                <a:lnTo>
                  <a:pt x="923709" y="599147"/>
                </a:lnTo>
                <a:lnTo>
                  <a:pt x="989202" y="599147"/>
                </a:lnTo>
                <a:lnTo>
                  <a:pt x="989202" y="643762"/>
                </a:lnTo>
                <a:lnTo>
                  <a:pt x="1030827" y="643762"/>
                </a:lnTo>
                <a:lnTo>
                  <a:pt x="1030421" y="573602"/>
                </a:lnTo>
                <a:lnTo>
                  <a:pt x="1023172" y="562023"/>
                </a:lnTo>
                <a:lnTo>
                  <a:pt x="1010081" y="557402"/>
                </a:lnTo>
                <a:lnTo>
                  <a:pt x="944587" y="557402"/>
                </a:lnTo>
                <a:lnTo>
                  <a:pt x="944587" y="128104"/>
                </a:lnTo>
                <a:lnTo>
                  <a:pt x="1014756" y="127578"/>
                </a:lnTo>
                <a:lnTo>
                  <a:pt x="1026328" y="120326"/>
                </a:lnTo>
                <a:lnTo>
                  <a:pt x="1030947" y="107226"/>
                </a:lnTo>
                <a:lnTo>
                  <a:pt x="1030570" y="41744"/>
                </a:lnTo>
                <a:close/>
              </a:path>
              <a:path w="1031240" h="685800">
                <a:moveTo>
                  <a:pt x="295643" y="86359"/>
                </a:moveTo>
                <a:lnTo>
                  <a:pt x="165358" y="86886"/>
                </a:lnTo>
                <a:lnTo>
                  <a:pt x="153782" y="94135"/>
                </a:lnTo>
                <a:lnTo>
                  <a:pt x="149161" y="107226"/>
                </a:lnTo>
                <a:lnTo>
                  <a:pt x="149691" y="582956"/>
                </a:lnTo>
                <a:lnTo>
                  <a:pt x="156941" y="594528"/>
                </a:lnTo>
                <a:lnTo>
                  <a:pt x="170027" y="599147"/>
                </a:lnTo>
                <a:lnTo>
                  <a:pt x="295643" y="599147"/>
                </a:lnTo>
                <a:lnTo>
                  <a:pt x="300322" y="598621"/>
                </a:lnTo>
                <a:lnTo>
                  <a:pt x="311901" y="591372"/>
                </a:lnTo>
                <a:lnTo>
                  <a:pt x="316522" y="578281"/>
                </a:lnTo>
                <a:lnTo>
                  <a:pt x="316499" y="557402"/>
                </a:lnTo>
                <a:lnTo>
                  <a:pt x="190906" y="557402"/>
                </a:lnTo>
                <a:lnTo>
                  <a:pt x="190906" y="128104"/>
                </a:lnTo>
                <a:lnTo>
                  <a:pt x="316024" y="128104"/>
                </a:lnTo>
                <a:lnTo>
                  <a:pt x="315995" y="102551"/>
                </a:lnTo>
                <a:lnTo>
                  <a:pt x="308743" y="90979"/>
                </a:lnTo>
                <a:lnTo>
                  <a:pt x="295643" y="86359"/>
                </a:lnTo>
                <a:close/>
              </a:path>
              <a:path w="1031240" h="685800">
                <a:moveTo>
                  <a:pt x="481660" y="86359"/>
                </a:moveTo>
                <a:lnTo>
                  <a:pt x="351369" y="86886"/>
                </a:lnTo>
                <a:lnTo>
                  <a:pt x="339790" y="94135"/>
                </a:lnTo>
                <a:lnTo>
                  <a:pt x="335165" y="107226"/>
                </a:lnTo>
                <a:lnTo>
                  <a:pt x="335692" y="582956"/>
                </a:lnTo>
                <a:lnTo>
                  <a:pt x="342949" y="594528"/>
                </a:lnTo>
                <a:lnTo>
                  <a:pt x="356044" y="599147"/>
                </a:lnTo>
                <a:lnTo>
                  <a:pt x="481660" y="599147"/>
                </a:lnTo>
                <a:lnTo>
                  <a:pt x="486333" y="598621"/>
                </a:lnTo>
                <a:lnTo>
                  <a:pt x="497909" y="591372"/>
                </a:lnTo>
                <a:lnTo>
                  <a:pt x="502526" y="578281"/>
                </a:lnTo>
                <a:lnTo>
                  <a:pt x="502503" y="557402"/>
                </a:lnTo>
                <a:lnTo>
                  <a:pt x="376910" y="557402"/>
                </a:lnTo>
                <a:lnTo>
                  <a:pt x="376910" y="128104"/>
                </a:lnTo>
                <a:lnTo>
                  <a:pt x="502030" y="128104"/>
                </a:lnTo>
                <a:lnTo>
                  <a:pt x="501997" y="102551"/>
                </a:lnTo>
                <a:lnTo>
                  <a:pt x="494751" y="90979"/>
                </a:lnTo>
                <a:lnTo>
                  <a:pt x="481660" y="86359"/>
                </a:lnTo>
                <a:close/>
              </a:path>
              <a:path w="1031240" h="685800">
                <a:moveTo>
                  <a:pt x="673100" y="86359"/>
                </a:moveTo>
                <a:lnTo>
                  <a:pt x="542814" y="86886"/>
                </a:lnTo>
                <a:lnTo>
                  <a:pt x="531238" y="94135"/>
                </a:lnTo>
                <a:lnTo>
                  <a:pt x="526618" y="107226"/>
                </a:lnTo>
                <a:lnTo>
                  <a:pt x="527147" y="582956"/>
                </a:lnTo>
                <a:lnTo>
                  <a:pt x="534398" y="594528"/>
                </a:lnTo>
                <a:lnTo>
                  <a:pt x="547484" y="599147"/>
                </a:lnTo>
                <a:lnTo>
                  <a:pt x="673100" y="599147"/>
                </a:lnTo>
                <a:lnTo>
                  <a:pt x="677773" y="598621"/>
                </a:lnTo>
                <a:lnTo>
                  <a:pt x="689349" y="591372"/>
                </a:lnTo>
                <a:lnTo>
                  <a:pt x="693966" y="578281"/>
                </a:lnTo>
                <a:lnTo>
                  <a:pt x="693943" y="557402"/>
                </a:lnTo>
                <a:lnTo>
                  <a:pt x="568375" y="557402"/>
                </a:lnTo>
                <a:lnTo>
                  <a:pt x="568375" y="128104"/>
                </a:lnTo>
                <a:lnTo>
                  <a:pt x="693470" y="128104"/>
                </a:lnTo>
                <a:lnTo>
                  <a:pt x="693437" y="102551"/>
                </a:lnTo>
                <a:lnTo>
                  <a:pt x="686191" y="90979"/>
                </a:lnTo>
                <a:lnTo>
                  <a:pt x="673100" y="86359"/>
                </a:lnTo>
                <a:close/>
              </a:path>
              <a:path w="1031240" h="685800">
                <a:moveTo>
                  <a:pt x="860907" y="86359"/>
                </a:moveTo>
                <a:lnTo>
                  <a:pt x="730618" y="86886"/>
                </a:lnTo>
                <a:lnTo>
                  <a:pt x="719042" y="94135"/>
                </a:lnTo>
                <a:lnTo>
                  <a:pt x="714425" y="107226"/>
                </a:lnTo>
                <a:lnTo>
                  <a:pt x="714954" y="582956"/>
                </a:lnTo>
                <a:lnTo>
                  <a:pt x="722200" y="594528"/>
                </a:lnTo>
                <a:lnTo>
                  <a:pt x="735291" y="599147"/>
                </a:lnTo>
                <a:lnTo>
                  <a:pt x="860907" y="599147"/>
                </a:lnTo>
                <a:lnTo>
                  <a:pt x="865576" y="598621"/>
                </a:lnTo>
                <a:lnTo>
                  <a:pt x="877152" y="591372"/>
                </a:lnTo>
                <a:lnTo>
                  <a:pt x="881773" y="578281"/>
                </a:lnTo>
                <a:lnTo>
                  <a:pt x="881750" y="557402"/>
                </a:lnTo>
                <a:lnTo>
                  <a:pt x="756170" y="557402"/>
                </a:lnTo>
                <a:lnTo>
                  <a:pt x="756170" y="128104"/>
                </a:lnTo>
                <a:lnTo>
                  <a:pt x="881277" y="128104"/>
                </a:lnTo>
                <a:lnTo>
                  <a:pt x="881244" y="102551"/>
                </a:lnTo>
                <a:lnTo>
                  <a:pt x="873993" y="90979"/>
                </a:lnTo>
                <a:lnTo>
                  <a:pt x="860907" y="86359"/>
                </a:lnTo>
                <a:close/>
              </a:path>
              <a:path w="1031240" h="685800">
                <a:moveTo>
                  <a:pt x="316024" y="128104"/>
                </a:moveTo>
                <a:lnTo>
                  <a:pt x="274777" y="128104"/>
                </a:lnTo>
                <a:lnTo>
                  <a:pt x="274777" y="557402"/>
                </a:lnTo>
                <a:lnTo>
                  <a:pt x="316499" y="557402"/>
                </a:lnTo>
                <a:lnTo>
                  <a:pt x="316024" y="128104"/>
                </a:lnTo>
                <a:close/>
              </a:path>
              <a:path w="1031240" h="685800">
                <a:moveTo>
                  <a:pt x="502030" y="128104"/>
                </a:moveTo>
                <a:lnTo>
                  <a:pt x="460781" y="128104"/>
                </a:lnTo>
                <a:lnTo>
                  <a:pt x="460781" y="557402"/>
                </a:lnTo>
                <a:lnTo>
                  <a:pt x="502503" y="557402"/>
                </a:lnTo>
                <a:lnTo>
                  <a:pt x="502030" y="128104"/>
                </a:lnTo>
                <a:close/>
              </a:path>
              <a:path w="1031240" h="685800">
                <a:moveTo>
                  <a:pt x="693470" y="128104"/>
                </a:moveTo>
                <a:lnTo>
                  <a:pt x="652233" y="128104"/>
                </a:lnTo>
                <a:lnTo>
                  <a:pt x="652233" y="557402"/>
                </a:lnTo>
                <a:lnTo>
                  <a:pt x="693943" y="557402"/>
                </a:lnTo>
                <a:lnTo>
                  <a:pt x="693470" y="128104"/>
                </a:lnTo>
                <a:close/>
              </a:path>
              <a:path w="1031240" h="685800">
                <a:moveTo>
                  <a:pt x="881277" y="128104"/>
                </a:moveTo>
                <a:lnTo>
                  <a:pt x="840041" y="128104"/>
                </a:lnTo>
                <a:lnTo>
                  <a:pt x="840041" y="557402"/>
                </a:lnTo>
                <a:lnTo>
                  <a:pt x="881750" y="557402"/>
                </a:lnTo>
                <a:lnTo>
                  <a:pt x="881277" y="128104"/>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 name="object 8"/>
          <p:cNvSpPr/>
          <p:nvPr/>
        </p:nvSpPr>
        <p:spPr>
          <a:xfrm>
            <a:off x="6657686" y="1887196"/>
            <a:ext cx="625038" cy="179624"/>
          </a:xfrm>
          <a:custGeom>
            <a:avLst/>
            <a:gdLst/>
            <a:ahLst/>
            <a:cxnLst/>
            <a:rect l="l" t="t" r="r" b="b"/>
            <a:pathLst>
              <a:path w="1031240" h="296545">
                <a:moveTo>
                  <a:pt x="517588" y="0"/>
                </a:moveTo>
                <a:lnTo>
                  <a:pt x="513372" y="0"/>
                </a:lnTo>
                <a:lnTo>
                  <a:pt x="6032" y="153009"/>
                </a:lnTo>
                <a:lnTo>
                  <a:pt x="0" y="161124"/>
                </a:lnTo>
                <a:lnTo>
                  <a:pt x="74" y="185851"/>
                </a:lnTo>
                <a:lnTo>
                  <a:pt x="524" y="280256"/>
                </a:lnTo>
                <a:lnTo>
                  <a:pt x="7772" y="291834"/>
                </a:lnTo>
                <a:lnTo>
                  <a:pt x="20866" y="296456"/>
                </a:lnTo>
                <a:lnTo>
                  <a:pt x="1010081" y="296456"/>
                </a:lnTo>
                <a:lnTo>
                  <a:pt x="1014757" y="295929"/>
                </a:lnTo>
                <a:lnTo>
                  <a:pt x="1026336" y="288680"/>
                </a:lnTo>
                <a:lnTo>
                  <a:pt x="1030960" y="275590"/>
                </a:lnTo>
                <a:lnTo>
                  <a:pt x="1030960" y="254711"/>
                </a:lnTo>
                <a:lnTo>
                  <a:pt x="41744" y="254711"/>
                </a:lnTo>
                <a:lnTo>
                  <a:pt x="41744" y="185851"/>
                </a:lnTo>
                <a:lnTo>
                  <a:pt x="515480" y="42976"/>
                </a:lnTo>
                <a:lnTo>
                  <a:pt x="660084" y="42976"/>
                </a:lnTo>
                <a:lnTo>
                  <a:pt x="517588" y="0"/>
                </a:lnTo>
                <a:close/>
              </a:path>
              <a:path w="1031240" h="296545">
                <a:moveTo>
                  <a:pt x="660084" y="42976"/>
                </a:moveTo>
                <a:lnTo>
                  <a:pt x="515480" y="42976"/>
                </a:lnTo>
                <a:lnTo>
                  <a:pt x="989215" y="185851"/>
                </a:lnTo>
                <a:lnTo>
                  <a:pt x="989215" y="254711"/>
                </a:lnTo>
                <a:lnTo>
                  <a:pt x="1030960" y="254711"/>
                </a:lnTo>
                <a:lnTo>
                  <a:pt x="1030960" y="161124"/>
                </a:lnTo>
                <a:lnTo>
                  <a:pt x="1024915" y="153009"/>
                </a:lnTo>
                <a:lnTo>
                  <a:pt x="660084" y="4297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 name="object 9"/>
          <p:cNvSpPr/>
          <p:nvPr/>
        </p:nvSpPr>
        <p:spPr>
          <a:xfrm>
            <a:off x="6657687" y="2087935"/>
            <a:ext cx="625038" cy="415403"/>
          </a:xfrm>
          <a:custGeom>
            <a:avLst/>
            <a:gdLst/>
            <a:ahLst/>
            <a:cxnLst/>
            <a:rect l="l" t="t" r="r" b="b"/>
            <a:pathLst>
              <a:path w="1031240" h="685800">
                <a:moveTo>
                  <a:pt x="1010081" y="0"/>
                </a:moveTo>
                <a:lnTo>
                  <a:pt x="16191" y="526"/>
                </a:lnTo>
                <a:lnTo>
                  <a:pt x="4619" y="7778"/>
                </a:lnTo>
                <a:lnTo>
                  <a:pt x="0" y="20878"/>
                </a:lnTo>
                <a:lnTo>
                  <a:pt x="524" y="111909"/>
                </a:lnTo>
                <a:lnTo>
                  <a:pt x="7772" y="123486"/>
                </a:lnTo>
                <a:lnTo>
                  <a:pt x="20866" y="128104"/>
                </a:lnTo>
                <a:lnTo>
                  <a:pt x="86359" y="128104"/>
                </a:lnTo>
                <a:lnTo>
                  <a:pt x="86359" y="557415"/>
                </a:lnTo>
                <a:lnTo>
                  <a:pt x="16199" y="557939"/>
                </a:lnTo>
                <a:lnTo>
                  <a:pt x="4621" y="565182"/>
                </a:lnTo>
                <a:lnTo>
                  <a:pt x="0" y="578281"/>
                </a:lnTo>
                <a:lnTo>
                  <a:pt x="524" y="669312"/>
                </a:lnTo>
                <a:lnTo>
                  <a:pt x="7772" y="680889"/>
                </a:lnTo>
                <a:lnTo>
                  <a:pt x="20866" y="685507"/>
                </a:lnTo>
                <a:lnTo>
                  <a:pt x="1010081" y="685507"/>
                </a:lnTo>
                <a:lnTo>
                  <a:pt x="1014748" y="684984"/>
                </a:lnTo>
                <a:lnTo>
                  <a:pt x="1026325" y="677740"/>
                </a:lnTo>
                <a:lnTo>
                  <a:pt x="1030947" y="664641"/>
                </a:lnTo>
                <a:lnTo>
                  <a:pt x="1030827" y="643763"/>
                </a:lnTo>
                <a:lnTo>
                  <a:pt x="41744" y="643763"/>
                </a:lnTo>
                <a:lnTo>
                  <a:pt x="41744" y="599160"/>
                </a:lnTo>
                <a:lnTo>
                  <a:pt x="111913" y="598632"/>
                </a:lnTo>
                <a:lnTo>
                  <a:pt x="123487" y="591379"/>
                </a:lnTo>
                <a:lnTo>
                  <a:pt x="128104" y="578281"/>
                </a:lnTo>
                <a:lnTo>
                  <a:pt x="127576" y="102550"/>
                </a:lnTo>
                <a:lnTo>
                  <a:pt x="120323" y="90977"/>
                </a:lnTo>
                <a:lnTo>
                  <a:pt x="107226" y="86360"/>
                </a:lnTo>
                <a:lnTo>
                  <a:pt x="41744" y="86360"/>
                </a:lnTo>
                <a:lnTo>
                  <a:pt x="41744" y="41757"/>
                </a:lnTo>
                <a:lnTo>
                  <a:pt x="1030569" y="41757"/>
                </a:lnTo>
                <a:lnTo>
                  <a:pt x="1030421" y="16199"/>
                </a:lnTo>
                <a:lnTo>
                  <a:pt x="1023172" y="4620"/>
                </a:lnTo>
                <a:lnTo>
                  <a:pt x="1010081" y="0"/>
                </a:lnTo>
                <a:close/>
              </a:path>
              <a:path w="1031240" h="685800">
                <a:moveTo>
                  <a:pt x="1030569" y="41757"/>
                </a:moveTo>
                <a:lnTo>
                  <a:pt x="989202" y="41757"/>
                </a:lnTo>
                <a:lnTo>
                  <a:pt x="989202" y="86360"/>
                </a:lnTo>
                <a:lnTo>
                  <a:pt x="919031" y="86888"/>
                </a:lnTo>
                <a:lnTo>
                  <a:pt x="907461" y="94141"/>
                </a:lnTo>
                <a:lnTo>
                  <a:pt x="902842" y="107238"/>
                </a:lnTo>
                <a:lnTo>
                  <a:pt x="903374" y="582969"/>
                </a:lnTo>
                <a:lnTo>
                  <a:pt x="910626" y="594542"/>
                </a:lnTo>
                <a:lnTo>
                  <a:pt x="923709" y="599160"/>
                </a:lnTo>
                <a:lnTo>
                  <a:pt x="989202" y="599160"/>
                </a:lnTo>
                <a:lnTo>
                  <a:pt x="989202" y="643763"/>
                </a:lnTo>
                <a:lnTo>
                  <a:pt x="1030827" y="643763"/>
                </a:lnTo>
                <a:lnTo>
                  <a:pt x="1030423" y="573611"/>
                </a:lnTo>
                <a:lnTo>
                  <a:pt x="1023175" y="562033"/>
                </a:lnTo>
                <a:lnTo>
                  <a:pt x="1010081" y="557415"/>
                </a:lnTo>
                <a:lnTo>
                  <a:pt x="944587" y="557415"/>
                </a:lnTo>
                <a:lnTo>
                  <a:pt x="944587" y="128104"/>
                </a:lnTo>
                <a:lnTo>
                  <a:pt x="1014748" y="127581"/>
                </a:lnTo>
                <a:lnTo>
                  <a:pt x="1026325" y="120337"/>
                </a:lnTo>
                <a:lnTo>
                  <a:pt x="1030947" y="107238"/>
                </a:lnTo>
                <a:lnTo>
                  <a:pt x="1030569" y="41757"/>
                </a:lnTo>
                <a:close/>
              </a:path>
              <a:path w="1031240" h="685800">
                <a:moveTo>
                  <a:pt x="295643" y="86360"/>
                </a:moveTo>
                <a:lnTo>
                  <a:pt x="165349" y="86888"/>
                </a:lnTo>
                <a:lnTo>
                  <a:pt x="153779" y="94141"/>
                </a:lnTo>
                <a:lnTo>
                  <a:pt x="149161" y="107238"/>
                </a:lnTo>
                <a:lnTo>
                  <a:pt x="149693" y="582969"/>
                </a:lnTo>
                <a:lnTo>
                  <a:pt x="156944" y="594542"/>
                </a:lnTo>
                <a:lnTo>
                  <a:pt x="170027" y="599160"/>
                </a:lnTo>
                <a:lnTo>
                  <a:pt x="295643" y="599160"/>
                </a:lnTo>
                <a:lnTo>
                  <a:pt x="300331" y="598632"/>
                </a:lnTo>
                <a:lnTo>
                  <a:pt x="311904" y="591379"/>
                </a:lnTo>
                <a:lnTo>
                  <a:pt x="316522" y="578281"/>
                </a:lnTo>
                <a:lnTo>
                  <a:pt x="316498" y="557415"/>
                </a:lnTo>
                <a:lnTo>
                  <a:pt x="190906" y="557415"/>
                </a:lnTo>
                <a:lnTo>
                  <a:pt x="190906" y="128117"/>
                </a:lnTo>
                <a:lnTo>
                  <a:pt x="316022" y="128117"/>
                </a:lnTo>
                <a:lnTo>
                  <a:pt x="315993" y="102550"/>
                </a:lnTo>
                <a:lnTo>
                  <a:pt x="308740" y="90977"/>
                </a:lnTo>
                <a:lnTo>
                  <a:pt x="295643" y="86360"/>
                </a:lnTo>
                <a:close/>
              </a:path>
              <a:path w="1031240" h="685800">
                <a:moveTo>
                  <a:pt x="481660" y="86360"/>
                </a:moveTo>
                <a:lnTo>
                  <a:pt x="351360" y="86888"/>
                </a:lnTo>
                <a:lnTo>
                  <a:pt x="339787" y="94141"/>
                </a:lnTo>
                <a:lnTo>
                  <a:pt x="335165" y="107238"/>
                </a:lnTo>
                <a:lnTo>
                  <a:pt x="335694" y="582969"/>
                </a:lnTo>
                <a:lnTo>
                  <a:pt x="342952" y="594542"/>
                </a:lnTo>
                <a:lnTo>
                  <a:pt x="356044" y="599160"/>
                </a:lnTo>
                <a:lnTo>
                  <a:pt x="481660" y="599160"/>
                </a:lnTo>
                <a:lnTo>
                  <a:pt x="486341" y="598632"/>
                </a:lnTo>
                <a:lnTo>
                  <a:pt x="497912" y="591379"/>
                </a:lnTo>
                <a:lnTo>
                  <a:pt x="502526" y="578281"/>
                </a:lnTo>
                <a:lnTo>
                  <a:pt x="502503" y="557415"/>
                </a:lnTo>
                <a:lnTo>
                  <a:pt x="376910" y="557415"/>
                </a:lnTo>
                <a:lnTo>
                  <a:pt x="376910" y="128117"/>
                </a:lnTo>
                <a:lnTo>
                  <a:pt x="502028" y="128117"/>
                </a:lnTo>
                <a:lnTo>
                  <a:pt x="501995" y="102550"/>
                </a:lnTo>
                <a:lnTo>
                  <a:pt x="494748" y="90977"/>
                </a:lnTo>
                <a:lnTo>
                  <a:pt x="481660" y="86360"/>
                </a:lnTo>
                <a:close/>
              </a:path>
              <a:path w="1031240" h="685800">
                <a:moveTo>
                  <a:pt x="673100" y="86360"/>
                </a:moveTo>
                <a:lnTo>
                  <a:pt x="542806" y="86888"/>
                </a:lnTo>
                <a:lnTo>
                  <a:pt x="531236" y="94141"/>
                </a:lnTo>
                <a:lnTo>
                  <a:pt x="526618" y="107238"/>
                </a:lnTo>
                <a:lnTo>
                  <a:pt x="527149" y="582969"/>
                </a:lnTo>
                <a:lnTo>
                  <a:pt x="534401" y="594542"/>
                </a:lnTo>
                <a:lnTo>
                  <a:pt x="547484" y="599160"/>
                </a:lnTo>
                <a:lnTo>
                  <a:pt x="673100" y="599160"/>
                </a:lnTo>
                <a:lnTo>
                  <a:pt x="677781" y="598632"/>
                </a:lnTo>
                <a:lnTo>
                  <a:pt x="689351" y="591379"/>
                </a:lnTo>
                <a:lnTo>
                  <a:pt x="693966" y="578281"/>
                </a:lnTo>
                <a:lnTo>
                  <a:pt x="693943" y="557415"/>
                </a:lnTo>
                <a:lnTo>
                  <a:pt x="568375" y="557415"/>
                </a:lnTo>
                <a:lnTo>
                  <a:pt x="568375" y="128117"/>
                </a:lnTo>
                <a:lnTo>
                  <a:pt x="693468" y="128117"/>
                </a:lnTo>
                <a:lnTo>
                  <a:pt x="693435" y="102550"/>
                </a:lnTo>
                <a:lnTo>
                  <a:pt x="686188" y="90977"/>
                </a:lnTo>
                <a:lnTo>
                  <a:pt x="673100" y="86360"/>
                </a:lnTo>
                <a:close/>
              </a:path>
              <a:path w="1031240" h="685800">
                <a:moveTo>
                  <a:pt x="860907" y="86360"/>
                </a:moveTo>
                <a:lnTo>
                  <a:pt x="730610" y="86888"/>
                </a:lnTo>
                <a:lnTo>
                  <a:pt x="719039" y="94141"/>
                </a:lnTo>
                <a:lnTo>
                  <a:pt x="714425" y="107238"/>
                </a:lnTo>
                <a:lnTo>
                  <a:pt x="714956" y="582969"/>
                </a:lnTo>
                <a:lnTo>
                  <a:pt x="722203" y="594542"/>
                </a:lnTo>
                <a:lnTo>
                  <a:pt x="735291" y="599160"/>
                </a:lnTo>
                <a:lnTo>
                  <a:pt x="860907" y="599160"/>
                </a:lnTo>
                <a:lnTo>
                  <a:pt x="865585" y="598632"/>
                </a:lnTo>
                <a:lnTo>
                  <a:pt x="877155" y="591379"/>
                </a:lnTo>
                <a:lnTo>
                  <a:pt x="881773" y="578281"/>
                </a:lnTo>
                <a:lnTo>
                  <a:pt x="881750" y="557415"/>
                </a:lnTo>
                <a:lnTo>
                  <a:pt x="756170" y="557415"/>
                </a:lnTo>
                <a:lnTo>
                  <a:pt x="756170" y="128117"/>
                </a:lnTo>
                <a:lnTo>
                  <a:pt x="881275" y="128117"/>
                </a:lnTo>
                <a:lnTo>
                  <a:pt x="881242" y="102550"/>
                </a:lnTo>
                <a:lnTo>
                  <a:pt x="873990" y="90977"/>
                </a:lnTo>
                <a:lnTo>
                  <a:pt x="860907" y="86360"/>
                </a:lnTo>
                <a:close/>
              </a:path>
              <a:path w="1031240" h="685800">
                <a:moveTo>
                  <a:pt x="316022" y="128117"/>
                </a:moveTo>
                <a:lnTo>
                  <a:pt x="274777" y="128117"/>
                </a:lnTo>
                <a:lnTo>
                  <a:pt x="274777" y="557415"/>
                </a:lnTo>
                <a:lnTo>
                  <a:pt x="316498" y="557415"/>
                </a:lnTo>
                <a:lnTo>
                  <a:pt x="316022" y="128117"/>
                </a:lnTo>
                <a:close/>
              </a:path>
              <a:path w="1031240" h="685800">
                <a:moveTo>
                  <a:pt x="502028" y="128117"/>
                </a:moveTo>
                <a:lnTo>
                  <a:pt x="460781" y="128117"/>
                </a:lnTo>
                <a:lnTo>
                  <a:pt x="460781" y="557415"/>
                </a:lnTo>
                <a:lnTo>
                  <a:pt x="502503" y="557415"/>
                </a:lnTo>
                <a:lnTo>
                  <a:pt x="502028" y="128117"/>
                </a:lnTo>
                <a:close/>
              </a:path>
              <a:path w="1031240" h="685800">
                <a:moveTo>
                  <a:pt x="693468" y="128117"/>
                </a:moveTo>
                <a:lnTo>
                  <a:pt x="652233" y="128117"/>
                </a:lnTo>
                <a:lnTo>
                  <a:pt x="652233" y="557415"/>
                </a:lnTo>
                <a:lnTo>
                  <a:pt x="693943" y="557415"/>
                </a:lnTo>
                <a:lnTo>
                  <a:pt x="693468" y="128117"/>
                </a:lnTo>
                <a:close/>
              </a:path>
              <a:path w="1031240" h="685800">
                <a:moveTo>
                  <a:pt x="881275" y="128117"/>
                </a:moveTo>
                <a:lnTo>
                  <a:pt x="840041" y="128117"/>
                </a:lnTo>
                <a:lnTo>
                  <a:pt x="840041" y="557415"/>
                </a:lnTo>
                <a:lnTo>
                  <a:pt x="881750" y="557415"/>
                </a:lnTo>
                <a:lnTo>
                  <a:pt x="881275" y="128117"/>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 name="object 10"/>
          <p:cNvSpPr/>
          <p:nvPr/>
        </p:nvSpPr>
        <p:spPr>
          <a:xfrm>
            <a:off x="6657686" y="2628109"/>
            <a:ext cx="625038" cy="179624"/>
          </a:xfrm>
          <a:custGeom>
            <a:avLst/>
            <a:gdLst/>
            <a:ahLst/>
            <a:cxnLst/>
            <a:rect l="l" t="t" r="r" b="b"/>
            <a:pathLst>
              <a:path w="1031240" h="296545">
                <a:moveTo>
                  <a:pt x="517588" y="0"/>
                </a:moveTo>
                <a:lnTo>
                  <a:pt x="513372" y="0"/>
                </a:lnTo>
                <a:lnTo>
                  <a:pt x="6032" y="153009"/>
                </a:lnTo>
                <a:lnTo>
                  <a:pt x="0" y="161124"/>
                </a:lnTo>
                <a:lnTo>
                  <a:pt x="73" y="185839"/>
                </a:lnTo>
                <a:lnTo>
                  <a:pt x="524" y="280256"/>
                </a:lnTo>
                <a:lnTo>
                  <a:pt x="7772" y="291834"/>
                </a:lnTo>
                <a:lnTo>
                  <a:pt x="20866" y="296456"/>
                </a:lnTo>
                <a:lnTo>
                  <a:pt x="1010081" y="296456"/>
                </a:lnTo>
                <a:lnTo>
                  <a:pt x="1014757" y="295929"/>
                </a:lnTo>
                <a:lnTo>
                  <a:pt x="1026336" y="288680"/>
                </a:lnTo>
                <a:lnTo>
                  <a:pt x="1030960" y="275590"/>
                </a:lnTo>
                <a:lnTo>
                  <a:pt x="1030960" y="254711"/>
                </a:lnTo>
                <a:lnTo>
                  <a:pt x="41744" y="254711"/>
                </a:lnTo>
                <a:lnTo>
                  <a:pt x="41744" y="185839"/>
                </a:lnTo>
                <a:lnTo>
                  <a:pt x="515480" y="42976"/>
                </a:lnTo>
                <a:lnTo>
                  <a:pt x="660084" y="42976"/>
                </a:lnTo>
                <a:lnTo>
                  <a:pt x="517588" y="0"/>
                </a:lnTo>
                <a:close/>
              </a:path>
              <a:path w="1031240" h="296545">
                <a:moveTo>
                  <a:pt x="660084" y="42976"/>
                </a:moveTo>
                <a:lnTo>
                  <a:pt x="515480" y="42976"/>
                </a:lnTo>
                <a:lnTo>
                  <a:pt x="989215" y="185839"/>
                </a:lnTo>
                <a:lnTo>
                  <a:pt x="989215" y="254711"/>
                </a:lnTo>
                <a:lnTo>
                  <a:pt x="1030960" y="254711"/>
                </a:lnTo>
                <a:lnTo>
                  <a:pt x="1030960" y="161124"/>
                </a:lnTo>
                <a:lnTo>
                  <a:pt x="1024915" y="153009"/>
                </a:lnTo>
                <a:lnTo>
                  <a:pt x="660084" y="4297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 name="object 11"/>
          <p:cNvSpPr/>
          <p:nvPr/>
        </p:nvSpPr>
        <p:spPr>
          <a:xfrm>
            <a:off x="6657687" y="2828844"/>
            <a:ext cx="625038" cy="415403"/>
          </a:xfrm>
          <a:custGeom>
            <a:avLst/>
            <a:gdLst/>
            <a:ahLst/>
            <a:cxnLst/>
            <a:rect l="l" t="t" r="r" b="b"/>
            <a:pathLst>
              <a:path w="1031240" h="685800">
                <a:moveTo>
                  <a:pt x="1010081" y="0"/>
                </a:moveTo>
                <a:lnTo>
                  <a:pt x="16191" y="526"/>
                </a:lnTo>
                <a:lnTo>
                  <a:pt x="4619" y="7778"/>
                </a:lnTo>
                <a:lnTo>
                  <a:pt x="0" y="20878"/>
                </a:lnTo>
                <a:lnTo>
                  <a:pt x="526" y="111914"/>
                </a:lnTo>
                <a:lnTo>
                  <a:pt x="7775" y="123493"/>
                </a:lnTo>
                <a:lnTo>
                  <a:pt x="20866" y="128117"/>
                </a:lnTo>
                <a:lnTo>
                  <a:pt x="86359" y="128117"/>
                </a:lnTo>
                <a:lnTo>
                  <a:pt x="86359" y="557415"/>
                </a:lnTo>
                <a:lnTo>
                  <a:pt x="16191" y="557942"/>
                </a:lnTo>
                <a:lnTo>
                  <a:pt x="4619" y="565193"/>
                </a:lnTo>
                <a:lnTo>
                  <a:pt x="0" y="578294"/>
                </a:lnTo>
                <a:lnTo>
                  <a:pt x="526" y="669321"/>
                </a:lnTo>
                <a:lnTo>
                  <a:pt x="7775" y="680900"/>
                </a:lnTo>
                <a:lnTo>
                  <a:pt x="20866" y="685520"/>
                </a:lnTo>
                <a:lnTo>
                  <a:pt x="1010081" y="685520"/>
                </a:lnTo>
                <a:lnTo>
                  <a:pt x="1014756" y="684994"/>
                </a:lnTo>
                <a:lnTo>
                  <a:pt x="1026328" y="677742"/>
                </a:lnTo>
                <a:lnTo>
                  <a:pt x="1030947" y="664641"/>
                </a:lnTo>
                <a:lnTo>
                  <a:pt x="1030827" y="643775"/>
                </a:lnTo>
                <a:lnTo>
                  <a:pt x="41744" y="643775"/>
                </a:lnTo>
                <a:lnTo>
                  <a:pt x="41744" y="599160"/>
                </a:lnTo>
                <a:lnTo>
                  <a:pt x="111905" y="598634"/>
                </a:lnTo>
                <a:lnTo>
                  <a:pt x="123484" y="591384"/>
                </a:lnTo>
                <a:lnTo>
                  <a:pt x="128104" y="578294"/>
                </a:lnTo>
                <a:lnTo>
                  <a:pt x="127576" y="102554"/>
                </a:lnTo>
                <a:lnTo>
                  <a:pt x="120323" y="90981"/>
                </a:lnTo>
                <a:lnTo>
                  <a:pt x="107226" y="86360"/>
                </a:lnTo>
                <a:lnTo>
                  <a:pt x="41744" y="86360"/>
                </a:lnTo>
                <a:lnTo>
                  <a:pt x="41744" y="41757"/>
                </a:lnTo>
                <a:lnTo>
                  <a:pt x="1030569" y="41757"/>
                </a:lnTo>
                <a:lnTo>
                  <a:pt x="1030421" y="16199"/>
                </a:lnTo>
                <a:lnTo>
                  <a:pt x="1023172" y="4620"/>
                </a:lnTo>
                <a:lnTo>
                  <a:pt x="1010081" y="0"/>
                </a:lnTo>
                <a:close/>
              </a:path>
              <a:path w="1031240" h="685800">
                <a:moveTo>
                  <a:pt x="1030569" y="41757"/>
                </a:moveTo>
                <a:lnTo>
                  <a:pt x="989202" y="41757"/>
                </a:lnTo>
                <a:lnTo>
                  <a:pt x="989202" y="86360"/>
                </a:lnTo>
                <a:lnTo>
                  <a:pt x="919031" y="86888"/>
                </a:lnTo>
                <a:lnTo>
                  <a:pt x="907461" y="94146"/>
                </a:lnTo>
                <a:lnTo>
                  <a:pt x="902842" y="107238"/>
                </a:lnTo>
                <a:lnTo>
                  <a:pt x="903372" y="582969"/>
                </a:lnTo>
                <a:lnTo>
                  <a:pt x="910622" y="594541"/>
                </a:lnTo>
                <a:lnTo>
                  <a:pt x="923709" y="599160"/>
                </a:lnTo>
                <a:lnTo>
                  <a:pt x="989202" y="599160"/>
                </a:lnTo>
                <a:lnTo>
                  <a:pt x="989202" y="643775"/>
                </a:lnTo>
                <a:lnTo>
                  <a:pt x="1030827" y="643775"/>
                </a:lnTo>
                <a:lnTo>
                  <a:pt x="1030421" y="573615"/>
                </a:lnTo>
                <a:lnTo>
                  <a:pt x="1023172" y="562036"/>
                </a:lnTo>
                <a:lnTo>
                  <a:pt x="1010081" y="557415"/>
                </a:lnTo>
                <a:lnTo>
                  <a:pt x="944587" y="557415"/>
                </a:lnTo>
                <a:lnTo>
                  <a:pt x="944587" y="128117"/>
                </a:lnTo>
                <a:lnTo>
                  <a:pt x="1014756" y="127590"/>
                </a:lnTo>
                <a:lnTo>
                  <a:pt x="1026328" y="120334"/>
                </a:lnTo>
                <a:lnTo>
                  <a:pt x="1030947" y="107238"/>
                </a:lnTo>
                <a:lnTo>
                  <a:pt x="1030569" y="41757"/>
                </a:lnTo>
                <a:close/>
              </a:path>
              <a:path w="1031240" h="685800">
                <a:moveTo>
                  <a:pt x="295643" y="86360"/>
                </a:moveTo>
                <a:lnTo>
                  <a:pt x="165349" y="86888"/>
                </a:lnTo>
                <a:lnTo>
                  <a:pt x="153779" y="94146"/>
                </a:lnTo>
                <a:lnTo>
                  <a:pt x="149161" y="107238"/>
                </a:lnTo>
                <a:lnTo>
                  <a:pt x="149691" y="582969"/>
                </a:lnTo>
                <a:lnTo>
                  <a:pt x="156941" y="594541"/>
                </a:lnTo>
                <a:lnTo>
                  <a:pt x="170027" y="599160"/>
                </a:lnTo>
                <a:lnTo>
                  <a:pt x="295643" y="599160"/>
                </a:lnTo>
                <a:lnTo>
                  <a:pt x="300322" y="598634"/>
                </a:lnTo>
                <a:lnTo>
                  <a:pt x="311901" y="591384"/>
                </a:lnTo>
                <a:lnTo>
                  <a:pt x="316522" y="578294"/>
                </a:lnTo>
                <a:lnTo>
                  <a:pt x="316498" y="557415"/>
                </a:lnTo>
                <a:lnTo>
                  <a:pt x="190906" y="557415"/>
                </a:lnTo>
                <a:lnTo>
                  <a:pt x="190906" y="128117"/>
                </a:lnTo>
                <a:lnTo>
                  <a:pt x="316022" y="128117"/>
                </a:lnTo>
                <a:lnTo>
                  <a:pt x="315993" y="102554"/>
                </a:lnTo>
                <a:lnTo>
                  <a:pt x="308740" y="90981"/>
                </a:lnTo>
                <a:lnTo>
                  <a:pt x="295643" y="86360"/>
                </a:lnTo>
                <a:close/>
              </a:path>
              <a:path w="1031240" h="685800">
                <a:moveTo>
                  <a:pt x="481660" y="86360"/>
                </a:moveTo>
                <a:lnTo>
                  <a:pt x="351360" y="86888"/>
                </a:lnTo>
                <a:lnTo>
                  <a:pt x="339787" y="94146"/>
                </a:lnTo>
                <a:lnTo>
                  <a:pt x="335165" y="107238"/>
                </a:lnTo>
                <a:lnTo>
                  <a:pt x="335692" y="582969"/>
                </a:lnTo>
                <a:lnTo>
                  <a:pt x="342949" y="594541"/>
                </a:lnTo>
                <a:lnTo>
                  <a:pt x="356044" y="599160"/>
                </a:lnTo>
                <a:lnTo>
                  <a:pt x="481660" y="599160"/>
                </a:lnTo>
                <a:lnTo>
                  <a:pt x="486333" y="598634"/>
                </a:lnTo>
                <a:lnTo>
                  <a:pt x="497909" y="591384"/>
                </a:lnTo>
                <a:lnTo>
                  <a:pt x="502526" y="578294"/>
                </a:lnTo>
                <a:lnTo>
                  <a:pt x="502503" y="557415"/>
                </a:lnTo>
                <a:lnTo>
                  <a:pt x="376910" y="557415"/>
                </a:lnTo>
                <a:lnTo>
                  <a:pt x="376910" y="128117"/>
                </a:lnTo>
                <a:lnTo>
                  <a:pt x="502028" y="128117"/>
                </a:lnTo>
                <a:lnTo>
                  <a:pt x="501995" y="102554"/>
                </a:lnTo>
                <a:lnTo>
                  <a:pt x="494748" y="90981"/>
                </a:lnTo>
                <a:lnTo>
                  <a:pt x="481660" y="86360"/>
                </a:lnTo>
                <a:close/>
              </a:path>
              <a:path w="1031240" h="685800">
                <a:moveTo>
                  <a:pt x="673100" y="86360"/>
                </a:moveTo>
                <a:lnTo>
                  <a:pt x="542806" y="86888"/>
                </a:lnTo>
                <a:lnTo>
                  <a:pt x="531236" y="94146"/>
                </a:lnTo>
                <a:lnTo>
                  <a:pt x="526618" y="107238"/>
                </a:lnTo>
                <a:lnTo>
                  <a:pt x="527147" y="582969"/>
                </a:lnTo>
                <a:lnTo>
                  <a:pt x="534398" y="594541"/>
                </a:lnTo>
                <a:lnTo>
                  <a:pt x="547484" y="599160"/>
                </a:lnTo>
                <a:lnTo>
                  <a:pt x="673100" y="599160"/>
                </a:lnTo>
                <a:lnTo>
                  <a:pt x="677773" y="598634"/>
                </a:lnTo>
                <a:lnTo>
                  <a:pt x="689349" y="591384"/>
                </a:lnTo>
                <a:lnTo>
                  <a:pt x="693966" y="578294"/>
                </a:lnTo>
                <a:lnTo>
                  <a:pt x="693943" y="557415"/>
                </a:lnTo>
                <a:lnTo>
                  <a:pt x="568375" y="557415"/>
                </a:lnTo>
                <a:lnTo>
                  <a:pt x="568375" y="128117"/>
                </a:lnTo>
                <a:lnTo>
                  <a:pt x="693468" y="128117"/>
                </a:lnTo>
                <a:lnTo>
                  <a:pt x="693435" y="102554"/>
                </a:lnTo>
                <a:lnTo>
                  <a:pt x="686188" y="90981"/>
                </a:lnTo>
                <a:lnTo>
                  <a:pt x="673100" y="86360"/>
                </a:lnTo>
                <a:close/>
              </a:path>
              <a:path w="1031240" h="685800">
                <a:moveTo>
                  <a:pt x="860907" y="86360"/>
                </a:moveTo>
                <a:lnTo>
                  <a:pt x="730610" y="86888"/>
                </a:lnTo>
                <a:lnTo>
                  <a:pt x="719039" y="94146"/>
                </a:lnTo>
                <a:lnTo>
                  <a:pt x="714425" y="107238"/>
                </a:lnTo>
                <a:lnTo>
                  <a:pt x="714954" y="582969"/>
                </a:lnTo>
                <a:lnTo>
                  <a:pt x="722200" y="594541"/>
                </a:lnTo>
                <a:lnTo>
                  <a:pt x="735291" y="599160"/>
                </a:lnTo>
                <a:lnTo>
                  <a:pt x="860907" y="599160"/>
                </a:lnTo>
                <a:lnTo>
                  <a:pt x="865576" y="598634"/>
                </a:lnTo>
                <a:lnTo>
                  <a:pt x="877152" y="591384"/>
                </a:lnTo>
                <a:lnTo>
                  <a:pt x="881773" y="578294"/>
                </a:lnTo>
                <a:lnTo>
                  <a:pt x="881750" y="557415"/>
                </a:lnTo>
                <a:lnTo>
                  <a:pt x="756170" y="557415"/>
                </a:lnTo>
                <a:lnTo>
                  <a:pt x="756170" y="128117"/>
                </a:lnTo>
                <a:lnTo>
                  <a:pt x="881275" y="128117"/>
                </a:lnTo>
                <a:lnTo>
                  <a:pt x="881242" y="102554"/>
                </a:lnTo>
                <a:lnTo>
                  <a:pt x="873990" y="90981"/>
                </a:lnTo>
                <a:lnTo>
                  <a:pt x="860907" y="86360"/>
                </a:lnTo>
                <a:close/>
              </a:path>
              <a:path w="1031240" h="685800">
                <a:moveTo>
                  <a:pt x="316022" y="128117"/>
                </a:moveTo>
                <a:lnTo>
                  <a:pt x="274777" y="128117"/>
                </a:lnTo>
                <a:lnTo>
                  <a:pt x="274777" y="557415"/>
                </a:lnTo>
                <a:lnTo>
                  <a:pt x="316498" y="557415"/>
                </a:lnTo>
                <a:lnTo>
                  <a:pt x="316022" y="128117"/>
                </a:lnTo>
                <a:close/>
              </a:path>
              <a:path w="1031240" h="685800">
                <a:moveTo>
                  <a:pt x="502028" y="128117"/>
                </a:moveTo>
                <a:lnTo>
                  <a:pt x="460781" y="128117"/>
                </a:lnTo>
                <a:lnTo>
                  <a:pt x="460781" y="557415"/>
                </a:lnTo>
                <a:lnTo>
                  <a:pt x="502503" y="557415"/>
                </a:lnTo>
                <a:lnTo>
                  <a:pt x="502028" y="128117"/>
                </a:lnTo>
                <a:close/>
              </a:path>
              <a:path w="1031240" h="685800">
                <a:moveTo>
                  <a:pt x="693468" y="128117"/>
                </a:moveTo>
                <a:lnTo>
                  <a:pt x="652233" y="128117"/>
                </a:lnTo>
                <a:lnTo>
                  <a:pt x="652233" y="557415"/>
                </a:lnTo>
                <a:lnTo>
                  <a:pt x="693943" y="557415"/>
                </a:lnTo>
                <a:lnTo>
                  <a:pt x="693468" y="128117"/>
                </a:lnTo>
                <a:close/>
              </a:path>
              <a:path w="1031240" h="685800">
                <a:moveTo>
                  <a:pt x="881275" y="128117"/>
                </a:moveTo>
                <a:lnTo>
                  <a:pt x="840041" y="128117"/>
                </a:lnTo>
                <a:lnTo>
                  <a:pt x="840041" y="557415"/>
                </a:lnTo>
                <a:lnTo>
                  <a:pt x="881750" y="557415"/>
                </a:lnTo>
                <a:lnTo>
                  <a:pt x="881275" y="128117"/>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 name="object 12"/>
          <p:cNvSpPr/>
          <p:nvPr/>
        </p:nvSpPr>
        <p:spPr>
          <a:xfrm>
            <a:off x="4906904" y="2355930"/>
            <a:ext cx="120851" cy="160776"/>
          </a:xfrm>
          <a:custGeom>
            <a:avLst/>
            <a:gdLst/>
            <a:ahLst/>
            <a:cxnLst/>
            <a:rect l="l" t="t" r="r" b="b"/>
            <a:pathLst>
              <a:path w="199390" h="265429">
                <a:moveTo>
                  <a:pt x="33159" y="0"/>
                </a:moveTo>
                <a:lnTo>
                  <a:pt x="19272" y="3042"/>
                </a:lnTo>
                <a:lnTo>
                  <a:pt x="8266" y="11264"/>
                </a:lnTo>
                <a:lnTo>
                  <a:pt x="1499" y="23305"/>
                </a:lnTo>
                <a:lnTo>
                  <a:pt x="12" y="232079"/>
                </a:lnTo>
                <a:lnTo>
                  <a:pt x="3043" y="245964"/>
                </a:lnTo>
                <a:lnTo>
                  <a:pt x="11267" y="256969"/>
                </a:lnTo>
                <a:lnTo>
                  <a:pt x="23309" y="263737"/>
                </a:lnTo>
                <a:lnTo>
                  <a:pt x="165785" y="265226"/>
                </a:lnTo>
                <a:lnTo>
                  <a:pt x="179672" y="262184"/>
                </a:lnTo>
                <a:lnTo>
                  <a:pt x="190679" y="253962"/>
                </a:lnTo>
                <a:lnTo>
                  <a:pt x="197446" y="241921"/>
                </a:lnTo>
                <a:lnTo>
                  <a:pt x="197752" y="198920"/>
                </a:lnTo>
                <a:lnTo>
                  <a:pt x="66319" y="198920"/>
                </a:lnTo>
                <a:lnTo>
                  <a:pt x="66319" y="66306"/>
                </a:lnTo>
                <a:lnTo>
                  <a:pt x="198696" y="66306"/>
                </a:lnTo>
                <a:lnTo>
                  <a:pt x="198932" y="33147"/>
                </a:lnTo>
                <a:lnTo>
                  <a:pt x="195890" y="19259"/>
                </a:lnTo>
                <a:lnTo>
                  <a:pt x="187668" y="8253"/>
                </a:lnTo>
                <a:lnTo>
                  <a:pt x="175627" y="1486"/>
                </a:lnTo>
                <a:lnTo>
                  <a:pt x="33159" y="0"/>
                </a:lnTo>
                <a:close/>
              </a:path>
              <a:path w="199390" h="265429">
                <a:moveTo>
                  <a:pt x="198696" y="66306"/>
                </a:moveTo>
                <a:lnTo>
                  <a:pt x="132638" y="66306"/>
                </a:lnTo>
                <a:lnTo>
                  <a:pt x="132638" y="198920"/>
                </a:lnTo>
                <a:lnTo>
                  <a:pt x="197752" y="198920"/>
                </a:lnTo>
                <a:lnTo>
                  <a:pt x="198696" y="6630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 name="object 13"/>
          <p:cNvSpPr/>
          <p:nvPr/>
        </p:nvSpPr>
        <p:spPr>
          <a:xfrm>
            <a:off x="4906912" y="2114942"/>
            <a:ext cx="120851" cy="160776"/>
          </a:xfrm>
          <a:custGeom>
            <a:avLst/>
            <a:gdLst/>
            <a:ahLst/>
            <a:cxnLst/>
            <a:rect l="l" t="t" r="r" b="b"/>
            <a:pathLst>
              <a:path w="199390" h="265429">
                <a:moveTo>
                  <a:pt x="33147" y="0"/>
                </a:moveTo>
                <a:lnTo>
                  <a:pt x="19259" y="3042"/>
                </a:lnTo>
                <a:lnTo>
                  <a:pt x="8253" y="11264"/>
                </a:lnTo>
                <a:lnTo>
                  <a:pt x="1486" y="23305"/>
                </a:lnTo>
                <a:lnTo>
                  <a:pt x="0" y="232079"/>
                </a:lnTo>
                <a:lnTo>
                  <a:pt x="3034" y="245961"/>
                </a:lnTo>
                <a:lnTo>
                  <a:pt x="11251" y="256966"/>
                </a:lnTo>
                <a:lnTo>
                  <a:pt x="23288" y="263735"/>
                </a:lnTo>
                <a:lnTo>
                  <a:pt x="33147" y="265226"/>
                </a:lnTo>
                <a:lnTo>
                  <a:pt x="165773" y="265226"/>
                </a:lnTo>
                <a:lnTo>
                  <a:pt x="179660" y="262184"/>
                </a:lnTo>
                <a:lnTo>
                  <a:pt x="190666" y="253962"/>
                </a:lnTo>
                <a:lnTo>
                  <a:pt x="197433" y="241921"/>
                </a:lnTo>
                <a:lnTo>
                  <a:pt x="197739" y="198907"/>
                </a:lnTo>
                <a:lnTo>
                  <a:pt x="66306" y="198907"/>
                </a:lnTo>
                <a:lnTo>
                  <a:pt x="66306" y="66294"/>
                </a:lnTo>
                <a:lnTo>
                  <a:pt x="198684" y="66294"/>
                </a:lnTo>
                <a:lnTo>
                  <a:pt x="198920" y="33147"/>
                </a:lnTo>
                <a:lnTo>
                  <a:pt x="195877" y="19259"/>
                </a:lnTo>
                <a:lnTo>
                  <a:pt x="187655" y="8253"/>
                </a:lnTo>
                <a:lnTo>
                  <a:pt x="175614" y="1486"/>
                </a:lnTo>
                <a:lnTo>
                  <a:pt x="33147" y="0"/>
                </a:lnTo>
                <a:close/>
              </a:path>
              <a:path w="199390" h="265429">
                <a:moveTo>
                  <a:pt x="198684" y="66294"/>
                </a:moveTo>
                <a:lnTo>
                  <a:pt x="132626" y="66294"/>
                </a:lnTo>
                <a:lnTo>
                  <a:pt x="132626" y="198907"/>
                </a:lnTo>
                <a:lnTo>
                  <a:pt x="197739" y="198907"/>
                </a:lnTo>
                <a:lnTo>
                  <a:pt x="198684" y="66294"/>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 name="object 14"/>
          <p:cNvSpPr/>
          <p:nvPr/>
        </p:nvSpPr>
        <p:spPr>
          <a:xfrm>
            <a:off x="4746179" y="1753454"/>
            <a:ext cx="642357" cy="381556"/>
          </a:xfrm>
          <a:custGeom>
            <a:avLst/>
            <a:gdLst/>
            <a:ahLst/>
            <a:cxnLst/>
            <a:rect l="l" t="t" r="r" b="b"/>
            <a:pathLst>
              <a:path w="1059815" h="629920">
                <a:moveTo>
                  <a:pt x="658715" y="337057"/>
                </a:moveTo>
                <a:lnTo>
                  <a:pt x="530416" y="337057"/>
                </a:lnTo>
                <a:lnTo>
                  <a:pt x="1016013" y="628408"/>
                </a:lnTo>
                <a:lnTo>
                  <a:pt x="1021906" y="629932"/>
                </a:lnTo>
                <a:lnTo>
                  <a:pt x="1027710" y="629932"/>
                </a:lnTo>
                <a:lnTo>
                  <a:pt x="1040453" y="627402"/>
                </a:lnTo>
                <a:lnTo>
                  <a:pt x="1051354" y="620069"/>
                </a:lnTo>
                <a:lnTo>
                  <a:pt x="1057721" y="606969"/>
                </a:lnTo>
                <a:lnTo>
                  <a:pt x="1059728" y="594729"/>
                </a:lnTo>
                <a:lnTo>
                  <a:pt x="1057820" y="583823"/>
                </a:lnTo>
                <a:lnTo>
                  <a:pt x="1052438" y="574723"/>
                </a:lnTo>
                <a:lnTo>
                  <a:pt x="658715" y="337057"/>
                </a:lnTo>
                <a:close/>
              </a:path>
              <a:path w="1059815" h="629920">
                <a:moveTo>
                  <a:pt x="530416" y="0"/>
                </a:moveTo>
                <a:lnTo>
                  <a:pt x="516534" y="3042"/>
                </a:lnTo>
                <a:lnTo>
                  <a:pt x="505527" y="11264"/>
                </a:lnTo>
                <a:lnTo>
                  <a:pt x="498756" y="23305"/>
                </a:lnTo>
                <a:lnTo>
                  <a:pt x="497269" y="279628"/>
                </a:lnTo>
                <a:lnTo>
                  <a:pt x="16028" y="568363"/>
                </a:lnTo>
                <a:lnTo>
                  <a:pt x="6859" y="576513"/>
                </a:lnTo>
                <a:lnTo>
                  <a:pt x="1415" y="587034"/>
                </a:lnTo>
                <a:lnTo>
                  <a:pt x="0" y="598752"/>
                </a:lnTo>
                <a:lnTo>
                  <a:pt x="2915" y="610491"/>
                </a:lnTo>
                <a:lnTo>
                  <a:pt x="11431" y="620993"/>
                </a:lnTo>
                <a:lnTo>
                  <a:pt x="21731" y="627444"/>
                </a:lnTo>
                <a:lnTo>
                  <a:pt x="32932" y="629806"/>
                </a:lnTo>
                <a:lnTo>
                  <a:pt x="44152" y="628040"/>
                </a:lnTo>
                <a:lnTo>
                  <a:pt x="50178" y="625195"/>
                </a:lnTo>
                <a:lnTo>
                  <a:pt x="530416" y="337057"/>
                </a:lnTo>
                <a:lnTo>
                  <a:pt x="658715" y="337057"/>
                </a:lnTo>
                <a:lnTo>
                  <a:pt x="563575" y="279628"/>
                </a:lnTo>
                <a:lnTo>
                  <a:pt x="563575" y="66306"/>
                </a:lnTo>
                <a:lnTo>
                  <a:pt x="795309" y="66306"/>
                </a:lnTo>
                <a:lnTo>
                  <a:pt x="795655" y="33146"/>
                </a:lnTo>
                <a:lnTo>
                  <a:pt x="792613" y="19259"/>
                </a:lnTo>
                <a:lnTo>
                  <a:pt x="784391" y="8253"/>
                </a:lnTo>
                <a:lnTo>
                  <a:pt x="772350" y="1486"/>
                </a:lnTo>
                <a:lnTo>
                  <a:pt x="530416" y="0"/>
                </a:lnTo>
                <a:close/>
              </a:path>
              <a:path w="1059815" h="629920">
                <a:moveTo>
                  <a:pt x="795309" y="66306"/>
                </a:moveTo>
                <a:lnTo>
                  <a:pt x="729361" y="66306"/>
                </a:lnTo>
                <a:lnTo>
                  <a:pt x="729361" y="132613"/>
                </a:lnTo>
                <a:lnTo>
                  <a:pt x="629882" y="132613"/>
                </a:lnTo>
                <a:lnTo>
                  <a:pt x="616003" y="135657"/>
                </a:lnTo>
                <a:lnTo>
                  <a:pt x="604996" y="143880"/>
                </a:lnTo>
                <a:lnTo>
                  <a:pt x="598225" y="155922"/>
                </a:lnTo>
                <a:lnTo>
                  <a:pt x="599634" y="173216"/>
                </a:lnTo>
                <a:lnTo>
                  <a:pt x="605288" y="186178"/>
                </a:lnTo>
                <a:lnTo>
                  <a:pt x="614245" y="194693"/>
                </a:lnTo>
                <a:lnTo>
                  <a:pt x="625560" y="198647"/>
                </a:lnTo>
                <a:lnTo>
                  <a:pt x="762508" y="198932"/>
                </a:lnTo>
                <a:lnTo>
                  <a:pt x="776393" y="195889"/>
                </a:lnTo>
                <a:lnTo>
                  <a:pt x="787398" y="187665"/>
                </a:lnTo>
                <a:lnTo>
                  <a:pt x="794166" y="175623"/>
                </a:lnTo>
                <a:lnTo>
                  <a:pt x="795309" y="6630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5" name="object 15"/>
          <p:cNvSpPr/>
          <p:nvPr/>
        </p:nvSpPr>
        <p:spPr>
          <a:xfrm>
            <a:off x="4585389" y="2355927"/>
            <a:ext cx="120851" cy="160776"/>
          </a:xfrm>
          <a:custGeom>
            <a:avLst/>
            <a:gdLst/>
            <a:ahLst/>
            <a:cxnLst/>
            <a:rect l="l" t="t" r="r" b="b"/>
            <a:pathLst>
              <a:path w="199390" h="265429">
                <a:moveTo>
                  <a:pt x="198684" y="66306"/>
                </a:moveTo>
                <a:lnTo>
                  <a:pt x="132613" y="66306"/>
                </a:lnTo>
                <a:lnTo>
                  <a:pt x="132613" y="232092"/>
                </a:lnTo>
                <a:lnTo>
                  <a:pt x="135657" y="245977"/>
                </a:lnTo>
                <a:lnTo>
                  <a:pt x="143880" y="256982"/>
                </a:lnTo>
                <a:lnTo>
                  <a:pt x="155922" y="263750"/>
                </a:lnTo>
                <a:lnTo>
                  <a:pt x="165773" y="265239"/>
                </a:lnTo>
                <a:lnTo>
                  <a:pt x="179660" y="262196"/>
                </a:lnTo>
                <a:lnTo>
                  <a:pt x="190666" y="253975"/>
                </a:lnTo>
                <a:lnTo>
                  <a:pt x="197433" y="241933"/>
                </a:lnTo>
                <a:lnTo>
                  <a:pt x="198684" y="66306"/>
                </a:lnTo>
                <a:close/>
              </a:path>
              <a:path w="199390" h="265429">
                <a:moveTo>
                  <a:pt x="33146" y="0"/>
                </a:moveTo>
                <a:lnTo>
                  <a:pt x="19262" y="3043"/>
                </a:lnTo>
                <a:lnTo>
                  <a:pt x="8256" y="11267"/>
                </a:lnTo>
                <a:lnTo>
                  <a:pt x="1489" y="23309"/>
                </a:lnTo>
                <a:lnTo>
                  <a:pt x="0" y="99466"/>
                </a:lnTo>
                <a:lnTo>
                  <a:pt x="3042" y="113353"/>
                </a:lnTo>
                <a:lnTo>
                  <a:pt x="11264" y="124359"/>
                </a:lnTo>
                <a:lnTo>
                  <a:pt x="23305" y="131126"/>
                </a:lnTo>
                <a:lnTo>
                  <a:pt x="40598" y="129716"/>
                </a:lnTo>
                <a:lnTo>
                  <a:pt x="53555" y="124060"/>
                </a:lnTo>
                <a:lnTo>
                  <a:pt x="62064" y="115099"/>
                </a:lnTo>
                <a:lnTo>
                  <a:pt x="66011" y="103773"/>
                </a:lnTo>
                <a:lnTo>
                  <a:pt x="66293" y="66306"/>
                </a:lnTo>
                <a:lnTo>
                  <a:pt x="198684" y="66306"/>
                </a:lnTo>
                <a:lnTo>
                  <a:pt x="198920" y="33159"/>
                </a:lnTo>
                <a:lnTo>
                  <a:pt x="195878" y="19272"/>
                </a:lnTo>
                <a:lnTo>
                  <a:pt x="187659" y="8262"/>
                </a:lnTo>
                <a:lnTo>
                  <a:pt x="175622" y="1490"/>
                </a:lnTo>
                <a:lnTo>
                  <a:pt x="33146"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6" name="object 16"/>
          <p:cNvSpPr/>
          <p:nvPr/>
        </p:nvSpPr>
        <p:spPr>
          <a:xfrm>
            <a:off x="4786339" y="2176090"/>
            <a:ext cx="40412" cy="620797"/>
          </a:xfrm>
          <a:custGeom>
            <a:avLst/>
            <a:gdLst/>
            <a:ahLst/>
            <a:cxnLst/>
            <a:rect l="l" t="t" r="r" b="b"/>
            <a:pathLst>
              <a:path w="66675" h="1024889">
                <a:moveTo>
                  <a:pt x="43001" y="0"/>
                </a:moveTo>
                <a:lnTo>
                  <a:pt x="4235" y="16022"/>
                </a:lnTo>
                <a:lnTo>
                  <a:pt x="0" y="993151"/>
                </a:lnTo>
                <a:lnTo>
                  <a:pt x="3043" y="1007036"/>
                </a:lnTo>
                <a:lnTo>
                  <a:pt x="11267" y="1018042"/>
                </a:lnTo>
                <a:lnTo>
                  <a:pt x="23309" y="1024809"/>
                </a:lnTo>
                <a:lnTo>
                  <a:pt x="40604" y="1023401"/>
                </a:lnTo>
                <a:lnTo>
                  <a:pt x="53563" y="1017747"/>
                </a:lnTo>
                <a:lnTo>
                  <a:pt x="62074" y="1008789"/>
                </a:lnTo>
                <a:lnTo>
                  <a:pt x="66023" y="997466"/>
                </a:lnTo>
                <a:lnTo>
                  <a:pt x="66306" y="993151"/>
                </a:lnTo>
                <a:lnTo>
                  <a:pt x="66306" y="31660"/>
                </a:lnTo>
                <a:lnTo>
                  <a:pt x="63264" y="17773"/>
                </a:lnTo>
                <a:lnTo>
                  <a:pt x="55042" y="6766"/>
                </a:lnTo>
                <a:lnTo>
                  <a:pt x="4300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7" name="object 17"/>
          <p:cNvSpPr/>
          <p:nvPr/>
        </p:nvSpPr>
        <p:spPr>
          <a:xfrm>
            <a:off x="4706861" y="2596918"/>
            <a:ext cx="721642" cy="281166"/>
          </a:xfrm>
          <a:custGeom>
            <a:avLst/>
            <a:gdLst/>
            <a:ahLst/>
            <a:cxnLst/>
            <a:rect l="l" t="t" r="r" b="b"/>
            <a:pathLst>
              <a:path w="1190625" h="464185">
                <a:moveTo>
                  <a:pt x="860523" y="66306"/>
                </a:moveTo>
                <a:lnTo>
                  <a:pt x="794229" y="66306"/>
                </a:lnTo>
                <a:lnTo>
                  <a:pt x="794229" y="397852"/>
                </a:lnTo>
                <a:lnTo>
                  <a:pt x="31657" y="397852"/>
                </a:lnTo>
                <a:lnTo>
                  <a:pt x="17773" y="400896"/>
                </a:lnTo>
                <a:lnTo>
                  <a:pt x="6767" y="409120"/>
                </a:lnTo>
                <a:lnTo>
                  <a:pt x="0" y="421162"/>
                </a:lnTo>
                <a:lnTo>
                  <a:pt x="1407" y="438456"/>
                </a:lnTo>
                <a:lnTo>
                  <a:pt x="7059" y="451418"/>
                </a:lnTo>
                <a:lnTo>
                  <a:pt x="16015" y="459933"/>
                </a:lnTo>
                <a:lnTo>
                  <a:pt x="27334" y="463887"/>
                </a:lnTo>
                <a:lnTo>
                  <a:pt x="31657" y="464172"/>
                </a:lnTo>
                <a:lnTo>
                  <a:pt x="1158922" y="464172"/>
                </a:lnTo>
                <a:lnTo>
                  <a:pt x="1172807" y="461128"/>
                </a:lnTo>
                <a:lnTo>
                  <a:pt x="1183812" y="452904"/>
                </a:lnTo>
                <a:lnTo>
                  <a:pt x="1190580" y="440862"/>
                </a:lnTo>
                <a:lnTo>
                  <a:pt x="1189172" y="423568"/>
                </a:lnTo>
                <a:lnTo>
                  <a:pt x="1183521" y="410606"/>
                </a:lnTo>
                <a:lnTo>
                  <a:pt x="1174565" y="402091"/>
                </a:lnTo>
                <a:lnTo>
                  <a:pt x="1163246" y="398137"/>
                </a:lnTo>
                <a:lnTo>
                  <a:pt x="860523" y="397852"/>
                </a:lnTo>
                <a:lnTo>
                  <a:pt x="860523" y="66306"/>
                </a:lnTo>
                <a:close/>
              </a:path>
              <a:path w="1190625" h="464185">
                <a:moveTo>
                  <a:pt x="296897" y="0"/>
                </a:moveTo>
                <a:lnTo>
                  <a:pt x="283018" y="3043"/>
                </a:lnTo>
                <a:lnTo>
                  <a:pt x="272011" y="11267"/>
                </a:lnTo>
                <a:lnTo>
                  <a:pt x="265240" y="23309"/>
                </a:lnTo>
                <a:lnTo>
                  <a:pt x="266650" y="40604"/>
                </a:lnTo>
                <a:lnTo>
                  <a:pt x="272306" y="53563"/>
                </a:lnTo>
                <a:lnTo>
                  <a:pt x="281265" y="62073"/>
                </a:lnTo>
                <a:lnTo>
                  <a:pt x="292584" y="66022"/>
                </a:lnTo>
                <a:lnTo>
                  <a:pt x="330057" y="66306"/>
                </a:lnTo>
                <a:lnTo>
                  <a:pt x="330057" y="397852"/>
                </a:lnTo>
                <a:lnTo>
                  <a:pt x="396363" y="397852"/>
                </a:lnTo>
                <a:lnTo>
                  <a:pt x="396363" y="66306"/>
                </a:lnTo>
                <a:lnTo>
                  <a:pt x="893683" y="66306"/>
                </a:lnTo>
                <a:lnTo>
                  <a:pt x="907570" y="63265"/>
                </a:lnTo>
                <a:lnTo>
                  <a:pt x="918580" y="55046"/>
                </a:lnTo>
                <a:lnTo>
                  <a:pt x="925352" y="43008"/>
                </a:lnTo>
                <a:lnTo>
                  <a:pt x="923944" y="25717"/>
                </a:lnTo>
                <a:lnTo>
                  <a:pt x="918290" y="12756"/>
                </a:lnTo>
                <a:lnTo>
                  <a:pt x="909333" y="4241"/>
                </a:lnTo>
                <a:lnTo>
                  <a:pt x="898014" y="286"/>
                </a:lnTo>
                <a:lnTo>
                  <a:pt x="296897" y="0"/>
                </a:lnTo>
                <a:close/>
              </a:path>
              <a:path w="1190625" h="464185">
                <a:moveTo>
                  <a:pt x="628443" y="66306"/>
                </a:moveTo>
                <a:lnTo>
                  <a:pt x="562136" y="66306"/>
                </a:lnTo>
                <a:lnTo>
                  <a:pt x="562136" y="198920"/>
                </a:lnTo>
                <a:lnTo>
                  <a:pt x="548252" y="201963"/>
                </a:lnTo>
                <a:lnTo>
                  <a:pt x="537246" y="210187"/>
                </a:lnTo>
                <a:lnTo>
                  <a:pt x="530478" y="222229"/>
                </a:lnTo>
                <a:lnTo>
                  <a:pt x="531886" y="239523"/>
                </a:lnTo>
                <a:lnTo>
                  <a:pt x="537538" y="252485"/>
                </a:lnTo>
                <a:lnTo>
                  <a:pt x="546494" y="261000"/>
                </a:lnTo>
                <a:lnTo>
                  <a:pt x="557813" y="264954"/>
                </a:lnTo>
                <a:lnTo>
                  <a:pt x="562136" y="397852"/>
                </a:lnTo>
                <a:lnTo>
                  <a:pt x="628443" y="397852"/>
                </a:lnTo>
                <a:lnTo>
                  <a:pt x="628443" y="265239"/>
                </a:lnTo>
                <a:lnTo>
                  <a:pt x="642328" y="262196"/>
                </a:lnTo>
                <a:lnTo>
                  <a:pt x="653337" y="253976"/>
                </a:lnTo>
                <a:lnTo>
                  <a:pt x="660110" y="241937"/>
                </a:lnTo>
                <a:lnTo>
                  <a:pt x="658703" y="224642"/>
                </a:lnTo>
                <a:lnTo>
                  <a:pt x="653050" y="211683"/>
                </a:lnTo>
                <a:lnTo>
                  <a:pt x="644092" y="203171"/>
                </a:lnTo>
                <a:lnTo>
                  <a:pt x="632773" y="199218"/>
                </a:lnTo>
                <a:lnTo>
                  <a:pt x="628443" y="6630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8" name="object 18"/>
          <p:cNvSpPr/>
          <p:nvPr/>
        </p:nvSpPr>
        <p:spPr>
          <a:xfrm>
            <a:off x="5429389" y="2616995"/>
            <a:ext cx="120851" cy="160776"/>
          </a:xfrm>
          <a:custGeom>
            <a:avLst/>
            <a:gdLst/>
            <a:ahLst/>
            <a:cxnLst/>
            <a:rect l="l" t="t" r="r" b="b"/>
            <a:pathLst>
              <a:path w="199390" h="265429">
                <a:moveTo>
                  <a:pt x="165773" y="0"/>
                </a:moveTo>
                <a:lnTo>
                  <a:pt x="33147" y="0"/>
                </a:lnTo>
                <a:lnTo>
                  <a:pt x="19262" y="3043"/>
                </a:lnTo>
                <a:lnTo>
                  <a:pt x="8256" y="11267"/>
                </a:lnTo>
                <a:lnTo>
                  <a:pt x="1489" y="23309"/>
                </a:lnTo>
                <a:lnTo>
                  <a:pt x="0" y="232092"/>
                </a:lnTo>
                <a:lnTo>
                  <a:pt x="3042" y="245979"/>
                </a:lnTo>
                <a:lnTo>
                  <a:pt x="11264" y="256986"/>
                </a:lnTo>
                <a:lnTo>
                  <a:pt x="23305" y="263752"/>
                </a:lnTo>
                <a:lnTo>
                  <a:pt x="165773" y="265239"/>
                </a:lnTo>
                <a:lnTo>
                  <a:pt x="179660" y="262196"/>
                </a:lnTo>
                <a:lnTo>
                  <a:pt x="190666" y="253975"/>
                </a:lnTo>
                <a:lnTo>
                  <a:pt x="197433" y="241933"/>
                </a:lnTo>
                <a:lnTo>
                  <a:pt x="197739" y="198932"/>
                </a:lnTo>
                <a:lnTo>
                  <a:pt x="66306" y="198932"/>
                </a:lnTo>
                <a:lnTo>
                  <a:pt x="66306" y="66319"/>
                </a:lnTo>
                <a:lnTo>
                  <a:pt x="198683" y="66319"/>
                </a:lnTo>
                <a:lnTo>
                  <a:pt x="198920" y="33159"/>
                </a:lnTo>
                <a:lnTo>
                  <a:pt x="195878" y="19272"/>
                </a:lnTo>
                <a:lnTo>
                  <a:pt x="187659" y="8262"/>
                </a:lnTo>
                <a:lnTo>
                  <a:pt x="175622" y="1490"/>
                </a:lnTo>
                <a:lnTo>
                  <a:pt x="165773" y="0"/>
                </a:lnTo>
                <a:close/>
              </a:path>
              <a:path w="199390" h="265429">
                <a:moveTo>
                  <a:pt x="198683" y="66319"/>
                </a:moveTo>
                <a:lnTo>
                  <a:pt x="132613" y="66319"/>
                </a:lnTo>
                <a:lnTo>
                  <a:pt x="132613" y="198932"/>
                </a:lnTo>
                <a:lnTo>
                  <a:pt x="197739" y="198932"/>
                </a:lnTo>
                <a:lnTo>
                  <a:pt x="198683" y="66319"/>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9" name="object 19"/>
          <p:cNvSpPr/>
          <p:nvPr/>
        </p:nvSpPr>
        <p:spPr>
          <a:xfrm>
            <a:off x="5429389" y="2376008"/>
            <a:ext cx="120851" cy="160776"/>
          </a:xfrm>
          <a:custGeom>
            <a:avLst/>
            <a:gdLst/>
            <a:ahLst/>
            <a:cxnLst/>
            <a:rect l="l" t="t" r="r" b="b"/>
            <a:pathLst>
              <a:path w="199390" h="265429">
                <a:moveTo>
                  <a:pt x="165773" y="0"/>
                </a:moveTo>
                <a:lnTo>
                  <a:pt x="33147" y="0"/>
                </a:lnTo>
                <a:lnTo>
                  <a:pt x="19262" y="3043"/>
                </a:lnTo>
                <a:lnTo>
                  <a:pt x="8256" y="11267"/>
                </a:lnTo>
                <a:lnTo>
                  <a:pt x="1489" y="23309"/>
                </a:lnTo>
                <a:lnTo>
                  <a:pt x="0" y="232079"/>
                </a:lnTo>
                <a:lnTo>
                  <a:pt x="3041" y="245966"/>
                </a:lnTo>
                <a:lnTo>
                  <a:pt x="11260" y="256976"/>
                </a:lnTo>
                <a:lnTo>
                  <a:pt x="23297" y="263749"/>
                </a:lnTo>
                <a:lnTo>
                  <a:pt x="165773" y="265239"/>
                </a:lnTo>
                <a:lnTo>
                  <a:pt x="179657" y="262195"/>
                </a:lnTo>
                <a:lnTo>
                  <a:pt x="190663" y="253972"/>
                </a:lnTo>
                <a:lnTo>
                  <a:pt x="197431" y="241930"/>
                </a:lnTo>
                <a:lnTo>
                  <a:pt x="197737" y="198932"/>
                </a:lnTo>
                <a:lnTo>
                  <a:pt x="66306" y="198932"/>
                </a:lnTo>
                <a:lnTo>
                  <a:pt x="66306" y="66319"/>
                </a:lnTo>
                <a:lnTo>
                  <a:pt x="198683" y="66319"/>
                </a:lnTo>
                <a:lnTo>
                  <a:pt x="198920" y="33159"/>
                </a:lnTo>
                <a:lnTo>
                  <a:pt x="195878" y="19272"/>
                </a:lnTo>
                <a:lnTo>
                  <a:pt x="187659" y="8262"/>
                </a:lnTo>
                <a:lnTo>
                  <a:pt x="175622" y="1490"/>
                </a:lnTo>
                <a:lnTo>
                  <a:pt x="165773" y="0"/>
                </a:lnTo>
                <a:close/>
              </a:path>
              <a:path w="199390" h="265429">
                <a:moveTo>
                  <a:pt x="198683" y="66319"/>
                </a:moveTo>
                <a:lnTo>
                  <a:pt x="132613" y="66319"/>
                </a:lnTo>
                <a:lnTo>
                  <a:pt x="132613" y="198932"/>
                </a:lnTo>
                <a:lnTo>
                  <a:pt x="197737" y="198932"/>
                </a:lnTo>
                <a:lnTo>
                  <a:pt x="198683" y="66319"/>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0" name="object 20"/>
          <p:cNvSpPr/>
          <p:nvPr/>
        </p:nvSpPr>
        <p:spPr>
          <a:xfrm>
            <a:off x="4626482" y="2918235"/>
            <a:ext cx="882520" cy="40387"/>
          </a:xfrm>
          <a:custGeom>
            <a:avLst/>
            <a:gdLst/>
            <a:ahLst/>
            <a:cxnLst/>
            <a:rect l="l" t="t" r="r" b="b"/>
            <a:pathLst>
              <a:path w="1456054" h="66675">
                <a:moveTo>
                  <a:pt x="1424162" y="0"/>
                </a:moveTo>
                <a:lnTo>
                  <a:pt x="31657" y="0"/>
                </a:lnTo>
                <a:lnTo>
                  <a:pt x="17773" y="3043"/>
                </a:lnTo>
                <a:lnTo>
                  <a:pt x="6767" y="11267"/>
                </a:lnTo>
                <a:lnTo>
                  <a:pt x="0" y="23309"/>
                </a:lnTo>
                <a:lnTo>
                  <a:pt x="1407" y="40603"/>
                </a:lnTo>
                <a:lnTo>
                  <a:pt x="7059" y="53565"/>
                </a:lnTo>
                <a:lnTo>
                  <a:pt x="16015" y="62080"/>
                </a:lnTo>
                <a:lnTo>
                  <a:pt x="27334" y="66034"/>
                </a:lnTo>
                <a:lnTo>
                  <a:pt x="1424162" y="66319"/>
                </a:lnTo>
                <a:lnTo>
                  <a:pt x="1438046" y="63275"/>
                </a:lnTo>
                <a:lnTo>
                  <a:pt x="1449052" y="55052"/>
                </a:lnTo>
                <a:lnTo>
                  <a:pt x="1455820" y="43010"/>
                </a:lnTo>
                <a:lnTo>
                  <a:pt x="1454412" y="25715"/>
                </a:lnTo>
                <a:lnTo>
                  <a:pt x="1448760" y="12753"/>
                </a:lnTo>
                <a:lnTo>
                  <a:pt x="1439805" y="4238"/>
                </a:lnTo>
                <a:lnTo>
                  <a:pt x="1428485" y="285"/>
                </a:lnTo>
                <a:lnTo>
                  <a:pt x="1424162"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1" name="object 21"/>
          <p:cNvSpPr/>
          <p:nvPr/>
        </p:nvSpPr>
        <p:spPr>
          <a:xfrm>
            <a:off x="5390100" y="2195265"/>
            <a:ext cx="280574" cy="762342"/>
          </a:xfrm>
          <a:custGeom>
            <a:avLst/>
            <a:gdLst/>
            <a:ahLst/>
            <a:cxnLst/>
            <a:rect l="l" t="t" r="r" b="b"/>
            <a:pathLst>
              <a:path w="462915" h="1258570">
                <a:moveTo>
                  <a:pt x="429520" y="0"/>
                </a:moveTo>
                <a:lnTo>
                  <a:pt x="415632" y="3042"/>
                </a:lnTo>
                <a:lnTo>
                  <a:pt x="404626" y="11264"/>
                </a:lnTo>
                <a:lnTo>
                  <a:pt x="397859" y="23305"/>
                </a:lnTo>
                <a:lnTo>
                  <a:pt x="396373" y="66306"/>
                </a:lnTo>
                <a:lnTo>
                  <a:pt x="31667" y="66306"/>
                </a:lnTo>
                <a:lnTo>
                  <a:pt x="17782" y="69349"/>
                </a:lnTo>
                <a:lnTo>
                  <a:pt x="6773" y="77570"/>
                </a:lnTo>
                <a:lnTo>
                  <a:pt x="0" y="89608"/>
                </a:lnTo>
                <a:lnTo>
                  <a:pt x="1407" y="106898"/>
                </a:lnTo>
                <a:lnTo>
                  <a:pt x="7060" y="119857"/>
                </a:lnTo>
                <a:lnTo>
                  <a:pt x="16017" y="128372"/>
                </a:lnTo>
                <a:lnTo>
                  <a:pt x="27337" y="132327"/>
                </a:lnTo>
                <a:lnTo>
                  <a:pt x="396373" y="132613"/>
                </a:lnTo>
                <a:lnTo>
                  <a:pt x="396373" y="1226718"/>
                </a:lnTo>
                <a:lnTo>
                  <a:pt x="399414" y="1240605"/>
                </a:lnTo>
                <a:lnTo>
                  <a:pt x="407633" y="1251615"/>
                </a:lnTo>
                <a:lnTo>
                  <a:pt x="419670" y="1258387"/>
                </a:lnTo>
                <a:lnTo>
                  <a:pt x="436962" y="1256979"/>
                </a:lnTo>
                <a:lnTo>
                  <a:pt x="449922" y="1251325"/>
                </a:lnTo>
                <a:lnTo>
                  <a:pt x="458438" y="1242368"/>
                </a:lnTo>
                <a:lnTo>
                  <a:pt x="462393" y="1231049"/>
                </a:lnTo>
                <a:lnTo>
                  <a:pt x="462679" y="33147"/>
                </a:lnTo>
                <a:lnTo>
                  <a:pt x="459635" y="19262"/>
                </a:lnTo>
                <a:lnTo>
                  <a:pt x="451412" y="8256"/>
                </a:lnTo>
                <a:lnTo>
                  <a:pt x="439370" y="1489"/>
                </a:lnTo>
                <a:lnTo>
                  <a:pt x="429520"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2" name="object 22"/>
          <p:cNvSpPr/>
          <p:nvPr/>
        </p:nvSpPr>
        <p:spPr>
          <a:xfrm>
            <a:off x="5107863" y="2355930"/>
            <a:ext cx="120851" cy="160776"/>
          </a:xfrm>
          <a:custGeom>
            <a:avLst/>
            <a:gdLst/>
            <a:ahLst/>
            <a:cxnLst/>
            <a:rect l="l" t="t" r="r" b="b"/>
            <a:pathLst>
              <a:path w="199390" h="265429">
                <a:moveTo>
                  <a:pt x="33147" y="0"/>
                </a:moveTo>
                <a:lnTo>
                  <a:pt x="19259" y="3042"/>
                </a:lnTo>
                <a:lnTo>
                  <a:pt x="8253" y="11264"/>
                </a:lnTo>
                <a:lnTo>
                  <a:pt x="1486" y="23305"/>
                </a:lnTo>
                <a:lnTo>
                  <a:pt x="0" y="232079"/>
                </a:lnTo>
                <a:lnTo>
                  <a:pt x="3042" y="245966"/>
                </a:lnTo>
                <a:lnTo>
                  <a:pt x="11264" y="256973"/>
                </a:lnTo>
                <a:lnTo>
                  <a:pt x="23305" y="263740"/>
                </a:lnTo>
                <a:lnTo>
                  <a:pt x="165773" y="265226"/>
                </a:lnTo>
                <a:lnTo>
                  <a:pt x="179660" y="262184"/>
                </a:lnTo>
                <a:lnTo>
                  <a:pt x="190666" y="253962"/>
                </a:lnTo>
                <a:lnTo>
                  <a:pt x="197433" y="241921"/>
                </a:lnTo>
                <a:lnTo>
                  <a:pt x="197739" y="198920"/>
                </a:lnTo>
                <a:lnTo>
                  <a:pt x="66306" y="198920"/>
                </a:lnTo>
                <a:lnTo>
                  <a:pt x="66306" y="66306"/>
                </a:lnTo>
                <a:lnTo>
                  <a:pt x="198683" y="66306"/>
                </a:lnTo>
                <a:lnTo>
                  <a:pt x="198920" y="33147"/>
                </a:lnTo>
                <a:lnTo>
                  <a:pt x="195877" y="19259"/>
                </a:lnTo>
                <a:lnTo>
                  <a:pt x="187655" y="8253"/>
                </a:lnTo>
                <a:lnTo>
                  <a:pt x="175614" y="1486"/>
                </a:lnTo>
                <a:lnTo>
                  <a:pt x="33147" y="0"/>
                </a:lnTo>
                <a:close/>
              </a:path>
              <a:path w="199390" h="265429">
                <a:moveTo>
                  <a:pt x="198683" y="66306"/>
                </a:moveTo>
                <a:lnTo>
                  <a:pt x="132626" y="66306"/>
                </a:lnTo>
                <a:lnTo>
                  <a:pt x="132626" y="198920"/>
                </a:lnTo>
                <a:lnTo>
                  <a:pt x="197739" y="198920"/>
                </a:lnTo>
                <a:lnTo>
                  <a:pt x="198683" y="6630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3" name="object 23"/>
          <p:cNvSpPr/>
          <p:nvPr/>
        </p:nvSpPr>
        <p:spPr>
          <a:xfrm>
            <a:off x="4464835" y="2476420"/>
            <a:ext cx="201290" cy="481175"/>
          </a:xfrm>
          <a:custGeom>
            <a:avLst/>
            <a:gdLst/>
            <a:ahLst/>
            <a:cxnLst/>
            <a:rect l="l" t="t" r="r" b="b"/>
            <a:pathLst>
              <a:path w="332104" h="794385">
                <a:moveTo>
                  <a:pt x="165738" y="0"/>
                </a:moveTo>
                <a:lnTo>
                  <a:pt x="121274" y="11952"/>
                </a:lnTo>
                <a:lnTo>
                  <a:pt x="85568" y="44412"/>
                </a:lnTo>
                <a:lnTo>
                  <a:pt x="57660" y="92285"/>
                </a:lnTo>
                <a:lnTo>
                  <a:pt x="36590" y="150476"/>
                </a:lnTo>
                <a:lnTo>
                  <a:pt x="21397" y="213891"/>
                </a:lnTo>
                <a:lnTo>
                  <a:pt x="11120" y="277436"/>
                </a:lnTo>
                <a:lnTo>
                  <a:pt x="4799" y="336015"/>
                </a:lnTo>
                <a:lnTo>
                  <a:pt x="1473" y="384534"/>
                </a:lnTo>
                <a:lnTo>
                  <a:pt x="0" y="427304"/>
                </a:lnTo>
                <a:lnTo>
                  <a:pt x="14" y="432141"/>
                </a:lnTo>
                <a:lnTo>
                  <a:pt x="5385" y="473128"/>
                </a:lnTo>
                <a:lnTo>
                  <a:pt x="20720" y="511261"/>
                </a:lnTo>
                <a:lnTo>
                  <a:pt x="44580" y="544030"/>
                </a:lnTo>
                <a:lnTo>
                  <a:pt x="75579" y="570052"/>
                </a:lnTo>
                <a:lnTo>
                  <a:pt x="112328" y="587946"/>
                </a:lnTo>
                <a:lnTo>
                  <a:pt x="125616" y="591866"/>
                </a:lnTo>
                <a:lnTo>
                  <a:pt x="132579" y="762558"/>
                </a:lnTo>
                <a:lnTo>
                  <a:pt x="135621" y="776443"/>
                </a:lnTo>
                <a:lnTo>
                  <a:pt x="143842" y="787452"/>
                </a:lnTo>
                <a:lnTo>
                  <a:pt x="155880" y="794225"/>
                </a:lnTo>
                <a:lnTo>
                  <a:pt x="173175" y="792818"/>
                </a:lnTo>
                <a:lnTo>
                  <a:pt x="186135" y="787165"/>
                </a:lnTo>
                <a:lnTo>
                  <a:pt x="194647" y="778208"/>
                </a:lnTo>
                <a:lnTo>
                  <a:pt x="198600" y="766888"/>
                </a:lnTo>
                <a:lnTo>
                  <a:pt x="198885" y="593445"/>
                </a:lnTo>
                <a:lnTo>
                  <a:pt x="212402" y="590085"/>
                </a:lnTo>
                <a:lnTo>
                  <a:pt x="249997" y="573715"/>
                </a:lnTo>
                <a:lnTo>
                  <a:pt x="282076" y="548981"/>
                </a:lnTo>
                <a:lnTo>
                  <a:pt x="298164" y="530478"/>
                </a:lnTo>
                <a:lnTo>
                  <a:pt x="165652" y="530472"/>
                </a:lnTo>
                <a:lnTo>
                  <a:pt x="151160" y="529413"/>
                </a:lnTo>
                <a:lnTo>
                  <a:pt x="111942" y="514638"/>
                </a:lnTo>
                <a:lnTo>
                  <a:pt x="82689" y="485692"/>
                </a:lnTo>
                <a:lnTo>
                  <a:pt x="67504" y="446675"/>
                </a:lnTo>
                <a:lnTo>
                  <a:pt x="66278" y="432141"/>
                </a:lnTo>
                <a:lnTo>
                  <a:pt x="66606" y="406975"/>
                </a:lnTo>
                <a:lnTo>
                  <a:pt x="69158" y="355847"/>
                </a:lnTo>
                <a:lnTo>
                  <a:pt x="74131" y="304343"/>
                </a:lnTo>
                <a:lnTo>
                  <a:pt x="81194" y="254980"/>
                </a:lnTo>
                <a:lnTo>
                  <a:pt x="90208" y="208467"/>
                </a:lnTo>
                <a:lnTo>
                  <a:pt x="100975" y="166208"/>
                </a:lnTo>
                <a:lnTo>
                  <a:pt x="113294" y="129606"/>
                </a:lnTo>
                <a:lnTo>
                  <a:pt x="134246" y="88379"/>
                </a:lnTo>
                <a:lnTo>
                  <a:pt x="165738" y="66306"/>
                </a:lnTo>
                <a:lnTo>
                  <a:pt x="260489" y="66306"/>
                </a:lnTo>
                <a:lnTo>
                  <a:pt x="245909" y="44412"/>
                </a:lnTo>
                <a:lnTo>
                  <a:pt x="229091" y="25936"/>
                </a:lnTo>
                <a:lnTo>
                  <a:pt x="210203" y="11952"/>
                </a:lnTo>
                <a:lnTo>
                  <a:pt x="189126" y="3094"/>
                </a:lnTo>
                <a:lnTo>
                  <a:pt x="165738" y="0"/>
                </a:lnTo>
                <a:close/>
              </a:path>
              <a:path w="332104" h="794385">
                <a:moveTo>
                  <a:pt x="260489" y="66306"/>
                </a:moveTo>
                <a:lnTo>
                  <a:pt x="165738" y="66306"/>
                </a:lnTo>
                <a:lnTo>
                  <a:pt x="173920" y="67774"/>
                </a:lnTo>
                <a:lnTo>
                  <a:pt x="181915" y="72059"/>
                </a:lnTo>
                <a:lnTo>
                  <a:pt x="211538" y="113895"/>
                </a:lnTo>
                <a:lnTo>
                  <a:pt x="230568" y="166311"/>
                </a:lnTo>
                <a:lnTo>
                  <a:pt x="241358" y="208655"/>
                </a:lnTo>
                <a:lnTo>
                  <a:pt x="250392" y="255290"/>
                </a:lnTo>
                <a:lnTo>
                  <a:pt x="257464" y="304819"/>
                </a:lnTo>
                <a:lnTo>
                  <a:pt x="262324" y="355153"/>
                </a:lnTo>
                <a:lnTo>
                  <a:pt x="264778" y="403428"/>
                </a:lnTo>
                <a:lnTo>
                  <a:pt x="265122" y="432141"/>
                </a:lnTo>
                <a:lnTo>
                  <a:pt x="264139" y="445590"/>
                </a:lnTo>
                <a:lnTo>
                  <a:pt x="249365" y="484809"/>
                </a:lnTo>
                <a:lnTo>
                  <a:pt x="220418" y="514062"/>
                </a:lnTo>
                <a:lnTo>
                  <a:pt x="181402" y="529246"/>
                </a:lnTo>
                <a:lnTo>
                  <a:pt x="165738" y="530478"/>
                </a:lnTo>
                <a:lnTo>
                  <a:pt x="298169" y="530472"/>
                </a:lnTo>
                <a:lnTo>
                  <a:pt x="319517" y="492927"/>
                </a:lnTo>
                <a:lnTo>
                  <a:pt x="330106" y="452647"/>
                </a:lnTo>
                <a:lnTo>
                  <a:pt x="331487" y="432141"/>
                </a:lnTo>
                <a:lnTo>
                  <a:pt x="331477" y="427304"/>
                </a:lnTo>
                <a:lnTo>
                  <a:pt x="330004" y="384534"/>
                </a:lnTo>
                <a:lnTo>
                  <a:pt x="326678" y="336015"/>
                </a:lnTo>
                <a:lnTo>
                  <a:pt x="320357" y="277436"/>
                </a:lnTo>
                <a:lnTo>
                  <a:pt x="310080" y="213891"/>
                </a:lnTo>
                <a:lnTo>
                  <a:pt x="294887" y="150476"/>
                </a:lnTo>
                <a:lnTo>
                  <a:pt x="273817" y="92285"/>
                </a:lnTo>
                <a:lnTo>
                  <a:pt x="260778" y="66740"/>
                </a:lnTo>
                <a:lnTo>
                  <a:pt x="260489" y="66306"/>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4" name="object 24"/>
          <p:cNvSpPr/>
          <p:nvPr/>
        </p:nvSpPr>
        <p:spPr>
          <a:xfrm>
            <a:off x="5308815" y="2156005"/>
            <a:ext cx="40412" cy="641182"/>
          </a:xfrm>
          <a:custGeom>
            <a:avLst/>
            <a:gdLst/>
            <a:ahLst/>
            <a:cxnLst/>
            <a:rect l="l" t="t" r="r" b="b"/>
            <a:pathLst>
              <a:path w="66675" h="1058545">
                <a:moveTo>
                  <a:pt x="43008" y="0"/>
                </a:moveTo>
                <a:lnTo>
                  <a:pt x="4241" y="16019"/>
                </a:lnTo>
                <a:lnTo>
                  <a:pt x="0" y="1026308"/>
                </a:lnTo>
                <a:lnTo>
                  <a:pt x="3043" y="1040192"/>
                </a:lnTo>
                <a:lnTo>
                  <a:pt x="11267" y="1051198"/>
                </a:lnTo>
                <a:lnTo>
                  <a:pt x="23309" y="1057966"/>
                </a:lnTo>
                <a:lnTo>
                  <a:pt x="40604" y="1056557"/>
                </a:lnTo>
                <a:lnTo>
                  <a:pt x="53563" y="1050903"/>
                </a:lnTo>
                <a:lnTo>
                  <a:pt x="62074" y="1041945"/>
                </a:lnTo>
                <a:lnTo>
                  <a:pt x="66023" y="1030623"/>
                </a:lnTo>
                <a:lnTo>
                  <a:pt x="66306" y="1026308"/>
                </a:lnTo>
                <a:lnTo>
                  <a:pt x="66306" y="31669"/>
                </a:lnTo>
                <a:lnTo>
                  <a:pt x="63265" y="17782"/>
                </a:lnTo>
                <a:lnTo>
                  <a:pt x="55046" y="6772"/>
                </a:lnTo>
                <a:lnTo>
                  <a:pt x="43008"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5" name="object 25"/>
          <p:cNvSpPr/>
          <p:nvPr/>
        </p:nvSpPr>
        <p:spPr>
          <a:xfrm>
            <a:off x="5107863" y="2114942"/>
            <a:ext cx="120851" cy="160776"/>
          </a:xfrm>
          <a:custGeom>
            <a:avLst/>
            <a:gdLst/>
            <a:ahLst/>
            <a:cxnLst/>
            <a:rect l="l" t="t" r="r" b="b"/>
            <a:pathLst>
              <a:path w="199390" h="265429">
                <a:moveTo>
                  <a:pt x="33147" y="0"/>
                </a:moveTo>
                <a:lnTo>
                  <a:pt x="19259" y="3042"/>
                </a:lnTo>
                <a:lnTo>
                  <a:pt x="8253" y="11264"/>
                </a:lnTo>
                <a:lnTo>
                  <a:pt x="1486" y="23305"/>
                </a:lnTo>
                <a:lnTo>
                  <a:pt x="0" y="232079"/>
                </a:lnTo>
                <a:lnTo>
                  <a:pt x="3042" y="245966"/>
                </a:lnTo>
                <a:lnTo>
                  <a:pt x="11264" y="256973"/>
                </a:lnTo>
                <a:lnTo>
                  <a:pt x="23305" y="263740"/>
                </a:lnTo>
                <a:lnTo>
                  <a:pt x="33147" y="265226"/>
                </a:lnTo>
                <a:lnTo>
                  <a:pt x="165773" y="265226"/>
                </a:lnTo>
                <a:lnTo>
                  <a:pt x="179660" y="262184"/>
                </a:lnTo>
                <a:lnTo>
                  <a:pt x="190666" y="253962"/>
                </a:lnTo>
                <a:lnTo>
                  <a:pt x="197433" y="241921"/>
                </a:lnTo>
                <a:lnTo>
                  <a:pt x="197739" y="198907"/>
                </a:lnTo>
                <a:lnTo>
                  <a:pt x="66306" y="198907"/>
                </a:lnTo>
                <a:lnTo>
                  <a:pt x="66306" y="66294"/>
                </a:lnTo>
                <a:lnTo>
                  <a:pt x="198684" y="66294"/>
                </a:lnTo>
                <a:lnTo>
                  <a:pt x="198920" y="33147"/>
                </a:lnTo>
                <a:lnTo>
                  <a:pt x="195877" y="19259"/>
                </a:lnTo>
                <a:lnTo>
                  <a:pt x="187655" y="8253"/>
                </a:lnTo>
                <a:lnTo>
                  <a:pt x="175614" y="1486"/>
                </a:lnTo>
                <a:lnTo>
                  <a:pt x="33147" y="0"/>
                </a:lnTo>
                <a:close/>
              </a:path>
              <a:path w="199390" h="265429">
                <a:moveTo>
                  <a:pt x="198684" y="66294"/>
                </a:moveTo>
                <a:lnTo>
                  <a:pt x="132626" y="66294"/>
                </a:lnTo>
                <a:lnTo>
                  <a:pt x="132626" y="198907"/>
                </a:lnTo>
                <a:lnTo>
                  <a:pt x="197739" y="198907"/>
                </a:lnTo>
                <a:lnTo>
                  <a:pt x="198684" y="66294"/>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6" name="object 26"/>
          <p:cNvSpPr/>
          <p:nvPr/>
        </p:nvSpPr>
        <p:spPr>
          <a:xfrm>
            <a:off x="4464812" y="2196170"/>
            <a:ext cx="280574" cy="260396"/>
          </a:xfrm>
          <a:custGeom>
            <a:avLst/>
            <a:gdLst/>
            <a:ahLst/>
            <a:cxnLst/>
            <a:rect l="l" t="t" r="r" b="b"/>
            <a:pathLst>
              <a:path w="462915" h="429895">
                <a:moveTo>
                  <a:pt x="43017" y="0"/>
                </a:moveTo>
                <a:lnTo>
                  <a:pt x="4244" y="16006"/>
                </a:lnTo>
                <a:lnTo>
                  <a:pt x="0" y="396373"/>
                </a:lnTo>
                <a:lnTo>
                  <a:pt x="3043" y="410257"/>
                </a:lnTo>
                <a:lnTo>
                  <a:pt x="11267" y="421263"/>
                </a:lnTo>
                <a:lnTo>
                  <a:pt x="23309" y="428030"/>
                </a:lnTo>
                <a:lnTo>
                  <a:pt x="33159" y="429520"/>
                </a:lnTo>
                <a:lnTo>
                  <a:pt x="47046" y="426477"/>
                </a:lnTo>
                <a:lnTo>
                  <a:pt x="58053" y="418255"/>
                </a:lnTo>
                <a:lnTo>
                  <a:pt x="64820" y="406214"/>
                </a:lnTo>
                <a:lnTo>
                  <a:pt x="66306" y="131133"/>
                </a:lnTo>
                <a:lnTo>
                  <a:pt x="431012" y="131133"/>
                </a:lnTo>
                <a:lnTo>
                  <a:pt x="444897" y="128090"/>
                </a:lnTo>
                <a:lnTo>
                  <a:pt x="455906" y="119870"/>
                </a:lnTo>
                <a:lnTo>
                  <a:pt x="462679" y="107831"/>
                </a:lnTo>
                <a:lnTo>
                  <a:pt x="461272" y="90536"/>
                </a:lnTo>
                <a:lnTo>
                  <a:pt x="455619" y="77577"/>
                </a:lnTo>
                <a:lnTo>
                  <a:pt x="446661" y="69065"/>
                </a:lnTo>
                <a:lnTo>
                  <a:pt x="435342" y="65112"/>
                </a:lnTo>
                <a:lnTo>
                  <a:pt x="66319" y="64826"/>
                </a:lnTo>
                <a:lnTo>
                  <a:pt x="66319" y="31667"/>
                </a:lnTo>
                <a:lnTo>
                  <a:pt x="63276" y="17782"/>
                </a:lnTo>
                <a:lnTo>
                  <a:pt x="55056" y="6773"/>
                </a:lnTo>
                <a:lnTo>
                  <a:pt x="43017"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7" name="object 27"/>
          <p:cNvSpPr/>
          <p:nvPr/>
        </p:nvSpPr>
        <p:spPr>
          <a:xfrm>
            <a:off x="1054534" y="1732867"/>
            <a:ext cx="1126145" cy="1238132"/>
          </a:xfrm>
          <a:custGeom>
            <a:avLst/>
            <a:gdLst/>
            <a:ahLst/>
            <a:cxnLst/>
            <a:rect l="l" t="t" r="r" b="b"/>
            <a:pathLst>
              <a:path w="1858010" h="2044064">
                <a:moveTo>
                  <a:pt x="1825514" y="1974931"/>
                </a:moveTo>
                <a:lnTo>
                  <a:pt x="32389" y="1974931"/>
                </a:lnTo>
                <a:lnTo>
                  <a:pt x="18455" y="1977863"/>
                </a:lnTo>
                <a:lnTo>
                  <a:pt x="7240" y="1985822"/>
                </a:lnTo>
                <a:lnTo>
                  <a:pt x="0" y="1997558"/>
                </a:lnTo>
                <a:lnTo>
                  <a:pt x="946" y="2015356"/>
                </a:lnTo>
                <a:lnTo>
                  <a:pt x="5929" y="2028860"/>
                </a:lnTo>
                <a:lnTo>
                  <a:pt x="14116" y="2038071"/>
                </a:lnTo>
                <a:lnTo>
                  <a:pt x="24674" y="2042993"/>
                </a:lnTo>
                <a:lnTo>
                  <a:pt x="1825514" y="2043892"/>
                </a:lnTo>
                <a:lnTo>
                  <a:pt x="1839448" y="2040961"/>
                </a:lnTo>
                <a:lnTo>
                  <a:pt x="1850663" y="2033001"/>
                </a:lnTo>
                <a:lnTo>
                  <a:pt x="1857903" y="2021266"/>
                </a:lnTo>
                <a:lnTo>
                  <a:pt x="1856957" y="2003467"/>
                </a:lnTo>
                <a:lnTo>
                  <a:pt x="1851974" y="1989964"/>
                </a:lnTo>
                <a:lnTo>
                  <a:pt x="1843787" y="1980752"/>
                </a:lnTo>
                <a:lnTo>
                  <a:pt x="1833229" y="1975831"/>
                </a:lnTo>
                <a:lnTo>
                  <a:pt x="1825514" y="1974931"/>
                </a:lnTo>
                <a:close/>
              </a:path>
              <a:path w="1858010" h="2044064">
                <a:moveTo>
                  <a:pt x="779885" y="0"/>
                </a:moveTo>
                <a:lnTo>
                  <a:pt x="739375" y="14114"/>
                </a:lnTo>
                <a:lnTo>
                  <a:pt x="733556" y="135832"/>
                </a:lnTo>
                <a:lnTo>
                  <a:pt x="584127" y="135832"/>
                </a:lnTo>
                <a:lnTo>
                  <a:pt x="570191" y="138764"/>
                </a:lnTo>
                <a:lnTo>
                  <a:pt x="558978" y="146725"/>
                </a:lnTo>
                <a:lnTo>
                  <a:pt x="551740" y="158462"/>
                </a:lnTo>
                <a:lnTo>
                  <a:pt x="549647" y="319740"/>
                </a:lnTo>
                <a:lnTo>
                  <a:pt x="446132" y="319753"/>
                </a:lnTo>
                <a:lnTo>
                  <a:pt x="432261" y="322673"/>
                </a:lnTo>
                <a:lnTo>
                  <a:pt x="421047" y="330634"/>
                </a:lnTo>
                <a:lnTo>
                  <a:pt x="413806" y="342371"/>
                </a:lnTo>
                <a:lnTo>
                  <a:pt x="411712" y="641584"/>
                </a:lnTo>
                <a:lnTo>
                  <a:pt x="124289" y="641596"/>
                </a:lnTo>
                <a:lnTo>
                  <a:pt x="110418" y="644516"/>
                </a:lnTo>
                <a:lnTo>
                  <a:pt x="99204" y="652478"/>
                </a:lnTo>
                <a:lnTo>
                  <a:pt x="91963" y="664214"/>
                </a:lnTo>
                <a:lnTo>
                  <a:pt x="89869" y="1974931"/>
                </a:lnTo>
                <a:lnTo>
                  <a:pt x="158830" y="1974931"/>
                </a:lnTo>
                <a:lnTo>
                  <a:pt x="158830" y="710557"/>
                </a:lnTo>
                <a:lnTo>
                  <a:pt x="935366" y="710557"/>
                </a:lnTo>
                <a:lnTo>
                  <a:pt x="932430" y="702603"/>
                </a:lnTo>
                <a:lnTo>
                  <a:pt x="924243" y="693391"/>
                </a:lnTo>
                <a:lnTo>
                  <a:pt x="913685" y="688470"/>
                </a:lnTo>
                <a:lnTo>
                  <a:pt x="802517" y="687570"/>
                </a:lnTo>
                <a:lnTo>
                  <a:pt x="802517" y="676077"/>
                </a:lnTo>
                <a:lnTo>
                  <a:pt x="799584" y="662140"/>
                </a:lnTo>
                <a:lnTo>
                  <a:pt x="791623" y="650927"/>
                </a:lnTo>
                <a:lnTo>
                  <a:pt x="779886" y="643689"/>
                </a:lnTo>
                <a:lnTo>
                  <a:pt x="768023" y="641596"/>
                </a:lnTo>
                <a:lnTo>
                  <a:pt x="480673" y="641596"/>
                </a:lnTo>
                <a:lnTo>
                  <a:pt x="480673" y="388714"/>
                </a:lnTo>
                <a:lnTo>
                  <a:pt x="1124360" y="388714"/>
                </a:lnTo>
                <a:lnTo>
                  <a:pt x="1124360" y="319753"/>
                </a:lnTo>
                <a:lnTo>
                  <a:pt x="618608" y="319753"/>
                </a:lnTo>
                <a:lnTo>
                  <a:pt x="618608" y="204805"/>
                </a:lnTo>
                <a:lnTo>
                  <a:pt x="986425" y="204805"/>
                </a:lnTo>
                <a:lnTo>
                  <a:pt x="986425" y="170325"/>
                </a:lnTo>
                <a:lnTo>
                  <a:pt x="983493" y="156386"/>
                </a:lnTo>
                <a:lnTo>
                  <a:pt x="975533" y="145168"/>
                </a:lnTo>
                <a:lnTo>
                  <a:pt x="963801" y="137926"/>
                </a:lnTo>
                <a:lnTo>
                  <a:pt x="802517" y="135832"/>
                </a:lnTo>
                <a:lnTo>
                  <a:pt x="802517" y="32390"/>
                </a:lnTo>
                <a:lnTo>
                  <a:pt x="799583" y="18451"/>
                </a:lnTo>
                <a:lnTo>
                  <a:pt x="791621" y="7237"/>
                </a:lnTo>
                <a:lnTo>
                  <a:pt x="779885" y="0"/>
                </a:lnTo>
                <a:close/>
              </a:path>
              <a:path w="1858010" h="2044064">
                <a:moveTo>
                  <a:pt x="354232" y="1791023"/>
                </a:moveTo>
                <a:lnTo>
                  <a:pt x="340298" y="1793954"/>
                </a:lnTo>
                <a:lnTo>
                  <a:pt x="329083" y="1801913"/>
                </a:lnTo>
                <a:lnTo>
                  <a:pt x="321843" y="1813649"/>
                </a:lnTo>
                <a:lnTo>
                  <a:pt x="319752" y="1974931"/>
                </a:lnTo>
                <a:lnTo>
                  <a:pt x="388713" y="1974931"/>
                </a:lnTo>
                <a:lnTo>
                  <a:pt x="388713" y="1859984"/>
                </a:lnTo>
                <a:lnTo>
                  <a:pt x="572621" y="1859984"/>
                </a:lnTo>
                <a:lnTo>
                  <a:pt x="572621" y="1825503"/>
                </a:lnTo>
                <a:lnTo>
                  <a:pt x="569688" y="1811564"/>
                </a:lnTo>
                <a:lnTo>
                  <a:pt x="561725" y="1800350"/>
                </a:lnTo>
                <a:lnTo>
                  <a:pt x="549990" y="1793113"/>
                </a:lnTo>
                <a:lnTo>
                  <a:pt x="354232" y="1791023"/>
                </a:lnTo>
                <a:close/>
              </a:path>
              <a:path w="1858010" h="2044064">
                <a:moveTo>
                  <a:pt x="458042" y="1885073"/>
                </a:moveTo>
                <a:lnTo>
                  <a:pt x="417534" y="1899188"/>
                </a:lnTo>
                <a:lnTo>
                  <a:pt x="411712" y="1974931"/>
                </a:lnTo>
                <a:lnTo>
                  <a:pt x="480673" y="1974931"/>
                </a:lnTo>
                <a:lnTo>
                  <a:pt x="480673" y="1917464"/>
                </a:lnTo>
                <a:lnTo>
                  <a:pt x="477740" y="1903525"/>
                </a:lnTo>
                <a:lnTo>
                  <a:pt x="469777" y="1892310"/>
                </a:lnTo>
                <a:lnTo>
                  <a:pt x="458042" y="1885073"/>
                </a:lnTo>
                <a:close/>
              </a:path>
              <a:path w="1858010" h="2044064">
                <a:moveTo>
                  <a:pt x="572621" y="1859984"/>
                </a:moveTo>
                <a:lnTo>
                  <a:pt x="503660" y="1859984"/>
                </a:lnTo>
                <a:lnTo>
                  <a:pt x="503660" y="1974931"/>
                </a:lnTo>
                <a:lnTo>
                  <a:pt x="572621" y="1974931"/>
                </a:lnTo>
                <a:lnTo>
                  <a:pt x="572621" y="1859984"/>
                </a:lnTo>
                <a:close/>
              </a:path>
              <a:path w="1858010" h="2044064">
                <a:moveTo>
                  <a:pt x="935366" y="710557"/>
                </a:moveTo>
                <a:lnTo>
                  <a:pt x="733543" y="710557"/>
                </a:lnTo>
                <a:lnTo>
                  <a:pt x="733543" y="1974931"/>
                </a:lnTo>
                <a:lnTo>
                  <a:pt x="802517" y="1974931"/>
                </a:lnTo>
                <a:lnTo>
                  <a:pt x="802517" y="1124349"/>
                </a:lnTo>
                <a:lnTo>
                  <a:pt x="1446191" y="1124349"/>
                </a:lnTo>
                <a:lnTo>
                  <a:pt x="1446191" y="1055388"/>
                </a:lnTo>
                <a:lnTo>
                  <a:pt x="802517" y="1055388"/>
                </a:lnTo>
                <a:lnTo>
                  <a:pt x="802517" y="940440"/>
                </a:lnTo>
                <a:lnTo>
                  <a:pt x="905971" y="940440"/>
                </a:lnTo>
                <a:lnTo>
                  <a:pt x="919905" y="937509"/>
                </a:lnTo>
                <a:lnTo>
                  <a:pt x="931120" y="929549"/>
                </a:lnTo>
                <a:lnTo>
                  <a:pt x="938360" y="917814"/>
                </a:lnTo>
                <a:lnTo>
                  <a:pt x="937414" y="900015"/>
                </a:lnTo>
                <a:lnTo>
                  <a:pt x="932430" y="886511"/>
                </a:lnTo>
                <a:lnTo>
                  <a:pt x="924243" y="877300"/>
                </a:lnTo>
                <a:lnTo>
                  <a:pt x="913685" y="872379"/>
                </a:lnTo>
                <a:lnTo>
                  <a:pt x="802517" y="871479"/>
                </a:lnTo>
                <a:lnTo>
                  <a:pt x="802517" y="756531"/>
                </a:lnTo>
                <a:lnTo>
                  <a:pt x="905971" y="756531"/>
                </a:lnTo>
                <a:lnTo>
                  <a:pt x="919905" y="753600"/>
                </a:lnTo>
                <a:lnTo>
                  <a:pt x="931120" y="745641"/>
                </a:lnTo>
                <a:lnTo>
                  <a:pt x="938360" y="733905"/>
                </a:lnTo>
                <a:lnTo>
                  <a:pt x="937414" y="716106"/>
                </a:lnTo>
                <a:lnTo>
                  <a:pt x="935366" y="710557"/>
                </a:lnTo>
                <a:close/>
              </a:path>
              <a:path w="1858010" h="2044064">
                <a:moveTo>
                  <a:pt x="1446191" y="1124349"/>
                </a:moveTo>
                <a:lnTo>
                  <a:pt x="1377230" y="1124349"/>
                </a:lnTo>
                <a:lnTo>
                  <a:pt x="1377230" y="1974931"/>
                </a:lnTo>
                <a:lnTo>
                  <a:pt x="1446191" y="1974931"/>
                </a:lnTo>
                <a:lnTo>
                  <a:pt x="1446191" y="1124349"/>
                </a:lnTo>
                <a:close/>
              </a:path>
              <a:path w="1858010" h="2044064">
                <a:moveTo>
                  <a:pt x="1768034" y="204805"/>
                </a:moveTo>
                <a:lnTo>
                  <a:pt x="1699073" y="204805"/>
                </a:lnTo>
                <a:lnTo>
                  <a:pt x="1699073" y="1974931"/>
                </a:lnTo>
                <a:lnTo>
                  <a:pt x="1768034" y="1974931"/>
                </a:lnTo>
                <a:lnTo>
                  <a:pt x="1768034" y="204805"/>
                </a:lnTo>
                <a:close/>
              </a:path>
              <a:path w="1858010" h="2044064">
                <a:moveTo>
                  <a:pt x="1124360" y="388714"/>
                </a:moveTo>
                <a:lnTo>
                  <a:pt x="1055386" y="388714"/>
                </a:lnTo>
                <a:lnTo>
                  <a:pt x="1055386" y="1055388"/>
                </a:lnTo>
                <a:lnTo>
                  <a:pt x="1446191" y="1055388"/>
                </a:lnTo>
                <a:lnTo>
                  <a:pt x="1124360" y="1055375"/>
                </a:lnTo>
                <a:lnTo>
                  <a:pt x="1124360" y="388714"/>
                </a:lnTo>
                <a:close/>
              </a:path>
              <a:path w="1858010" h="2044064">
                <a:moveTo>
                  <a:pt x="1285637" y="1011491"/>
                </a:moveTo>
                <a:lnTo>
                  <a:pt x="1245120" y="1025604"/>
                </a:lnTo>
                <a:lnTo>
                  <a:pt x="1239295" y="1055375"/>
                </a:lnTo>
                <a:lnTo>
                  <a:pt x="1308269" y="1055375"/>
                </a:lnTo>
                <a:lnTo>
                  <a:pt x="1308269" y="1043882"/>
                </a:lnTo>
                <a:lnTo>
                  <a:pt x="1305335" y="1029942"/>
                </a:lnTo>
                <a:lnTo>
                  <a:pt x="1297373" y="1018728"/>
                </a:lnTo>
                <a:lnTo>
                  <a:pt x="1285637" y="1011491"/>
                </a:lnTo>
                <a:close/>
              </a:path>
              <a:path w="1858010" h="2044064">
                <a:moveTo>
                  <a:pt x="1423564" y="1011491"/>
                </a:moveTo>
                <a:lnTo>
                  <a:pt x="1383054" y="1025604"/>
                </a:lnTo>
                <a:lnTo>
                  <a:pt x="1377230" y="1055375"/>
                </a:lnTo>
                <a:lnTo>
                  <a:pt x="1446191" y="1055375"/>
                </a:lnTo>
                <a:lnTo>
                  <a:pt x="1446191" y="1043882"/>
                </a:lnTo>
                <a:lnTo>
                  <a:pt x="1443259" y="1029942"/>
                </a:lnTo>
                <a:lnTo>
                  <a:pt x="1435300" y="1018728"/>
                </a:lnTo>
                <a:lnTo>
                  <a:pt x="1423564" y="1011491"/>
                </a:lnTo>
                <a:close/>
              </a:path>
              <a:path w="1858010" h="2044064">
                <a:moveTo>
                  <a:pt x="986425" y="204805"/>
                </a:moveTo>
                <a:lnTo>
                  <a:pt x="917452" y="204805"/>
                </a:lnTo>
                <a:lnTo>
                  <a:pt x="917452" y="319753"/>
                </a:lnTo>
                <a:lnTo>
                  <a:pt x="1124360" y="319753"/>
                </a:lnTo>
                <a:lnTo>
                  <a:pt x="986425" y="319740"/>
                </a:lnTo>
                <a:lnTo>
                  <a:pt x="986425" y="204805"/>
                </a:lnTo>
                <a:close/>
              </a:path>
              <a:path w="1858010" h="2044064">
                <a:moveTo>
                  <a:pt x="1089880" y="135832"/>
                </a:moveTo>
                <a:lnTo>
                  <a:pt x="1075941" y="138764"/>
                </a:lnTo>
                <a:lnTo>
                  <a:pt x="1064724" y="146725"/>
                </a:lnTo>
                <a:lnTo>
                  <a:pt x="1057483" y="158462"/>
                </a:lnTo>
                <a:lnTo>
                  <a:pt x="1055386" y="319740"/>
                </a:lnTo>
                <a:lnTo>
                  <a:pt x="1124360" y="319740"/>
                </a:lnTo>
                <a:lnTo>
                  <a:pt x="1124360" y="204805"/>
                </a:lnTo>
                <a:lnTo>
                  <a:pt x="1768034" y="204805"/>
                </a:lnTo>
                <a:lnTo>
                  <a:pt x="1768034" y="170325"/>
                </a:lnTo>
                <a:lnTo>
                  <a:pt x="1765102" y="156386"/>
                </a:lnTo>
                <a:lnTo>
                  <a:pt x="1757142" y="145168"/>
                </a:lnTo>
                <a:lnTo>
                  <a:pt x="1745410" y="137926"/>
                </a:lnTo>
                <a:lnTo>
                  <a:pt x="1089880" y="135832"/>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8" name="object 28"/>
          <p:cNvSpPr/>
          <p:nvPr/>
        </p:nvSpPr>
        <p:spPr>
          <a:xfrm>
            <a:off x="1610610" y="2456956"/>
            <a:ext cx="41951" cy="430404"/>
          </a:xfrm>
          <a:custGeom>
            <a:avLst/>
            <a:gdLst/>
            <a:ahLst/>
            <a:cxnLst/>
            <a:rect l="l" t="t" r="r" b="b"/>
            <a:pathLst>
              <a:path w="69214" h="710564">
                <a:moveTo>
                  <a:pt x="46329" y="0"/>
                </a:moveTo>
                <a:lnTo>
                  <a:pt x="5819" y="14114"/>
                </a:lnTo>
                <a:lnTo>
                  <a:pt x="0" y="676077"/>
                </a:lnTo>
                <a:lnTo>
                  <a:pt x="2931" y="690011"/>
                </a:lnTo>
                <a:lnTo>
                  <a:pt x="10890" y="701226"/>
                </a:lnTo>
                <a:lnTo>
                  <a:pt x="22626" y="708466"/>
                </a:lnTo>
                <a:lnTo>
                  <a:pt x="34480" y="710557"/>
                </a:lnTo>
                <a:lnTo>
                  <a:pt x="48419" y="707624"/>
                </a:lnTo>
                <a:lnTo>
                  <a:pt x="59633" y="699662"/>
                </a:lnTo>
                <a:lnTo>
                  <a:pt x="66871" y="687926"/>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29" name="object 29"/>
          <p:cNvSpPr/>
          <p:nvPr/>
        </p:nvSpPr>
        <p:spPr>
          <a:xfrm>
            <a:off x="1694212" y="2456956"/>
            <a:ext cx="41951" cy="430404"/>
          </a:xfrm>
          <a:custGeom>
            <a:avLst/>
            <a:gdLst/>
            <a:ahLst/>
            <a:cxnLst/>
            <a:rect l="l" t="t" r="r" b="b"/>
            <a:pathLst>
              <a:path w="69214" h="710564">
                <a:moveTo>
                  <a:pt x="46329" y="0"/>
                </a:moveTo>
                <a:lnTo>
                  <a:pt x="5819" y="14114"/>
                </a:lnTo>
                <a:lnTo>
                  <a:pt x="0" y="676077"/>
                </a:lnTo>
                <a:lnTo>
                  <a:pt x="2923" y="690006"/>
                </a:lnTo>
                <a:lnTo>
                  <a:pt x="10878" y="701219"/>
                </a:lnTo>
                <a:lnTo>
                  <a:pt x="22610" y="708461"/>
                </a:lnTo>
                <a:lnTo>
                  <a:pt x="34480" y="710557"/>
                </a:lnTo>
                <a:lnTo>
                  <a:pt x="48419" y="707624"/>
                </a:lnTo>
                <a:lnTo>
                  <a:pt x="59633" y="699662"/>
                </a:lnTo>
                <a:lnTo>
                  <a:pt x="66871" y="687926"/>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0" name="object 30"/>
          <p:cNvSpPr/>
          <p:nvPr/>
        </p:nvSpPr>
        <p:spPr>
          <a:xfrm>
            <a:off x="1777810" y="2456956"/>
            <a:ext cx="41951" cy="430404"/>
          </a:xfrm>
          <a:custGeom>
            <a:avLst/>
            <a:gdLst/>
            <a:ahLst/>
            <a:cxnLst/>
            <a:rect l="l" t="t" r="r" b="b"/>
            <a:pathLst>
              <a:path w="69214" h="710564">
                <a:moveTo>
                  <a:pt x="46329" y="0"/>
                </a:moveTo>
                <a:lnTo>
                  <a:pt x="5819" y="14114"/>
                </a:lnTo>
                <a:lnTo>
                  <a:pt x="0" y="676077"/>
                </a:lnTo>
                <a:lnTo>
                  <a:pt x="2931" y="690011"/>
                </a:lnTo>
                <a:lnTo>
                  <a:pt x="10890" y="701226"/>
                </a:lnTo>
                <a:lnTo>
                  <a:pt x="22626" y="708466"/>
                </a:lnTo>
                <a:lnTo>
                  <a:pt x="34480" y="710557"/>
                </a:lnTo>
                <a:lnTo>
                  <a:pt x="48419" y="707624"/>
                </a:lnTo>
                <a:lnTo>
                  <a:pt x="59633" y="699662"/>
                </a:lnTo>
                <a:lnTo>
                  <a:pt x="66871" y="687926"/>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1" name="object 31"/>
          <p:cNvSpPr/>
          <p:nvPr/>
        </p:nvSpPr>
        <p:spPr>
          <a:xfrm>
            <a:off x="1805676" y="1927818"/>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2" name="object 32"/>
          <p:cNvSpPr/>
          <p:nvPr/>
        </p:nvSpPr>
        <p:spPr>
          <a:xfrm>
            <a:off x="1889276" y="1927818"/>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3" name="object 33"/>
          <p:cNvSpPr/>
          <p:nvPr/>
        </p:nvSpPr>
        <p:spPr>
          <a:xfrm>
            <a:off x="1972878" y="1927818"/>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4" name="object 34"/>
          <p:cNvSpPr/>
          <p:nvPr/>
        </p:nvSpPr>
        <p:spPr>
          <a:xfrm>
            <a:off x="1805676" y="2067058"/>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5" name="object 35"/>
          <p:cNvSpPr/>
          <p:nvPr/>
        </p:nvSpPr>
        <p:spPr>
          <a:xfrm>
            <a:off x="1889276" y="2067058"/>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6" name="object 36"/>
          <p:cNvSpPr/>
          <p:nvPr/>
        </p:nvSpPr>
        <p:spPr>
          <a:xfrm>
            <a:off x="1972878" y="2067058"/>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7" name="object 37"/>
          <p:cNvSpPr/>
          <p:nvPr/>
        </p:nvSpPr>
        <p:spPr>
          <a:xfrm>
            <a:off x="1805676" y="220631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8" name="object 38"/>
          <p:cNvSpPr/>
          <p:nvPr/>
        </p:nvSpPr>
        <p:spPr>
          <a:xfrm>
            <a:off x="1889276" y="220631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39" name="object 39"/>
          <p:cNvSpPr/>
          <p:nvPr/>
        </p:nvSpPr>
        <p:spPr>
          <a:xfrm>
            <a:off x="1972878" y="220631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0" name="object 40"/>
          <p:cNvSpPr/>
          <p:nvPr/>
        </p:nvSpPr>
        <p:spPr>
          <a:xfrm>
            <a:off x="1220469" y="2262007"/>
            <a:ext cx="41951" cy="68465"/>
          </a:xfrm>
          <a:custGeom>
            <a:avLst/>
            <a:gdLst/>
            <a:ahLst/>
            <a:cxnLst/>
            <a:rect l="l" t="t" r="r" b="b"/>
            <a:pathLst>
              <a:path w="69214" h="113029">
                <a:moveTo>
                  <a:pt x="46341" y="0"/>
                </a:moveTo>
                <a:lnTo>
                  <a:pt x="5830" y="14110"/>
                </a:lnTo>
                <a:lnTo>
                  <a:pt x="0" y="78373"/>
                </a:lnTo>
                <a:lnTo>
                  <a:pt x="2933" y="92306"/>
                </a:lnTo>
                <a:lnTo>
                  <a:pt x="10895" y="103521"/>
                </a:lnTo>
                <a:lnTo>
                  <a:pt x="22631" y="110762"/>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1" name="object 41"/>
          <p:cNvSpPr/>
          <p:nvPr/>
        </p:nvSpPr>
        <p:spPr>
          <a:xfrm>
            <a:off x="1304071" y="2262007"/>
            <a:ext cx="41951" cy="68465"/>
          </a:xfrm>
          <a:custGeom>
            <a:avLst/>
            <a:gdLst/>
            <a:ahLst/>
            <a:cxnLst/>
            <a:rect l="l" t="t" r="r" b="b"/>
            <a:pathLst>
              <a:path w="69214" h="113029">
                <a:moveTo>
                  <a:pt x="46341" y="0"/>
                </a:moveTo>
                <a:lnTo>
                  <a:pt x="5830" y="14110"/>
                </a:lnTo>
                <a:lnTo>
                  <a:pt x="0" y="78373"/>
                </a:lnTo>
                <a:lnTo>
                  <a:pt x="2931" y="92306"/>
                </a:lnTo>
                <a:lnTo>
                  <a:pt x="10890" y="103521"/>
                </a:lnTo>
                <a:lnTo>
                  <a:pt x="22626" y="110762"/>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2" name="object 42"/>
          <p:cNvSpPr/>
          <p:nvPr/>
        </p:nvSpPr>
        <p:spPr>
          <a:xfrm>
            <a:off x="1387672" y="2262007"/>
            <a:ext cx="41951" cy="68465"/>
          </a:xfrm>
          <a:custGeom>
            <a:avLst/>
            <a:gdLst/>
            <a:ahLst/>
            <a:cxnLst/>
            <a:rect l="l" t="t" r="r" b="b"/>
            <a:pathLst>
              <a:path w="69214" h="113029">
                <a:moveTo>
                  <a:pt x="46341" y="0"/>
                </a:moveTo>
                <a:lnTo>
                  <a:pt x="5830" y="14110"/>
                </a:lnTo>
                <a:lnTo>
                  <a:pt x="0" y="78373"/>
                </a:lnTo>
                <a:lnTo>
                  <a:pt x="2931" y="92306"/>
                </a:lnTo>
                <a:lnTo>
                  <a:pt x="10890" y="103521"/>
                </a:lnTo>
                <a:lnTo>
                  <a:pt x="22626" y="110762"/>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3" name="object 43"/>
          <p:cNvSpPr/>
          <p:nvPr/>
        </p:nvSpPr>
        <p:spPr>
          <a:xfrm>
            <a:off x="1220469" y="2401253"/>
            <a:ext cx="41951" cy="68465"/>
          </a:xfrm>
          <a:custGeom>
            <a:avLst/>
            <a:gdLst/>
            <a:ahLst/>
            <a:cxnLst/>
            <a:rect l="l" t="t" r="r" b="b"/>
            <a:pathLst>
              <a:path w="69214" h="113029">
                <a:moveTo>
                  <a:pt x="46341" y="0"/>
                </a:moveTo>
                <a:lnTo>
                  <a:pt x="5830" y="14110"/>
                </a:lnTo>
                <a:lnTo>
                  <a:pt x="0" y="78373"/>
                </a:lnTo>
                <a:lnTo>
                  <a:pt x="2933" y="92312"/>
                </a:lnTo>
                <a:lnTo>
                  <a:pt x="10895" y="103526"/>
                </a:lnTo>
                <a:lnTo>
                  <a:pt x="22631"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4" name="object 44"/>
          <p:cNvSpPr/>
          <p:nvPr/>
        </p:nvSpPr>
        <p:spPr>
          <a:xfrm>
            <a:off x="1304071" y="2401253"/>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5" name="object 45"/>
          <p:cNvSpPr/>
          <p:nvPr/>
        </p:nvSpPr>
        <p:spPr>
          <a:xfrm>
            <a:off x="1387672" y="2401253"/>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6" name="object 46"/>
          <p:cNvSpPr/>
          <p:nvPr/>
        </p:nvSpPr>
        <p:spPr>
          <a:xfrm>
            <a:off x="1220469" y="2540502"/>
            <a:ext cx="41951" cy="68465"/>
          </a:xfrm>
          <a:custGeom>
            <a:avLst/>
            <a:gdLst/>
            <a:ahLst/>
            <a:cxnLst/>
            <a:rect l="l" t="t" r="r" b="b"/>
            <a:pathLst>
              <a:path w="69214" h="113029">
                <a:moveTo>
                  <a:pt x="46334" y="0"/>
                </a:moveTo>
                <a:lnTo>
                  <a:pt x="5823" y="14112"/>
                </a:lnTo>
                <a:lnTo>
                  <a:pt x="0" y="78364"/>
                </a:lnTo>
                <a:lnTo>
                  <a:pt x="2933" y="92303"/>
                </a:lnTo>
                <a:lnTo>
                  <a:pt x="10895" y="103517"/>
                </a:lnTo>
                <a:lnTo>
                  <a:pt x="22631"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7" name="object 47"/>
          <p:cNvSpPr/>
          <p:nvPr/>
        </p:nvSpPr>
        <p:spPr>
          <a:xfrm>
            <a:off x="1304071" y="254050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8" name="object 48"/>
          <p:cNvSpPr/>
          <p:nvPr/>
        </p:nvSpPr>
        <p:spPr>
          <a:xfrm>
            <a:off x="1387672" y="254050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49" name="object 49"/>
          <p:cNvSpPr/>
          <p:nvPr/>
        </p:nvSpPr>
        <p:spPr>
          <a:xfrm>
            <a:off x="1220469" y="2679747"/>
            <a:ext cx="41951" cy="68465"/>
          </a:xfrm>
          <a:custGeom>
            <a:avLst/>
            <a:gdLst/>
            <a:ahLst/>
            <a:cxnLst/>
            <a:rect l="l" t="t" r="r" b="b"/>
            <a:pathLst>
              <a:path w="69214" h="113029">
                <a:moveTo>
                  <a:pt x="46341" y="0"/>
                </a:moveTo>
                <a:lnTo>
                  <a:pt x="5830" y="14110"/>
                </a:lnTo>
                <a:lnTo>
                  <a:pt x="0" y="78373"/>
                </a:lnTo>
                <a:lnTo>
                  <a:pt x="2933" y="92312"/>
                </a:lnTo>
                <a:lnTo>
                  <a:pt x="10895" y="103526"/>
                </a:lnTo>
                <a:lnTo>
                  <a:pt x="22631"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0" name="object 50"/>
          <p:cNvSpPr/>
          <p:nvPr/>
        </p:nvSpPr>
        <p:spPr>
          <a:xfrm>
            <a:off x="1304071" y="2679747"/>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1" name="object 51"/>
          <p:cNvSpPr/>
          <p:nvPr/>
        </p:nvSpPr>
        <p:spPr>
          <a:xfrm>
            <a:off x="1387672" y="2679747"/>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2" name="object 52"/>
          <p:cNvSpPr/>
          <p:nvPr/>
        </p:nvSpPr>
        <p:spPr>
          <a:xfrm>
            <a:off x="1972878" y="2345556"/>
            <a:ext cx="41951" cy="68465"/>
          </a:xfrm>
          <a:custGeom>
            <a:avLst/>
            <a:gdLst/>
            <a:ahLst/>
            <a:cxnLst/>
            <a:rect l="l" t="t" r="r" b="b"/>
            <a:pathLst>
              <a:path w="69214" h="113029">
                <a:moveTo>
                  <a:pt x="46341" y="0"/>
                </a:moveTo>
                <a:lnTo>
                  <a:pt x="5830" y="14110"/>
                </a:lnTo>
                <a:lnTo>
                  <a:pt x="0" y="78373"/>
                </a:lnTo>
                <a:lnTo>
                  <a:pt x="2931" y="92306"/>
                </a:lnTo>
                <a:lnTo>
                  <a:pt x="10890" y="103521"/>
                </a:lnTo>
                <a:lnTo>
                  <a:pt x="22626" y="110762"/>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3" name="object 53"/>
          <p:cNvSpPr/>
          <p:nvPr/>
        </p:nvSpPr>
        <p:spPr>
          <a:xfrm>
            <a:off x="1972878" y="2484801"/>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4" name="object 54"/>
          <p:cNvSpPr/>
          <p:nvPr/>
        </p:nvSpPr>
        <p:spPr>
          <a:xfrm>
            <a:off x="1972878" y="2624052"/>
            <a:ext cx="41951" cy="68465"/>
          </a:xfrm>
          <a:custGeom>
            <a:avLst/>
            <a:gdLst/>
            <a:ahLst/>
            <a:cxnLst/>
            <a:rect l="l" t="t" r="r" b="b"/>
            <a:pathLst>
              <a:path w="69214" h="113029">
                <a:moveTo>
                  <a:pt x="46334" y="0"/>
                </a:moveTo>
                <a:lnTo>
                  <a:pt x="5823" y="14112"/>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5" name="object 55"/>
          <p:cNvSpPr/>
          <p:nvPr/>
        </p:nvSpPr>
        <p:spPr>
          <a:xfrm>
            <a:off x="1972878" y="2763295"/>
            <a:ext cx="41951" cy="68465"/>
          </a:xfrm>
          <a:custGeom>
            <a:avLst/>
            <a:gdLst/>
            <a:ahLst/>
            <a:cxnLst/>
            <a:rect l="l" t="t" r="r" b="b"/>
            <a:pathLst>
              <a:path w="69214"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6" name="object 56"/>
          <p:cNvSpPr/>
          <p:nvPr/>
        </p:nvSpPr>
        <p:spPr>
          <a:xfrm>
            <a:off x="1416804" y="2037944"/>
            <a:ext cx="207833" cy="41925"/>
          </a:xfrm>
          <a:custGeom>
            <a:avLst/>
            <a:gdLst/>
            <a:ahLst/>
            <a:cxnLst/>
            <a:rect l="l" t="t" r="r" b="b"/>
            <a:pathLst>
              <a:path w="342900" h="69214">
                <a:moveTo>
                  <a:pt x="32390" y="0"/>
                </a:moveTo>
                <a:lnTo>
                  <a:pt x="18451" y="2931"/>
                </a:lnTo>
                <a:lnTo>
                  <a:pt x="7237" y="10890"/>
                </a:lnTo>
                <a:lnTo>
                  <a:pt x="0" y="22626"/>
                </a:lnTo>
                <a:lnTo>
                  <a:pt x="945" y="40425"/>
                </a:lnTo>
                <a:lnTo>
                  <a:pt x="5926" y="53929"/>
                </a:lnTo>
                <a:lnTo>
                  <a:pt x="14112" y="63140"/>
                </a:lnTo>
                <a:lnTo>
                  <a:pt x="24673" y="68061"/>
                </a:lnTo>
                <a:lnTo>
                  <a:pt x="308259" y="68961"/>
                </a:lnTo>
                <a:lnTo>
                  <a:pt x="322193" y="66029"/>
                </a:lnTo>
                <a:lnTo>
                  <a:pt x="333408" y="58070"/>
                </a:lnTo>
                <a:lnTo>
                  <a:pt x="340649" y="46334"/>
                </a:lnTo>
                <a:lnTo>
                  <a:pt x="342740" y="34480"/>
                </a:lnTo>
                <a:lnTo>
                  <a:pt x="339807" y="20541"/>
                </a:lnTo>
                <a:lnTo>
                  <a:pt x="331844" y="9327"/>
                </a:lnTo>
                <a:lnTo>
                  <a:pt x="320108" y="2089"/>
                </a:lnTo>
                <a:lnTo>
                  <a:pt x="32390"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7" name="object 57"/>
          <p:cNvSpPr/>
          <p:nvPr/>
        </p:nvSpPr>
        <p:spPr>
          <a:xfrm>
            <a:off x="4224702" y="4518310"/>
            <a:ext cx="1126145" cy="1238132"/>
          </a:xfrm>
          <a:custGeom>
            <a:avLst/>
            <a:gdLst/>
            <a:ahLst/>
            <a:cxnLst/>
            <a:rect l="l" t="t" r="r" b="b"/>
            <a:pathLst>
              <a:path w="1858009" h="2044065">
                <a:moveTo>
                  <a:pt x="1825514" y="1974931"/>
                </a:moveTo>
                <a:lnTo>
                  <a:pt x="32389" y="1974931"/>
                </a:lnTo>
                <a:lnTo>
                  <a:pt x="18455" y="1977863"/>
                </a:lnTo>
                <a:lnTo>
                  <a:pt x="7240" y="1985822"/>
                </a:lnTo>
                <a:lnTo>
                  <a:pt x="0" y="1997558"/>
                </a:lnTo>
                <a:lnTo>
                  <a:pt x="945" y="2015355"/>
                </a:lnTo>
                <a:lnTo>
                  <a:pt x="5927" y="2028861"/>
                </a:lnTo>
                <a:lnTo>
                  <a:pt x="14111" y="2038077"/>
                </a:lnTo>
                <a:lnTo>
                  <a:pt x="24667" y="2043003"/>
                </a:lnTo>
                <a:lnTo>
                  <a:pt x="1825514" y="2043905"/>
                </a:lnTo>
                <a:lnTo>
                  <a:pt x="1839451" y="2040973"/>
                </a:lnTo>
                <a:lnTo>
                  <a:pt x="1850664" y="2033011"/>
                </a:lnTo>
                <a:lnTo>
                  <a:pt x="1857902" y="2021275"/>
                </a:lnTo>
                <a:lnTo>
                  <a:pt x="1856957" y="2003474"/>
                </a:lnTo>
                <a:lnTo>
                  <a:pt x="1851975" y="1989968"/>
                </a:lnTo>
                <a:lnTo>
                  <a:pt x="1843790" y="1980756"/>
                </a:lnTo>
                <a:lnTo>
                  <a:pt x="1833235" y="1975832"/>
                </a:lnTo>
                <a:lnTo>
                  <a:pt x="1825514" y="1974931"/>
                </a:lnTo>
                <a:close/>
              </a:path>
              <a:path w="1858009" h="2044065">
                <a:moveTo>
                  <a:pt x="1089880" y="135832"/>
                </a:moveTo>
                <a:lnTo>
                  <a:pt x="1075939" y="138763"/>
                </a:lnTo>
                <a:lnTo>
                  <a:pt x="1064721" y="146722"/>
                </a:lnTo>
                <a:lnTo>
                  <a:pt x="1057480" y="158458"/>
                </a:lnTo>
                <a:lnTo>
                  <a:pt x="1055386" y="319740"/>
                </a:lnTo>
                <a:lnTo>
                  <a:pt x="446193" y="319740"/>
                </a:lnTo>
                <a:lnTo>
                  <a:pt x="432261" y="322673"/>
                </a:lnTo>
                <a:lnTo>
                  <a:pt x="421047" y="330634"/>
                </a:lnTo>
                <a:lnTo>
                  <a:pt x="413806" y="342371"/>
                </a:lnTo>
                <a:lnTo>
                  <a:pt x="411712" y="641584"/>
                </a:lnTo>
                <a:lnTo>
                  <a:pt x="124289" y="641596"/>
                </a:lnTo>
                <a:lnTo>
                  <a:pt x="110418" y="644517"/>
                </a:lnTo>
                <a:lnTo>
                  <a:pt x="99207" y="652481"/>
                </a:lnTo>
                <a:lnTo>
                  <a:pt x="91971" y="664221"/>
                </a:lnTo>
                <a:lnTo>
                  <a:pt x="89882" y="1974931"/>
                </a:lnTo>
                <a:lnTo>
                  <a:pt x="158830" y="1974931"/>
                </a:lnTo>
                <a:lnTo>
                  <a:pt x="158830" y="710545"/>
                </a:lnTo>
                <a:lnTo>
                  <a:pt x="935361" y="710545"/>
                </a:lnTo>
                <a:lnTo>
                  <a:pt x="932430" y="702603"/>
                </a:lnTo>
                <a:lnTo>
                  <a:pt x="924243" y="693391"/>
                </a:lnTo>
                <a:lnTo>
                  <a:pt x="913685" y="688470"/>
                </a:lnTo>
                <a:lnTo>
                  <a:pt x="802517" y="687570"/>
                </a:lnTo>
                <a:lnTo>
                  <a:pt x="802517" y="676077"/>
                </a:lnTo>
                <a:lnTo>
                  <a:pt x="799584" y="662140"/>
                </a:lnTo>
                <a:lnTo>
                  <a:pt x="791623" y="650927"/>
                </a:lnTo>
                <a:lnTo>
                  <a:pt x="779886" y="643689"/>
                </a:lnTo>
                <a:lnTo>
                  <a:pt x="768023" y="641596"/>
                </a:lnTo>
                <a:lnTo>
                  <a:pt x="480673" y="641596"/>
                </a:lnTo>
                <a:lnTo>
                  <a:pt x="480673" y="388714"/>
                </a:lnTo>
                <a:lnTo>
                  <a:pt x="1124360" y="388714"/>
                </a:lnTo>
                <a:lnTo>
                  <a:pt x="1124360" y="204805"/>
                </a:lnTo>
                <a:lnTo>
                  <a:pt x="1768047" y="204805"/>
                </a:lnTo>
                <a:lnTo>
                  <a:pt x="1768047" y="170312"/>
                </a:lnTo>
                <a:lnTo>
                  <a:pt x="1765113" y="156373"/>
                </a:lnTo>
                <a:lnTo>
                  <a:pt x="1757147" y="145159"/>
                </a:lnTo>
                <a:lnTo>
                  <a:pt x="1745417" y="137924"/>
                </a:lnTo>
                <a:lnTo>
                  <a:pt x="1089880" y="135832"/>
                </a:lnTo>
                <a:close/>
              </a:path>
              <a:path w="1858009" h="2044065">
                <a:moveTo>
                  <a:pt x="354232" y="1791035"/>
                </a:moveTo>
                <a:lnTo>
                  <a:pt x="340296" y="1793966"/>
                </a:lnTo>
                <a:lnTo>
                  <a:pt x="329080" y="1801923"/>
                </a:lnTo>
                <a:lnTo>
                  <a:pt x="321840" y="1813658"/>
                </a:lnTo>
                <a:lnTo>
                  <a:pt x="319752" y="1974931"/>
                </a:lnTo>
                <a:lnTo>
                  <a:pt x="388725" y="1974931"/>
                </a:lnTo>
                <a:lnTo>
                  <a:pt x="388725" y="1859984"/>
                </a:lnTo>
                <a:lnTo>
                  <a:pt x="572621" y="1859984"/>
                </a:lnTo>
                <a:lnTo>
                  <a:pt x="572621" y="1825503"/>
                </a:lnTo>
                <a:lnTo>
                  <a:pt x="569687" y="1811564"/>
                </a:lnTo>
                <a:lnTo>
                  <a:pt x="561722" y="1800353"/>
                </a:lnTo>
                <a:lnTo>
                  <a:pt x="549982" y="1793121"/>
                </a:lnTo>
                <a:lnTo>
                  <a:pt x="354232" y="1791035"/>
                </a:lnTo>
                <a:close/>
              </a:path>
              <a:path w="1858009" h="2044065">
                <a:moveTo>
                  <a:pt x="458042" y="1885073"/>
                </a:moveTo>
                <a:lnTo>
                  <a:pt x="417534" y="1899188"/>
                </a:lnTo>
                <a:lnTo>
                  <a:pt x="411712" y="1974931"/>
                </a:lnTo>
                <a:lnTo>
                  <a:pt x="480673" y="1974931"/>
                </a:lnTo>
                <a:lnTo>
                  <a:pt x="480673" y="1917464"/>
                </a:lnTo>
                <a:lnTo>
                  <a:pt x="477740" y="1903525"/>
                </a:lnTo>
                <a:lnTo>
                  <a:pt x="469777" y="1892310"/>
                </a:lnTo>
                <a:lnTo>
                  <a:pt x="458042" y="1885073"/>
                </a:lnTo>
                <a:close/>
              </a:path>
              <a:path w="1858009" h="2044065">
                <a:moveTo>
                  <a:pt x="572621" y="1859984"/>
                </a:moveTo>
                <a:lnTo>
                  <a:pt x="503660" y="1859984"/>
                </a:lnTo>
                <a:lnTo>
                  <a:pt x="503660" y="1974931"/>
                </a:lnTo>
                <a:lnTo>
                  <a:pt x="572621" y="1974931"/>
                </a:lnTo>
                <a:lnTo>
                  <a:pt x="572621" y="1859984"/>
                </a:lnTo>
                <a:close/>
              </a:path>
              <a:path w="1858009" h="2044065">
                <a:moveTo>
                  <a:pt x="935361" y="710545"/>
                </a:moveTo>
                <a:lnTo>
                  <a:pt x="733556" y="710545"/>
                </a:lnTo>
                <a:lnTo>
                  <a:pt x="733556" y="1974931"/>
                </a:lnTo>
                <a:lnTo>
                  <a:pt x="802517" y="1974931"/>
                </a:lnTo>
                <a:lnTo>
                  <a:pt x="802517" y="1124349"/>
                </a:lnTo>
                <a:lnTo>
                  <a:pt x="1446191" y="1124349"/>
                </a:lnTo>
                <a:lnTo>
                  <a:pt x="1446191" y="1055388"/>
                </a:lnTo>
                <a:lnTo>
                  <a:pt x="802517" y="1055388"/>
                </a:lnTo>
                <a:lnTo>
                  <a:pt x="802517" y="940440"/>
                </a:lnTo>
                <a:lnTo>
                  <a:pt x="905971" y="940440"/>
                </a:lnTo>
                <a:lnTo>
                  <a:pt x="919905" y="937509"/>
                </a:lnTo>
                <a:lnTo>
                  <a:pt x="931120" y="929549"/>
                </a:lnTo>
                <a:lnTo>
                  <a:pt x="938360" y="917814"/>
                </a:lnTo>
                <a:lnTo>
                  <a:pt x="937414" y="900016"/>
                </a:lnTo>
                <a:lnTo>
                  <a:pt x="932433" y="886510"/>
                </a:lnTo>
                <a:lnTo>
                  <a:pt x="924248" y="877295"/>
                </a:lnTo>
                <a:lnTo>
                  <a:pt x="913693" y="872369"/>
                </a:lnTo>
                <a:lnTo>
                  <a:pt x="802517" y="871466"/>
                </a:lnTo>
                <a:lnTo>
                  <a:pt x="802517" y="756531"/>
                </a:lnTo>
                <a:lnTo>
                  <a:pt x="905971" y="756531"/>
                </a:lnTo>
                <a:lnTo>
                  <a:pt x="919905" y="753600"/>
                </a:lnTo>
                <a:lnTo>
                  <a:pt x="931120" y="745641"/>
                </a:lnTo>
                <a:lnTo>
                  <a:pt x="938360" y="733905"/>
                </a:lnTo>
                <a:lnTo>
                  <a:pt x="937414" y="716106"/>
                </a:lnTo>
                <a:lnTo>
                  <a:pt x="935361" y="710545"/>
                </a:lnTo>
                <a:close/>
              </a:path>
              <a:path w="1858009" h="2044065">
                <a:moveTo>
                  <a:pt x="1446191" y="1124349"/>
                </a:moveTo>
                <a:lnTo>
                  <a:pt x="1377230" y="1124349"/>
                </a:lnTo>
                <a:lnTo>
                  <a:pt x="1377230" y="1974931"/>
                </a:lnTo>
                <a:lnTo>
                  <a:pt x="1446191" y="1974931"/>
                </a:lnTo>
                <a:lnTo>
                  <a:pt x="1446191" y="1124349"/>
                </a:lnTo>
                <a:close/>
              </a:path>
              <a:path w="1858009" h="2044065">
                <a:moveTo>
                  <a:pt x="1768047" y="204805"/>
                </a:moveTo>
                <a:lnTo>
                  <a:pt x="1699073" y="204805"/>
                </a:lnTo>
                <a:lnTo>
                  <a:pt x="1699073" y="1974931"/>
                </a:lnTo>
                <a:lnTo>
                  <a:pt x="1768047" y="1974931"/>
                </a:lnTo>
                <a:lnTo>
                  <a:pt x="1768047" y="204805"/>
                </a:lnTo>
                <a:close/>
              </a:path>
              <a:path w="1858009" h="2044065">
                <a:moveTo>
                  <a:pt x="1124360" y="388714"/>
                </a:moveTo>
                <a:lnTo>
                  <a:pt x="1055386" y="388714"/>
                </a:lnTo>
                <a:lnTo>
                  <a:pt x="1055386" y="1055388"/>
                </a:lnTo>
                <a:lnTo>
                  <a:pt x="1446191" y="1055388"/>
                </a:lnTo>
                <a:lnTo>
                  <a:pt x="1124360" y="1055375"/>
                </a:lnTo>
                <a:lnTo>
                  <a:pt x="1124360" y="388714"/>
                </a:lnTo>
                <a:close/>
              </a:path>
              <a:path w="1858009" h="2044065">
                <a:moveTo>
                  <a:pt x="1285630" y="1011499"/>
                </a:moveTo>
                <a:lnTo>
                  <a:pt x="1245124" y="1025617"/>
                </a:lnTo>
                <a:lnTo>
                  <a:pt x="1239308" y="1055375"/>
                </a:lnTo>
                <a:lnTo>
                  <a:pt x="1308269" y="1055375"/>
                </a:lnTo>
                <a:lnTo>
                  <a:pt x="1308269" y="1043882"/>
                </a:lnTo>
                <a:lnTo>
                  <a:pt x="1305333" y="1029940"/>
                </a:lnTo>
                <a:lnTo>
                  <a:pt x="1297364" y="1018728"/>
                </a:lnTo>
                <a:lnTo>
                  <a:pt x="1285630" y="1011499"/>
                </a:lnTo>
                <a:close/>
              </a:path>
              <a:path w="1858009" h="2044065">
                <a:moveTo>
                  <a:pt x="1423556" y="1011497"/>
                </a:moveTo>
                <a:lnTo>
                  <a:pt x="1383046" y="1025617"/>
                </a:lnTo>
                <a:lnTo>
                  <a:pt x="1377230" y="1055375"/>
                </a:lnTo>
                <a:lnTo>
                  <a:pt x="1446191" y="1055375"/>
                </a:lnTo>
                <a:lnTo>
                  <a:pt x="1446191" y="1043882"/>
                </a:lnTo>
                <a:lnTo>
                  <a:pt x="1443258" y="1029940"/>
                </a:lnTo>
                <a:lnTo>
                  <a:pt x="1435294" y="1018728"/>
                </a:lnTo>
                <a:lnTo>
                  <a:pt x="1423556" y="1011497"/>
                </a:lnTo>
                <a:close/>
              </a:path>
              <a:path w="1858009" h="2044065">
                <a:moveTo>
                  <a:pt x="779885" y="0"/>
                </a:moveTo>
                <a:lnTo>
                  <a:pt x="739375" y="14114"/>
                </a:lnTo>
                <a:lnTo>
                  <a:pt x="733556" y="135832"/>
                </a:lnTo>
                <a:lnTo>
                  <a:pt x="584127" y="135832"/>
                </a:lnTo>
                <a:lnTo>
                  <a:pt x="570188" y="138763"/>
                </a:lnTo>
                <a:lnTo>
                  <a:pt x="558974" y="146722"/>
                </a:lnTo>
                <a:lnTo>
                  <a:pt x="551737" y="158458"/>
                </a:lnTo>
                <a:lnTo>
                  <a:pt x="549647" y="319740"/>
                </a:lnTo>
                <a:lnTo>
                  <a:pt x="618608" y="319740"/>
                </a:lnTo>
                <a:lnTo>
                  <a:pt x="618608" y="204805"/>
                </a:lnTo>
                <a:lnTo>
                  <a:pt x="986425" y="204805"/>
                </a:lnTo>
                <a:lnTo>
                  <a:pt x="986425" y="170312"/>
                </a:lnTo>
                <a:lnTo>
                  <a:pt x="983492" y="156373"/>
                </a:lnTo>
                <a:lnTo>
                  <a:pt x="975530" y="145159"/>
                </a:lnTo>
                <a:lnTo>
                  <a:pt x="963794" y="137922"/>
                </a:lnTo>
                <a:lnTo>
                  <a:pt x="802517" y="135832"/>
                </a:lnTo>
                <a:lnTo>
                  <a:pt x="802517" y="32390"/>
                </a:lnTo>
                <a:lnTo>
                  <a:pt x="799583" y="18451"/>
                </a:lnTo>
                <a:lnTo>
                  <a:pt x="791621" y="7237"/>
                </a:lnTo>
                <a:lnTo>
                  <a:pt x="779885" y="0"/>
                </a:lnTo>
                <a:close/>
              </a:path>
              <a:path w="1858009" h="2044065">
                <a:moveTo>
                  <a:pt x="986425" y="204805"/>
                </a:moveTo>
                <a:lnTo>
                  <a:pt x="917464" y="204805"/>
                </a:lnTo>
                <a:lnTo>
                  <a:pt x="917464" y="319740"/>
                </a:lnTo>
                <a:lnTo>
                  <a:pt x="986425" y="319740"/>
                </a:lnTo>
                <a:lnTo>
                  <a:pt x="986425" y="204805"/>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8" name="object 58"/>
          <p:cNvSpPr/>
          <p:nvPr/>
        </p:nvSpPr>
        <p:spPr>
          <a:xfrm>
            <a:off x="4780778" y="5242400"/>
            <a:ext cx="41951" cy="430404"/>
          </a:xfrm>
          <a:custGeom>
            <a:avLst/>
            <a:gdLst/>
            <a:ahLst/>
            <a:cxnLst/>
            <a:rect l="l" t="t" r="r" b="b"/>
            <a:pathLst>
              <a:path w="69215" h="710565">
                <a:moveTo>
                  <a:pt x="46336" y="0"/>
                </a:moveTo>
                <a:lnTo>
                  <a:pt x="5825" y="14111"/>
                </a:lnTo>
                <a:lnTo>
                  <a:pt x="0" y="676073"/>
                </a:lnTo>
                <a:lnTo>
                  <a:pt x="2931" y="690006"/>
                </a:lnTo>
                <a:lnTo>
                  <a:pt x="10890" y="701221"/>
                </a:lnTo>
                <a:lnTo>
                  <a:pt x="22626" y="708462"/>
                </a:lnTo>
                <a:lnTo>
                  <a:pt x="34480" y="710553"/>
                </a:lnTo>
                <a:lnTo>
                  <a:pt x="48417" y="707621"/>
                </a:lnTo>
                <a:lnTo>
                  <a:pt x="59630" y="699659"/>
                </a:lnTo>
                <a:lnTo>
                  <a:pt x="66868" y="687923"/>
                </a:lnTo>
                <a:lnTo>
                  <a:pt x="68961" y="32399"/>
                </a:lnTo>
                <a:lnTo>
                  <a:pt x="66028" y="18460"/>
                </a:lnTo>
                <a:lnTo>
                  <a:pt x="58068" y="7242"/>
                </a:lnTo>
                <a:lnTo>
                  <a:pt x="46336"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59" name="object 59"/>
          <p:cNvSpPr/>
          <p:nvPr/>
        </p:nvSpPr>
        <p:spPr>
          <a:xfrm>
            <a:off x="4864379" y="5242400"/>
            <a:ext cx="41951" cy="430404"/>
          </a:xfrm>
          <a:custGeom>
            <a:avLst/>
            <a:gdLst/>
            <a:ahLst/>
            <a:cxnLst/>
            <a:rect l="l" t="t" r="r" b="b"/>
            <a:pathLst>
              <a:path w="69215" h="710565">
                <a:moveTo>
                  <a:pt x="46336" y="0"/>
                </a:moveTo>
                <a:lnTo>
                  <a:pt x="5825" y="14111"/>
                </a:lnTo>
                <a:lnTo>
                  <a:pt x="0" y="676073"/>
                </a:lnTo>
                <a:lnTo>
                  <a:pt x="2923" y="690002"/>
                </a:lnTo>
                <a:lnTo>
                  <a:pt x="10878" y="701214"/>
                </a:lnTo>
                <a:lnTo>
                  <a:pt x="22610" y="708456"/>
                </a:lnTo>
                <a:lnTo>
                  <a:pt x="34480" y="710553"/>
                </a:lnTo>
                <a:lnTo>
                  <a:pt x="48417" y="707621"/>
                </a:lnTo>
                <a:lnTo>
                  <a:pt x="59630" y="699659"/>
                </a:lnTo>
                <a:lnTo>
                  <a:pt x="66868" y="687923"/>
                </a:lnTo>
                <a:lnTo>
                  <a:pt x="68961" y="32399"/>
                </a:lnTo>
                <a:lnTo>
                  <a:pt x="66028" y="18460"/>
                </a:lnTo>
                <a:lnTo>
                  <a:pt x="58068" y="7242"/>
                </a:lnTo>
                <a:lnTo>
                  <a:pt x="46336"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0" name="object 60"/>
          <p:cNvSpPr/>
          <p:nvPr/>
        </p:nvSpPr>
        <p:spPr>
          <a:xfrm>
            <a:off x="4947977" y="5242400"/>
            <a:ext cx="41951" cy="430404"/>
          </a:xfrm>
          <a:custGeom>
            <a:avLst/>
            <a:gdLst/>
            <a:ahLst/>
            <a:cxnLst/>
            <a:rect l="l" t="t" r="r" b="b"/>
            <a:pathLst>
              <a:path w="69215" h="710565">
                <a:moveTo>
                  <a:pt x="46341" y="0"/>
                </a:moveTo>
                <a:lnTo>
                  <a:pt x="5826" y="14110"/>
                </a:lnTo>
                <a:lnTo>
                  <a:pt x="0" y="676073"/>
                </a:lnTo>
                <a:lnTo>
                  <a:pt x="2931" y="690006"/>
                </a:lnTo>
                <a:lnTo>
                  <a:pt x="10890" y="701221"/>
                </a:lnTo>
                <a:lnTo>
                  <a:pt x="22626" y="708462"/>
                </a:lnTo>
                <a:lnTo>
                  <a:pt x="34480" y="710553"/>
                </a:lnTo>
                <a:lnTo>
                  <a:pt x="48417" y="707621"/>
                </a:lnTo>
                <a:lnTo>
                  <a:pt x="59630" y="699659"/>
                </a:lnTo>
                <a:lnTo>
                  <a:pt x="66868" y="687923"/>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1" name="object 61"/>
          <p:cNvSpPr/>
          <p:nvPr/>
        </p:nvSpPr>
        <p:spPr>
          <a:xfrm>
            <a:off x="4975847" y="4713256"/>
            <a:ext cx="41951" cy="68465"/>
          </a:xfrm>
          <a:custGeom>
            <a:avLst/>
            <a:gdLst/>
            <a:ahLst/>
            <a:cxnLst/>
            <a:rect l="l" t="t" r="r" b="b"/>
            <a:pathLst>
              <a:path w="69215" h="113029">
                <a:moveTo>
                  <a:pt x="46329" y="0"/>
                </a:moveTo>
                <a:lnTo>
                  <a:pt x="5819" y="14114"/>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2" name="object 62"/>
          <p:cNvSpPr/>
          <p:nvPr/>
        </p:nvSpPr>
        <p:spPr>
          <a:xfrm>
            <a:off x="5059448" y="4713256"/>
            <a:ext cx="41951" cy="68465"/>
          </a:xfrm>
          <a:custGeom>
            <a:avLst/>
            <a:gdLst/>
            <a:ahLst/>
            <a:cxnLst/>
            <a:rect l="l" t="t" r="r" b="b"/>
            <a:pathLst>
              <a:path w="69215" h="113029">
                <a:moveTo>
                  <a:pt x="46329" y="0"/>
                </a:moveTo>
                <a:lnTo>
                  <a:pt x="5819" y="14114"/>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3" name="object 63"/>
          <p:cNvSpPr/>
          <p:nvPr/>
        </p:nvSpPr>
        <p:spPr>
          <a:xfrm>
            <a:off x="5143050" y="4713256"/>
            <a:ext cx="41951" cy="68465"/>
          </a:xfrm>
          <a:custGeom>
            <a:avLst/>
            <a:gdLst/>
            <a:ahLst/>
            <a:cxnLst/>
            <a:rect l="l" t="t" r="r" b="b"/>
            <a:pathLst>
              <a:path w="69215" h="113029">
                <a:moveTo>
                  <a:pt x="46329" y="0"/>
                </a:moveTo>
                <a:lnTo>
                  <a:pt x="5819" y="14114"/>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4" name="object 64"/>
          <p:cNvSpPr/>
          <p:nvPr/>
        </p:nvSpPr>
        <p:spPr>
          <a:xfrm>
            <a:off x="4975847" y="4852497"/>
            <a:ext cx="41951" cy="68465"/>
          </a:xfrm>
          <a:custGeom>
            <a:avLst/>
            <a:gdLst/>
            <a:ahLst/>
            <a:cxnLst/>
            <a:rect l="l" t="t" r="r" b="b"/>
            <a:pathLst>
              <a:path w="69215" h="113029">
                <a:moveTo>
                  <a:pt x="46329" y="0"/>
                </a:moveTo>
                <a:lnTo>
                  <a:pt x="5819" y="14114"/>
                </a:lnTo>
                <a:lnTo>
                  <a:pt x="0" y="78377"/>
                </a:lnTo>
                <a:lnTo>
                  <a:pt x="2931" y="92316"/>
                </a:lnTo>
                <a:lnTo>
                  <a:pt x="10890" y="103530"/>
                </a:lnTo>
                <a:lnTo>
                  <a:pt x="22626" y="110767"/>
                </a:lnTo>
                <a:lnTo>
                  <a:pt x="34480" y="112857"/>
                </a:lnTo>
                <a:lnTo>
                  <a:pt x="48419" y="109926"/>
                </a:lnTo>
                <a:lnTo>
                  <a:pt x="59633" y="101966"/>
                </a:lnTo>
                <a:lnTo>
                  <a:pt x="66871" y="90231"/>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5" name="object 65"/>
          <p:cNvSpPr/>
          <p:nvPr/>
        </p:nvSpPr>
        <p:spPr>
          <a:xfrm>
            <a:off x="5059448" y="4852497"/>
            <a:ext cx="41951" cy="68465"/>
          </a:xfrm>
          <a:custGeom>
            <a:avLst/>
            <a:gdLst/>
            <a:ahLst/>
            <a:cxnLst/>
            <a:rect l="l" t="t" r="r" b="b"/>
            <a:pathLst>
              <a:path w="69215" h="113029">
                <a:moveTo>
                  <a:pt x="46329" y="0"/>
                </a:moveTo>
                <a:lnTo>
                  <a:pt x="5819" y="14114"/>
                </a:lnTo>
                <a:lnTo>
                  <a:pt x="0" y="78377"/>
                </a:lnTo>
                <a:lnTo>
                  <a:pt x="2931" y="92316"/>
                </a:lnTo>
                <a:lnTo>
                  <a:pt x="10890" y="103530"/>
                </a:lnTo>
                <a:lnTo>
                  <a:pt x="22626" y="110767"/>
                </a:lnTo>
                <a:lnTo>
                  <a:pt x="34480" y="112857"/>
                </a:lnTo>
                <a:lnTo>
                  <a:pt x="48419" y="109926"/>
                </a:lnTo>
                <a:lnTo>
                  <a:pt x="59633" y="101966"/>
                </a:lnTo>
                <a:lnTo>
                  <a:pt x="66871" y="90231"/>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6" name="object 66"/>
          <p:cNvSpPr/>
          <p:nvPr/>
        </p:nvSpPr>
        <p:spPr>
          <a:xfrm>
            <a:off x="5143050" y="4852497"/>
            <a:ext cx="41951" cy="68465"/>
          </a:xfrm>
          <a:custGeom>
            <a:avLst/>
            <a:gdLst/>
            <a:ahLst/>
            <a:cxnLst/>
            <a:rect l="l" t="t" r="r" b="b"/>
            <a:pathLst>
              <a:path w="69215" h="113029">
                <a:moveTo>
                  <a:pt x="46329" y="0"/>
                </a:moveTo>
                <a:lnTo>
                  <a:pt x="5819" y="14114"/>
                </a:lnTo>
                <a:lnTo>
                  <a:pt x="0" y="78377"/>
                </a:lnTo>
                <a:lnTo>
                  <a:pt x="2931" y="92316"/>
                </a:lnTo>
                <a:lnTo>
                  <a:pt x="10890" y="103530"/>
                </a:lnTo>
                <a:lnTo>
                  <a:pt x="22626" y="110767"/>
                </a:lnTo>
                <a:lnTo>
                  <a:pt x="34480" y="112857"/>
                </a:lnTo>
                <a:lnTo>
                  <a:pt x="48419" y="109926"/>
                </a:lnTo>
                <a:lnTo>
                  <a:pt x="59633" y="101966"/>
                </a:lnTo>
                <a:lnTo>
                  <a:pt x="66871" y="90231"/>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7" name="object 67"/>
          <p:cNvSpPr/>
          <p:nvPr/>
        </p:nvSpPr>
        <p:spPr>
          <a:xfrm>
            <a:off x="4975847" y="4991747"/>
            <a:ext cx="41951" cy="68465"/>
          </a:xfrm>
          <a:custGeom>
            <a:avLst/>
            <a:gdLst/>
            <a:ahLst/>
            <a:cxnLst/>
            <a:rect l="l" t="t" r="r" b="b"/>
            <a:pathLst>
              <a:path w="69215" h="113029">
                <a:moveTo>
                  <a:pt x="46329" y="0"/>
                </a:moveTo>
                <a:lnTo>
                  <a:pt x="5819" y="14118"/>
                </a:lnTo>
                <a:lnTo>
                  <a:pt x="0" y="78375"/>
                </a:lnTo>
                <a:lnTo>
                  <a:pt x="2931" y="92309"/>
                </a:lnTo>
                <a:lnTo>
                  <a:pt x="10890" y="103524"/>
                </a:lnTo>
                <a:lnTo>
                  <a:pt x="22626" y="110764"/>
                </a:lnTo>
                <a:lnTo>
                  <a:pt x="34480" y="112856"/>
                </a:lnTo>
                <a:lnTo>
                  <a:pt x="48419" y="109924"/>
                </a:lnTo>
                <a:lnTo>
                  <a:pt x="59633" y="101965"/>
                </a:lnTo>
                <a:lnTo>
                  <a:pt x="66871" y="90229"/>
                </a:lnTo>
                <a:lnTo>
                  <a:pt x="68961" y="32389"/>
                </a:lnTo>
                <a:lnTo>
                  <a:pt x="66027" y="18455"/>
                </a:lnTo>
                <a:lnTo>
                  <a:pt x="58065" y="7240"/>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8" name="object 68"/>
          <p:cNvSpPr/>
          <p:nvPr/>
        </p:nvSpPr>
        <p:spPr>
          <a:xfrm>
            <a:off x="5059448" y="4991747"/>
            <a:ext cx="41951" cy="68465"/>
          </a:xfrm>
          <a:custGeom>
            <a:avLst/>
            <a:gdLst/>
            <a:ahLst/>
            <a:cxnLst/>
            <a:rect l="l" t="t" r="r" b="b"/>
            <a:pathLst>
              <a:path w="69215" h="113029">
                <a:moveTo>
                  <a:pt x="46329" y="0"/>
                </a:moveTo>
                <a:lnTo>
                  <a:pt x="5819" y="14118"/>
                </a:lnTo>
                <a:lnTo>
                  <a:pt x="0" y="78375"/>
                </a:lnTo>
                <a:lnTo>
                  <a:pt x="2931" y="92309"/>
                </a:lnTo>
                <a:lnTo>
                  <a:pt x="10890" y="103524"/>
                </a:lnTo>
                <a:lnTo>
                  <a:pt x="22626" y="110764"/>
                </a:lnTo>
                <a:lnTo>
                  <a:pt x="34480" y="112856"/>
                </a:lnTo>
                <a:lnTo>
                  <a:pt x="48419" y="109924"/>
                </a:lnTo>
                <a:lnTo>
                  <a:pt x="59633" y="101965"/>
                </a:lnTo>
                <a:lnTo>
                  <a:pt x="66871" y="90229"/>
                </a:lnTo>
                <a:lnTo>
                  <a:pt x="68961" y="32389"/>
                </a:lnTo>
                <a:lnTo>
                  <a:pt x="66027" y="18455"/>
                </a:lnTo>
                <a:lnTo>
                  <a:pt x="58065" y="7240"/>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69" name="object 69"/>
          <p:cNvSpPr/>
          <p:nvPr/>
        </p:nvSpPr>
        <p:spPr>
          <a:xfrm>
            <a:off x="5143050" y="4991747"/>
            <a:ext cx="41951" cy="68465"/>
          </a:xfrm>
          <a:custGeom>
            <a:avLst/>
            <a:gdLst/>
            <a:ahLst/>
            <a:cxnLst/>
            <a:rect l="l" t="t" r="r" b="b"/>
            <a:pathLst>
              <a:path w="69215" h="113029">
                <a:moveTo>
                  <a:pt x="46329" y="0"/>
                </a:moveTo>
                <a:lnTo>
                  <a:pt x="5819" y="14118"/>
                </a:lnTo>
                <a:lnTo>
                  <a:pt x="0" y="78375"/>
                </a:lnTo>
                <a:lnTo>
                  <a:pt x="2931" y="92309"/>
                </a:lnTo>
                <a:lnTo>
                  <a:pt x="10890" y="103524"/>
                </a:lnTo>
                <a:lnTo>
                  <a:pt x="22626" y="110764"/>
                </a:lnTo>
                <a:lnTo>
                  <a:pt x="34480" y="112856"/>
                </a:lnTo>
                <a:lnTo>
                  <a:pt x="48419" y="109924"/>
                </a:lnTo>
                <a:lnTo>
                  <a:pt x="59633" y="101965"/>
                </a:lnTo>
                <a:lnTo>
                  <a:pt x="66871" y="90229"/>
                </a:lnTo>
                <a:lnTo>
                  <a:pt x="68961" y="32389"/>
                </a:lnTo>
                <a:lnTo>
                  <a:pt x="66027" y="18455"/>
                </a:lnTo>
                <a:lnTo>
                  <a:pt x="58065" y="7240"/>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0" name="object 70"/>
          <p:cNvSpPr/>
          <p:nvPr/>
        </p:nvSpPr>
        <p:spPr>
          <a:xfrm>
            <a:off x="4390637" y="5047445"/>
            <a:ext cx="41951" cy="68465"/>
          </a:xfrm>
          <a:custGeom>
            <a:avLst/>
            <a:gdLst/>
            <a:ahLst/>
            <a:cxnLst/>
            <a:rect l="l" t="t" r="r" b="b"/>
            <a:pathLst>
              <a:path w="69215" h="113029">
                <a:moveTo>
                  <a:pt x="46341" y="0"/>
                </a:moveTo>
                <a:lnTo>
                  <a:pt x="5830" y="14110"/>
                </a:lnTo>
                <a:lnTo>
                  <a:pt x="0" y="78373"/>
                </a:lnTo>
                <a:lnTo>
                  <a:pt x="2933" y="92312"/>
                </a:lnTo>
                <a:lnTo>
                  <a:pt x="10895" y="103526"/>
                </a:lnTo>
                <a:lnTo>
                  <a:pt x="22631"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1" name="object 71"/>
          <p:cNvSpPr/>
          <p:nvPr/>
        </p:nvSpPr>
        <p:spPr>
          <a:xfrm>
            <a:off x="4474238" y="5047445"/>
            <a:ext cx="41951" cy="68465"/>
          </a:xfrm>
          <a:custGeom>
            <a:avLst/>
            <a:gdLst/>
            <a:ahLst/>
            <a:cxnLst/>
            <a:rect l="l" t="t" r="r" b="b"/>
            <a:pathLst>
              <a:path w="69215"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2" name="object 72"/>
          <p:cNvSpPr/>
          <p:nvPr/>
        </p:nvSpPr>
        <p:spPr>
          <a:xfrm>
            <a:off x="4557840" y="5047445"/>
            <a:ext cx="41951" cy="68465"/>
          </a:xfrm>
          <a:custGeom>
            <a:avLst/>
            <a:gdLst/>
            <a:ahLst/>
            <a:cxnLst/>
            <a:rect l="l" t="t" r="r" b="b"/>
            <a:pathLst>
              <a:path w="69215"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3" name="object 73"/>
          <p:cNvSpPr/>
          <p:nvPr/>
        </p:nvSpPr>
        <p:spPr>
          <a:xfrm>
            <a:off x="4390637" y="5186692"/>
            <a:ext cx="41951" cy="68465"/>
          </a:xfrm>
          <a:custGeom>
            <a:avLst/>
            <a:gdLst/>
            <a:ahLst/>
            <a:cxnLst/>
            <a:rect l="l" t="t" r="r" b="b"/>
            <a:pathLst>
              <a:path w="69215" h="113029">
                <a:moveTo>
                  <a:pt x="46334" y="0"/>
                </a:moveTo>
                <a:lnTo>
                  <a:pt x="5823" y="14112"/>
                </a:lnTo>
                <a:lnTo>
                  <a:pt x="0" y="78377"/>
                </a:lnTo>
                <a:lnTo>
                  <a:pt x="2933" y="92311"/>
                </a:lnTo>
                <a:lnTo>
                  <a:pt x="10895" y="103526"/>
                </a:lnTo>
                <a:lnTo>
                  <a:pt x="22631" y="110766"/>
                </a:lnTo>
                <a:lnTo>
                  <a:pt x="34480" y="112857"/>
                </a:lnTo>
                <a:lnTo>
                  <a:pt x="48419" y="109926"/>
                </a:lnTo>
                <a:lnTo>
                  <a:pt x="59633" y="101966"/>
                </a:lnTo>
                <a:lnTo>
                  <a:pt x="66871" y="90231"/>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4" name="object 74"/>
          <p:cNvSpPr/>
          <p:nvPr/>
        </p:nvSpPr>
        <p:spPr>
          <a:xfrm>
            <a:off x="4474238" y="5186692"/>
            <a:ext cx="41951" cy="68465"/>
          </a:xfrm>
          <a:custGeom>
            <a:avLst/>
            <a:gdLst/>
            <a:ahLst/>
            <a:cxnLst/>
            <a:rect l="l" t="t" r="r" b="b"/>
            <a:pathLst>
              <a:path w="69215" h="113029">
                <a:moveTo>
                  <a:pt x="46334" y="0"/>
                </a:moveTo>
                <a:lnTo>
                  <a:pt x="5823" y="14112"/>
                </a:lnTo>
                <a:lnTo>
                  <a:pt x="0" y="78377"/>
                </a:lnTo>
                <a:lnTo>
                  <a:pt x="2931" y="92311"/>
                </a:lnTo>
                <a:lnTo>
                  <a:pt x="10890" y="103526"/>
                </a:lnTo>
                <a:lnTo>
                  <a:pt x="22626" y="110766"/>
                </a:lnTo>
                <a:lnTo>
                  <a:pt x="34480" y="112857"/>
                </a:lnTo>
                <a:lnTo>
                  <a:pt x="48419" y="109926"/>
                </a:lnTo>
                <a:lnTo>
                  <a:pt x="59633" y="101966"/>
                </a:lnTo>
                <a:lnTo>
                  <a:pt x="66871" y="90231"/>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5" name="object 75"/>
          <p:cNvSpPr/>
          <p:nvPr/>
        </p:nvSpPr>
        <p:spPr>
          <a:xfrm>
            <a:off x="4557840" y="5186692"/>
            <a:ext cx="41951" cy="68465"/>
          </a:xfrm>
          <a:custGeom>
            <a:avLst/>
            <a:gdLst/>
            <a:ahLst/>
            <a:cxnLst/>
            <a:rect l="l" t="t" r="r" b="b"/>
            <a:pathLst>
              <a:path w="69215" h="113029">
                <a:moveTo>
                  <a:pt x="46334" y="0"/>
                </a:moveTo>
                <a:lnTo>
                  <a:pt x="5823" y="14112"/>
                </a:lnTo>
                <a:lnTo>
                  <a:pt x="0" y="78377"/>
                </a:lnTo>
                <a:lnTo>
                  <a:pt x="2931" y="92311"/>
                </a:lnTo>
                <a:lnTo>
                  <a:pt x="10890" y="103526"/>
                </a:lnTo>
                <a:lnTo>
                  <a:pt x="22626" y="110766"/>
                </a:lnTo>
                <a:lnTo>
                  <a:pt x="34480" y="112857"/>
                </a:lnTo>
                <a:lnTo>
                  <a:pt x="48419" y="109926"/>
                </a:lnTo>
                <a:lnTo>
                  <a:pt x="59633" y="101966"/>
                </a:lnTo>
                <a:lnTo>
                  <a:pt x="66871" y="90231"/>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6" name="object 76"/>
          <p:cNvSpPr/>
          <p:nvPr/>
        </p:nvSpPr>
        <p:spPr>
          <a:xfrm>
            <a:off x="4390637" y="5325940"/>
            <a:ext cx="41951" cy="68465"/>
          </a:xfrm>
          <a:custGeom>
            <a:avLst/>
            <a:gdLst/>
            <a:ahLst/>
            <a:cxnLst/>
            <a:rect l="l" t="t" r="r" b="b"/>
            <a:pathLst>
              <a:path w="69215" h="113029">
                <a:moveTo>
                  <a:pt x="46334" y="0"/>
                </a:moveTo>
                <a:lnTo>
                  <a:pt x="5823" y="14112"/>
                </a:lnTo>
                <a:lnTo>
                  <a:pt x="0" y="78364"/>
                </a:lnTo>
                <a:lnTo>
                  <a:pt x="2932" y="92303"/>
                </a:lnTo>
                <a:lnTo>
                  <a:pt x="10892" y="103521"/>
                </a:lnTo>
                <a:lnTo>
                  <a:pt x="22624" y="110763"/>
                </a:lnTo>
                <a:lnTo>
                  <a:pt x="34480" y="112857"/>
                </a:lnTo>
                <a:lnTo>
                  <a:pt x="48417" y="109925"/>
                </a:lnTo>
                <a:lnTo>
                  <a:pt x="59630" y="101963"/>
                </a:lnTo>
                <a:lnTo>
                  <a:pt x="66868" y="90227"/>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7" name="object 77"/>
          <p:cNvSpPr/>
          <p:nvPr/>
        </p:nvSpPr>
        <p:spPr>
          <a:xfrm>
            <a:off x="4474238" y="5325940"/>
            <a:ext cx="41951" cy="68465"/>
          </a:xfrm>
          <a:custGeom>
            <a:avLst/>
            <a:gdLst/>
            <a:ahLst/>
            <a:cxnLst/>
            <a:rect l="l" t="t" r="r" b="b"/>
            <a:pathLst>
              <a:path w="69215" h="113029">
                <a:moveTo>
                  <a:pt x="46334" y="0"/>
                </a:moveTo>
                <a:lnTo>
                  <a:pt x="5823" y="14112"/>
                </a:lnTo>
                <a:lnTo>
                  <a:pt x="0" y="78364"/>
                </a:lnTo>
                <a:lnTo>
                  <a:pt x="2930" y="92303"/>
                </a:lnTo>
                <a:lnTo>
                  <a:pt x="10887" y="103521"/>
                </a:lnTo>
                <a:lnTo>
                  <a:pt x="22619" y="110763"/>
                </a:lnTo>
                <a:lnTo>
                  <a:pt x="34480" y="112857"/>
                </a:lnTo>
                <a:lnTo>
                  <a:pt x="48417" y="109925"/>
                </a:lnTo>
                <a:lnTo>
                  <a:pt x="59630" y="101963"/>
                </a:lnTo>
                <a:lnTo>
                  <a:pt x="66868" y="90227"/>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8" name="object 78"/>
          <p:cNvSpPr/>
          <p:nvPr/>
        </p:nvSpPr>
        <p:spPr>
          <a:xfrm>
            <a:off x="4557840" y="5325940"/>
            <a:ext cx="41951" cy="68465"/>
          </a:xfrm>
          <a:custGeom>
            <a:avLst/>
            <a:gdLst/>
            <a:ahLst/>
            <a:cxnLst/>
            <a:rect l="l" t="t" r="r" b="b"/>
            <a:pathLst>
              <a:path w="69215" h="113029">
                <a:moveTo>
                  <a:pt x="46334" y="0"/>
                </a:moveTo>
                <a:lnTo>
                  <a:pt x="5823" y="14112"/>
                </a:lnTo>
                <a:lnTo>
                  <a:pt x="0" y="78364"/>
                </a:lnTo>
                <a:lnTo>
                  <a:pt x="2930" y="92303"/>
                </a:lnTo>
                <a:lnTo>
                  <a:pt x="10887" y="103521"/>
                </a:lnTo>
                <a:lnTo>
                  <a:pt x="22619" y="110763"/>
                </a:lnTo>
                <a:lnTo>
                  <a:pt x="34480" y="112857"/>
                </a:lnTo>
                <a:lnTo>
                  <a:pt x="48417" y="109925"/>
                </a:lnTo>
                <a:lnTo>
                  <a:pt x="59630" y="101963"/>
                </a:lnTo>
                <a:lnTo>
                  <a:pt x="66868" y="90227"/>
                </a:lnTo>
                <a:lnTo>
                  <a:pt x="68961" y="32390"/>
                </a:lnTo>
                <a:lnTo>
                  <a:pt x="66029" y="18451"/>
                </a:lnTo>
                <a:lnTo>
                  <a:pt x="58070" y="7237"/>
                </a:lnTo>
                <a:lnTo>
                  <a:pt x="46334"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79" name="object 79"/>
          <p:cNvSpPr/>
          <p:nvPr/>
        </p:nvSpPr>
        <p:spPr>
          <a:xfrm>
            <a:off x="4390637" y="5465184"/>
            <a:ext cx="41951" cy="68465"/>
          </a:xfrm>
          <a:custGeom>
            <a:avLst/>
            <a:gdLst/>
            <a:ahLst/>
            <a:cxnLst/>
            <a:rect l="l" t="t" r="r" b="b"/>
            <a:pathLst>
              <a:path w="69215" h="113029">
                <a:moveTo>
                  <a:pt x="46341" y="0"/>
                </a:moveTo>
                <a:lnTo>
                  <a:pt x="5830" y="14110"/>
                </a:lnTo>
                <a:lnTo>
                  <a:pt x="0" y="78373"/>
                </a:lnTo>
                <a:lnTo>
                  <a:pt x="2933" y="92312"/>
                </a:lnTo>
                <a:lnTo>
                  <a:pt x="10895" y="103526"/>
                </a:lnTo>
                <a:lnTo>
                  <a:pt x="22631"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0" name="object 80"/>
          <p:cNvSpPr/>
          <p:nvPr/>
        </p:nvSpPr>
        <p:spPr>
          <a:xfrm>
            <a:off x="4474238" y="5465184"/>
            <a:ext cx="41951" cy="68465"/>
          </a:xfrm>
          <a:custGeom>
            <a:avLst/>
            <a:gdLst/>
            <a:ahLst/>
            <a:cxnLst/>
            <a:rect l="l" t="t" r="r" b="b"/>
            <a:pathLst>
              <a:path w="69215"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1" name="object 81"/>
          <p:cNvSpPr/>
          <p:nvPr/>
        </p:nvSpPr>
        <p:spPr>
          <a:xfrm>
            <a:off x="4557840" y="5465184"/>
            <a:ext cx="41951" cy="68465"/>
          </a:xfrm>
          <a:custGeom>
            <a:avLst/>
            <a:gdLst/>
            <a:ahLst/>
            <a:cxnLst/>
            <a:rect l="l" t="t" r="r" b="b"/>
            <a:pathLst>
              <a:path w="69215" h="113029">
                <a:moveTo>
                  <a:pt x="46341" y="0"/>
                </a:moveTo>
                <a:lnTo>
                  <a:pt x="5830" y="14110"/>
                </a:lnTo>
                <a:lnTo>
                  <a:pt x="0" y="78373"/>
                </a:lnTo>
                <a:lnTo>
                  <a:pt x="2931" y="92312"/>
                </a:lnTo>
                <a:lnTo>
                  <a:pt x="10890" y="103526"/>
                </a:lnTo>
                <a:lnTo>
                  <a:pt x="22626" y="110763"/>
                </a:lnTo>
                <a:lnTo>
                  <a:pt x="34480" y="112853"/>
                </a:lnTo>
                <a:lnTo>
                  <a:pt x="48419" y="109922"/>
                </a:lnTo>
                <a:lnTo>
                  <a:pt x="59633" y="101962"/>
                </a:lnTo>
                <a:lnTo>
                  <a:pt x="66871" y="90227"/>
                </a:lnTo>
                <a:lnTo>
                  <a:pt x="68961" y="32399"/>
                </a:lnTo>
                <a:lnTo>
                  <a:pt x="66030" y="18460"/>
                </a:lnTo>
                <a:lnTo>
                  <a:pt x="58073" y="7242"/>
                </a:lnTo>
                <a:lnTo>
                  <a:pt x="46341"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2" name="object 82"/>
          <p:cNvSpPr/>
          <p:nvPr/>
        </p:nvSpPr>
        <p:spPr>
          <a:xfrm>
            <a:off x="5143050" y="5130995"/>
            <a:ext cx="41951" cy="68465"/>
          </a:xfrm>
          <a:custGeom>
            <a:avLst/>
            <a:gdLst/>
            <a:ahLst/>
            <a:cxnLst/>
            <a:rect l="l" t="t" r="r" b="b"/>
            <a:pathLst>
              <a:path w="69215" h="113029">
                <a:moveTo>
                  <a:pt x="46329" y="0"/>
                </a:moveTo>
                <a:lnTo>
                  <a:pt x="5819" y="14114"/>
                </a:lnTo>
                <a:lnTo>
                  <a:pt x="0" y="78364"/>
                </a:lnTo>
                <a:lnTo>
                  <a:pt x="2930" y="92303"/>
                </a:lnTo>
                <a:lnTo>
                  <a:pt x="10887" y="103521"/>
                </a:lnTo>
                <a:lnTo>
                  <a:pt x="22619" y="110763"/>
                </a:lnTo>
                <a:lnTo>
                  <a:pt x="34480" y="112857"/>
                </a:lnTo>
                <a:lnTo>
                  <a:pt x="48417" y="109925"/>
                </a:lnTo>
                <a:lnTo>
                  <a:pt x="59630" y="101963"/>
                </a:lnTo>
                <a:lnTo>
                  <a:pt x="66868" y="90227"/>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3" name="object 83"/>
          <p:cNvSpPr/>
          <p:nvPr/>
        </p:nvSpPr>
        <p:spPr>
          <a:xfrm>
            <a:off x="5143050" y="5270244"/>
            <a:ext cx="41951" cy="68465"/>
          </a:xfrm>
          <a:custGeom>
            <a:avLst/>
            <a:gdLst/>
            <a:ahLst/>
            <a:cxnLst/>
            <a:rect l="l" t="t" r="r" b="b"/>
            <a:pathLst>
              <a:path w="69215" h="113029">
                <a:moveTo>
                  <a:pt x="46329" y="0"/>
                </a:moveTo>
                <a:lnTo>
                  <a:pt x="5819" y="14114"/>
                </a:lnTo>
                <a:lnTo>
                  <a:pt x="0" y="78364"/>
                </a:lnTo>
                <a:lnTo>
                  <a:pt x="2931" y="92303"/>
                </a:lnTo>
                <a:lnTo>
                  <a:pt x="10890" y="103517"/>
                </a:lnTo>
                <a:lnTo>
                  <a:pt x="22626" y="110755"/>
                </a:lnTo>
                <a:lnTo>
                  <a:pt x="34480" y="112845"/>
                </a:lnTo>
                <a:lnTo>
                  <a:pt x="48419" y="109913"/>
                </a:lnTo>
                <a:lnTo>
                  <a:pt x="59633" y="101954"/>
                </a:lnTo>
                <a:lnTo>
                  <a:pt x="66871" y="90218"/>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4" name="object 84"/>
          <p:cNvSpPr/>
          <p:nvPr/>
        </p:nvSpPr>
        <p:spPr>
          <a:xfrm>
            <a:off x="5143050" y="5409488"/>
            <a:ext cx="41951" cy="68465"/>
          </a:xfrm>
          <a:custGeom>
            <a:avLst/>
            <a:gdLst/>
            <a:ahLst/>
            <a:cxnLst/>
            <a:rect l="l" t="t" r="r" b="b"/>
            <a:pathLst>
              <a:path w="69215" h="113029">
                <a:moveTo>
                  <a:pt x="46336" y="0"/>
                </a:moveTo>
                <a:lnTo>
                  <a:pt x="5825" y="14111"/>
                </a:lnTo>
                <a:lnTo>
                  <a:pt x="0" y="78373"/>
                </a:lnTo>
                <a:lnTo>
                  <a:pt x="2931" y="92306"/>
                </a:lnTo>
                <a:lnTo>
                  <a:pt x="10890" y="103521"/>
                </a:lnTo>
                <a:lnTo>
                  <a:pt x="22626" y="110762"/>
                </a:lnTo>
                <a:lnTo>
                  <a:pt x="34480" y="112853"/>
                </a:lnTo>
                <a:lnTo>
                  <a:pt x="48419" y="109922"/>
                </a:lnTo>
                <a:lnTo>
                  <a:pt x="59633" y="101962"/>
                </a:lnTo>
                <a:lnTo>
                  <a:pt x="66871" y="90227"/>
                </a:lnTo>
                <a:lnTo>
                  <a:pt x="68961" y="32399"/>
                </a:lnTo>
                <a:lnTo>
                  <a:pt x="66028" y="18460"/>
                </a:lnTo>
                <a:lnTo>
                  <a:pt x="58068" y="7242"/>
                </a:lnTo>
                <a:lnTo>
                  <a:pt x="46336"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5" name="object 85"/>
          <p:cNvSpPr/>
          <p:nvPr/>
        </p:nvSpPr>
        <p:spPr>
          <a:xfrm>
            <a:off x="5143050" y="5548735"/>
            <a:ext cx="41951" cy="68465"/>
          </a:xfrm>
          <a:custGeom>
            <a:avLst/>
            <a:gdLst/>
            <a:ahLst/>
            <a:cxnLst/>
            <a:rect l="l" t="t" r="r" b="b"/>
            <a:pathLst>
              <a:path w="69215" h="113029">
                <a:moveTo>
                  <a:pt x="46329" y="0"/>
                </a:moveTo>
                <a:lnTo>
                  <a:pt x="5819" y="14114"/>
                </a:lnTo>
                <a:lnTo>
                  <a:pt x="0" y="78377"/>
                </a:lnTo>
                <a:lnTo>
                  <a:pt x="2931" y="92311"/>
                </a:lnTo>
                <a:lnTo>
                  <a:pt x="10890" y="103526"/>
                </a:lnTo>
                <a:lnTo>
                  <a:pt x="22626" y="110766"/>
                </a:lnTo>
                <a:lnTo>
                  <a:pt x="34480" y="112857"/>
                </a:lnTo>
                <a:lnTo>
                  <a:pt x="48419" y="109924"/>
                </a:lnTo>
                <a:lnTo>
                  <a:pt x="59633" y="101962"/>
                </a:lnTo>
                <a:lnTo>
                  <a:pt x="66871" y="90226"/>
                </a:lnTo>
                <a:lnTo>
                  <a:pt x="68961" y="32390"/>
                </a:lnTo>
                <a:lnTo>
                  <a:pt x="66027" y="18451"/>
                </a:lnTo>
                <a:lnTo>
                  <a:pt x="58065" y="7237"/>
                </a:lnTo>
                <a:lnTo>
                  <a:pt x="46329"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6" name="object 86"/>
          <p:cNvSpPr/>
          <p:nvPr/>
        </p:nvSpPr>
        <p:spPr>
          <a:xfrm>
            <a:off x="4586972" y="4823382"/>
            <a:ext cx="207833" cy="41925"/>
          </a:xfrm>
          <a:custGeom>
            <a:avLst/>
            <a:gdLst/>
            <a:ahLst/>
            <a:cxnLst/>
            <a:rect l="l" t="t" r="r" b="b"/>
            <a:pathLst>
              <a:path w="342900" h="69215">
                <a:moveTo>
                  <a:pt x="32390" y="0"/>
                </a:moveTo>
                <a:lnTo>
                  <a:pt x="18451" y="2933"/>
                </a:lnTo>
                <a:lnTo>
                  <a:pt x="7237" y="10895"/>
                </a:lnTo>
                <a:lnTo>
                  <a:pt x="0" y="22631"/>
                </a:lnTo>
                <a:lnTo>
                  <a:pt x="946" y="40427"/>
                </a:lnTo>
                <a:lnTo>
                  <a:pt x="5929" y="53932"/>
                </a:lnTo>
                <a:lnTo>
                  <a:pt x="14115" y="63147"/>
                </a:lnTo>
                <a:lnTo>
                  <a:pt x="24672" y="68072"/>
                </a:lnTo>
                <a:lnTo>
                  <a:pt x="308259" y="68973"/>
                </a:lnTo>
                <a:lnTo>
                  <a:pt x="322191" y="66041"/>
                </a:lnTo>
                <a:lnTo>
                  <a:pt x="333405" y="58079"/>
                </a:lnTo>
                <a:lnTo>
                  <a:pt x="340646" y="46343"/>
                </a:lnTo>
                <a:lnTo>
                  <a:pt x="342740" y="34480"/>
                </a:lnTo>
                <a:lnTo>
                  <a:pt x="339807" y="20546"/>
                </a:lnTo>
                <a:lnTo>
                  <a:pt x="331844" y="9331"/>
                </a:lnTo>
                <a:lnTo>
                  <a:pt x="320108" y="2091"/>
                </a:lnTo>
                <a:lnTo>
                  <a:pt x="32390" y="0"/>
                </a:lnTo>
                <a:close/>
              </a:path>
            </a:pathLst>
          </a:custGeom>
          <a:solidFill>
            <a:srgbClr val="E30613"/>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7" name="object 87"/>
          <p:cNvSpPr/>
          <p:nvPr/>
        </p:nvSpPr>
        <p:spPr>
          <a:xfrm>
            <a:off x="2748862" y="1629718"/>
            <a:ext cx="875641" cy="861577"/>
          </a:xfrm>
          <a:prstGeom prst="rect">
            <a:avLst/>
          </a:prstGeom>
          <a:blipFill>
            <a:blip r:embed="rId4"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8" name="object 88"/>
          <p:cNvSpPr/>
          <p:nvPr/>
        </p:nvSpPr>
        <p:spPr>
          <a:xfrm>
            <a:off x="9257978" y="1409255"/>
            <a:ext cx="441675" cy="441388"/>
          </a:xfrm>
          <a:prstGeom prst="rect">
            <a:avLst/>
          </a:prstGeom>
          <a:blipFill>
            <a:blip r:embed="rId5"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89" name="object 89"/>
          <p:cNvSpPr/>
          <p:nvPr/>
        </p:nvSpPr>
        <p:spPr>
          <a:xfrm>
            <a:off x="9896926" y="1410094"/>
            <a:ext cx="441575" cy="441296"/>
          </a:xfrm>
          <a:prstGeom prst="rect">
            <a:avLst/>
          </a:prstGeom>
          <a:blipFill>
            <a:blip r:embed="rId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0" name="object 90"/>
          <p:cNvSpPr/>
          <p:nvPr/>
        </p:nvSpPr>
        <p:spPr>
          <a:xfrm>
            <a:off x="10535906" y="1408232"/>
            <a:ext cx="441398" cy="441112"/>
          </a:xfrm>
          <a:prstGeom prst="rect">
            <a:avLst/>
          </a:prstGeom>
          <a:blipFill>
            <a:blip r:embed="rId7"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1" name="object 91"/>
          <p:cNvSpPr/>
          <p:nvPr/>
        </p:nvSpPr>
        <p:spPr>
          <a:xfrm>
            <a:off x="11173788" y="1408231"/>
            <a:ext cx="443438" cy="443158"/>
          </a:xfrm>
          <a:prstGeom prst="rect">
            <a:avLst/>
          </a:prstGeom>
          <a:blipFill>
            <a:blip r:embed="rId8"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2" name="object 92"/>
          <p:cNvSpPr/>
          <p:nvPr/>
        </p:nvSpPr>
        <p:spPr>
          <a:xfrm>
            <a:off x="9257982" y="2724187"/>
            <a:ext cx="439905" cy="439635"/>
          </a:xfrm>
          <a:prstGeom prst="rect">
            <a:avLst/>
          </a:prstGeom>
          <a:blipFill>
            <a:blip r:embed="rId9"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3" name="object 93"/>
          <p:cNvSpPr/>
          <p:nvPr/>
        </p:nvSpPr>
        <p:spPr>
          <a:xfrm>
            <a:off x="9299337" y="2083749"/>
            <a:ext cx="442568" cy="442296"/>
          </a:xfrm>
          <a:prstGeom prst="rect">
            <a:avLst/>
          </a:prstGeom>
          <a:blipFill>
            <a:blip r:embed="rId10"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4" name="object 94"/>
          <p:cNvSpPr/>
          <p:nvPr/>
        </p:nvSpPr>
        <p:spPr>
          <a:xfrm>
            <a:off x="9896924" y="2083749"/>
            <a:ext cx="442568" cy="442296"/>
          </a:xfrm>
          <a:prstGeom prst="rect">
            <a:avLst/>
          </a:prstGeom>
          <a:blipFill>
            <a:blip r:embed="rId11"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5" name="object 95"/>
          <p:cNvSpPr/>
          <p:nvPr/>
        </p:nvSpPr>
        <p:spPr>
          <a:xfrm>
            <a:off x="10535905" y="2081085"/>
            <a:ext cx="445247" cy="444958"/>
          </a:xfrm>
          <a:prstGeom prst="rect">
            <a:avLst/>
          </a:prstGeom>
          <a:blipFill>
            <a:blip r:embed="rId12"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6" name="object 96"/>
          <p:cNvSpPr/>
          <p:nvPr/>
        </p:nvSpPr>
        <p:spPr>
          <a:xfrm>
            <a:off x="11173786" y="2083749"/>
            <a:ext cx="442568" cy="442296"/>
          </a:xfrm>
          <a:prstGeom prst="rect">
            <a:avLst/>
          </a:prstGeom>
          <a:blipFill>
            <a:blip r:embed="rId13"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7" name="object 97"/>
          <p:cNvSpPr/>
          <p:nvPr/>
        </p:nvSpPr>
        <p:spPr>
          <a:xfrm>
            <a:off x="10535908" y="2722855"/>
            <a:ext cx="442576" cy="442296"/>
          </a:xfrm>
          <a:prstGeom prst="rect">
            <a:avLst/>
          </a:prstGeom>
          <a:blipFill>
            <a:blip r:embed="rId14"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8" name="object 98"/>
          <p:cNvSpPr/>
          <p:nvPr/>
        </p:nvSpPr>
        <p:spPr>
          <a:xfrm>
            <a:off x="9864324" y="2722876"/>
            <a:ext cx="442522" cy="442250"/>
          </a:xfrm>
          <a:prstGeom prst="rect">
            <a:avLst/>
          </a:prstGeom>
          <a:blipFill>
            <a:blip r:embed="rId15"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99" name="object 99"/>
          <p:cNvSpPr/>
          <p:nvPr/>
        </p:nvSpPr>
        <p:spPr>
          <a:xfrm>
            <a:off x="11142253" y="2719931"/>
            <a:ext cx="448765" cy="448482"/>
          </a:xfrm>
          <a:custGeom>
            <a:avLst/>
            <a:gdLst/>
            <a:ahLst/>
            <a:cxnLst/>
            <a:rect l="l" t="t" r="r" b="b"/>
            <a:pathLst>
              <a:path w="740409" h="740410">
                <a:moveTo>
                  <a:pt x="369925" y="0"/>
                </a:moveTo>
                <a:lnTo>
                  <a:pt x="309921" y="4841"/>
                </a:lnTo>
                <a:lnTo>
                  <a:pt x="253000" y="18858"/>
                </a:lnTo>
                <a:lnTo>
                  <a:pt x="199923" y="41290"/>
                </a:lnTo>
                <a:lnTo>
                  <a:pt x="151452" y="71373"/>
                </a:lnTo>
                <a:lnTo>
                  <a:pt x="108348" y="108348"/>
                </a:lnTo>
                <a:lnTo>
                  <a:pt x="71374" y="151452"/>
                </a:lnTo>
                <a:lnTo>
                  <a:pt x="41290" y="199923"/>
                </a:lnTo>
                <a:lnTo>
                  <a:pt x="18858" y="253000"/>
                </a:lnTo>
                <a:lnTo>
                  <a:pt x="4841" y="309921"/>
                </a:lnTo>
                <a:lnTo>
                  <a:pt x="0" y="369925"/>
                </a:lnTo>
                <a:lnTo>
                  <a:pt x="1226" y="400265"/>
                </a:lnTo>
                <a:lnTo>
                  <a:pt x="10750" y="458823"/>
                </a:lnTo>
                <a:lnTo>
                  <a:pt x="29070" y="513917"/>
                </a:lnTo>
                <a:lnTo>
                  <a:pt x="55423" y="564786"/>
                </a:lnTo>
                <a:lnTo>
                  <a:pt x="89047" y="610669"/>
                </a:lnTo>
                <a:lnTo>
                  <a:pt x="129181" y="650803"/>
                </a:lnTo>
                <a:lnTo>
                  <a:pt x="175064" y="684427"/>
                </a:lnTo>
                <a:lnTo>
                  <a:pt x="225933" y="710780"/>
                </a:lnTo>
                <a:lnTo>
                  <a:pt x="281027" y="729100"/>
                </a:lnTo>
                <a:lnTo>
                  <a:pt x="339585" y="738624"/>
                </a:lnTo>
                <a:lnTo>
                  <a:pt x="369925" y="739851"/>
                </a:lnTo>
                <a:lnTo>
                  <a:pt x="400265" y="738624"/>
                </a:lnTo>
                <a:lnTo>
                  <a:pt x="458823" y="729100"/>
                </a:lnTo>
                <a:lnTo>
                  <a:pt x="513917" y="710780"/>
                </a:lnTo>
                <a:lnTo>
                  <a:pt x="564786" y="684427"/>
                </a:lnTo>
                <a:lnTo>
                  <a:pt x="610669" y="650803"/>
                </a:lnTo>
                <a:lnTo>
                  <a:pt x="650803" y="610669"/>
                </a:lnTo>
                <a:lnTo>
                  <a:pt x="684427" y="564786"/>
                </a:lnTo>
                <a:lnTo>
                  <a:pt x="710780" y="513917"/>
                </a:lnTo>
                <a:lnTo>
                  <a:pt x="729100" y="458823"/>
                </a:lnTo>
                <a:lnTo>
                  <a:pt x="738624" y="400265"/>
                </a:lnTo>
                <a:lnTo>
                  <a:pt x="739851" y="369925"/>
                </a:lnTo>
                <a:lnTo>
                  <a:pt x="738624" y="339585"/>
                </a:lnTo>
                <a:lnTo>
                  <a:pt x="729100" y="281027"/>
                </a:lnTo>
                <a:lnTo>
                  <a:pt x="710780" y="225933"/>
                </a:lnTo>
                <a:lnTo>
                  <a:pt x="684427" y="175064"/>
                </a:lnTo>
                <a:lnTo>
                  <a:pt x="650803" y="129181"/>
                </a:lnTo>
                <a:lnTo>
                  <a:pt x="610669" y="89047"/>
                </a:lnTo>
                <a:lnTo>
                  <a:pt x="564786" y="55423"/>
                </a:lnTo>
                <a:lnTo>
                  <a:pt x="513917" y="29070"/>
                </a:lnTo>
                <a:lnTo>
                  <a:pt x="458823" y="10750"/>
                </a:lnTo>
                <a:lnTo>
                  <a:pt x="400265" y="1226"/>
                </a:lnTo>
                <a:lnTo>
                  <a:pt x="369925" y="0"/>
                </a:lnTo>
                <a:close/>
              </a:path>
            </a:pathLst>
          </a:custGeom>
          <a:solidFill>
            <a:srgbClr val="B36977"/>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0" name="object 100"/>
          <p:cNvSpPr/>
          <p:nvPr/>
        </p:nvSpPr>
        <p:spPr>
          <a:xfrm>
            <a:off x="11226663" y="2800436"/>
            <a:ext cx="279805" cy="73465"/>
          </a:xfrm>
          <a:custGeom>
            <a:avLst/>
            <a:gdLst/>
            <a:ahLst/>
            <a:cxnLst/>
            <a:rect l="l" t="t" r="r" b="b"/>
            <a:pathLst>
              <a:path w="461644" h="121285">
                <a:moveTo>
                  <a:pt x="461327" y="69570"/>
                </a:moveTo>
                <a:lnTo>
                  <a:pt x="230657" y="0"/>
                </a:lnTo>
                <a:lnTo>
                  <a:pt x="0" y="69570"/>
                </a:lnTo>
                <a:lnTo>
                  <a:pt x="0" y="120827"/>
                </a:lnTo>
                <a:lnTo>
                  <a:pt x="461327" y="120827"/>
                </a:lnTo>
                <a:lnTo>
                  <a:pt x="461327" y="69570"/>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1" name="object 101"/>
          <p:cNvSpPr/>
          <p:nvPr/>
        </p:nvSpPr>
        <p:spPr>
          <a:xfrm>
            <a:off x="11428604" y="2911324"/>
            <a:ext cx="35794" cy="133083"/>
          </a:xfrm>
          <a:custGeom>
            <a:avLst/>
            <a:gdLst/>
            <a:ahLst/>
            <a:cxnLst/>
            <a:rect l="l" t="t" r="r" b="b"/>
            <a:pathLst>
              <a:path w="59055" h="219710">
                <a:moveTo>
                  <a:pt x="58585" y="219684"/>
                </a:moveTo>
                <a:lnTo>
                  <a:pt x="0" y="219684"/>
                </a:lnTo>
                <a:lnTo>
                  <a:pt x="0" y="0"/>
                </a:lnTo>
                <a:lnTo>
                  <a:pt x="58585" y="0"/>
                </a:lnTo>
                <a:lnTo>
                  <a:pt x="58585" y="219684"/>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2" name="object 102"/>
          <p:cNvSpPr/>
          <p:nvPr/>
        </p:nvSpPr>
        <p:spPr>
          <a:xfrm>
            <a:off x="11375344" y="2911324"/>
            <a:ext cx="35794" cy="133083"/>
          </a:xfrm>
          <a:custGeom>
            <a:avLst/>
            <a:gdLst/>
            <a:ahLst/>
            <a:cxnLst/>
            <a:rect l="l" t="t" r="r" b="b"/>
            <a:pathLst>
              <a:path w="59055" h="219710">
                <a:moveTo>
                  <a:pt x="0" y="219684"/>
                </a:moveTo>
                <a:lnTo>
                  <a:pt x="0" y="186728"/>
                </a:lnTo>
                <a:lnTo>
                  <a:pt x="38442" y="186728"/>
                </a:lnTo>
                <a:lnTo>
                  <a:pt x="38442" y="36614"/>
                </a:lnTo>
                <a:lnTo>
                  <a:pt x="0" y="36614"/>
                </a:lnTo>
                <a:lnTo>
                  <a:pt x="0" y="0"/>
                </a:lnTo>
                <a:lnTo>
                  <a:pt x="58585" y="0"/>
                </a:lnTo>
                <a:lnTo>
                  <a:pt x="58585" y="219684"/>
                </a:lnTo>
                <a:lnTo>
                  <a:pt x="0" y="219684"/>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3" name="object 103"/>
          <p:cNvSpPr/>
          <p:nvPr/>
        </p:nvSpPr>
        <p:spPr>
          <a:xfrm>
            <a:off x="11322086" y="2911324"/>
            <a:ext cx="35794" cy="133083"/>
          </a:xfrm>
          <a:custGeom>
            <a:avLst/>
            <a:gdLst/>
            <a:ahLst/>
            <a:cxnLst/>
            <a:rect l="l" t="t" r="r" b="b"/>
            <a:pathLst>
              <a:path w="59055" h="219710">
                <a:moveTo>
                  <a:pt x="0" y="219684"/>
                </a:moveTo>
                <a:lnTo>
                  <a:pt x="0" y="0"/>
                </a:lnTo>
                <a:lnTo>
                  <a:pt x="58572" y="0"/>
                </a:lnTo>
                <a:lnTo>
                  <a:pt x="58572" y="36614"/>
                </a:lnTo>
                <a:lnTo>
                  <a:pt x="20142" y="36614"/>
                </a:lnTo>
                <a:lnTo>
                  <a:pt x="20142" y="186728"/>
                </a:lnTo>
                <a:lnTo>
                  <a:pt x="58572" y="186728"/>
                </a:lnTo>
                <a:lnTo>
                  <a:pt x="58572" y="219684"/>
                </a:lnTo>
                <a:lnTo>
                  <a:pt x="0" y="219684"/>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4" name="object 104"/>
          <p:cNvSpPr/>
          <p:nvPr/>
        </p:nvSpPr>
        <p:spPr>
          <a:xfrm>
            <a:off x="11268826" y="2911324"/>
            <a:ext cx="35794" cy="133083"/>
          </a:xfrm>
          <a:custGeom>
            <a:avLst/>
            <a:gdLst/>
            <a:ahLst/>
            <a:cxnLst/>
            <a:rect l="l" t="t" r="r" b="b"/>
            <a:pathLst>
              <a:path w="59055" h="219710">
                <a:moveTo>
                  <a:pt x="0" y="0"/>
                </a:moveTo>
                <a:lnTo>
                  <a:pt x="58572" y="0"/>
                </a:lnTo>
                <a:lnTo>
                  <a:pt x="58572" y="219684"/>
                </a:lnTo>
                <a:lnTo>
                  <a:pt x="0" y="219684"/>
                </a:lnTo>
                <a:lnTo>
                  <a:pt x="0" y="0"/>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5" name="object 105"/>
          <p:cNvSpPr/>
          <p:nvPr/>
        </p:nvSpPr>
        <p:spPr>
          <a:xfrm>
            <a:off x="11226660" y="2886930"/>
            <a:ext cx="279805" cy="181931"/>
          </a:xfrm>
          <a:custGeom>
            <a:avLst/>
            <a:gdLst/>
            <a:ahLst/>
            <a:cxnLst/>
            <a:rect l="l" t="t" r="r" b="b"/>
            <a:pathLst>
              <a:path w="461644" h="300354">
                <a:moveTo>
                  <a:pt x="461327" y="40271"/>
                </a:moveTo>
                <a:lnTo>
                  <a:pt x="461327" y="0"/>
                </a:lnTo>
                <a:lnTo>
                  <a:pt x="0" y="0"/>
                </a:lnTo>
                <a:lnTo>
                  <a:pt x="0" y="40271"/>
                </a:lnTo>
                <a:lnTo>
                  <a:pt x="40271" y="40271"/>
                </a:lnTo>
                <a:lnTo>
                  <a:pt x="40271" y="259956"/>
                </a:lnTo>
                <a:lnTo>
                  <a:pt x="0" y="259956"/>
                </a:lnTo>
                <a:lnTo>
                  <a:pt x="0" y="300227"/>
                </a:lnTo>
                <a:lnTo>
                  <a:pt x="40271" y="300227"/>
                </a:lnTo>
                <a:lnTo>
                  <a:pt x="69570" y="300227"/>
                </a:lnTo>
                <a:lnTo>
                  <a:pt x="461327" y="300227"/>
                </a:lnTo>
                <a:lnTo>
                  <a:pt x="461327" y="259956"/>
                </a:lnTo>
                <a:lnTo>
                  <a:pt x="421043" y="259956"/>
                </a:lnTo>
                <a:lnTo>
                  <a:pt x="421043" y="40271"/>
                </a:lnTo>
                <a:lnTo>
                  <a:pt x="461327" y="40271"/>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6" name="object 106"/>
          <p:cNvSpPr/>
          <p:nvPr/>
        </p:nvSpPr>
        <p:spPr>
          <a:xfrm>
            <a:off x="11353286" y="2955141"/>
            <a:ext cx="25401" cy="50772"/>
          </a:xfrm>
          <a:custGeom>
            <a:avLst/>
            <a:gdLst/>
            <a:ahLst/>
            <a:cxnLst/>
            <a:rect l="l" t="t" r="r" b="b"/>
            <a:pathLst>
              <a:path w="41909" h="83820">
                <a:moveTo>
                  <a:pt x="41886" y="21026"/>
                </a:moveTo>
                <a:lnTo>
                  <a:pt x="37469" y="7814"/>
                </a:lnTo>
                <a:lnTo>
                  <a:pt x="26278" y="0"/>
                </a:lnTo>
                <a:lnTo>
                  <a:pt x="10135" y="2591"/>
                </a:lnTo>
                <a:lnTo>
                  <a:pt x="613" y="10879"/>
                </a:lnTo>
                <a:lnTo>
                  <a:pt x="0" y="27560"/>
                </a:lnTo>
                <a:lnTo>
                  <a:pt x="3943" y="36060"/>
                </a:lnTo>
                <a:lnTo>
                  <a:pt x="5272" y="68625"/>
                </a:lnTo>
                <a:lnTo>
                  <a:pt x="5272" y="76715"/>
                </a:lnTo>
                <a:lnTo>
                  <a:pt x="11825" y="83268"/>
                </a:lnTo>
                <a:lnTo>
                  <a:pt x="19927" y="83268"/>
                </a:lnTo>
                <a:lnTo>
                  <a:pt x="28005" y="83268"/>
                </a:lnTo>
                <a:lnTo>
                  <a:pt x="34571" y="76715"/>
                </a:lnTo>
                <a:lnTo>
                  <a:pt x="34571" y="68625"/>
                </a:lnTo>
                <a:lnTo>
                  <a:pt x="34571" y="37371"/>
                </a:lnTo>
                <a:lnTo>
                  <a:pt x="39041" y="33345"/>
                </a:lnTo>
                <a:lnTo>
                  <a:pt x="41886" y="27528"/>
                </a:lnTo>
                <a:lnTo>
                  <a:pt x="41886" y="21026"/>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7" name="object 107"/>
          <p:cNvSpPr/>
          <p:nvPr/>
        </p:nvSpPr>
        <p:spPr>
          <a:xfrm>
            <a:off x="8753595" y="4280868"/>
            <a:ext cx="441667" cy="441388"/>
          </a:xfrm>
          <a:prstGeom prst="rect">
            <a:avLst/>
          </a:prstGeom>
          <a:blipFill>
            <a:blip r:embed="rId1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8" name="object 108"/>
          <p:cNvSpPr/>
          <p:nvPr/>
        </p:nvSpPr>
        <p:spPr>
          <a:xfrm>
            <a:off x="9421062" y="4281703"/>
            <a:ext cx="441575" cy="441304"/>
          </a:xfrm>
          <a:prstGeom prst="rect">
            <a:avLst/>
          </a:prstGeom>
          <a:blipFill>
            <a:blip r:embed="rId17"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09" name="object 109"/>
          <p:cNvSpPr/>
          <p:nvPr/>
        </p:nvSpPr>
        <p:spPr>
          <a:xfrm>
            <a:off x="10143229" y="4279851"/>
            <a:ext cx="441398" cy="441119"/>
          </a:xfrm>
          <a:prstGeom prst="rect">
            <a:avLst/>
          </a:prstGeom>
          <a:blipFill>
            <a:blip r:embed="rId18"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0" name="object 110"/>
          <p:cNvSpPr/>
          <p:nvPr/>
        </p:nvSpPr>
        <p:spPr>
          <a:xfrm>
            <a:off x="10828881" y="4279847"/>
            <a:ext cx="443430" cy="443158"/>
          </a:xfrm>
          <a:prstGeom prst="rect">
            <a:avLst/>
          </a:prstGeom>
          <a:blipFill>
            <a:blip r:embed="rId19"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1" name="object 111"/>
          <p:cNvSpPr/>
          <p:nvPr/>
        </p:nvSpPr>
        <p:spPr>
          <a:xfrm>
            <a:off x="8754480" y="5595806"/>
            <a:ext cx="439897" cy="439627"/>
          </a:xfrm>
          <a:prstGeom prst="rect">
            <a:avLst/>
          </a:prstGeom>
          <a:blipFill>
            <a:blip r:embed="rId20"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2" name="object 112"/>
          <p:cNvSpPr/>
          <p:nvPr/>
        </p:nvSpPr>
        <p:spPr>
          <a:xfrm>
            <a:off x="8753140" y="4955368"/>
            <a:ext cx="442576" cy="442288"/>
          </a:xfrm>
          <a:prstGeom prst="rect">
            <a:avLst/>
          </a:prstGeom>
          <a:blipFill>
            <a:blip r:embed="rId21"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3" name="object 113"/>
          <p:cNvSpPr/>
          <p:nvPr/>
        </p:nvSpPr>
        <p:spPr>
          <a:xfrm>
            <a:off x="9420561" y="4955368"/>
            <a:ext cx="442576" cy="442288"/>
          </a:xfrm>
          <a:prstGeom prst="rect">
            <a:avLst/>
          </a:prstGeom>
          <a:blipFill>
            <a:blip r:embed="rId22"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4" name="object 114"/>
          <p:cNvSpPr/>
          <p:nvPr/>
        </p:nvSpPr>
        <p:spPr>
          <a:xfrm>
            <a:off x="10141310" y="4952702"/>
            <a:ext cx="445239" cy="444958"/>
          </a:xfrm>
          <a:prstGeom prst="rect">
            <a:avLst/>
          </a:prstGeom>
          <a:blipFill>
            <a:blip r:embed="rId23"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5" name="object 115"/>
          <p:cNvSpPr/>
          <p:nvPr/>
        </p:nvSpPr>
        <p:spPr>
          <a:xfrm>
            <a:off x="10829312" y="4955368"/>
            <a:ext cx="442568" cy="442288"/>
          </a:xfrm>
          <a:prstGeom prst="rect">
            <a:avLst/>
          </a:prstGeom>
          <a:blipFill>
            <a:blip r:embed="rId24"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6" name="object 116"/>
          <p:cNvSpPr/>
          <p:nvPr/>
        </p:nvSpPr>
        <p:spPr>
          <a:xfrm>
            <a:off x="10142644" y="5594474"/>
            <a:ext cx="442568" cy="442288"/>
          </a:xfrm>
          <a:prstGeom prst="rect">
            <a:avLst/>
          </a:prstGeom>
          <a:blipFill>
            <a:blip r:embed="rId25"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7" name="object 117"/>
          <p:cNvSpPr/>
          <p:nvPr/>
        </p:nvSpPr>
        <p:spPr>
          <a:xfrm>
            <a:off x="9420587" y="5594497"/>
            <a:ext cx="442522" cy="442242"/>
          </a:xfrm>
          <a:prstGeom prst="rect">
            <a:avLst/>
          </a:prstGeom>
          <a:blipFill>
            <a:blip r:embed="rId26"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8" name="object 118"/>
          <p:cNvSpPr/>
          <p:nvPr/>
        </p:nvSpPr>
        <p:spPr>
          <a:xfrm>
            <a:off x="10826215" y="5591551"/>
            <a:ext cx="448765" cy="448482"/>
          </a:xfrm>
          <a:custGeom>
            <a:avLst/>
            <a:gdLst/>
            <a:ahLst/>
            <a:cxnLst/>
            <a:rect l="l" t="t" r="r" b="b"/>
            <a:pathLst>
              <a:path w="740409" h="740409">
                <a:moveTo>
                  <a:pt x="369925" y="0"/>
                </a:moveTo>
                <a:lnTo>
                  <a:pt x="309921" y="4841"/>
                </a:lnTo>
                <a:lnTo>
                  <a:pt x="253000" y="18858"/>
                </a:lnTo>
                <a:lnTo>
                  <a:pt x="199923" y="41290"/>
                </a:lnTo>
                <a:lnTo>
                  <a:pt x="151452" y="71373"/>
                </a:lnTo>
                <a:lnTo>
                  <a:pt x="108348" y="108348"/>
                </a:lnTo>
                <a:lnTo>
                  <a:pt x="71374" y="151452"/>
                </a:lnTo>
                <a:lnTo>
                  <a:pt x="41290" y="199923"/>
                </a:lnTo>
                <a:lnTo>
                  <a:pt x="18858" y="253000"/>
                </a:lnTo>
                <a:lnTo>
                  <a:pt x="4841" y="309921"/>
                </a:lnTo>
                <a:lnTo>
                  <a:pt x="0" y="369925"/>
                </a:lnTo>
                <a:lnTo>
                  <a:pt x="1226" y="400263"/>
                </a:lnTo>
                <a:lnTo>
                  <a:pt x="10750" y="458818"/>
                </a:lnTo>
                <a:lnTo>
                  <a:pt x="29070" y="513910"/>
                </a:lnTo>
                <a:lnTo>
                  <a:pt x="55423" y="564777"/>
                </a:lnTo>
                <a:lnTo>
                  <a:pt x="89047" y="610658"/>
                </a:lnTo>
                <a:lnTo>
                  <a:pt x="129181" y="650792"/>
                </a:lnTo>
                <a:lnTo>
                  <a:pt x="175064" y="684415"/>
                </a:lnTo>
                <a:lnTo>
                  <a:pt x="225933" y="710768"/>
                </a:lnTo>
                <a:lnTo>
                  <a:pt x="281027" y="729087"/>
                </a:lnTo>
                <a:lnTo>
                  <a:pt x="339585" y="738612"/>
                </a:lnTo>
                <a:lnTo>
                  <a:pt x="369925" y="739838"/>
                </a:lnTo>
                <a:lnTo>
                  <a:pt x="400265" y="738612"/>
                </a:lnTo>
                <a:lnTo>
                  <a:pt x="458823" y="729087"/>
                </a:lnTo>
                <a:lnTo>
                  <a:pt x="513917" y="710768"/>
                </a:lnTo>
                <a:lnTo>
                  <a:pt x="564786" y="684415"/>
                </a:lnTo>
                <a:lnTo>
                  <a:pt x="610669" y="650792"/>
                </a:lnTo>
                <a:lnTo>
                  <a:pt x="650803" y="610658"/>
                </a:lnTo>
                <a:lnTo>
                  <a:pt x="684427" y="564777"/>
                </a:lnTo>
                <a:lnTo>
                  <a:pt x="710780" y="513910"/>
                </a:lnTo>
                <a:lnTo>
                  <a:pt x="729100" y="458818"/>
                </a:lnTo>
                <a:lnTo>
                  <a:pt x="738624" y="400263"/>
                </a:lnTo>
                <a:lnTo>
                  <a:pt x="739851" y="369925"/>
                </a:lnTo>
                <a:lnTo>
                  <a:pt x="738624" y="339585"/>
                </a:lnTo>
                <a:lnTo>
                  <a:pt x="729100" y="281027"/>
                </a:lnTo>
                <a:lnTo>
                  <a:pt x="710780" y="225933"/>
                </a:lnTo>
                <a:lnTo>
                  <a:pt x="684427" y="175064"/>
                </a:lnTo>
                <a:lnTo>
                  <a:pt x="650803" y="129181"/>
                </a:lnTo>
                <a:lnTo>
                  <a:pt x="610669" y="89047"/>
                </a:lnTo>
                <a:lnTo>
                  <a:pt x="564786" y="55423"/>
                </a:lnTo>
                <a:lnTo>
                  <a:pt x="513917" y="29070"/>
                </a:lnTo>
                <a:lnTo>
                  <a:pt x="458823" y="10750"/>
                </a:lnTo>
                <a:lnTo>
                  <a:pt x="400265" y="1226"/>
                </a:lnTo>
                <a:lnTo>
                  <a:pt x="369925" y="0"/>
                </a:lnTo>
                <a:close/>
              </a:path>
            </a:pathLst>
          </a:custGeom>
          <a:solidFill>
            <a:srgbClr val="B36977"/>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19" name="object 119"/>
          <p:cNvSpPr/>
          <p:nvPr/>
        </p:nvSpPr>
        <p:spPr>
          <a:xfrm>
            <a:off x="10910694" y="5672052"/>
            <a:ext cx="279805" cy="73465"/>
          </a:xfrm>
          <a:custGeom>
            <a:avLst/>
            <a:gdLst/>
            <a:ahLst/>
            <a:cxnLst/>
            <a:rect l="l" t="t" r="r" b="b"/>
            <a:pathLst>
              <a:path w="461644" h="121284">
                <a:moveTo>
                  <a:pt x="461327" y="69570"/>
                </a:moveTo>
                <a:lnTo>
                  <a:pt x="230670" y="0"/>
                </a:lnTo>
                <a:lnTo>
                  <a:pt x="0" y="69570"/>
                </a:lnTo>
                <a:lnTo>
                  <a:pt x="0" y="120827"/>
                </a:lnTo>
                <a:lnTo>
                  <a:pt x="461327" y="120827"/>
                </a:lnTo>
                <a:lnTo>
                  <a:pt x="461327" y="69570"/>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0" name="object 120"/>
          <p:cNvSpPr/>
          <p:nvPr/>
        </p:nvSpPr>
        <p:spPr>
          <a:xfrm>
            <a:off x="11032699" y="5782945"/>
            <a:ext cx="35794" cy="133083"/>
          </a:xfrm>
          <a:custGeom>
            <a:avLst/>
            <a:gdLst/>
            <a:ahLst/>
            <a:cxnLst/>
            <a:rect l="l" t="t" r="r" b="b"/>
            <a:pathLst>
              <a:path w="59055" h="219709">
                <a:moveTo>
                  <a:pt x="58572" y="219671"/>
                </a:moveTo>
                <a:lnTo>
                  <a:pt x="0" y="219671"/>
                </a:lnTo>
                <a:lnTo>
                  <a:pt x="0" y="0"/>
                </a:lnTo>
                <a:lnTo>
                  <a:pt x="58572" y="0"/>
                </a:lnTo>
                <a:lnTo>
                  <a:pt x="58572" y="219671"/>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1" name="object 121"/>
          <p:cNvSpPr/>
          <p:nvPr/>
        </p:nvSpPr>
        <p:spPr>
          <a:xfrm>
            <a:off x="11032699" y="5782945"/>
            <a:ext cx="35794" cy="133083"/>
          </a:xfrm>
          <a:custGeom>
            <a:avLst/>
            <a:gdLst/>
            <a:ahLst/>
            <a:cxnLst/>
            <a:rect l="l" t="t" r="r" b="b"/>
            <a:pathLst>
              <a:path w="59055" h="219709">
                <a:moveTo>
                  <a:pt x="0" y="219671"/>
                </a:moveTo>
                <a:lnTo>
                  <a:pt x="0" y="186715"/>
                </a:lnTo>
                <a:lnTo>
                  <a:pt x="38430" y="186715"/>
                </a:lnTo>
                <a:lnTo>
                  <a:pt x="38430" y="36614"/>
                </a:lnTo>
                <a:lnTo>
                  <a:pt x="0" y="36614"/>
                </a:lnTo>
                <a:lnTo>
                  <a:pt x="0" y="0"/>
                </a:lnTo>
                <a:lnTo>
                  <a:pt x="58572" y="0"/>
                </a:lnTo>
                <a:lnTo>
                  <a:pt x="58572" y="219671"/>
                </a:lnTo>
                <a:lnTo>
                  <a:pt x="0" y="219671"/>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2" name="object 122"/>
          <p:cNvSpPr/>
          <p:nvPr/>
        </p:nvSpPr>
        <p:spPr>
          <a:xfrm>
            <a:off x="11032699" y="5782945"/>
            <a:ext cx="35794" cy="133083"/>
          </a:xfrm>
          <a:custGeom>
            <a:avLst/>
            <a:gdLst/>
            <a:ahLst/>
            <a:cxnLst/>
            <a:rect l="l" t="t" r="r" b="b"/>
            <a:pathLst>
              <a:path w="59055" h="219709">
                <a:moveTo>
                  <a:pt x="0" y="219671"/>
                </a:moveTo>
                <a:lnTo>
                  <a:pt x="0" y="0"/>
                </a:lnTo>
                <a:lnTo>
                  <a:pt x="58572" y="0"/>
                </a:lnTo>
                <a:lnTo>
                  <a:pt x="58572" y="36614"/>
                </a:lnTo>
                <a:lnTo>
                  <a:pt x="20129" y="36614"/>
                </a:lnTo>
                <a:lnTo>
                  <a:pt x="20129" y="186715"/>
                </a:lnTo>
                <a:lnTo>
                  <a:pt x="58572" y="186715"/>
                </a:lnTo>
                <a:lnTo>
                  <a:pt x="58572" y="219671"/>
                </a:lnTo>
                <a:lnTo>
                  <a:pt x="0" y="219671"/>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3" name="object 123"/>
          <p:cNvSpPr/>
          <p:nvPr/>
        </p:nvSpPr>
        <p:spPr>
          <a:xfrm>
            <a:off x="11032699" y="5782945"/>
            <a:ext cx="35794" cy="133083"/>
          </a:xfrm>
          <a:custGeom>
            <a:avLst/>
            <a:gdLst/>
            <a:ahLst/>
            <a:cxnLst/>
            <a:rect l="l" t="t" r="r" b="b"/>
            <a:pathLst>
              <a:path w="59055" h="219709">
                <a:moveTo>
                  <a:pt x="0" y="0"/>
                </a:moveTo>
                <a:lnTo>
                  <a:pt x="58585" y="0"/>
                </a:lnTo>
                <a:lnTo>
                  <a:pt x="58585" y="219671"/>
                </a:lnTo>
                <a:lnTo>
                  <a:pt x="0" y="219671"/>
                </a:lnTo>
                <a:lnTo>
                  <a:pt x="0" y="0"/>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4" name="object 124"/>
          <p:cNvSpPr/>
          <p:nvPr/>
        </p:nvSpPr>
        <p:spPr>
          <a:xfrm>
            <a:off x="10910694" y="5758544"/>
            <a:ext cx="279805" cy="181931"/>
          </a:xfrm>
          <a:custGeom>
            <a:avLst/>
            <a:gdLst/>
            <a:ahLst/>
            <a:cxnLst/>
            <a:rect l="l" t="t" r="r" b="b"/>
            <a:pathLst>
              <a:path w="461644" h="300354">
                <a:moveTo>
                  <a:pt x="461327" y="40284"/>
                </a:moveTo>
                <a:lnTo>
                  <a:pt x="461327" y="0"/>
                </a:lnTo>
                <a:lnTo>
                  <a:pt x="0" y="0"/>
                </a:lnTo>
                <a:lnTo>
                  <a:pt x="0" y="40284"/>
                </a:lnTo>
                <a:lnTo>
                  <a:pt x="40271" y="40284"/>
                </a:lnTo>
                <a:lnTo>
                  <a:pt x="40271" y="259956"/>
                </a:lnTo>
                <a:lnTo>
                  <a:pt x="0" y="259956"/>
                </a:lnTo>
                <a:lnTo>
                  <a:pt x="0" y="300240"/>
                </a:lnTo>
                <a:lnTo>
                  <a:pt x="40271" y="300240"/>
                </a:lnTo>
                <a:lnTo>
                  <a:pt x="69557" y="300240"/>
                </a:lnTo>
                <a:lnTo>
                  <a:pt x="461327" y="300240"/>
                </a:lnTo>
                <a:lnTo>
                  <a:pt x="461327" y="259956"/>
                </a:lnTo>
                <a:lnTo>
                  <a:pt x="421055" y="259956"/>
                </a:lnTo>
                <a:lnTo>
                  <a:pt x="421055" y="40284"/>
                </a:lnTo>
                <a:lnTo>
                  <a:pt x="461327" y="40284"/>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5" name="object 125"/>
          <p:cNvSpPr/>
          <p:nvPr/>
        </p:nvSpPr>
        <p:spPr>
          <a:xfrm>
            <a:off x="11037896" y="5826753"/>
            <a:ext cx="25401" cy="50772"/>
          </a:xfrm>
          <a:custGeom>
            <a:avLst/>
            <a:gdLst/>
            <a:ahLst/>
            <a:cxnLst/>
            <a:rect l="l" t="t" r="r" b="b"/>
            <a:pathLst>
              <a:path w="41909" h="83820">
                <a:moveTo>
                  <a:pt x="41874" y="21026"/>
                </a:moveTo>
                <a:lnTo>
                  <a:pt x="37457" y="7814"/>
                </a:lnTo>
                <a:lnTo>
                  <a:pt x="26266" y="0"/>
                </a:lnTo>
                <a:lnTo>
                  <a:pt x="10129" y="2592"/>
                </a:lnTo>
                <a:lnTo>
                  <a:pt x="611" y="10885"/>
                </a:lnTo>
                <a:lnTo>
                  <a:pt x="0" y="27570"/>
                </a:lnTo>
                <a:lnTo>
                  <a:pt x="3939" y="36068"/>
                </a:lnTo>
                <a:lnTo>
                  <a:pt x="5260" y="68625"/>
                </a:lnTo>
                <a:lnTo>
                  <a:pt x="5260" y="76715"/>
                </a:lnTo>
                <a:lnTo>
                  <a:pt x="11826" y="83268"/>
                </a:lnTo>
                <a:lnTo>
                  <a:pt x="19916" y="83268"/>
                </a:lnTo>
                <a:lnTo>
                  <a:pt x="27993" y="83268"/>
                </a:lnTo>
                <a:lnTo>
                  <a:pt x="34559" y="76715"/>
                </a:lnTo>
                <a:lnTo>
                  <a:pt x="34559" y="68625"/>
                </a:lnTo>
                <a:lnTo>
                  <a:pt x="34559" y="37371"/>
                </a:lnTo>
                <a:lnTo>
                  <a:pt x="39042" y="33357"/>
                </a:lnTo>
                <a:lnTo>
                  <a:pt x="41874" y="27528"/>
                </a:lnTo>
                <a:lnTo>
                  <a:pt x="41874" y="21026"/>
                </a:lnTo>
                <a:close/>
              </a:path>
            </a:pathLst>
          </a:custGeom>
          <a:ln w="8864">
            <a:solidFill>
              <a:srgbClr val="FFFFF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6" name="object 126"/>
          <p:cNvSpPr/>
          <p:nvPr/>
        </p:nvSpPr>
        <p:spPr>
          <a:xfrm>
            <a:off x="2736725" y="3125293"/>
            <a:ext cx="762053" cy="0"/>
          </a:xfrm>
          <a:custGeom>
            <a:avLst/>
            <a:gdLst/>
            <a:ahLst/>
            <a:cxnLst/>
            <a:rect l="l" t="t" r="r" b="b"/>
            <a:pathLst>
              <a:path w="1257300">
                <a:moveTo>
                  <a:pt x="0" y="0"/>
                </a:moveTo>
                <a:lnTo>
                  <a:pt x="1256753" y="0"/>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7" name="object 127"/>
          <p:cNvSpPr/>
          <p:nvPr/>
        </p:nvSpPr>
        <p:spPr>
          <a:xfrm>
            <a:off x="3470370" y="3029409"/>
            <a:ext cx="166266" cy="191932"/>
          </a:xfrm>
          <a:custGeom>
            <a:avLst/>
            <a:gdLst/>
            <a:ahLst/>
            <a:cxnLst/>
            <a:rect l="l" t="t" r="r" b="b"/>
            <a:pathLst>
              <a:path w="274320" h="316864">
                <a:moveTo>
                  <a:pt x="0" y="0"/>
                </a:moveTo>
                <a:lnTo>
                  <a:pt x="0" y="316598"/>
                </a:lnTo>
                <a:lnTo>
                  <a:pt x="274154" y="158318"/>
                </a:lnTo>
                <a:lnTo>
                  <a:pt x="0"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8" name="object 128"/>
          <p:cNvSpPr/>
          <p:nvPr/>
        </p:nvSpPr>
        <p:spPr>
          <a:xfrm>
            <a:off x="5782437" y="5159771"/>
            <a:ext cx="762053" cy="0"/>
          </a:xfrm>
          <a:custGeom>
            <a:avLst/>
            <a:gdLst/>
            <a:ahLst/>
            <a:cxnLst/>
            <a:rect l="l" t="t" r="r" b="b"/>
            <a:pathLst>
              <a:path w="1257300">
                <a:moveTo>
                  <a:pt x="0" y="0"/>
                </a:moveTo>
                <a:lnTo>
                  <a:pt x="1256753" y="0"/>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29" name="object 129"/>
          <p:cNvSpPr/>
          <p:nvPr/>
        </p:nvSpPr>
        <p:spPr>
          <a:xfrm>
            <a:off x="6516077" y="5063882"/>
            <a:ext cx="166266" cy="191932"/>
          </a:xfrm>
          <a:custGeom>
            <a:avLst/>
            <a:gdLst/>
            <a:ahLst/>
            <a:cxnLst/>
            <a:rect l="l" t="t" r="r" b="b"/>
            <a:pathLst>
              <a:path w="274320" h="316865">
                <a:moveTo>
                  <a:pt x="0" y="0"/>
                </a:moveTo>
                <a:lnTo>
                  <a:pt x="0" y="316598"/>
                </a:lnTo>
                <a:lnTo>
                  <a:pt x="274154" y="158318"/>
                </a:lnTo>
                <a:lnTo>
                  <a:pt x="0"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0" name="object 130"/>
          <p:cNvSpPr/>
          <p:nvPr/>
        </p:nvSpPr>
        <p:spPr>
          <a:xfrm>
            <a:off x="5900579" y="2292029"/>
            <a:ext cx="535746" cy="4616"/>
          </a:xfrm>
          <a:custGeom>
            <a:avLst/>
            <a:gdLst/>
            <a:ahLst/>
            <a:cxnLst/>
            <a:rect l="l" t="t" r="r" b="b"/>
            <a:pathLst>
              <a:path w="883920" h="7620">
                <a:moveTo>
                  <a:pt x="0" y="7543"/>
                </a:moveTo>
                <a:lnTo>
                  <a:pt x="883691" y="0"/>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1" name="object 131"/>
          <p:cNvSpPr/>
          <p:nvPr/>
        </p:nvSpPr>
        <p:spPr>
          <a:xfrm>
            <a:off x="6418852" y="2234646"/>
            <a:ext cx="100453" cy="115390"/>
          </a:xfrm>
          <a:custGeom>
            <a:avLst/>
            <a:gdLst/>
            <a:ahLst/>
            <a:cxnLst/>
            <a:rect l="l" t="t" r="r" b="b"/>
            <a:pathLst>
              <a:path w="165734" h="190500">
                <a:moveTo>
                  <a:pt x="0" y="0"/>
                </a:moveTo>
                <a:lnTo>
                  <a:pt x="1612" y="189953"/>
                </a:lnTo>
                <a:lnTo>
                  <a:pt x="165290" y="93586"/>
                </a:lnTo>
                <a:lnTo>
                  <a:pt x="0"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2" name="object 132"/>
          <p:cNvSpPr/>
          <p:nvPr/>
        </p:nvSpPr>
        <p:spPr>
          <a:xfrm>
            <a:off x="5909439" y="2439361"/>
            <a:ext cx="382181" cy="375401"/>
          </a:xfrm>
          <a:custGeom>
            <a:avLst/>
            <a:gdLst/>
            <a:ahLst/>
            <a:cxnLst/>
            <a:rect l="l" t="t" r="r" b="b"/>
            <a:pathLst>
              <a:path w="630554" h="619760">
                <a:moveTo>
                  <a:pt x="0" y="0"/>
                </a:moveTo>
                <a:lnTo>
                  <a:pt x="630199" y="619531"/>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3" name="object 133"/>
          <p:cNvSpPr/>
          <p:nvPr/>
        </p:nvSpPr>
        <p:spPr>
          <a:xfrm>
            <a:off x="6239029" y="2761791"/>
            <a:ext cx="111614" cy="111159"/>
          </a:xfrm>
          <a:custGeom>
            <a:avLst/>
            <a:gdLst/>
            <a:ahLst/>
            <a:cxnLst/>
            <a:rect l="l" t="t" r="r" b="b"/>
            <a:pathLst>
              <a:path w="184150" h="183514">
                <a:moveTo>
                  <a:pt x="133172" y="0"/>
                </a:moveTo>
                <a:lnTo>
                  <a:pt x="0" y="135470"/>
                </a:lnTo>
                <a:lnTo>
                  <a:pt x="183883" y="183057"/>
                </a:lnTo>
                <a:lnTo>
                  <a:pt x="133172"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4" name="object 134"/>
          <p:cNvSpPr/>
          <p:nvPr/>
        </p:nvSpPr>
        <p:spPr>
          <a:xfrm>
            <a:off x="5909439" y="1773301"/>
            <a:ext cx="382181" cy="375401"/>
          </a:xfrm>
          <a:custGeom>
            <a:avLst/>
            <a:gdLst/>
            <a:ahLst/>
            <a:cxnLst/>
            <a:rect l="l" t="t" r="r" b="b"/>
            <a:pathLst>
              <a:path w="630554" h="619760">
                <a:moveTo>
                  <a:pt x="0" y="619531"/>
                </a:moveTo>
                <a:lnTo>
                  <a:pt x="630199" y="0"/>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5" name="object 135"/>
          <p:cNvSpPr/>
          <p:nvPr/>
        </p:nvSpPr>
        <p:spPr>
          <a:xfrm>
            <a:off x="6239031" y="1715256"/>
            <a:ext cx="111614" cy="111159"/>
          </a:xfrm>
          <a:custGeom>
            <a:avLst/>
            <a:gdLst/>
            <a:ahLst/>
            <a:cxnLst/>
            <a:rect l="l" t="t" r="r" b="b"/>
            <a:pathLst>
              <a:path w="184150" h="183514">
                <a:moveTo>
                  <a:pt x="183883" y="0"/>
                </a:moveTo>
                <a:lnTo>
                  <a:pt x="0" y="47574"/>
                </a:lnTo>
                <a:lnTo>
                  <a:pt x="133172" y="183045"/>
                </a:lnTo>
                <a:lnTo>
                  <a:pt x="183883"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6" name="object 136"/>
          <p:cNvSpPr/>
          <p:nvPr/>
        </p:nvSpPr>
        <p:spPr>
          <a:xfrm>
            <a:off x="7428032" y="2292031"/>
            <a:ext cx="535746" cy="4616"/>
          </a:xfrm>
          <a:custGeom>
            <a:avLst/>
            <a:gdLst/>
            <a:ahLst/>
            <a:cxnLst/>
            <a:rect l="l" t="t" r="r" b="b"/>
            <a:pathLst>
              <a:path w="883919" h="7620">
                <a:moveTo>
                  <a:pt x="883691" y="0"/>
                </a:moveTo>
                <a:lnTo>
                  <a:pt x="0" y="7543"/>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7" name="object 137"/>
          <p:cNvSpPr/>
          <p:nvPr/>
        </p:nvSpPr>
        <p:spPr>
          <a:xfrm>
            <a:off x="7946305" y="2234645"/>
            <a:ext cx="100453" cy="115390"/>
          </a:xfrm>
          <a:custGeom>
            <a:avLst/>
            <a:gdLst/>
            <a:ahLst/>
            <a:cxnLst/>
            <a:rect l="l" t="t" r="r" b="b"/>
            <a:pathLst>
              <a:path w="165734" h="190500">
                <a:moveTo>
                  <a:pt x="0" y="0"/>
                </a:moveTo>
                <a:lnTo>
                  <a:pt x="1612" y="189953"/>
                </a:lnTo>
                <a:lnTo>
                  <a:pt x="165303" y="93560"/>
                </a:lnTo>
                <a:lnTo>
                  <a:pt x="0"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8" name="object 138"/>
          <p:cNvSpPr/>
          <p:nvPr/>
        </p:nvSpPr>
        <p:spPr>
          <a:xfrm>
            <a:off x="7596588" y="1715253"/>
            <a:ext cx="382181" cy="375401"/>
          </a:xfrm>
          <a:custGeom>
            <a:avLst/>
            <a:gdLst/>
            <a:ahLst/>
            <a:cxnLst/>
            <a:rect l="l" t="t" r="r" b="b"/>
            <a:pathLst>
              <a:path w="630555" h="619760">
                <a:moveTo>
                  <a:pt x="630186" y="619531"/>
                </a:moveTo>
                <a:lnTo>
                  <a:pt x="0" y="0"/>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39" name="object 139"/>
          <p:cNvSpPr/>
          <p:nvPr/>
        </p:nvSpPr>
        <p:spPr>
          <a:xfrm>
            <a:off x="7926175" y="2037685"/>
            <a:ext cx="111614" cy="111159"/>
          </a:xfrm>
          <a:custGeom>
            <a:avLst/>
            <a:gdLst/>
            <a:ahLst/>
            <a:cxnLst/>
            <a:rect l="l" t="t" r="r" b="b"/>
            <a:pathLst>
              <a:path w="184150" h="183514">
                <a:moveTo>
                  <a:pt x="133172" y="0"/>
                </a:moveTo>
                <a:lnTo>
                  <a:pt x="0" y="135470"/>
                </a:lnTo>
                <a:lnTo>
                  <a:pt x="183896" y="183045"/>
                </a:lnTo>
                <a:lnTo>
                  <a:pt x="133172"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0" name="object 140"/>
          <p:cNvSpPr/>
          <p:nvPr/>
        </p:nvSpPr>
        <p:spPr>
          <a:xfrm>
            <a:off x="7596588" y="2497407"/>
            <a:ext cx="382181" cy="375401"/>
          </a:xfrm>
          <a:custGeom>
            <a:avLst/>
            <a:gdLst/>
            <a:ahLst/>
            <a:cxnLst/>
            <a:rect l="l" t="t" r="r" b="b"/>
            <a:pathLst>
              <a:path w="630555" h="619760">
                <a:moveTo>
                  <a:pt x="630186" y="0"/>
                </a:moveTo>
                <a:lnTo>
                  <a:pt x="0" y="619531"/>
                </a:lnTo>
              </a:path>
            </a:pathLst>
          </a:custGeom>
          <a:ln w="63500">
            <a:solidFill>
              <a:srgbClr val="706F6F"/>
            </a:solidFill>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1" name="object 141"/>
          <p:cNvSpPr/>
          <p:nvPr/>
        </p:nvSpPr>
        <p:spPr>
          <a:xfrm>
            <a:off x="7926173" y="2439353"/>
            <a:ext cx="111614" cy="111159"/>
          </a:xfrm>
          <a:custGeom>
            <a:avLst/>
            <a:gdLst/>
            <a:ahLst/>
            <a:cxnLst/>
            <a:rect l="l" t="t" r="r" b="b"/>
            <a:pathLst>
              <a:path w="184150" h="183514">
                <a:moveTo>
                  <a:pt x="183883" y="0"/>
                </a:moveTo>
                <a:lnTo>
                  <a:pt x="0" y="47599"/>
                </a:lnTo>
                <a:lnTo>
                  <a:pt x="133172" y="183057"/>
                </a:lnTo>
                <a:lnTo>
                  <a:pt x="183883" y="0"/>
                </a:lnTo>
                <a:close/>
              </a:path>
            </a:pathLst>
          </a:custGeom>
          <a:solidFill>
            <a:srgbClr val="706F6F"/>
          </a:solid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2" name="object 142"/>
          <p:cNvSpPr txBox="1"/>
          <p:nvPr/>
        </p:nvSpPr>
        <p:spPr>
          <a:xfrm>
            <a:off x="5822685" y="1730486"/>
            <a:ext cx="651971" cy="551433"/>
          </a:xfrm>
          <a:prstGeom prst="rect">
            <a:avLst/>
          </a:prstGeom>
        </p:spPr>
        <p:txBody>
          <a:bodyPr vert="horz" wrap="square" lIns="0" tIns="0" rIns="0" bIns="0" rtlCol="0">
            <a:spAutoFit/>
          </a:bodyPr>
          <a:lstStyle/>
          <a:p>
            <a:pPr marL="7695" defTabSz="554385"/>
            <a:r>
              <a:rPr sz="1500" spc="18" dirty="0">
                <a:solidFill>
                  <a:prstClr val="black"/>
                </a:solidFill>
                <a:latin typeface="Arial Regular"/>
                <a:ea typeface="Calibri" charset="0"/>
                <a:cs typeface="Calibri" charset="0"/>
              </a:rPr>
              <a:t>G</a:t>
            </a:r>
            <a:r>
              <a:rPr sz="1500" spc="6" dirty="0">
                <a:solidFill>
                  <a:prstClr val="black"/>
                </a:solidFill>
                <a:latin typeface="Arial Regular"/>
                <a:ea typeface="Calibri" charset="0"/>
                <a:cs typeface="Calibri" charset="0"/>
              </a:rPr>
              <a:t>N</a:t>
            </a:r>
            <a:endParaRPr sz="1500" dirty="0">
              <a:solidFill>
                <a:prstClr val="black"/>
              </a:solidFill>
              <a:latin typeface="Arial Regular"/>
              <a:ea typeface="Calibri" charset="0"/>
              <a:cs typeface="Calibri" charset="0"/>
            </a:endParaRPr>
          </a:p>
          <a:p>
            <a:pPr marL="290877" defTabSz="554385">
              <a:spcBef>
                <a:spcPts val="706"/>
              </a:spcBef>
            </a:pPr>
            <a:r>
              <a:rPr sz="1500" spc="18" dirty="0">
                <a:solidFill>
                  <a:prstClr val="black"/>
                </a:solidFill>
                <a:latin typeface="Arial Regular"/>
                <a:ea typeface="Calibri" charset="0"/>
                <a:cs typeface="Calibri" charset="0"/>
              </a:rPr>
              <a:t>G</a:t>
            </a:r>
            <a:r>
              <a:rPr sz="1500" spc="3" dirty="0">
                <a:solidFill>
                  <a:prstClr val="black"/>
                </a:solidFill>
                <a:latin typeface="Arial Regular"/>
                <a:ea typeface="Calibri" charset="0"/>
                <a:cs typeface="Calibri" charset="0"/>
              </a:rPr>
              <a:t>R</a:t>
            </a:r>
            <a:endParaRPr sz="1500" dirty="0">
              <a:solidFill>
                <a:prstClr val="black"/>
              </a:solidFill>
              <a:latin typeface="Arial Regular"/>
              <a:ea typeface="Calibri" charset="0"/>
              <a:cs typeface="Calibri" charset="0"/>
            </a:endParaRPr>
          </a:p>
        </p:txBody>
      </p:sp>
      <p:sp>
        <p:nvSpPr>
          <p:cNvPr id="143" name="object 143"/>
          <p:cNvSpPr txBox="1"/>
          <p:nvPr/>
        </p:nvSpPr>
        <p:spPr>
          <a:xfrm>
            <a:off x="5857930" y="2651461"/>
            <a:ext cx="403460" cy="230832"/>
          </a:xfrm>
          <a:prstGeom prst="rect">
            <a:avLst/>
          </a:prstGeom>
        </p:spPr>
        <p:txBody>
          <a:bodyPr vert="horz" wrap="square" lIns="0" tIns="0" rIns="0" bIns="0" rtlCol="0">
            <a:spAutoFit/>
          </a:bodyPr>
          <a:lstStyle/>
          <a:p>
            <a:pPr marL="7695" defTabSz="554385"/>
            <a:r>
              <a:rPr sz="1500" spc="18" dirty="0">
                <a:solidFill>
                  <a:prstClr val="black"/>
                </a:solidFill>
                <a:latin typeface="Arial Regular"/>
                <a:ea typeface="Calibri" charset="0"/>
                <a:cs typeface="Calibri" charset="0"/>
              </a:rPr>
              <a:t>G</a:t>
            </a:r>
            <a:r>
              <a:rPr sz="1500" spc="3" dirty="0">
                <a:solidFill>
                  <a:prstClr val="black"/>
                </a:solidFill>
                <a:latin typeface="Arial Regular"/>
                <a:ea typeface="Calibri" charset="0"/>
                <a:cs typeface="Calibri" charset="0"/>
              </a:rPr>
              <a:t>L</a:t>
            </a:r>
            <a:endParaRPr sz="1500" dirty="0">
              <a:solidFill>
                <a:prstClr val="black"/>
              </a:solidFill>
              <a:latin typeface="Arial Regular"/>
              <a:ea typeface="Calibri" charset="0"/>
              <a:cs typeface="Calibri" charset="0"/>
            </a:endParaRPr>
          </a:p>
        </p:txBody>
      </p:sp>
      <p:sp>
        <p:nvSpPr>
          <p:cNvPr id="145" name="object 145"/>
          <p:cNvSpPr/>
          <p:nvPr/>
        </p:nvSpPr>
        <p:spPr>
          <a:xfrm>
            <a:off x="549740" y="4016218"/>
            <a:ext cx="11092882" cy="0"/>
          </a:xfrm>
          <a:custGeom>
            <a:avLst/>
            <a:gdLst/>
            <a:ahLst/>
            <a:cxnLst/>
            <a:rect l="l" t="t" r="r" b="b"/>
            <a:pathLst>
              <a:path w="18301970">
                <a:moveTo>
                  <a:pt x="0" y="0"/>
                </a:moveTo>
                <a:lnTo>
                  <a:pt x="18301373" y="0"/>
                </a:lnTo>
              </a:path>
            </a:pathLst>
          </a:custGeom>
          <a:ln w="25400">
            <a:solidFill>
              <a:srgbClr val="E30613"/>
            </a:solidFill>
            <a:prstDash val="lgDash"/>
          </a:ln>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6" name="object 146"/>
          <p:cNvSpPr/>
          <p:nvPr/>
        </p:nvSpPr>
        <p:spPr>
          <a:xfrm>
            <a:off x="8207775" y="1932566"/>
            <a:ext cx="802188" cy="733878"/>
          </a:xfrm>
          <a:prstGeom prst="rect">
            <a:avLst/>
          </a:prstGeom>
          <a:blipFill>
            <a:blip r:embed="rId27"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7" name="object 147"/>
          <p:cNvSpPr/>
          <p:nvPr/>
        </p:nvSpPr>
        <p:spPr>
          <a:xfrm>
            <a:off x="7311106" y="4710359"/>
            <a:ext cx="802188" cy="733879"/>
          </a:xfrm>
          <a:prstGeom prst="rect">
            <a:avLst/>
          </a:prstGeom>
          <a:blipFill>
            <a:blip r:embed="rId28" cstate="print"/>
            <a:stretch>
              <a:fillRect/>
            </a:stretch>
          </a:blipFill>
        </p:spPr>
        <p:txBody>
          <a:bodyPr wrap="square" lIns="0" tIns="0" rIns="0" bIns="0" rtlCol="0"/>
          <a:lstStyle/>
          <a:p>
            <a:pPr defTabSz="554385"/>
            <a:endParaRPr dirty="0">
              <a:solidFill>
                <a:prstClr val="black"/>
              </a:solidFill>
              <a:latin typeface="Arial Regular"/>
              <a:ea typeface="Calibri" charset="0"/>
              <a:cs typeface="Calibri" charset="0"/>
            </a:endParaRPr>
          </a:p>
        </p:txBody>
      </p:sp>
      <p:sp>
        <p:nvSpPr>
          <p:cNvPr id="148" name="object 18">
            <a:extLst>
              <a:ext uri="{FF2B5EF4-FFF2-40B4-BE49-F238E27FC236}">
                <a16:creationId xmlns:a16="http://schemas.microsoft.com/office/drawing/2014/main" id="{DA19C6ED-0EAB-4ADC-A518-E5B8EE9DAC18}"/>
              </a:ext>
            </a:extLst>
          </p:cNvPr>
          <p:cNvSpPr txBox="1"/>
          <p:nvPr/>
        </p:nvSpPr>
        <p:spPr>
          <a:xfrm>
            <a:off x="694734" y="516710"/>
            <a:ext cx="6375700" cy="475570"/>
          </a:xfrm>
          <a:prstGeom prst="rect">
            <a:avLst/>
          </a:prstGeom>
        </p:spPr>
        <p:txBody>
          <a:bodyPr vert="horz" wrap="square" lIns="0" tIns="9156" rIns="0" bIns="0" rtlCol="0">
            <a:spAutoFit/>
          </a:bodyPr>
          <a:lstStyle/>
          <a:p>
            <a:pPr marL="9156" defTabSz="554385">
              <a:spcBef>
                <a:spcPts val="72"/>
              </a:spcBef>
            </a:pPr>
            <a:r>
              <a:rPr lang="es-ES" sz="3000" b="1" spc="-82" dirty="0">
                <a:solidFill>
                  <a:srgbClr val="FF0000"/>
                </a:solidFill>
                <a:effectLst>
                  <a:outerShdw blurRad="38100" dist="38100" dir="2700000" algn="tl">
                    <a:srgbClr val="000000">
                      <a:alpha val="43137"/>
                    </a:srgbClr>
                  </a:outerShdw>
                </a:effectLst>
                <a:latin typeface="Arial Regular"/>
                <a:ea typeface="Calibri" charset="0"/>
                <a:cs typeface="Calibri" charset="0"/>
              </a:rPr>
              <a:t>OBRA PÚBLICA TRADICIONAL</a:t>
            </a:r>
            <a:endParaRPr sz="3000" b="1" dirty="0">
              <a:solidFill>
                <a:srgbClr val="FF0000"/>
              </a:solidFill>
              <a:effectLst>
                <a:outerShdw blurRad="38100" dist="38100" dir="2700000" algn="tl">
                  <a:srgbClr val="000000">
                    <a:alpha val="43137"/>
                  </a:srgbClr>
                </a:outerShdw>
              </a:effectLst>
              <a:latin typeface="Arial Regular"/>
              <a:ea typeface="Calibri" charset="0"/>
              <a:cs typeface="Calibri" charset="0"/>
            </a:endParaRPr>
          </a:p>
        </p:txBody>
      </p:sp>
      <p:pic>
        <p:nvPicPr>
          <p:cNvPr id="149" name="Imagen 14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782969" y="4291908"/>
            <a:ext cx="1537307" cy="1835148"/>
          </a:xfrm>
          <a:prstGeom prst="rect">
            <a:avLst/>
          </a:prstGeom>
        </p:spPr>
      </p:pic>
      <p:sp>
        <p:nvSpPr>
          <p:cNvPr id="150" name="object 4">
            <a:extLst>
              <a:ext uri="{FF2B5EF4-FFF2-40B4-BE49-F238E27FC236}">
                <a16:creationId xmlns:a16="http://schemas.microsoft.com/office/drawing/2014/main" id="{C6703B42-8093-49C3-A84F-F7356170A552}"/>
              </a:ext>
            </a:extLst>
          </p:cNvPr>
          <p:cNvSpPr txBox="1"/>
          <p:nvPr/>
        </p:nvSpPr>
        <p:spPr>
          <a:xfrm>
            <a:off x="4001405" y="5916027"/>
            <a:ext cx="1600697" cy="461665"/>
          </a:xfrm>
          <a:prstGeom prst="rect">
            <a:avLst/>
          </a:prstGeom>
        </p:spPr>
        <p:txBody>
          <a:bodyPr vert="horz" wrap="square" lIns="0" tIns="0" rIns="0" bIns="0" rtlCol="0">
            <a:spAutoFit/>
          </a:bodyPr>
          <a:lstStyle/>
          <a:p>
            <a:pPr marL="7695" defTabSz="554385"/>
            <a:r>
              <a:rPr sz="1500" spc="3" dirty="0">
                <a:solidFill>
                  <a:srgbClr val="3C3C3B"/>
                </a:solidFill>
                <a:latin typeface="Arial Regular"/>
                <a:ea typeface="Calibri" charset="0"/>
                <a:cs typeface="Calibri" charset="0"/>
              </a:rPr>
              <a:t>EMPRESA PRIVADA</a:t>
            </a:r>
            <a:endParaRPr sz="1500" dirty="0">
              <a:solidFill>
                <a:prstClr val="black"/>
              </a:solidFill>
              <a:latin typeface="Arial Regular"/>
              <a:ea typeface="Calibri" charset="0"/>
              <a:cs typeface="Calibri" charset="0"/>
            </a:endParaRPr>
          </a:p>
        </p:txBody>
      </p:sp>
      <p:sp>
        <p:nvSpPr>
          <p:cNvPr id="151" name="object 5">
            <a:extLst>
              <a:ext uri="{FF2B5EF4-FFF2-40B4-BE49-F238E27FC236}">
                <a16:creationId xmlns:a16="http://schemas.microsoft.com/office/drawing/2014/main" id="{C14B20E2-B628-4243-A544-C4159A30C1E0}"/>
              </a:ext>
            </a:extLst>
          </p:cNvPr>
          <p:cNvSpPr txBox="1"/>
          <p:nvPr/>
        </p:nvSpPr>
        <p:spPr>
          <a:xfrm>
            <a:off x="8015786" y="6068346"/>
            <a:ext cx="3710810" cy="436017"/>
          </a:xfrm>
          <a:prstGeom prst="rect">
            <a:avLst/>
          </a:prstGeom>
        </p:spPr>
        <p:txBody>
          <a:bodyPr vert="horz" wrap="square" lIns="0" tIns="0" rIns="0" bIns="0" rtlCol="0">
            <a:spAutoFit/>
          </a:bodyPr>
          <a:lstStyle/>
          <a:p>
            <a:pPr marL="51942" marR="3078" indent="-44632" defTabSz="554385">
              <a:lnSpc>
                <a:spcPts val="1666"/>
              </a:lnSpc>
            </a:pPr>
            <a:r>
              <a:rPr sz="1500" spc="3" dirty="0">
                <a:solidFill>
                  <a:srgbClr val="3C3C3B"/>
                </a:solidFill>
                <a:latin typeface="Arial Regular"/>
                <a:ea typeface="Calibri" charset="0"/>
                <a:cs typeface="Calibri" charset="0"/>
              </a:rPr>
              <a:t>INFRAESTRUCTURA Y SERVICIOS PÚBLICOS</a:t>
            </a:r>
            <a:endParaRPr sz="1500" dirty="0">
              <a:solidFill>
                <a:prstClr val="black"/>
              </a:solidFill>
              <a:latin typeface="Arial Regular"/>
              <a:ea typeface="Calibri" charset="0"/>
              <a:cs typeface="Calibri" charset="0"/>
            </a:endParaRPr>
          </a:p>
        </p:txBody>
      </p:sp>
    </p:spTree>
    <p:extLst>
      <p:ext uri="{BB962C8B-B14F-4D97-AF65-F5344CB8AC3E}">
        <p14:creationId xmlns:p14="http://schemas.microsoft.com/office/powerpoint/2010/main" val="296496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842" name="AutoShape 8" descr="data:image/jpeg;base64,/9j/4AAQSkZJRgABAQAAAQABAAD/2wCEAAkGBxQTEhQUExQVFhUXGRwbGBgYGRseHRscHBoXIB0cHRwfHyggHCAlHRoaIjEiJSorLi4uGCAzODMsNygtLisBCgoKDg0OGhAQGywkHyQsLCwsLCwsLCwsLCwsLCwsLCwsLCwsLCwsLCwsLCwsLCwsLCwsLCwsLCwsLCwsLCwsLP/AABEIAOYA2wMBIgACEQEDEQH/xAAcAAACAwEBAQEAAAAAAAAAAAADBAECBQYABwj/xABDEAABAgQEAwYDBgQEBAcAAAABAhEAAyExBBJBUQVhcQYTIoGRoTLB8CNCYrHR4RQVUvEkcoKiB1Vj0jM0Q3Sys8L/xAAYAQEBAQEBAAAAAAAAAAAAAAABAAIDBP/EAB8RAQEBAAMBAQEBAQEAAAAAAAABEQISITFRQXEDE//aAAwDAQACEQMRAD8A2guLBULJVF0l6R7XnFVNEC76IVAXg1GBOiRPgDx4GC0wYz4jvICqIEGkUriUiAktFzNpAsSowOBSluS7gi0RMWQApqEtS9ItRiBLXC8zEJYUL7vAe91EB2GCqIhfvDyi/eQjVxF4XUuJRMqBFqHzQSXiCIXmKaPZ4pVjTRMCg4iDCMmdlMNiYCKQ6sWKooTEExQmECyyIsTFEhucBmzDBpkWXN0ECeKkxUrgONGXzioVeKlcVUqHWULXFkQOWIMPQRWqRVUezRRUyPCM60lMWinfAQrPnk2g1aYUd/TWATJoPSFps4mrxCFO1vMxM6IZnicbQ1i0pCEAHd68ntpCaAQGLQ9jh9jL6j3SYN+NSM5mqIhKXiWJAhjCzQn6+vow6MAKIqUNrD+KlgqoGvCakHb94NPUIneLabQaXJ8ohSRUPBeS6gE6Vg0ua4Y6awKYzQFWYBxc86xSo6kQREwphbC4gKYKYEbQwpB/eNdjhxM0G0TLIFYzCs+cMonuGMOgeZMMBVOB0iJqmTAJIJPIxEWKKXBpib8hAgmDThpS4q7xDbxVTxaziypm0D72KqHSJSg6tFqwSWoVcudoouZ09YqqbAyu9vUwWhRQc1IfaKrTRvkY96e8S5/D7wbVgWSlh9cosZLAFhvDCMPRyok7CzxKUUa8WmcQkU0IfeHccB3aFMHdNW/DaFfKHMTKBlIPMalvhGloLWsZqlt/aPZgbUMLTqKqI8NGHsY0w0Vz3Sn+q3XaBGYqxNdYHLUzkAkmg+cUmUH5/TRloebNUaD849Ilmrhj1hUPv7QyiSsh3od6dIFBsoSHLwtiJwJIrSw2pAJ6CDWKKnqZiAByaI6uqSB4h5w1h8Y9FeUJpVVootaXG5/SLR8P5dolBIAJ3aM+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2hbECSo/CoVhKbizVuvP1gSZxSQdef7xn1vTapkkGyj5+0exGOBDZQKMC9Rb69IzFzrgQrMWVDppFIz2aGKxILODTXfY9YBKxVaNSAyJKikkqBAFjeB2FLmNZF60pM0LLZBUVanm8HRlfKUp10NmpGPKnKSKQ1/Ekty+jzjNhlVnfHlSkXYiCCSaBIsaAawESSpXxAln6iNaRJSlKRXrqIrTmkpWGUCFAvuNGdgBvrDKFv63EXxdEkD4iQL6a9P3hbDSQkO96nn5aa+kM5HDEubQAmjn1h5CKWHtCzAMyah3frRhE/zDcgH65waZAlIKQCdQ9wB+8SvIACSrM5qGA94WClXIfzECm4h6WjTHjRlz5WyiRYlYp5NFlYpL/tGSCP7CLE8/aDB2auImoLZSR5QqTT4w0K1f9vSLLWE3tvEdMKvRQ+torMQrVzzp84D3nM+keCjABVSqeIEnp9PCqkh/1doN3h1eCJWo0r5tFqwHBTC6i1KV0jVzPIVQ0yW/ySwCYSlA6v0/aNDujkU81mCTkZNfCk610byitakYapRezRUnSGpKwp3rWLd2g/dPrF2GPd2G18rmF5iMzUMPzJiGok+vtAsBOQp8wUCC1qV3MZlOEVogfdNr7RrpQGLvfVJHSKzJadi2hs8PZdShWW8OznrpCeLmEqJNz7RsS+HZ/hdNKv8Av0hafhgPiB9+ewglNjMbygiEaF+v6w8gIFHpraHzw9i+VzuP1ivJTizZMpiCUilHaGkTCdKdYbVglWIJDcz5e0Uk4QkhgeZNPz/KDWutACnUzWFbuPlpF2q1OvlDs/D5WFyRoXAqLnSPDB5QTQsQ5DsH8otWE5xAan6Dm0DQgKDuQ/WLLRVQrfYGjVNIokBrn2/WHTgMx9Dp8oASd4nvjR6+UWkgK+EV2N/3jblYoSd4uTrVht1gwwatKcyP3g8rhpDFSkgCtw/oINUlKS0F8xBB0EQsObqfl5Q8JO6gBvUxfJL0J9P3g04Uly6QQSwIdlyZZYu4AO3rA8VNR9xLfOA4SAzKIa0MS8LR2iuFUxq1dRfeG5uMSAzbU5RUlZMkhRzAjVo0hLBRMJAfu0+Ryq/SIlYlIO4/OAzMEVZ8y1glIUMpYMp6c4rUyUSyHckg2g0lCiQAl/r94LOTfavKKYalREMNL4WbljSzg/vBsLgyTlLJSBrrysfWAomHeJnTlJbmD9fW0ZaTPkAKrNzBvhuHgyJSSR4x7frCTtUOQ7B2r5RYBusWE14JbgkqJuQzRU4kWAhSYs0ir03ixaeGJAuPOIViTRsp9X94RUDWDSmyu46P9NFiaAxCme27D5VaEsTMKgz/ACiEzSA73tE6BwfT62MSekJy0ZuenTrFQcxKQwJ9KPdwRz8oItAZmIYfVISv6/VoUZny5gOZRqNaDQNblpFO7zVK0udyr5CLCeDmzJehZQNi1CfprdYVM5ehHt+kBZhUOe/l6RbR7V82/OABdRz/ACiyw5tXU846OZ7DY9qKrsReH5Yz1FRo0YAW8GkYtSS4p6xYm0tCjQAsIAUknKHcxUcUU3xF23MGk49YSFEhzWwtGfSst3YUaBzpgdiLX09YP/MC1UpO9INhZ6VrcoD76Dn5ecSVwwQElSgej/tC8hIU5Io+8ahnSFkJIUGckjYmrfvDEzCYcsJc1qH4ksx8i3rBqYa5niZnAZ+mz7mNKbMUDlSl6AXtVWusek8EmOMjKAqVJIIJPO0XSp15qVq3+pX6wWlkrWAXLhx51bXSAKUymch/oQzNklwwJ8KTQfhDxlY0K0FTSNQNlExKSnMQdwQa0tSGcWsTEIyXSyXu9mNuZu9oCgDIAEv+Ii515iGJMxKUELJU1k6Dq1H6RklZkoBWx0zGoHpAVpJao+ngU+aVKZ+bU1/tEqPib9fyhSyRU2pavyggQWDtXp/eAh3AYF6t9bxcqagqf35RJbKHAcPydvcNFVoA1Hoac4h+RJ+rwKaLdfev7xJdZUpxm3Yjpz8oJJSUu4JLcr6vf2ikkaxMy4uT9ViSFLXU1gaw2jubafVPeChOn08QmQ43L0evna8SDxK/CkEFlDY1vf8ALaApC2olZHJmjZweAC3daUNUghRcACoZJG120in8peoU/PIs+7QFy1k/Vf1iuJmlNQUuaVp1gHCu8VmzgW1G/wCUWlSibhND7fW8b/1hBxKHAe+v1WLd6mvitdq/lFO4SRQCmxJ9xSIkz8pKTLU1gR8zEDAmuHBJDOSQbAftF1cRWCDRQbwtfzhadJmA5kKodAT9GKzSoAZak6AH35wfRWsjHIJJJfkIclYxksHB1/T1jlpctTMwG9o08GpSyGAcVqprG9TFTK1ZGMLgZFZTdRpDKcSCoJSASosHP1184xp2Jc3G1FPXZxHl4ujC/WsZ2rXSzMSqX4cxGYXCmJfcg2jOw82eQFBfxZyGRmoFsxaravzEZRneF1UbQNQ7fk8bHAMxSkrL/ZqKKfC8xr60ev4jBKZdo2C4pkyhYSWAKqEMeQJHO/KI4txKUtClBBBqQp3dtnANOkZfEZqkKVlLkKNxsTGetRVdJBN3rX5Qq10mAxyVpSkllEsXFP1atusay8HJUB9sD5gB7WPMe0cVLWxFPR79doP/AAi1AZddyQW5P+cBldTL7Pl1KSoEaU6bUvGfN4XNSScr7NXW/UQHh+FKUlHeKzXBSU9KeJ6GGpap6C6Zk2parEGl1eJx5CDWsR/L5gD5FkkbflAxhlhNUl+h9T6tA8J2kny5ywpQX1TYvyZh5w7L7TK711IDFvE5SkNd7vQ+sO0FMVIWgB0kFXKAow5UsBtqR00vFFYzd0VA1BcKBHVhDkjE/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DVlYAKAarc7QDFKUs+JDDR2/X6pAzXkYoElgosMoCt9IKggUUoJOwHz2rEysNlAAFBWt35wSYED4lP/AEp02vGdWUmlQYZXWTo/56+UHmEpGbKXAo/LRtYZQJYSQkAFq5aF+pinjIAA6E1I83MPb0GsFhmSkzjlB11c7A6CxhrEzZEtHhl94qjOGoNLv6NCaJTllZqCpNjDOK7tCe8KCuwNWZ9t4MahvheXFkBcpSVH4Sg+FTAUY2LPyMO4TBrBypSlISMl9M2arC9XpF+y2EkLUiYiWtCn/rUKvs9o05gPfTU2Kpij6olpHuTBa3IwUcMC5wSucUqXYZQpJBJoNjzIgmM4ClAYrIZw/drJJ0c1emoGu8G4rMEtcua3hBf/AE1CfYE+cR2pWpM1M2VMUkTZaSGqCbFnp8OX1il0eRgGYJICswmKFGCFAM11ZkhzXTaH0ccJQoGijbkeVqQpxAqyBa1l9A1m1swtGNKxOfWla+frD9G40JnEphJJSMzEZy2a7v5mGsLxooJcEg1NfmXjHUrKDloLA686bRQKNn/zUi8rPY9xHjRWsKlhbEO1KcqJraG+G8XVNQUgBIDAFmcjXrGXg8YgOAm1QQfqsenrJJsGqAkt/asVOtKepcsKZZKSlglKnLjV9Kx03DccsS05jmOUOCzgsKPrHCSpSlLQxYfeapHO300bMvFv9mnMGIDk1atWJHWD4ZW5xDiyiUJSjqkmhpvbWFMRPBNg7VSK+5oIQ7wuWUAEkAKf4t7PYc9oEqelBLrfzjFunVlrNSmmw9zq0V7osXSC5q4uKafM/OKkkEqLFLOL+r/3iJ2IzFk5Qohy9WGjdT+cYZ2EQtlv4SogghyHFKE1AAqabRlYnAnMppiBWwYj1JeNk4dMt1e9Tv8AOETLCqlq/hEb43fgJjiCc1QDYX/Pz3hvBTFd8pKksEioNCTtXeLYDFBYCSXAbKSNusOLBSxKE6eJh5WEdLYr4PhuCzZ5yjKkl6aAddWcViMXhwlkSlZstCs3UdW1A6wzgOIBlDVQ8un9o1MLhZSkpSFZdWaj9RU+e0Zl/WpJWTwzgij41TpSXdgtRSeb0hs9nEkuuZhiB/1gKe2xjUThlkMFoWQxd9C7WLN+kLS5CyHBABFGBenLLcGHWusLr4bIWvKZcgEa98Qml65wPeGZXAgMxCJNmGXFJrfTMQLH0jK77Mt5ZDihdArvVrxrcOmFbBSUp1dRygtVyo2HOC1eMziuFVLUl0AAirTQp76gUtaC4KQVSs3dqIL+IL2oaZaNzIjcVNxJB/xUsH/3Eoi+xU8eSvEhv8UhW4E6R81iLT1L9lOHGWsqK1KJKaO6dDRqG941Mf8A+Yms/wD6Z/8AuP8A+UwHh5KVVVnJWp1BiCSSbihh3iaCZi2IFBpzSkf/ADMGnMZfFZYMpQAcJ0vRDIA/2rME4fM7yRKmTA6peZWUN4kl0ks4Avm/0xTBcJLpKp0xVA4eirOOj975J6wHgLS50yWs3KiAdGZ/I1in1m/rDUjiExSk9wvIpT0Qzk8w1OsTiOz+MAS2FnggeIZFK10NaR1OLlYkkGXMSmqgQQC5ckMAkkAoKSOsJ4sYqSFTlI71ZTlTlKgEi5JTlD+usata6yzY5PE4CbKd5EwKSzoKPFUliQzsS8JSZKlF1hTglgaMOdo0J2PmTjNK1smYAVJSotS2p105QqJaQcwb3f8AOC1zsgC8CkOUgq3A6167dIlaHooFDWAoaAXOt4ZlTEAsAxJArz69YhWIA8JTnJsQKDYvYaaxntWVM4TlamYttX5ReeSlwQ5Owq3UX2isnGzJamSQczCqaUN3el9IPiJy1KUpa0p0BIdRH9+cW0z1RJTl+EpDvlJNCa3NW6xMhNSpioPpUDpVodwqEJXfMSHCib9BpDOKmhQDuBs1+XvA30I90ZniC2AuKH6v5QsMAVJEyU5U5zZlBxoGJ05QXimHSEjISCo39aMYnguFKElpgK1A3pax94Zk9XWacweEBQO8QHbxOSfm3pApvD0uWQQNhlb3rApGHnylKWogoa1ST0FtYSncXVmNJnkIs/Gtn4QWhDZkKylzcUHXrW8MzVrUlaCMvS3W7tGPh5qUrOUuCSHAofWojWlSysJyll/CCHZXIg2feOlZzTOGAUQhLpVcpJcEOKv6w4nDTBUqFNjv0OlYW4YpaCFfeFSAza6ajlzjWlYwKKgGHJ+Z9rwXMZsxTC48yDRWgFxpYV6xpYjjZIAUkF7swLfOJ7PcFRilZD4CA9w9Daxfc+W8Hx/CZGHmnv1o7tKcyioqKiweyQ2Xy0jE4+Karw6RLUfsqFjXIAagve/tBgnEpQlBmCZLGYNah3DP8oyeNcTmM0tORG6Df/UQIzcIMRi01m5Ep/qUBVrs49Y1Ja12jpJEvBBWXFOFqerqSE7AkVFn843ZWB4eRQhhY5zbkTHJzey82csLmFS1JAGZcwHM13avO8VlcQw8l0hRSsUIIXlTsXN/KCrXapEgBSJADqYhjrqAbOdtxGJxDCJlzT95RQpQJBzZvERVq2DNtFsFiFIIabhuve2sx+Hn7wlxHtcO9VLzBRSTU1SW2589omtamDUCHI8KVKD/AIQXcf6Fzj5Rj8aKpU1KwK/eZmBSCD5OIBwzvZpUc6AgqBGViyVTUpNHowU7coLi+HTChWZTnKCG0LqCh5FLesFyf0W+Op79Jk/xEtIUtkhNSKqLJJbQZiDyBjN4vhsUpv8AFYSSoGoGIWTaxHwiEuxnFc6VS0j4QADoVVIFQRpasK43tKpORpcsuWCpi1oJNLpSGv0huGcrn1m8cw5kE55kuYpeUvLZSTpdJu/LWMCZjAfEQwemttgzRqdqMUvvHWiWZhoBKc1A8TUNqO51jBnyZsxBzS1BmckEEOdms0PGf1nluowuOQpRLV0pQ+QrrrBcfilAWZ7Olh6hvmIvKkBKQAOQp0fWntC06YzlZcEjpW4YOaAdYfN1zO8Ix8kjJNSpb0dBOYHZsyS1RWoPrG9L4RhpiStKpsuWSUlSk5gCMr3Bs6dWqIBheBYKVME0TJkxvExpmpQMwLvzALR7tRxZUpSZUpRCQx+IHxEB3ahNvTaK5vjZib2eSD9itSkJYHMoZubEAAdKwBeGnpzNLmEIZrKJHLKTXlzjY4Qvv8M2SWSQMqwBnAzPXKdct2so1hWbM/hVDvpszuyhQCQCVZmop1GoBuA14zbKNxiLxU2XLmqmS1glglJuQ5JcCzEAwvPmqXLlslKCbn4Soc9HvVtI7+VNlqSCiYhiHHegi5S2ZQBSCxJ8mvHN8Rx8pSpgnyEnK4CkUsWpUEg3DaaQ5E5mTjGZObwOczk+LQmlujQbuUf0pP8AmmrB8w8D7W4NEqYju0LSmYkKTmuQSQWetCLWpGUgzWoFesa60ymBhgGBGtQ+tW8JUAbDyjUw0spQmYnMpZBagIDEtqAT9AQsqa6k3QUihKXJP9VaGn5R7i89aEd0kjIB/SxLt4gRSvziaOyVlWViX1y6bO357wv35RMzFTVNdKaHkd/7xnzJxyJVLKRRiLE3Yvmv5edosnEBLg1emhr8t4ZBX2D/AIfcSkTEd2kBM8VWCQ5G6TqnkLa3cudruJnDoMxKJanLKWAgrR4XFzQUPR+cfGsOiYhSZiFFExJBQoNTkdG/WPsWBErH4VE9QVKXMBSooUxCknIqooapJtZozfPpzZ44TEdqZJI7xahq5SrXcpv67Q4Z6JozpQJiWp4QEBtStVB66WMdlj+xkiZL/wDCkLWGAJSEv5hqxhK7NJbulSQAmuVSmA6BSmNtIt/Fk/rkf4qX3gJmLQXcJQoKTS2UCh8/eLTeHS1qWZ6iurgkqBYh6gH6aOh4n2VCsvdSZaSk+HKtGXeqc7aC0e4nwvEKSAjDpKv6u8lhqGzKBuxjHLhy5M3McrxSYJR7mU5VRGUVc6JAN1OW8tdEZuEIBSFyioOFBLkuD8ILVoNKdY7Hsn2Xmyc0+cgd9VMpGeWe70MwnMRmIJAAejveC8Y4BPUh5aEuk5gnOgF+RdnqbkdYbLxySBzGB4gqRmly2GZJNdxoOajlFdWjQ4Xj8ao5VJIGaX3hJqJc3xZg/NYPIr8oqrsliSUqCGV4QftJdhUn475mHkI6fD8MmhUtRQCO7CZgzorQoI+O+UJIO5Bg5W/hlAwGMl4fNLmnIkl85JOVSaJUaVdvMEteNWVJkTkGYJeZHdFsjVWk2r4vECGNmFbxl9pOy657MpJWmmbOgBTUD+LqfM7Qz2U4euRISiYgZwSFOuUQpJqCPF4SKAXFoePG/DqJ3BUSJX8QqQpL1IUvMoBRGoJYEgGjaCsYGMxuDmyyFickH76VJdJru4NKVvG7xLsoVlcwz0F7IC0AlgGOZSmq1ucceMD3M5SJ2HnAEeFag6RV3eiTQCo3MbsG1kY3hqpqwmTNm93lFVCrWchJapF6XgGNUQ8tjnSwZqlhdn5irx9Kwk+VMKwmYkpUfC5Y0ZwLD0jHxHZc51HIgpp8PxACwcF/V4x2v9PVyvDJ6gXOjHM6SCa0ZqghxC3aLGmac5OZQABLBqBvVo3OK4FWUSxJmoQm3hZuhILxmHsxMSnP3iWBDu4PRrPWGcp9ow92Em92oKmTBKDgMtMwvepZqfrB+3GNOJZcqWoiSDmUCcpBKQCxDiulYwMUZxLolqWCSAEpLs2gAjqOz/DsZOlJHdZEJLrMxQQAn7zlQcWB8qw+7ql0t2S4rhhKAmSWWh05wupNyrxOAas42jpcFgMMmVMnjMlGUj7UMLXSTVTvQ6tSMQzsBImgSgrErBoqglI2ypDBbFuXOF8VxBE1ZOImTJhcFJIZKQH8ISKAGleUHLDMl9aPbbGy8RKkolzHlpOZ3LVFAEmxre4jm5GHRlDF/X9DGoGWg+EXvmFNnD/TwjMCElmQSL1IrrR94z2q+lMbisKskyCopSmpmrAWpWzEuRTTeK8PnJmJCVEA0a59IxcfhAU5nAIew+JhSlwSd+cXwRATcPemhtHbPDGpicMpBYux10MRxGUyVFQpmcF93+qQGXNWFJCHUKJIIAupiw10h3ikgmUFjOXVUEijZn5NUQCkMPiTlp4mNRqBp1b5x3XYLjgkTe6UXRNIyXyhRoxAIqaVjgsEGUCMzsxLcg1PL2g+BSQXKs1r2bTzgs1qP0BgMaFGanwkgt4QVJIBFH0U1CHcPC/E8fJQtCZsnvEhJyghK2JKbZrBk9amOY/4e42ZOzrm51mgzlaSmgoCm4LG+sd/g+GIW6lJCi2Wo0cEdGr6xcbnjPKa588SwTFRwiABcmXKYDnEp4ngPD/hZPi+H7OT4um/lCn88CPCZMgPQZlAE+WVoqnj0s17vD017xNP9sPbl+DpxaM7FYMN/hJQteXKHyi0zFYUM2BStw7pRIYVIapFaRhcY47h0D/EIlpBY1ci9PubiFZveYtCZnDlSUiXmSQ5CcxKVEtlGhNd4pzqvCY6T+Mw/wDy7/Zhv++I/jMP/wAu/wBmG/745OZwriWY/aSnBLHNQJJFCGuwgf8AJeJEkpmSyoEt4zlA2Ia7xrsz1jspOLwpVlOBSijuUSDqNiT/AGgUrieEU+TBpUQWbu5Q0NQ9xSOTmdmcchRUlaTmNQC5Ic8mi07s7jVKSErRQJzErO5cimtn5Wh0ZPx2H8xkhL/wAbkmSfQAkmCS+LTGUkSGQaAEps2wV5Vjh8DwTFS5agmaAMzKoohrEfDsbilYbxHCMSKd4AhSQgBlvmapzZLH9IbYZGti8LJKsxlZDoQNRqCOoEAMoXTMI6/vSMmfwWehPeTpxKxbIlSS3i0ytqBq8Vlz5odPeOxqFoHlbLoI83O9b8b1qS1zkKUAkFJsoEE+Y08oseIJlnNPUgJ/GzvyFS8ZGGmTkqcpkqQ+ZajmSQHAJsoFhYa0EY44YCvvJxzjMol6lQ0DUA5ivpBJL61K2OOdqlSUHJJzIJ8OdJQlL/hupyFHSOI4xj8TiW71YAPwoPhSf8qBeup9YZ4xj5uJnFHeKEtBKkhLuKVSas7ChL3LbRmfwCpywcymBcZkHMoUuaAWOri7R02SM2tnhnD2Q6zm8X2edFCAxUUm7Alg96EUjN7QSFSw4dTq+6DSljV9I3VqDkqBAoyTUJ5ctOUFweISr4VZhZgxrtyjzX/re25458uXvxzPA19+CgoUPxpDFtM27Q1P4PlUQFyDzVmfzpHSkgbN5g9TAStOx9I1/wCnLfI3Lfxw/fUZSWa7gDf1heZu4yt6xsSCiYRLmISFq+8Q7Xty/U9I05UtcpIQVJCB8LM1dbR6OzTmsFMWogS0FYcUSCdQwO1RHd8M4bOloSFgJoAc1iS1CTRjsOcDwSFqUBQ5S4JankGY6QTivFUyEF13G5PoHarG1LwW2lzuMkhMygMs6OlklwHZxuWflCM9akqagI9Hv8otM4umaoJKAEVqq7tS1qxE6UwIWlwbHUWp1EIb/Zrja8IvvEKSUqbOj+oDWhoRW0fXeC8cTPyGVMYgg5Crwqo4BIvQu2zUMfno4Ut8fhPt1+tI3eznHBlEpZKaEBYuCbBvvJLWIZ4LM9h++V2/aXsVi8RNlTAJA7skt3l/Gk3IDfDHOq/4Z40Syj7GqnfOKUUNOsbfCcTiEZlypiJwUagKIWzAMUqBTyYBPWNjCduSJhRNlqQwSWynUlycpWGtWDvyHWOe7R9icdi1JLS0JCAnL3gPwkkG1Lwl/Kcbw2SmUkZ5pVMWEJLhQPcJuGsyzH0XB8fRNKlZ0sCyWOZxzb4S+kcz2o7QSJk9CJssFQocxWkABQNagsQT5kPFx5q8M/rm8RxnH+PwHOCcia+MOjxGuj7x6bxfHjMyTmBVkQ58SQqWMx8WxOojSxPC+H5/HLnBy5yrUoV/1OPRqXgmL4LwwJSoDEEqfKM1RQF2JeHvwjOcoxsNxvEd7MCpygwDpJoDmQDqGZyLlucMJ7RqUVoRMVnQCW8R1alQDXmIemcF4OHCps3MCHSy7jRyMvqWh+X2WwFSEqOaubMGP3gfnGuXLjvxTXJYniWOCppkKWoCbkTmUQi5cA5gHcoo/wB4bwSdj8fLuoiWopKFKmXSSXuuwDARodosKnDqSJCCoKU6golSM6lB1AWFk+jRz2P4sZk1CVIByy0JDgnKXNq0umsa7cassafEOJz5eRKisFSMxClGoIJCvxClwaRs8Jeal13rlUl3FadW29OeUriWeYpalFWZIIzVsgg0csHSoaOa9GMHiAychzAs4DipLAEXNWrs+4jHLL4srTm4UqQuUVJExRGUP8RT4hzYsKtrbSOaXiZqM6ZzhdgmjD4R0Lx2U6UoZWIQugSpnYOCWpr7wDH8OlYsLUT3c6WVAlqhOY5cwLZgzHqb78pOsyH4+e8CmpGIV3ysqXzOzZilVqEDXpG3KMtUycorXkIa7sTWje5cx7inAylkzFqCkAlCwkDM5OurJPw0NukZdMKQHJBUMwVoxGlquXYtFyu/6zq2MRnWBnyqs5DWOxG+j6iGeHo7tw6XUwFAcunrueUILUB965qMu9bUby94vwjIlBISSASxIr5HSOXom7615XEAn7wcXBTaFZvaUAkeH2+cKJmpSczudjCU3FpKicqb7GNZL8Pb8Xw+LIKFLZRNiLg/MW/eJl8TLmWtz4md6j/L+kej0d5HRuSXSJn4L+4cehpzjieI8QXOUVKPQCwetI9Ho1/zHJPDkAqAIfWp28o1TIKj4Cz787vHo9Fy+iB4clJqykq8LHqIVx2GCQqYNCAoPd7NHo9FPqvx0nAZhmJJchSG8Vj66x0WH45OlhlZJifxCvqI9Ho48/L45XlZyyM7jvabDJSiZ3Cgsln8Jbc6E7XF40Z/CgRKzgWpUkgF2qQ9t35R6PRufHaokdmkGalaFqTlsGcENrW7vptGerDzZKxOUU5A4ZL5iVZbuKWETHouPrPK2NKVORMS65SFkKIL6gG9QoEmtGEanDOLCYEolhmLBJGVIAoGIVto3tHo9Fkw/wBP4yckEd8DYqp4mAD0fLtGQMVLVPTKQkH7POSpADOEMzKL0XW3ziY9GuEnU2+C4rhgSmYQlDAS9GPj22t7xlyaKzG2RC2FD4cg8vKPR6D4DmDxZVLWupSgC6nLhA5W8MM90ZqBn+JYSSoXIGVbE7E/OPR6MW7K1GxJkpxCcqg457g8vaOQ7U8HQn4gFIBZmqCz08o9Hox946xznjn8fLAYpKgMo8NCzW6xnkKyuTqT1d49Hozus32MvETyaqUo7MWZ4rL4SpQzCYQ+nnHo9HpvnxrH/9k="/>
          <p:cNvSpPr>
            <a:spLocks noChangeAspect="1" noChangeArrowheads="1"/>
          </p:cNvSpPr>
          <p:nvPr/>
        </p:nvSpPr>
        <p:spPr bwMode="auto">
          <a:xfrm>
            <a:off x="215902" y="-150390"/>
            <a:ext cx="406400" cy="304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26" tIns="54412" rIns="108826" bIns="54412"/>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554385" eaLnBrk="1" hangingPunct="1">
              <a:spcBef>
                <a:spcPct val="0"/>
              </a:spcBef>
              <a:buNone/>
            </a:pPr>
            <a:endParaRPr lang="es-PE" altLang="es-PE" dirty="0">
              <a:solidFill>
                <a:prstClr val="black"/>
              </a:solidFill>
              <a:latin typeface="Arial Regular"/>
              <a:ea typeface="Calibri" charset="0"/>
              <a:cs typeface="Calibri" charset="0"/>
            </a:endParaRPr>
          </a:p>
        </p:txBody>
      </p:sp>
      <p:pic>
        <p:nvPicPr>
          <p:cNvPr id="14" name="Imagen 13">
            <a:extLst>
              <a:ext uri="{FF2B5EF4-FFF2-40B4-BE49-F238E27FC236}">
                <a16:creationId xmlns:a16="http://schemas.microsoft.com/office/drawing/2014/main" id="{C0CC7A6A-0098-7543-B0E0-B8534219B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Imagen 14">
            <a:extLst>
              <a:ext uri="{FF2B5EF4-FFF2-40B4-BE49-F238E27FC236}">
                <a16:creationId xmlns:a16="http://schemas.microsoft.com/office/drawing/2014/main" id="{AA24B032-D7CD-4D4B-B5A7-ECF316565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44"/>
            <a:ext cx="12189433" cy="6856556"/>
          </a:xfrm>
          <a:prstGeom prst="rect">
            <a:avLst/>
          </a:prstGeom>
        </p:spPr>
      </p:pic>
      <p:sp>
        <p:nvSpPr>
          <p:cNvPr id="16" name="AutoShape 8" descr="data:image/jpeg;base64,/9j/4AAQSkZJRgABAQAAAQABAAD/2wCEAAkGBxQTEhQUExQVFhUXGRwbGBgYGRseHRscHBoXIB0cHRwfHyggHCAlHRoaIjEiJSorLi4uGCAzODMsNygtLisBCgoKDg0OGhAQGywkHyQsLCwsLCwsLCwsLCwsLCwsLCwsLCwsLCwsLCwsLCwsLCwsLCwsLCwsLCwsLCwsLCwsLP/AABEIAOYA2wMBIgACEQEDEQH/xAAcAAACAwEBAQEAAAAAAAAAAAADBAECBQYABwj/xABDEAABAgQEAwYDBgQEBAcAAAABAhEAAyExBBJBUQVhcQYTIoGRoTLB8CNCYrHR4RQVUvEkcoKiB1Vj0jM0Q3Sys8L/xAAYAQEBAQEBAAAAAAAAAAAAAAABAAIDBP/EAB8RAQEBAAMBAQEBAQEAAAAAAAABEQISITFRQXEDE//aAAwDAQACEQMRAD8A2guLBULJVF0l6R7XnFVNEC76IVAXg1GBOiRPgDx4GC0wYz4jvICqIEGkUriUiAktFzNpAsSowOBSluS7gi0RMWQApqEtS9ItRiBLXC8zEJYUL7vAe91EB2GCqIhfvDyi/eQjVxF4XUuJRMqBFqHzQSXiCIXmKaPZ4pVjTRMCg4iDCMmdlMNiYCKQ6sWKooTEExQmECyyIsTFEhucBmzDBpkWXN0ECeKkxUrgONGXzioVeKlcVUqHWULXFkQOWIMPQRWqRVUezRRUyPCM60lMWinfAQrPnk2g1aYUd/TWATJoPSFps4mrxCFO1vMxM6IZnicbQ1i0pCEAHd68ntpCaAQGLQ9jh9jL6j3SYN+NSM5mqIhKXiWJAhjCzQn6+vow6MAKIqUNrD+KlgqoGvCakHb94NPUIneLabQaXJ8ohSRUPBeS6gE6Vg0ua4Y6awKYzQFWYBxc86xSo6kQREwphbC4gKYKYEbQwpB/eNdjhxM0G0TLIFYzCs+cMonuGMOgeZMMBVOB0iJqmTAJIJPIxEWKKXBpib8hAgmDThpS4q7xDbxVTxaziypm0D72KqHSJSg6tFqwSWoVcudoouZ09YqqbAyu9vUwWhRQc1IfaKrTRvkY96e8S5/D7wbVgWSlh9cosZLAFhvDCMPRyok7CzxKUUa8WmcQkU0IfeHccB3aFMHdNW/DaFfKHMTKBlIPMalvhGloLWsZqlt/aPZgbUMLTqKqI8NGHsY0w0Vz3Sn+q3XaBGYqxNdYHLUzkAkmg+cUmUH5/TRloebNUaD849Ilmrhj1hUPv7QyiSsh3od6dIFBsoSHLwtiJwJIrSw2pAJ6CDWKKnqZiAByaI6uqSB4h5w1h8Y9FeUJpVVootaXG5/SLR8P5dolBIAJ3aM+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2hbECSo/CoVhKbizVuvP1gSZxSQdef7xn1vTapkkGyj5+0exGOBDZQKMC9Rb69IzFzrgQrMWVDppFIz2aGKxILODTXfY9YBKxVaNSAyJKikkqBAFjeB2FLmNZF60pM0LLZBUVanm8HRlfKUp10NmpGPKnKSKQ1/Ekty+jzjNhlVnfHlSkXYiCCSaBIsaAawESSpXxAln6iNaRJSlKRXrqIrTmkpWGUCFAvuNGdgBvrDKFv63EXxdEkD4iQL6a9P3hbDSQkO96nn5aa+kM5HDEubQAmjn1h5CKWHtCzAMyah3frRhE/zDcgH65waZAlIKQCdQ9wB+8SvIACSrM5qGA94WClXIfzECm4h6WjTHjRlz5WyiRYlYp5NFlYpL/tGSCP7CLE8/aDB2auImoLZSR5QqTT4w0K1f9vSLLWE3tvEdMKvRQ+torMQrVzzp84D3nM+keCjABVSqeIEnp9PCqkh/1doN3h1eCJWo0r5tFqwHBTC6i1KV0jVzPIVQ0yW/ySwCYSlA6v0/aNDujkU81mCTkZNfCk610byitakYapRezRUnSGpKwp3rWLd2g/dPrF2GPd2G18rmF5iMzUMPzJiGok+vtAsBOQp8wUCC1qV3MZlOEVogfdNr7RrpQGLvfVJHSKzJadi2hs8PZdShWW8OznrpCeLmEqJNz7RsS+HZ/hdNKv8Av0hafhgPiB9+ewglNjMbygiEaF+v6w8gIFHpraHzw9i+VzuP1ivJTizZMpiCUilHaGkTCdKdYbVglWIJDcz5e0Uk4QkhgeZNPz/KDWutACnUzWFbuPlpF2q1OvlDs/D5WFyRoXAqLnSPDB5QTQsQ5DsH8otWE5xAan6Dm0DQgKDuQ/WLLRVQrfYGjVNIokBrn2/WHTgMx9Dp8oASd4nvjR6+UWkgK+EV2N/3jblYoSd4uTrVht1gwwatKcyP3g8rhpDFSkgCtw/oINUlKS0F8xBB0EQsObqfl5Q8JO6gBvUxfJL0J9P3g04Uly6QQSwIdlyZZYu4AO3rA8VNR9xLfOA4SAzKIa0MS8LR2iuFUxq1dRfeG5uMSAzbU5RUlZMkhRzAjVo0hLBRMJAfu0+Ryq/SIlYlIO4/OAzMEVZ8y1glIUMpYMp6c4rUyUSyHckg2g0lCiQAl/r94LOTfavKKYalREMNL4WbljSzg/vBsLgyTlLJSBrrysfWAomHeJnTlJbmD9fW0ZaTPkAKrNzBvhuHgyJSSR4x7frCTtUOQ7B2r5RYBusWE14JbgkqJuQzRU4kWAhSYs0ir03ixaeGJAuPOIViTRsp9X94RUDWDSmyu46P9NFiaAxCme27D5VaEsTMKgz/ACiEzSA73tE6BwfT62MSekJy0ZuenTrFQcxKQwJ9KPdwRz8oItAZmIYfVISv6/VoUZny5gOZRqNaDQNblpFO7zVK0udyr5CLCeDmzJehZQNi1CfprdYVM5ehHt+kBZhUOe/l6RbR7V82/OABdRz/ACiyw5tXU846OZ7DY9qKrsReH5Yz1FRo0YAW8GkYtSS4p6xYm0tCjQAsIAUknKHcxUcUU3xF23MGk49YSFEhzWwtGfSst3YUaBzpgdiLX09YP/MC1UpO9INhZ6VrcoD76Dn5ecSVwwQElSgej/tC8hIU5Io+8ahnSFkJIUGckjYmrfvDEzCYcsJc1qH4ksx8i3rBqYa5niZnAZ+mz7mNKbMUDlSl6AXtVWusek8EmOMjKAqVJIIJPO0XSp15qVq3+pX6wWlkrWAXLhx51bXSAKUymch/oQzNklwwJ8KTQfhDxlY0K0FTSNQNlExKSnMQdwQa0tSGcWsTEIyXSyXu9mNuZu9oCgDIAEv+Ii515iGJMxKUELJU1k6Dq1H6RklZkoBWx0zGoHpAVpJao+ngU+aVKZ+bU1/tEqPib9fyhSyRU2pavyggQWDtXp/eAh3AYF6t9bxcqagqf35RJbKHAcPydvcNFVoA1Hoac4h+RJ+rwKaLdfev7xJdZUpxm3Yjpz8oJJSUu4JLcr6vf2ikkaxMy4uT9ViSFLXU1gaw2jubafVPeChOn08QmQ43L0evna8SDxK/CkEFlDY1vf8ALaApC2olZHJmjZweAC3daUNUghRcACoZJG120in8peoU/PIs+7QFy1k/Vf1iuJmlNQUuaVp1gHCu8VmzgW1G/wCUWlSibhND7fW8b/1hBxKHAe+v1WLd6mvitdq/lFO4SRQCmxJ9xSIkz8pKTLU1gR8zEDAmuHBJDOSQbAftF1cRWCDRQbwtfzhadJmA5kKodAT9GKzSoAZak6AH35wfRWsjHIJJJfkIclYxksHB1/T1jlpctTMwG9o08GpSyGAcVqprG9TFTK1ZGMLgZFZTdRpDKcSCoJSASosHP1184xp2Jc3G1FPXZxHl4ujC/WsZ2rXSzMSqX4cxGYXCmJfcg2jOw82eQFBfxZyGRmoFsxaravzEZRneF1UbQNQ7fk8bHAMxSkrL/ZqKKfC8xr60ev4jBKZdo2C4pkyhYSWAKqEMeQJHO/KI4txKUtClBBBqQp3dtnANOkZfEZqkKVlLkKNxsTGetRVdJBN3rX5Qq10mAxyVpSkllEsXFP1atusay8HJUB9sD5gB7WPMe0cVLWxFPR79doP/AAi1AZddyQW5P+cBldTL7Pl1KSoEaU6bUvGfN4XNSScr7NXW/UQHh+FKUlHeKzXBSU9KeJ6GGpap6C6Zk2parEGl1eJx5CDWsR/L5gD5FkkbflAxhlhNUl+h9T6tA8J2kny5ywpQX1TYvyZh5w7L7TK711IDFvE5SkNd7vQ+sO0FMVIWgB0kFXKAow5UsBtqR00vFFYzd0VA1BcKBHVhDkjE/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DVlYAKAarc7QDFKUs+JDDR2/X6pAzXkYoElgosMoCt9IKggUUoJOwHz2rEysNlAAFBWt35wSYED4lP/AEp02vGdWUmlQYZXWTo/56+UHmEpGbKXAo/LRtYZQJYSQkAFq5aF+pinjIAA6E1I83MPb0GsFhmSkzjlB11c7A6CxhrEzZEtHhl94qjOGoNLv6NCaJTllZqCpNjDOK7tCe8KCuwNWZ9t4MahvheXFkBcpSVH4Sg+FTAUY2LPyMO4TBrBypSlISMl9M2arC9XpF+y2EkLUiYiWtCn/rUKvs9o05gPfTU2Kpij6olpHuTBa3IwUcMC5wSucUqXYZQpJBJoNjzIgmM4ClAYrIZw/drJJ0c1emoGu8G4rMEtcua3hBf/AE1CfYE+cR2pWpM1M2VMUkTZaSGqCbFnp8OX1il0eRgGYJICswmKFGCFAM11ZkhzXTaH0ccJQoGijbkeVqQpxAqyBa1l9A1m1swtGNKxOfWla+frD9G40JnEphJJSMzEZy2a7v5mGsLxooJcEg1NfmXjHUrKDloLA686bRQKNn/zUi8rPY9xHjRWsKlhbEO1KcqJraG+G8XVNQUgBIDAFmcjXrGXg8YgOAm1QQfqsenrJJsGqAkt/asVOtKepcsKZZKSlglKnLjV9Kx03DccsS05jmOUOCzgsKPrHCSpSlLQxYfeapHO300bMvFv9mnMGIDk1atWJHWD4ZW5xDiyiUJSjqkmhpvbWFMRPBNg7VSK+5oIQ7wuWUAEkAKf4t7PYc9oEqelBLrfzjFunVlrNSmmw9zq0V7osXSC5q4uKafM/OKkkEqLFLOL+r/3iJ2IzFk5Qohy9WGjdT+cYZ2EQtlv4SogghyHFKE1AAqabRlYnAnMppiBWwYj1JeNk4dMt1e9Tv8AOETLCqlq/hEb43fgJjiCc1QDYX/Pz3hvBTFd8pKksEioNCTtXeLYDFBYCSXAbKSNusOLBSxKE6eJh5WEdLYr4PhuCzZ5yjKkl6aAddWcViMXhwlkSlZstCs3UdW1A6wzgOIBlDVQ8un9o1MLhZSkpSFZdWaj9RU+e0Zl/WpJWTwzgij41TpSXdgtRSeb0hs9nEkuuZhiB/1gKe2xjUThlkMFoWQxd9C7WLN+kLS5CyHBABFGBenLLcGHWusLr4bIWvKZcgEa98Qml65wPeGZXAgMxCJNmGXFJrfTMQLH0jK77Mt5ZDihdArvVrxrcOmFbBSUp1dRygtVyo2HOC1eMziuFVLUl0AAirTQp76gUtaC4KQVSs3dqIL+IL2oaZaNzIjcVNxJB/xUsH/3Eoi+xU8eSvEhv8UhW4E6R81iLT1L9lOHGWsqK1KJKaO6dDRqG941Mf8A+Yms/wD6Z/8AuP8A+UwHh5KVVVnJWp1BiCSSbihh3iaCZi2IFBpzSkf/ADMGnMZfFZYMpQAcJ0vRDIA/2rME4fM7yRKmTA6peZWUN4kl0ks4Avm/0xTBcJLpKp0xVA4eirOOj975J6wHgLS50yWs3KiAdGZ/I1in1m/rDUjiExSk9wvIpT0Qzk8w1OsTiOz+MAS2FnggeIZFK10NaR1OLlYkkGXMSmqgQQC5ckMAkkAoKSOsJ4sYqSFTlI71ZTlTlKgEi5JTlD+usata6yzY5PE4CbKd5EwKSzoKPFUliQzsS8JSZKlF1hTglgaMOdo0J2PmTjNK1smYAVJSotS2p105QqJaQcwb3f8AOC1zsgC8CkOUgq3A6167dIlaHooFDWAoaAXOt4ZlTEAsAxJArz69YhWIA8JTnJsQKDYvYaaxntWVM4TlamYttX5ReeSlwQ5Owq3UX2isnGzJamSQczCqaUN3el9IPiJy1KUpa0p0BIdRH9+cW0z1RJTl+EpDvlJNCa3NW6xMhNSpioPpUDpVodwqEJXfMSHCib9BpDOKmhQDuBs1+XvA30I90ZniC2AuKH6v5QsMAVJEyU5U5zZlBxoGJ05QXimHSEjISCo39aMYnguFKElpgK1A3pax94Zk9XWacweEBQO8QHbxOSfm3pApvD0uWQQNhlb3rApGHnylKWogoa1ST0FtYSncXVmNJnkIs/Gtn4QWhDZkKylzcUHXrW8MzVrUlaCMvS3W7tGPh5qUrOUuCSHAofWojWlSysJyll/CCHZXIg2feOlZzTOGAUQhLpVcpJcEOKv6w4nDTBUqFNjv0OlYW4YpaCFfeFSAza6ajlzjWlYwKKgGHJ+Z9rwXMZsxTC48yDRWgFxpYV6xpYjjZIAUkF7swLfOJ7PcFRilZD4CA9w9Daxfc+W8Hx/CZGHmnv1o7tKcyioqKiweyQ2Xy0jE4+Karw6RLUfsqFjXIAagve/tBgnEpQlBmCZLGYNah3DP8oyeNcTmM0tORG6Df/UQIzcIMRi01m5Ep/qUBVrs49Y1Ja12jpJEvBBWXFOFqerqSE7AkVFn843ZWB4eRQhhY5zbkTHJzey82csLmFS1JAGZcwHM13avO8VlcQw8l0hRSsUIIXlTsXN/KCrXapEgBSJADqYhjrqAbOdtxGJxDCJlzT95RQpQJBzZvERVq2DNtFsFiFIIabhuve2sx+Hn7wlxHtcO9VLzBRSTU1SW2589omtamDUCHI8KVKD/AIQXcf6Fzj5Rj8aKpU1KwK/eZmBSCD5OIBwzvZpUc6AgqBGViyVTUpNHowU7coLi+HTChWZTnKCG0LqCh5FLesFyf0W+Op79Jk/xEtIUtkhNSKqLJJbQZiDyBjN4vhsUpv8AFYSSoGoGIWTaxHwiEuxnFc6VS0j4QADoVVIFQRpasK43tKpORpcsuWCpi1oJNLpSGv0huGcrn1m8cw5kE55kuYpeUvLZSTpdJu/LWMCZjAfEQwemttgzRqdqMUvvHWiWZhoBKc1A8TUNqO51jBnyZsxBzS1BmckEEOdms0PGf1nluowuOQpRLV0pQ+QrrrBcfilAWZ7Olh6hvmIvKkBKQAOQp0fWntC06YzlZcEjpW4YOaAdYfN1zO8Ix8kjJNSpb0dBOYHZsyS1RWoPrG9L4RhpiStKpsuWSUlSk5gCMr3Bs6dWqIBheBYKVME0TJkxvExpmpQMwLvzALR7tRxZUpSZUpRCQx+IHxEB3ahNvTaK5vjZib2eSD9itSkJYHMoZubEAAdKwBeGnpzNLmEIZrKJHLKTXlzjY4Qvv8M2SWSQMqwBnAzPXKdct2so1hWbM/hVDvpszuyhQCQCVZmop1GoBuA14zbKNxiLxU2XLmqmS1glglJuQ5JcCzEAwvPmqXLlslKCbn4Soc9HvVtI7+VNlqSCiYhiHHegi5S2ZQBSCxJ8mvHN8Rx8pSpgnyEnK4CkUsWpUEg3DaaQ5E5mTjGZObwOczk+LQmlujQbuUf0pP8AmmrB8w8D7W4NEqYju0LSmYkKTmuQSQWetCLWpGUgzWoFesa60ymBhgGBGtQ+tW8JUAbDyjUw0spQmYnMpZBagIDEtqAT9AQsqa6k3QUihKXJP9VaGn5R7i89aEd0kjIB/SxLt4gRSvziaOyVlWViX1y6bO357wv35RMzFTVNdKaHkd/7xnzJxyJVLKRRiLE3Yvmv5edosnEBLg1emhr8t4ZBX2D/AIfcSkTEd2kBM8VWCQ5G6TqnkLa3cudruJnDoMxKJanLKWAgrR4XFzQUPR+cfGsOiYhSZiFFExJBQoNTkdG/WPsWBErH4VE9QVKXMBSooUxCknIqooapJtZozfPpzZ44TEdqZJI7xahq5SrXcpv67Q4Z6JozpQJiWp4QEBtStVB66WMdlj+xkiZL/wDCkLWGAJSEv5hqxhK7NJbulSQAmuVSmA6BSmNtIt/Fk/rkf4qX3gJmLQXcJQoKTS2UCh8/eLTeHS1qWZ6iurgkqBYh6gH6aOh4n2VCsvdSZaSk+HKtGXeqc7aC0e4nwvEKSAjDpKv6u8lhqGzKBuxjHLhy5M3McrxSYJR7mU5VRGUVc6JAN1OW8tdEZuEIBSFyioOFBLkuD8ILVoNKdY7Hsn2Xmyc0+cgd9VMpGeWe70MwnMRmIJAAejveC8Y4BPUh5aEuk5gnOgF+RdnqbkdYbLxySBzGB4gqRmly2GZJNdxoOajlFdWjQ4Xj8ao5VJIGaX3hJqJc3xZg/NYPIr8oqrsliSUqCGV4QftJdhUn475mHkI6fD8MmhUtRQCO7CZgzorQoI+O+UJIO5Bg5W/hlAwGMl4fNLmnIkl85JOVSaJUaVdvMEteNWVJkTkGYJeZHdFsjVWk2r4vECGNmFbxl9pOy657MpJWmmbOgBTUD+LqfM7Qz2U4euRISiYgZwSFOuUQpJqCPF4SKAXFoePG/DqJ3BUSJX8QqQpL1IUvMoBRGoJYEgGjaCsYGMxuDmyyFickH76VJdJru4NKVvG7xLsoVlcwz0F7IC0AlgGOZSmq1ucceMD3M5SJ2HnAEeFag6RV3eiTQCo3MbsG1kY3hqpqwmTNm93lFVCrWchJapF6XgGNUQ8tjnSwZqlhdn5irx9Kwk+VMKwmYkpUfC5Y0ZwLD0jHxHZc51HIgpp8PxACwcF/V4x2v9PVyvDJ6gXOjHM6SCa0ZqghxC3aLGmac5OZQABLBqBvVo3OK4FWUSxJmoQm3hZuhILxmHsxMSnP3iWBDu4PRrPWGcp9ow92Em92oKmTBKDgMtMwvepZqfrB+3GNOJZcqWoiSDmUCcpBKQCxDiulYwMUZxLolqWCSAEpLs2gAjqOz/DsZOlJHdZEJLrMxQQAn7zlQcWB8qw+7ql0t2S4rhhKAmSWWh05wupNyrxOAas42jpcFgMMmVMnjMlGUj7UMLXSTVTvQ6tSMQzsBImgSgrErBoqglI2ypDBbFuXOF8VxBE1ZOImTJhcFJIZKQH8ISKAGleUHLDMl9aPbbGy8RKkolzHlpOZ3LVFAEmxre4jm5GHRlDF/X9DGoGWg+EXvmFNnD/TwjMCElmQSL1IrrR94z2q+lMbisKskyCopSmpmrAWpWzEuRTTeK8PnJmJCVEA0a59IxcfhAU5nAIew+JhSlwSd+cXwRATcPemhtHbPDGpicMpBYux10MRxGUyVFQpmcF93+qQGXNWFJCHUKJIIAupiw10h3ikgmUFjOXVUEijZn5NUQCkMPiTlp4mNRqBp1b5x3XYLjgkTe6UXRNIyXyhRoxAIqaVjgsEGUCMzsxLcg1PL2g+BSQXKs1r2bTzgs1qP0BgMaFGanwkgt4QVJIBFH0U1CHcPC/E8fJQtCZsnvEhJyghK2JKbZrBk9amOY/4e42ZOzrm51mgzlaSmgoCm4LG+sd/g+GIW6lJCi2Wo0cEdGr6xcbnjPKa588SwTFRwiABcmXKYDnEp4ngPD/hZPi+H7OT4um/lCn88CPCZMgPQZlAE+WVoqnj0s17vD017xNP9sPbl+DpxaM7FYMN/hJQteXKHyi0zFYUM2BStw7pRIYVIapFaRhcY47h0D/EIlpBY1ci9PubiFZveYtCZnDlSUiXmSQ5CcxKVEtlGhNd4pzqvCY6T+Mw/wDy7/Zhv++I/jMP/wAu/wBmG/745OZwriWY/aSnBLHNQJJFCGuwgf8AJeJEkpmSyoEt4zlA2Ia7xrsz1jspOLwpVlOBSijuUSDqNiT/AGgUrieEU+TBpUQWbu5Q0NQ9xSOTmdmcchRUlaTmNQC5Ic8mi07s7jVKSErRQJzErO5cimtn5Wh0ZPx2H8xkhL/wAbkmSfQAkmCS+LTGUkSGQaAEps2wV5Vjh8DwTFS5agmaAMzKoohrEfDsbilYbxHCMSKd4AhSQgBlvmapzZLH9IbYZGti8LJKsxlZDoQNRqCOoEAMoXTMI6/vSMmfwWehPeTpxKxbIlSS3i0ytqBq8Vlz5odPeOxqFoHlbLoI83O9b8b1qS1zkKUAkFJsoEE+Y08oseIJlnNPUgJ/GzvyFS8ZGGmTkqcpkqQ+ZajmSQHAJsoFhYa0EY44YCvvJxzjMol6lQ0DUA5ivpBJL61K2OOdqlSUHJJzIJ8OdJQlL/hupyFHSOI4xj8TiW71YAPwoPhSf8qBeup9YZ4xj5uJnFHeKEtBKkhLuKVSas7ChL3LbRmfwCpywcymBcZkHMoUuaAWOri7R02SM2tnhnD2Q6zm8X2edFCAxUUm7Alg96EUjN7QSFSw4dTq+6DSljV9I3VqDkqBAoyTUJ5ctOUFweISr4VZhZgxrtyjzX/re25458uXvxzPA19+CgoUPxpDFtM27Q1P4PlUQFyDzVmfzpHSkgbN5g9TAStOx9I1/wCnLfI3Lfxw/fUZSWa7gDf1heZu4yt6xsSCiYRLmISFq+8Q7Xty/U9I05UtcpIQVJCB8LM1dbR6OzTmsFMWogS0FYcUSCdQwO1RHd8M4bOloSFgJoAc1iS1CTRjsOcDwSFqUBQ5S4JankGY6QTivFUyEF13G5PoHarG1LwW2lzuMkhMygMs6OlklwHZxuWflCM9akqagI9Hv8otM4umaoJKAEVqq7tS1qxE6UwIWlwbHUWp1EIb/Zrja8IvvEKSUqbOj+oDWhoRW0fXeC8cTPyGVMYgg5Crwqo4BIvQu2zUMfno4Ut8fhPt1+tI3eznHBlEpZKaEBYuCbBvvJLWIZ4LM9h++V2/aXsVi8RNlTAJA7skt3l/Gk3IDfDHOq/4Z40Syj7GqnfOKUUNOsbfCcTiEZlypiJwUagKIWzAMUqBTyYBPWNjCduSJhRNlqQwSWynUlycpWGtWDvyHWOe7R9icdi1JLS0JCAnL3gPwkkG1Lwl/Kcbw2SmUkZ5pVMWEJLhQPcJuGsyzH0XB8fRNKlZ0sCyWOZxzb4S+kcz2o7QSJk9CJssFQocxWkABQNagsQT5kPFx5q8M/rm8RxnH+PwHOCcia+MOjxGuj7x6bxfHjMyTmBVkQ58SQqWMx8WxOojSxPC+H5/HLnBy5yrUoV/1OPRqXgmL4LwwJSoDEEqfKM1RQF2JeHvwjOcoxsNxvEd7MCpygwDpJoDmQDqGZyLlucMJ7RqUVoRMVnQCW8R1alQDXmIemcF4OHCps3MCHSy7jRyMvqWh+X2WwFSEqOaubMGP3gfnGuXLjvxTXJYniWOCppkKWoCbkTmUQi5cA5gHcoo/wB4bwSdj8fLuoiWopKFKmXSSXuuwDARodosKnDqSJCCoKU6golSM6lB1AWFk+jRz2P4sZk1CVIByy0JDgnKXNq0umsa7cassafEOJz5eRKisFSMxClGoIJCvxClwaRs8Jeal13rlUl3FadW29OeUriWeYpalFWZIIzVsgg0csHSoaOa9GMHiAychzAs4DipLAEXNWrs+4jHLL4srTm4UqQuUVJExRGUP8RT4hzYsKtrbSOaXiZqM6ZzhdgmjD4R0Lx2U6UoZWIQugSpnYOCWpr7wDH8OlYsLUT3c6WVAlqhOY5cwLZgzHqb78pOsyH4+e8CmpGIV3ysqXzOzZilVqEDXpG3KMtUycorXkIa7sTWje5cx7inAylkzFqCkAlCwkDM5OurJPw0NukZdMKQHJBUMwVoxGlquXYtFyu/6zq2MRnWBnyqs5DWOxG+j6iGeHo7tw6XUwFAcunrueUILUB965qMu9bUby94vwjIlBISSASxIr5HSOXom7615XEAn7wcXBTaFZvaUAkeH2+cKJmpSczudjCU3FpKicqb7GNZL8Pb8Xw+LIKFLZRNiLg/MW/eJl8TLmWtz4md6j/L+kej0d5HRuSXSJn4L+4cehpzjieI8QXOUVKPQCwetI9Ho1/zHJPDkAqAIfWp28o1TIKj4Cz787vHo9Fy+iB4clJqykq8LHqIVx2GCQqYNCAoPd7NHo9FPqvx0nAZhmJJchSG8Vj66x0WH45OlhlZJifxCvqI9Ho48/L45XlZyyM7jvabDJSiZ3Cgsln8Jbc6E7XF40Z/CgRKzgWpUkgF2qQ9t35R6PRufHaokdmkGalaFqTlsGcENrW7vptGerDzZKxOUU5A4ZL5iVZbuKWETHouPrPK2NKVORMS65SFkKIL6gG9QoEmtGEanDOLCYEolhmLBJGVIAoGIVto3tHo9Fkw/wBP4yckEd8DYqp4mAD0fLtGQMVLVPTKQkH7POSpADOEMzKL0XW3ziY9GuEnU2+C4rhgSmYQlDAS9GPj22t7xlyaKzG2RC2FD4cg8vKPR6D4DmDxZVLWupSgC6nLhA5W8MM90ZqBn+JYSSoXIGVbE7E/OPR6MW7K1GxJkpxCcqg457g8vaOQ7U8HQn4gFIBZmqCz08o9Hox946xznjn8fLAYpKgMo8NCzW6xnkKyuTqT1d49Hozus32MvETyaqUo7MWZ4rL4SpQzCYQ+nnHo9HpvnxrH/9k=">
            <a:extLst>
              <a:ext uri="{FF2B5EF4-FFF2-40B4-BE49-F238E27FC236}">
                <a16:creationId xmlns:a16="http://schemas.microsoft.com/office/drawing/2014/main" id="{0B713283-14BA-2242-A32A-46CD84E04032}"/>
              </a:ext>
            </a:extLst>
          </p:cNvPr>
          <p:cNvSpPr>
            <a:spLocks noChangeAspect="1" noChangeArrowheads="1"/>
          </p:cNvSpPr>
          <p:nvPr/>
        </p:nvSpPr>
        <p:spPr bwMode="auto">
          <a:xfrm>
            <a:off x="161927" y="-112792"/>
            <a:ext cx="304800" cy="228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0" tIns="40809" rIns="81620" bIns="40809"/>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415789" eaLnBrk="1" hangingPunct="1">
              <a:spcBef>
                <a:spcPct val="0"/>
              </a:spcBef>
              <a:buNone/>
            </a:pPr>
            <a:endParaRPr lang="es-PE" altLang="es-PE" sz="1800" dirty="0">
              <a:solidFill>
                <a:prstClr val="black"/>
              </a:solidFill>
              <a:latin typeface="Arial" charset="0"/>
              <a:ea typeface="Arial" charset="0"/>
              <a:cs typeface="Arial" charset="0"/>
            </a:endParaRPr>
          </a:p>
        </p:txBody>
      </p:sp>
      <p:sp>
        <p:nvSpPr>
          <p:cNvPr id="17" name="Rectángulo 4">
            <a:extLst>
              <a:ext uri="{FF2B5EF4-FFF2-40B4-BE49-F238E27FC236}">
                <a16:creationId xmlns:a16="http://schemas.microsoft.com/office/drawing/2014/main" id="{96B4379E-0EE9-704B-BED3-BB7A6AC63C16}"/>
              </a:ext>
            </a:extLst>
          </p:cNvPr>
          <p:cNvSpPr>
            <a:spLocks noChangeArrowheads="1"/>
          </p:cNvSpPr>
          <p:nvPr/>
        </p:nvSpPr>
        <p:spPr bwMode="auto">
          <a:xfrm>
            <a:off x="408072" y="317808"/>
            <a:ext cx="5057774" cy="944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20" tIns="40809" rIns="81620" bIns="40809">
            <a:spAutoFit/>
          </a:bodyPr>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415789">
              <a:spcBef>
                <a:spcPct val="0"/>
              </a:spcBef>
              <a:buNone/>
            </a:pPr>
            <a:r>
              <a:rPr lang="es-PE" altLang="es-PE" sz="2800" dirty="0">
                <a:solidFill>
                  <a:srgbClr val="344049"/>
                </a:solidFill>
                <a:latin typeface="Arial" charset="0"/>
                <a:ea typeface="Arial" charset="0"/>
                <a:cs typeface="Arial" charset="0"/>
              </a:rPr>
              <a:t>¿QUÉ PROYECTOS </a:t>
            </a:r>
          </a:p>
          <a:p>
            <a:pPr defTabSz="415789">
              <a:spcBef>
                <a:spcPct val="0"/>
              </a:spcBef>
              <a:buNone/>
            </a:pPr>
            <a:r>
              <a:rPr lang="es-PE" altLang="es-PE" sz="2800" b="1" dirty="0">
                <a:solidFill>
                  <a:srgbClr val="344049"/>
                </a:solidFill>
                <a:latin typeface="Arial" charset="0"/>
                <a:ea typeface="Arial" charset="0"/>
                <a:cs typeface="Arial" charset="0"/>
              </a:rPr>
              <a:t>SE PUEDEN EJECUTAR?</a:t>
            </a:r>
          </a:p>
        </p:txBody>
      </p:sp>
      <p:sp>
        <p:nvSpPr>
          <p:cNvPr id="18" name="11 Rectángulo redondeado">
            <a:extLst>
              <a:ext uri="{FF2B5EF4-FFF2-40B4-BE49-F238E27FC236}">
                <a16:creationId xmlns:a16="http://schemas.microsoft.com/office/drawing/2014/main" id="{DBEF9656-DFDD-1946-A627-8D6B602BDC2B}"/>
              </a:ext>
            </a:extLst>
          </p:cNvPr>
          <p:cNvSpPr/>
          <p:nvPr/>
        </p:nvSpPr>
        <p:spPr>
          <a:xfrm>
            <a:off x="0" y="6557963"/>
            <a:ext cx="12192000" cy="300037"/>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1620" tIns="40809" rIns="81620" bIns="40809" anchor="ctr"/>
          <a:lstStyle/>
          <a:p>
            <a:pPr algn="ctr" defTabSz="415789">
              <a:defRPr/>
            </a:pPr>
            <a:r>
              <a:rPr lang="es-MX" sz="1200" dirty="0">
                <a:solidFill>
                  <a:prstClr val="white"/>
                </a:solidFill>
                <a:latin typeface="Arial" charset="0"/>
                <a:ea typeface="Arial" charset="0"/>
                <a:cs typeface="Arial" charset="0"/>
              </a:rPr>
              <a:t>Todo Proyecto (PIP) con viabilidad en el Sistema Nacional de Programación Multianual y Gestión de Inversiones - Invierte.pe</a:t>
            </a:r>
          </a:p>
        </p:txBody>
      </p:sp>
    </p:spTree>
    <p:extLst>
      <p:ext uri="{BB962C8B-B14F-4D97-AF65-F5344CB8AC3E}">
        <p14:creationId xmlns:p14="http://schemas.microsoft.com/office/powerpoint/2010/main" val="239270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Retângulo 24">
            <a:extLst>
              <a:ext uri="{FF2B5EF4-FFF2-40B4-BE49-F238E27FC236}">
                <a16:creationId xmlns:a16="http://schemas.microsoft.com/office/drawing/2014/main" id="{7032DA89-64AC-4ED0-8F1B-D8FCC27B3DD4}"/>
              </a:ext>
            </a:extLst>
          </p:cNvPr>
          <p:cNvSpPr/>
          <p:nvPr/>
        </p:nvSpPr>
        <p:spPr bwMode="auto">
          <a:xfrm>
            <a:off x="383605" y="1221274"/>
            <a:ext cx="5304527" cy="4801314"/>
          </a:xfrm>
          <a:prstGeom prst="rect">
            <a:avLst/>
          </a:prstGeom>
        </p:spPr>
        <p:txBody>
          <a:bodyPr vert="horz" wrap="square" lIns="0" tIns="0" rIns="0" bIns="0" rtlCol="0">
            <a:spAutoFit/>
          </a:bodyPr>
          <a:lstStyle/>
          <a:p>
            <a:pPr marL="354190" indent="-346490" defTabSz="554385">
              <a:buFont typeface="Arial" panose="020B0604020202020204" pitchFamily="34" charset="0"/>
              <a:buChar char="•"/>
            </a:pPr>
            <a:r>
              <a:rPr lang="es-PE" altLang="es-PE" sz="2600" dirty="0">
                <a:solidFill>
                  <a:schemeClr val="tx1">
                    <a:lumMod val="95000"/>
                    <a:lumOff val="5000"/>
                  </a:schemeClr>
                </a:solidFill>
                <a:latin typeface="Arial Regular"/>
                <a:cs typeface="Calibri" charset="0"/>
              </a:rPr>
              <a:t>Mejora la calidad de vida de los peruanos, reduciendo brechas de infraestructura básica.</a:t>
            </a:r>
          </a:p>
          <a:p>
            <a:pPr marL="354190" indent="-346490" defTabSz="554385">
              <a:buFont typeface="Arial" panose="020B0604020202020204" pitchFamily="34" charset="0"/>
              <a:buChar char="•"/>
            </a:pPr>
            <a:r>
              <a:rPr lang="es-ES" altLang="es-PE" sz="2600" dirty="0">
                <a:solidFill>
                  <a:schemeClr val="tx1">
                    <a:lumMod val="95000"/>
                    <a:lumOff val="5000"/>
                  </a:schemeClr>
                </a:solidFill>
                <a:latin typeface="Arial Regular"/>
                <a:cs typeface="Calibri" charset="0"/>
              </a:rPr>
              <a:t>Las empresas financian proyectos prioritarios que atienden las necesidades y requerimientos de la población.</a:t>
            </a:r>
            <a:endParaRPr lang="es-PE" altLang="es-PE" sz="2600" dirty="0">
              <a:solidFill>
                <a:schemeClr val="tx1">
                  <a:lumMod val="95000"/>
                  <a:lumOff val="5000"/>
                </a:schemeClr>
              </a:solidFill>
              <a:latin typeface="Arial Regular"/>
              <a:cs typeface="Calibri" charset="0"/>
            </a:endParaRPr>
          </a:p>
          <a:p>
            <a:pPr marL="354190" indent="-346490" defTabSz="554385">
              <a:buFont typeface="Arial" panose="020B0604020202020204" pitchFamily="34" charset="0"/>
              <a:buChar char="•"/>
            </a:pPr>
            <a:r>
              <a:rPr lang="es-PE" altLang="es-PE" sz="2600" dirty="0">
                <a:solidFill>
                  <a:schemeClr val="tx1">
                    <a:lumMod val="95000"/>
                    <a:lumOff val="5000"/>
                  </a:schemeClr>
                </a:solidFill>
                <a:latin typeface="Arial Regular"/>
                <a:cs typeface="Calibri" charset="0"/>
              </a:rPr>
              <a:t>Dinamizar la economía en la zona de influencia.</a:t>
            </a:r>
          </a:p>
          <a:p>
            <a:pPr marL="342900" indent="-342900">
              <a:buFont typeface="Arial" panose="020B0604020202020204" pitchFamily="34" charset="0"/>
              <a:buChar char="•"/>
            </a:pPr>
            <a:r>
              <a:rPr lang="es-ES" sz="2600" dirty="0">
                <a:solidFill>
                  <a:schemeClr val="tx1">
                    <a:lumMod val="95000"/>
                    <a:lumOff val="5000"/>
                  </a:schemeClr>
                </a:solidFill>
                <a:latin typeface="Arial Regular"/>
                <a:sym typeface="Gill Sans" charset="0"/>
              </a:rPr>
              <a:t>Permite ser una empresa socialmente responsable.</a:t>
            </a:r>
            <a:endParaRPr lang="es-PE" sz="2600" dirty="0">
              <a:solidFill>
                <a:schemeClr val="tx1">
                  <a:lumMod val="95000"/>
                  <a:lumOff val="5000"/>
                </a:schemeClr>
              </a:solidFill>
              <a:latin typeface="Arial Regular"/>
              <a:sym typeface="Gill Sans" charset="0"/>
            </a:endParaRPr>
          </a:p>
          <a:p>
            <a:pPr marL="342900" indent="-342900">
              <a:buFont typeface="Arial" panose="020B0604020202020204" pitchFamily="34" charset="0"/>
              <a:buChar char="•"/>
            </a:pPr>
            <a:r>
              <a:rPr lang="es-PE" sz="2600" dirty="0">
                <a:solidFill>
                  <a:schemeClr val="tx1">
                    <a:lumMod val="95000"/>
                    <a:lumOff val="5000"/>
                  </a:schemeClr>
                </a:solidFill>
                <a:latin typeface="Arial Regular"/>
                <a:sym typeface="Gill Sans" charset="0"/>
              </a:rPr>
              <a:t>Creación de valor compartido.</a:t>
            </a:r>
            <a:endParaRPr lang="es-PE" altLang="es-PE" sz="2600" dirty="0">
              <a:solidFill>
                <a:schemeClr val="tx1">
                  <a:lumMod val="95000"/>
                  <a:lumOff val="5000"/>
                </a:schemeClr>
              </a:solidFill>
              <a:latin typeface="Arial Regular"/>
              <a:cs typeface="Calibri" charset="0"/>
            </a:endParaRPr>
          </a:p>
        </p:txBody>
      </p:sp>
      <p:sp>
        <p:nvSpPr>
          <p:cNvPr id="26" name="Rectángulo 4">
            <a:extLst>
              <a:ext uri="{FF2B5EF4-FFF2-40B4-BE49-F238E27FC236}">
                <a16:creationId xmlns:a16="http://schemas.microsoft.com/office/drawing/2014/main" id="{041A6B7F-9992-475F-83B7-3D4C5DEA2F06}"/>
              </a:ext>
            </a:extLst>
          </p:cNvPr>
          <p:cNvSpPr/>
          <p:nvPr/>
        </p:nvSpPr>
        <p:spPr>
          <a:xfrm>
            <a:off x="567629" y="495183"/>
            <a:ext cx="5304534" cy="567142"/>
          </a:xfrm>
          <a:prstGeom prst="rect">
            <a:avLst/>
          </a:prstGeom>
        </p:spPr>
        <p:txBody>
          <a:bodyPr vert="horz" lIns="91440" tIns="45720" rIns="91440" bIns="45720" rtlCol="0" anchor="t">
            <a:normAutofit/>
          </a:bodyPr>
          <a:lstStyle/>
          <a:p>
            <a:pPr>
              <a:lnSpc>
                <a:spcPct val="90000"/>
              </a:lnSpc>
              <a:spcBef>
                <a:spcPct val="0"/>
              </a:spcBef>
            </a:pPr>
            <a:r>
              <a:rPr lang="es-PE" sz="3000" b="1" dirty="0">
                <a:solidFill>
                  <a:srgbClr val="FF0000"/>
                </a:solidFill>
                <a:effectLst>
                  <a:outerShdw blurRad="38100" dist="38100" dir="2700000" algn="tl">
                    <a:srgbClr val="000000">
                      <a:alpha val="43137"/>
                    </a:srgbClr>
                  </a:outerShdw>
                </a:effectLst>
                <a:latin typeface="Arial Regular"/>
                <a:ea typeface="ＭＳ Ｐゴシック" pitchFamily="-112" charset="-128"/>
                <a:cs typeface="Arial" charset="0"/>
              </a:rPr>
              <a:t>BENEFICIOS</a:t>
            </a:r>
          </a:p>
        </p:txBody>
      </p:sp>
      <p:grpSp>
        <p:nvGrpSpPr>
          <p:cNvPr id="2" name="Grupo 1">
            <a:extLst>
              <a:ext uri="{FF2B5EF4-FFF2-40B4-BE49-F238E27FC236}">
                <a16:creationId xmlns:a16="http://schemas.microsoft.com/office/drawing/2014/main" id="{6336844F-C5F2-794C-81F8-A3971A064F23}"/>
              </a:ext>
            </a:extLst>
          </p:cNvPr>
          <p:cNvGrpSpPr/>
          <p:nvPr/>
        </p:nvGrpSpPr>
        <p:grpSpPr>
          <a:xfrm>
            <a:off x="5849964" y="86"/>
            <a:ext cx="6342036" cy="6603550"/>
            <a:chOff x="5172075" y="-390319"/>
            <a:chExt cx="6886157" cy="7170107"/>
          </a:xfrm>
        </p:grpSpPr>
        <p:pic>
          <p:nvPicPr>
            <p:cNvPr id="29" name="Picture 2">
              <a:extLst>
                <a:ext uri="{FF2B5EF4-FFF2-40B4-BE49-F238E27FC236}">
                  <a16:creationId xmlns:a16="http://schemas.microsoft.com/office/drawing/2014/main" id="{7809C0D6-4B6D-4AD6-95EC-1AA09144D5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89" r="6405"/>
            <a:stretch/>
          </p:blipFill>
          <p:spPr bwMode="auto">
            <a:xfrm>
              <a:off x="5172075" y="4288520"/>
              <a:ext cx="3847592" cy="2488776"/>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a:extLst>
                <a:ext uri="{FF2B5EF4-FFF2-40B4-BE49-F238E27FC236}">
                  <a16:creationId xmlns:a16="http://schemas.microsoft.com/office/drawing/2014/main" id="{DED74FA4-19B1-4C2C-9B04-D41CAE1E09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64" r="24456"/>
            <a:stretch/>
          </p:blipFill>
          <p:spPr bwMode="auto">
            <a:xfrm>
              <a:off x="9019667" y="4282012"/>
              <a:ext cx="3038565" cy="249777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X:\Mapa Interactivo OxI\Mapa Interactivo\14. Piura\150. Bomberos Negritos_3.jpg">
              <a:extLst>
                <a:ext uri="{FF2B5EF4-FFF2-40B4-BE49-F238E27FC236}">
                  <a16:creationId xmlns:a16="http://schemas.microsoft.com/office/drawing/2014/main" id="{B6D8AC1B-5E52-1148-B18B-2954E79DFE8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913" b="18466"/>
            <a:stretch/>
          </p:blipFill>
          <p:spPr bwMode="auto">
            <a:xfrm>
              <a:off x="7618014" y="1800225"/>
              <a:ext cx="4440218" cy="248504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X:\Mapa Interactivo OxI\Mapa Interactivo\14. Piura\138. Inaguración - La Encantada\Alta\_MM_3791.JPG">
              <a:extLst>
                <a:ext uri="{FF2B5EF4-FFF2-40B4-BE49-F238E27FC236}">
                  <a16:creationId xmlns:a16="http://schemas.microsoft.com/office/drawing/2014/main" id="{F1825A92-6343-7246-A767-E571A5FF2F7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79" t="3988" r="17088" b="12763"/>
            <a:stretch/>
          </p:blipFill>
          <p:spPr bwMode="auto">
            <a:xfrm>
              <a:off x="5172075" y="1782710"/>
              <a:ext cx="3414712" cy="250581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X:\Mapa Interactivo OxI\Mapa Interactivo\2. Arequipa\35. Chilina\DJI02190.JPG">
              <a:extLst>
                <a:ext uri="{FF2B5EF4-FFF2-40B4-BE49-F238E27FC236}">
                  <a16:creationId xmlns:a16="http://schemas.microsoft.com/office/drawing/2014/main" id="{7ACCFAC3-6AC4-1E49-8456-36496E32D4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0640" y="-390319"/>
              <a:ext cx="3847592" cy="21642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X:\Mapa Interactivo OxI\Mapa Interactivo\9. Lima\95. Colegio Virgen de Guadalupe - Pachacutec\Inauguración\COLEGIO VIRGEN DE GUADALUPE, VENTANILLA_03.JPG">
              <a:extLst>
                <a:ext uri="{FF2B5EF4-FFF2-40B4-BE49-F238E27FC236}">
                  <a16:creationId xmlns:a16="http://schemas.microsoft.com/office/drawing/2014/main" id="{A92E4987-5D78-5547-8446-B828E15A881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5529" r="15558"/>
            <a:stretch/>
          </p:blipFill>
          <p:spPr bwMode="auto">
            <a:xfrm>
              <a:off x="5172075" y="-390319"/>
              <a:ext cx="3243263" cy="216427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upo 15">
            <a:extLst>
              <a:ext uri="{FF2B5EF4-FFF2-40B4-BE49-F238E27FC236}">
                <a16:creationId xmlns:a16="http://schemas.microsoft.com/office/drawing/2014/main" id="{75A8C5F3-CC49-4D4E-816B-97478A86CA7D}"/>
              </a:ext>
            </a:extLst>
          </p:cNvPr>
          <p:cNvGrpSpPr/>
          <p:nvPr/>
        </p:nvGrpSpPr>
        <p:grpSpPr>
          <a:xfrm>
            <a:off x="5849964" y="0"/>
            <a:ext cx="6342036" cy="6602323"/>
            <a:chOff x="5586413" y="0"/>
            <a:chExt cx="6605587" cy="6876690"/>
          </a:xfrm>
        </p:grpSpPr>
        <p:cxnSp>
          <p:nvCxnSpPr>
            <p:cNvPr id="4" name="Conector recto 3">
              <a:extLst>
                <a:ext uri="{FF2B5EF4-FFF2-40B4-BE49-F238E27FC236}">
                  <a16:creationId xmlns:a16="http://schemas.microsoft.com/office/drawing/2014/main" id="{0743806C-F434-2B4A-A031-2A6AAB19B911}"/>
                </a:ext>
              </a:extLst>
            </p:cNvPr>
            <p:cNvCxnSpPr/>
            <p:nvPr/>
          </p:nvCxnSpPr>
          <p:spPr>
            <a:xfrm>
              <a:off x="8697532" y="0"/>
              <a:ext cx="0" cy="207609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D04011D3-0F57-1043-9F58-C0EE65A70F7E}"/>
                </a:ext>
              </a:extLst>
            </p:cNvPr>
            <p:cNvCxnSpPr>
              <a:cxnSpLocks/>
            </p:cNvCxnSpPr>
            <p:nvPr/>
          </p:nvCxnSpPr>
          <p:spPr>
            <a:xfrm flipH="1" flipV="1">
              <a:off x="5586413" y="2076090"/>
              <a:ext cx="6605587" cy="8401"/>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1907951C-432B-F041-87A9-7C9CAF9207AA}"/>
                </a:ext>
              </a:extLst>
            </p:cNvPr>
            <p:cNvCxnSpPr>
              <a:cxnSpLocks/>
            </p:cNvCxnSpPr>
            <p:nvPr/>
          </p:nvCxnSpPr>
          <p:spPr>
            <a:xfrm flipH="1" flipV="1">
              <a:off x="5586413" y="4476390"/>
              <a:ext cx="6605587" cy="8401"/>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BF06DD1E-86C6-0044-B95D-512C03332624}"/>
                </a:ext>
              </a:extLst>
            </p:cNvPr>
            <p:cNvCxnSpPr>
              <a:cxnSpLocks/>
            </p:cNvCxnSpPr>
            <p:nvPr/>
          </p:nvCxnSpPr>
          <p:spPr>
            <a:xfrm>
              <a:off x="8868982" y="2085975"/>
              <a:ext cx="0" cy="239041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7A75A924-D888-854D-B1B9-BE92EB215A41}"/>
                </a:ext>
              </a:extLst>
            </p:cNvPr>
            <p:cNvCxnSpPr>
              <a:cxnSpLocks/>
            </p:cNvCxnSpPr>
            <p:nvPr/>
          </p:nvCxnSpPr>
          <p:spPr>
            <a:xfrm>
              <a:off x="9254745" y="4486275"/>
              <a:ext cx="0" cy="239041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226" name="AutoShape 8" descr="data:image/jpeg;base64,/9j/4AAQSkZJRgABAQAAAQABAAD/2wCEAAkGBxQTEhQUExQVFhUXGRwbGBgYGRseHRscHBoXIB0cHRwfHyggHCAlHRoaIjEiJSorLi4uGCAzODMsNygtLisBCgoKDg0OGhAQGywkHyQsLCwsLCwsLCwsLCwsLCwsLCwsLCwsLCwsLCwsLCwsLCwsLCwsLCwsLCwsLCwsLCwsLP/AABEIAOYA2wMBIgACEQEDEQH/xAAcAAACAwEBAQEAAAAAAAAAAAADBAECBQYABwj/xABDEAABAgQEAwYDBgQEBAcAAAABAhEAAyExBBJBUQVhcQYTIoGRoTLB8CNCYrHR4RQVUvEkcoKiB1Vj0jM0Q3Sys8L/xAAYAQEBAQEBAAAAAAAAAAAAAAABAAIDBP/EAB8RAQEBAAMBAQEBAQEAAAAAAAABEQISITFRQXEDE//aAAwDAQACEQMRAD8A2guLBULJVF0l6R7XnFVNEC76IVAXg1GBOiRPgDx4GC0wYz4jvICqIEGkUriUiAktFzNpAsSowOBSluS7gi0RMWQApqEtS9ItRiBLXC8zEJYUL7vAe91EB2GCqIhfvDyi/eQjVxF4XUuJRMqBFqHzQSXiCIXmKaPZ4pVjTRMCg4iDCMmdlMNiYCKQ6sWKooTEExQmECyyIsTFEhucBmzDBpkWXN0ECeKkxUrgONGXzioVeKlcVUqHWULXFkQOWIMPQRWqRVUezRRUyPCM60lMWinfAQrPnk2g1aYUd/TWATJoPSFps4mrxCFO1vMxM6IZnicbQ1i0pCEAHd68ntpCaAQGLQ9jh9jL6j3SYN+NSM5mqIhKXiWJAhjCzQn6+vow6MAKIqUNrD+KlgqoGvCakHb94NPUIneLabQaXJ8ohSRUPBeS6gE6Vg0ua4Y6awKYzQFWYBxc86xSo6kQREwphbC4gKYKYEbQwpB/eNdjhxM0G0TLIFYzCs+cMonuGMOgeZMMBVOB0iJqmTAJIJPIxEWKKXBpib8hAgmDThpS4q7xDbxVTxaziypm0D72KqHSJSg6tFqwSWoVcudoouZ09YqqbAyu9vUwWhRQc1IfaKrTRvkY96e8S5/D7wbVgWSlh9cosZLAFhvDCMPRyok7CzxKUUa8WmcQkU0IfeHccB3aFMHdNW/DaFfKHMTKBlIPMalvhGloLWsZqlt/aPZgbUMLTqKqI8NGHsY0w0Vz3Sn+q3XaBGYqxNdYHLUzkAkmg+cUmUH5/TRloebNUaD849Ilmrhj1hUPv7QyiSsh3od6dIFBsoSHLwtiJwJIrSw2pAJ6CDWKKnqZiAByaI6uqSB4h5w1h8Y9FeUJpVVootaXG5/SLR8P5dolBIAJ3aM+TjKkDSGE1FY1KjS07xbMCUtC8vEOWbb30g8pZSXeLSIpVfqkVWQ9SIORlreFly3Lu3lBpFGN9TFv44nWEDWreUT3Z3jXjG07LnJqS3lC03Ek7eUXBFKHq8Cmyq7DfSM6coKpkUJEMJwoIct5xVWDpSvtD2g60AnpHidXYRZeEUPuvEjCGyg2t6mLYMrSQQEO3SEJuJLqZSgPrSDLxASLUZoz0zA5YejwRq09hJx1uNwIdUZndAkpyUoBX4A35iEMI5d7aFzDs7EAycor8LljohAvbQwUz4SE0JIJDn5RSVLClAEqqdOcLzJrl4Nh5uUuPP8AR4mftbiMJIlqUApazYGgbdt/2hbECSo/CoVhKbizVuvP1gSZxSQdef7xn1vTapkkGyj5+0exGOBDZQKMC9Rb69IzFzrgQrMWVDppFIz2aGKxILODTXfY9YBKxVaNSAyJKikkqBAFjeB2FLmNZF60pM0LLZBUVanm8HRlfKUp10NmpGPKnKSKQ1/Ekty+jzjNhlVnfHlSkXYiCCSaBIsaAawESSpXxAln6iNaRJSlKRXrqIrTmkpWGUCFAvuNGdgBvrDKFv63EXxdEkD4iQL6a9P3hbDSQkO96nn5aa+kM5HDEubQAmjn1h5CKWHtCzAMyah3frRhE/zDcgH65waZAlIKQCdQ9wB+8SvIACSrM5qGA94WClXIfzECm4h6WjTHjRlz5WyiRYlYp5NFlYpL/tGSCP7CLE8/aDB2auImoLZSR5QqTT4w0K1f9vSLLWE3tvEdMKvRQ+torMQrVzzp84D3nM+keCjABVSqeIEnp9PCqkh/1doN3h1eCJWo0r5tFqwHBTC6i1KV0jVzPIVQ0yW/ySwCYSlA6v0/aNDujkU81mCTkZNfCk610byitakYapRezRUnSGpKwp3rWLd2g/dPrF2GPd2G18rmF5iMzUMPzJiGok+vtAsBOQp8wUCC1qV3MZlOEVogfdNr7RrpQGLvfVJHSKzJadi2hs8PZdShWW8OznrpCeLmEqJNz7RsS+HZ/hdNKv8Av0hafhgPiB9+ewglNjMbygiEaF+v6w8gIFHpraHzw9i+VzuP1ivJTizZMpiCUilHaGkTCdKdYbVglWIJDcz5e0Uk4QkhgeZNPz/KDWutACnUzWFbuPlpF2q1OvlDs/D5WFyRoXAqLnSPDB5QTQsQ5DsH8otWE5xAan6Dm0DQgKDuQ/WLLRVQrfYGjVNIokBrn2/WHTgMx9Dp8oASd4nvjR6+UWkgK+EV2N/3jblYoSd4uTrVht1gwwatKcyP3g8rhpDFSkgCtw/oINUlKS0F8xBB0EQsObqfl5Q8JO6gBvUxfJL0J9P3g04Uly6QQSwIdlyZZYu4AO3rA8VNR9xLfOA4SAzKIa0MS8LR2iuFUxq1dRfeG5uMSAzbU5RUlZMkhRzAjVo0hLBRMJAfu0+Ryq/SIlYlIO4/OAzMEVZ8y1glIUMpYMp6c4rUyUSyHckg2g0lCiQAl/r94LOTfavKKYalREMNL4WbljSzg/vBsLgyTlLJSBrrysfWAomHeJnTlJbmD9fW0ZaTPkAKrNzBvhuHgyJSSR4x7frCTtUOQ7B2r5RYBusWE14JbgkqJuQzRU4kWAhSYs0ir03ixaeGJAuPOIViTRsp9X94RUDWDSmyu46P9NFiaAxCme27D5VaEsTMKgz/ACiEzSA73tE6BwfT62MSekJy0ZuenTrFQcxKQwJ9KPdwRz8oItAZmIYfVISv6/VoUZny5gOZRqNaDQNblpFO7zVK0udyr5CLCeDmzJehZQNi1CfprdYVM5ehHt+kBZhUOe/l6RbR7V82/OABdRz/ACiyw5tXU846OZ7DY9qKrsReH5Yz1FRo0YAW8GkYtSS4p6xYm0tCjQAsIAUknKHcxUcUU3xF23MGk49YSFEhzWwtGfSst3YUaBzpgdiLX09YP/MC1UpO9INhZ6VrcoD76Dn5ecSVwwQElSgej/tC8hIU5Io+8ahnSFkJIUGckjYmrfvDEzCYcsJc1qH4ksx8i3rBqYa5niZnAZ+mz7mNKbMUDlSl6AXtVWusek8EmOMjKAqVJIIJPO0XSp15qVq3+pX6wWlkrWAXLhx51bXSAKUymch/oQzNklwwJ8KTQfhDxlY0K0FTSNQNlExKSnMQdwQa0tSGcWsTEIyXSyXu9mNuZu9oCgDIAEv+Ii515iGJMxKUELJU1k6Dq1H6RklZkoBWx0zGoHpAVpJao+ngU+aVKZ+bU1/tEqPib9fyhSyRU2pavyggQWDtXp/eAh3AYF6t9bxcqagqf35RJbKHAcPydvcNFVoA1Hoac4h+RJ+rwKaLdfev7xJdZUpxm3Yjpz8oJJSUu4JLcr6vf2ikkaxMy4uT9ViSFLXU1gaw2jubafVPeChOn08QmQ43L0evna8SDxK/CkEFlDY1vf8ALaApC2olZHJmjZweAC3daUNUghRcACoZJG120in8peoU/PIs+7QFy1k/Vf1iuJmlNQUuaVp1gHCu8VmzgW1G/wCUWlSibhND7fW8b/1hBxKHAe+v1WLd6mvitdq/lFO4SRQCmxJ9xSIkz8pKTLU1gR8zEDAmuHBJDOSQbAftF1cRWCDRQbwtfzhadJmA5kKodAT9GKzSoAZak6AH35wfRWsjHIJJJfkIclYxksHB1/T1jlpctTMwG9o08GpSyGAcVqprG9TFTK1ZGMLgZFZTdRpDKcSCoJSASosHP1184xp2Jc3G1FPXZxHl4ujC/WsZ2rXSzMSqX4cxGYXCmJfcg2jOw82eQFBfxZyGRmoFsxaravzEZRneF1UbQNQ7fk8bHAMxSkrL/ZqKKfC8xr60ev4jBKZdo2C4pkyhYSWAKqEMeQJHO/KI4txKUtClBBBqQp3dtnANOkZfEZqkKVlLkKNxsTGetRVdJBN3rX5Qq10mAxyVpSkllEsXFP1atusay8HJUB9sD5gB7WPMe0cVLWxFPR79doP/AAi1AZddyQW5P+cBldTL7Pl1KSoEaU6bUvGfN4XNSScr7NXW/UQHh+FKUlHeKzXBSU9KeJ6GGpap6C6Zk2parEGl1eJx5CDWsR/L5gD5FkkbflAxhlhNUl+h9T6tA8J2kny5ywpQX1TYvyZh5w7L7TK711IDFvE5SkNd7vQ+sO0FMVIWgB0kFXKAow5UsBtqR00vFFYzd0VA1BcKBHVhDkjE/wDSUHp9ynnmeLscYaOEzCAcrfVmvGfMlLSspIqDXl5x1ZmgqOckUoctBU610b0MKYhEpJK1Tpb0JAKXoLc4Oyc5OOWg8oJ09frzhvEzpKpyUhbJLsrk9HAo7V84TRj5IQsqUHSQGbR2LHl8oe0AgUpPizKDNqQCQaPuOXSKTOLT3PjVf60gs9MtYVMRMTlTUgu58tucZIxMrSaPaGVazOHS8yqgsBcki3J94YmkJJcgPuYzxNQhQBF9SKdHh2fMGYOQ3J6RrQ8qYAdfT9IBPKjqwOpOWnL863ioxJCv/DVlYAKAarc7QDFKUs+JDDR2/X6pAzXkYoElgosMoCt9IKggUUoJOwHz2rEysNlAAFBWt35wSYED4lP/AEp02vGdWUmlQYZXWTo/56+UHmEpGbKXAo/LRtYZQJYSQkAFq5aF+pinjIAA6E1I83MPb0GsFhmSkzjlB11c7A6CxhrEzZEtHhl94qjOGoNLv6NCaJTllZqCpNjDOK7tCe8KCuwNWZ9t4MahvheXFkBcpSVH4Sg+FTAUY2LPyMO4TBrBypSlISMl9M2arC9XpF+y2EkLUiYiWtCn/rUKvs9o05gPfTU2Kpij6olpHuTBa3IwUcMC5wSucUqXYZQpJBJoNjzIgmM4ClAYrIZw/drJJ0c1emoGu8G4rMEtcua3hBf/AE1CfYE+cR2pWpM1M2VMUkTZaSGqCbFnp8OX1il0eRgGYJICswmKFGCFAM11ZkhzXTaH0ccJQoGijbkeVqQpxAqyBa1l9A1m1swtGNKxOfWla+frD9G40JnEphJJSMzEZy2a7v5mGsLxooJcEg1NfmXjHUrKDloLA686bRQKNn/zUi8rPY9xHjRWsKlhbEO1KcqJraG+G8XVNQUgBIDAFmcjXrGXg8YgOAm1QQfqsenrJJsGqAkt/asVOtKepcsKZZKSlglKnLjV9Kx03DccsS05jmOUOCzgsKPrHCSpSlLQxYfeapHO300bMvFv9mnMGIDk1atWJHWD4ZW5xDiyiUJSjqkmhpvbWFMRPBNg7VSK+5oIQ7wuWUAEkAKf4t7PYc9oEqelBLrfzjFunVlrNSmmw9zq0V7osXSC5q4uKafM/OKkkEqLFLOL+r/3iJ2IzFk5Qohy9WGjdT+cYZ2EQtlv4SogghyHFKE1AAqabRlYnAnMppiBWwYj1JeNk4dMt1e9Tv8AOETLCqlq/hEb43fgJjiCc1QDYX/Pz3hvBTFd8pKksEioNCTtXeLYDFBYCSXAbKSNusOLBSxKE6eJh5WEdLYr4PhuCzZ5yjKkl6aAddWcViMXhwlkSlZstCs3UdW1A6wzgOIBlDVQ8un9o1MLhZSkpSFZdWaj9RU+e0Zl/WpJWTwzgij41TpSXdgtRSeb0hs9nEkuuZhiB/1gKe2xjUThlkMFoWQxd9C7WLN+kLS5CyHBABFGBenLLcGHWusLr4bIWvKZcgEa98Qml65wPeGZXAgMxCJNmGXFJrfTMQLH0jK77Mt5ZDihdArvVrxrcOmFbBSUp1dRygtVyo2HOC1eMziuFVLUl0AAirTQp76gUtaC4KQVSs3dqIL+IL2oaZaNzIjcVNxJB/xUsH/3Eoi+xU8eSvEhv8UhW4E6R81iLT1L9lOHGWsqK1KJKaO6dDRqG941Mf8A+Yms/wD6Z/8AuP8A+UwHh5KVVVnJWp1BiCSSbihh3iaCZi2IFBpzSkf/ADMGnMZfFZYMpQAcJ0vRDIA/2rME4fM7yRKmTA6peZWUN4kl0ks4Avm/0xTBcJLpKp0xVA4eirOOj975J6wHgLS50yWs3KiAdGZ/I1in1m/rDUjiExSk9wvIpT0Qzk8w1OsTiOz+MAS2FnggeIZFK10NaR1OLlYkkGXMSmqgQQC5ckMAkkAoKSOsJ4sYqSFTlI71ZTlTlKgEi5JTlD+usata6yzY5PE4CbKd5EwKSzoKPFUliQzsS8JSZKlF1hTglgaMOdo0J2PmTjNK1smYAVJSotS2p105QqJaQcwb3f8AOC1zsgC8CkOUgq3A6167dIlaHooFDWAoaAXOt4ZlTEAsAxJArz69YhWIA8JTnJsQKDYvYaaxntWVM4TlamYttX5ReeSlwQ5Owq3UX2isnGzJamSQczCqaUN3el9IPiJy1KUpa0p0BIdRH9+cW0z1RJTl+EpDvlJNCa3NW6xMhNSpioPpUDpVodwqEJXfMSHCib9BpDOKmhQDuBs1+XvA30I90ZniC2AuKH6v5QsMAVJEyU5U5zZlBxoGJ05QXimHSEjISCo39aMYnguFKElpgK1A3pax94Zk9XWacweEBQO8QHbxOSfm3pApvD0uWQQNhlb3rApGHnylKWogoa1ST0FtYSncXVmNJnkIs/Gtn4QWhDZkKylzcUHXrW8MzVrUlaCMvS3W7tGPh5qUrOUuCSHAofWojWlSysJyll/CCHZXIg2feOlZzTOGAUQhLpVcpJcEOKv6w4nDTBUqFNjv0OlYW4YpaCFfeFSAza6ajlzjWlYwKKgGHJ+Z9rwXMZsxTC48yDRWgFxpYV6xpYjjZIAUkF7swLfOJ7PcFRilZD4CA9w9Daxfc+W8Hx/CZGHmnv1o7tKcyioqKiweyQ2Xy0jE4+Karw6RLUfsqFjXIAagve/tBgnEpQlBmCZLGYNah3DP8oyeNcTmM0tORG6Df/UQIzcIMRi01m5Ep/qUBVrs49Y1Ja12jpJEvBBWXFOFqerqSE7AkVFn843ZWB4eRQhhY5zbkTHJzey82csLmFS1JAGZcwHM13avO8VlcQw8l0hRSsUIIXlTsXN/KCrXapEgBSJADqYhjrqAbOdtxGJxDCJlzT95RQpQJBzZvERVq2DNtFsFiFIIabhuve2sx+Hn7wlxHtcO9VLzBRSTU1SW2589omtamDUCHI8KVKD/AIQXcf6Fzj5Rj8aKpU1KwK/eZmBSCD5OIBwzvZpUc6AgqBGViyVTUpNHowU7coLi+HTChWZTnKCG0LqCh5FLesFyf0W+Op79Jk/xEtIUtkhNSKqLJJbQZiDyBjN4vhsUpv8AFYSSoGoGIWTaxHwiEuxnFc6VS0j4QADoVVIFQRpasK43tKpORpcsuWCpi1oJNLpSGv0huGcrn1m8cw5kE55kuYpeUvLZSTpdJu/LWMCZjAfEQwemttgzRqdqMUvvHWiWZhoBKc1A8TUNqO51jBnyZsxBzS1BmckEEOdms0PGf1nluowuOQpRLV0pQ+QrrrBcfilAWZ7Olh6hvmIvKkBKQAOQp0fWntC06YzlZcEjpW4YOaAdYfN1zO8Ix8kjJNSpb0dBOYHZsyS1RWoPrG9L4RhpiStKpsuWSUlSk5gCMr3Bs6dWqIBheBYKVME0TJkxvExpmpQMwLvzALR7tRxZUpSZUpRCQx+IHxEB3ahNvTaK5vjZib2eSD9itSkJYHMoZubEAAdKwBeGnpzNLmEIZrKJHLKTXlzjY4Qvv8M2SWSQMqwBnAzPXKdct2so1hWbM/hVDvpszuyhQCQCVZmop1GoBuA14zbKNxiLxU2XLmqmS1glglJuQ5JcCzEAwvPmqXLlslKCbn4Soc9HvVtI7+VNlqSCiYhiHHegi5S2ZQBSCxJ8mvHN8Rx8pSpgnyEnK4CkUsWpUEg3DaaQ5E5mTjGZObwOczk+LQmlujQbuUf0pP8AmmrB8w8D7W4NEqYju0LSmYkKTmuQSQWetCLWpGUgzWoFesa60ymBhgGBGtQ+tW8JUAbDyjUw0spQmYnMpZBagIDEtqAT9AQsqa6k3QUihKXJP9VaGn5R7i89aEd0kjIB/SxLt4gRSvziaOyVlWViX1y6bO357wv35RMzFTVNdKaHkd/7xnzJxyJVLKRRiLE3Yvmv5edosnEBLg1emhr8t4ZBX2D/AIfcSkTEd2kBM8VWCQ5G6TqnkLa3cudruJnDoMxKJanLKWAgrR4XFzQUPR+cfGsOiYhSZiFFExJBQoNTkdG/WPsWBErH4VE9QVKXMBSooUxCknIqooapJtZozfPpzZ44TEdqZJI7xahq5SrXcpv67Q4Z6JozpQJiWp4QEBtStVB66WMdlj+xkiZL/wDCkLWGAJSEv5hqxhK7NJbulSQAmuVSmA6BSmNtIt/Fk/rkf4qX3gJmLQXcJQoKTS2UCh8/eLTeHS1qWZ6iurgkqBYh6gH6aOh4n2VCsvdSZaSk+HKtGXeqc7aC0e4nwvEKSAjDpKv6u8lhqGzKBuxjHLhy5M3McrxSYJR7mU5VRGUVc6JAN1OW8tdEZuEIBSFyioOFBLkuD8ILVoNKdY7Hsn2Xmyc0+cgd9VMpGeWe70MwnMRmIJAAejveC8Y4BPUh5aEuk5gnOgF+RdnqbkdYbLxySBzGB4gqRmly2GZJNdxoOajlFdWjQ4Xj8ao5VJIGaX3hJqJc3xZg/NYPIr8oqrsliSUqCGV4QftJdhUn475mHkI6fD8MmhUtRQCO7CZgzorQoI+O+UJIO5Bg5W/hlAwGMl4fNLmnIkl85JOVSaJUaVdvMEteNWVJkTkGYJeZHdFsjVWk2r4vECGNmFbxl9pOy657MpJWmmbOgBTUD+LqfM7Qz2U4euRISiYgZwSFOuUQpJqCPF4SKAXFoePG/DqJ3BUSJX8QqQpL1IUvMoBRGoJYEgGjaCsYGMxuDmyyFickH76VJdJru4NKVvG7xLsoVlcwz0F7IC0AlgGOZSmq1ucceMD3M5SJ2HnAEeFag6RV3eiTQCo3MbsG1kY3hqpqwmTNm93lFVCrWchJapF6XgGNUQ8tjnSwZqlhdn5irx9Kwk+VMKwmYkpUfC5Y0ZwLD0jHxHZc51HIgpp8PxACwcF/V4x2v9PVyvDJ6gXOjHM6SCa0ZqghxC3aLGmac5OZQABLBqBvVo3OK4FWUSxJmoQm3hZuhILxmHsxMSnP3iWBDu4PRrPWGcp9ow92Em92oKmTBKDgMtMwvepZqfrB+3GNOJZcqWoiSDmUCcpBKQCxDiulYwMUZxLolqWCSAEpLs2gAjqOz/DsZOlJHdZEJLrMxQQAn7zlQcWB8qw+7ql0t2S4rhhKAmSWWh05wupNyrxOAas42jpcFgMMmVMnjMlGUj7UMLXSTVTvQ6tSMQzsBImgSgrErBoqglI2ypDBbFuXOF8VxBE1ZOImTJhcFJIZKQH8ISKAGleUHLDMl9aPbbGy8RKkolzHlpOZ3LVFAEmxre4jm5GHRlDF/X9DGoGWg+EXvmFNnD/TwjMCElmQSL1IrrR94z2q+lMbisKskyCopSmpmrAWpWzEuRTTeK8PnJmJCVEA0a59IxcfhAU5nAIew+JhSlwSd+cXwRATcPemhtHbPDGpicMpBYux10MRxGUyVFQpmcF93+qQGXNWFJCHUKJIIAupiw10h3ikgmUFjOXVUEijZn5NUQCkMPiTlp4mNRqBp1b5x3XYLjgkTe6UXRNIyXyhRoxAIqaVjgsEGUCMzsxLcg1PL2g+BSQXKs1r2bTzgs1qP0BgMaFGanwkgt4QVJIBFH0U1CHcPC/E8fJQtCZsnvEhJyghK2JKbZrBk9amOY/4e42ZOzrm51mgzlaSmgoCm4LG+sd/g+GIW6lJCi2Wo0cEdGr6xcbnjPKa588SwTFRwiABcmXKYDnEp4ngPD/hZPi+H7OT4um/lCn88CPCZMgPQZlAE+WVoqnj0s17vD017xNP9sPbl+DpxaM7FYMN/hJQteXKHyi0zFYUM2BStw7pRIYVIapFaRhcY47h0D/EIlpBY1ci9PubiFZveYtCZnDlSUiXmSQ5CcxKVEtlGhNd4pzqvCY6T+Mw/wDy7/Zhv++I/jMP/wAu/wBmG/745OZwriWY/aSnBLHNQJJFCGuwgf8AJeJEkpmSyoEt4zlA2Ia7xrsz1jspOLwpVlOBSijuUSDqNiT/AGgUrieEU+TBpUQWbu5Q0NQ9xSOTmdmcchRUlaTmNQC5Ic8mi07s7jVKSErRQJzErO5cimtn5Wh0ZPx2H8xkhL/wAbkmSfQAkmCS+LTGUkSGQaAEps2wV5Vjh8DwTFS5agmaAMzKoohrEfDsbilYbxHCMSKd4AhSQgBlvmapzZLH9IbYZGti8LJKsxlZDoQNRqCOoEAMoXTMI6/vSMmfwWehPeTpxKxbIlSS3i0ytqBq8Vlz5odPeOxqFoHlbLoI83O9b8b1qS1zkKUAkFJsoEE+Y08oseIJlnNPUgJ/GzvyFS8ZGGmTkqcpkqQ+ZajmSQHAJsoFhYa0EY44YCvvJxzjMol6lQ0DUA5ivpBJL61K2OOdqlSUHJJzIJ8OdJQlL/hupyFHSOI4xj8TiW71YAPwoPhSf8qBeup9YZ4xj5uJnFHeKEtBKkhLuKVSas7ChL3LbRmfwCpywcymBcZkHMoUuaAWOri7R02SM2tnhnD2Q6zm8X2edFCAxUUm7Alg96EUjN7QSFSw4dTq+6DSljV9I3VqDkqBAoyTUJ5ctOUFweISr4VZhZgxrtyjzX/re25458uXvxzPA19+CgoUPxpDFtM27Q1P4PlUQFyDzVmfzpHSkgbN5g9TAStOx9I1/wCnLfI3Lfxw/fUZSWa7gDf1heZu4yt6xsSCiYRLmISFq+8Q7Xty/U9I05UtcpIQVJCB8LM1dbR6OzTmsFMWogS0FYcUSCdQwO1RHd8M4bOloSFgJoAc1iS1CTRjsOcDwSFqUBQ5S4JankGY6QTivFUyEF13G5PoHarG1LwW2lzuMkhMygMs6OlklwHZxuWflCM9akqagI9Hv8otM4umaoJKAEVqq7tS1qxE6UwIWlwbHUWp1EIb/Zrja8IvvEKSUqbOj+oDWhoRW0fXeC8cTPyGVMYgg5Crwqo4BIvQu2zUMfno4Ut8fhPt1+tI3eznHBlEpZKaEBYuCbBvvJLWIZ4LM9h++V2/aXsVi8RNlTAJA7skt3l/Gk3IDfDHOq/4Z40Syj7GqnfOKUUNOsbfCcTiEZlypiJwUagKIWzAMUqBTyYBPWNjCduSJhRNlqQwSWynUlycpWGtWDvyHWOe7R9icdi1JLS0JCAnL3gPwkkG1Lwl/Kcbw2SmUkZ5pVMWEJLhQPcJuGsyzH0XB8fRNKlZ0sCyWOZxzb4S+kcz2o7QSJk9CJssFQocxWkABQNagsQT5kPFx5q8M/rm8RxnH+PwHOCcia+MOjxGuj7x6bxfHjMyTmBVkQ58SQqWMx8WxOojSxPC+H5/HLnBy5yrUoV/1OPRqXgmL4LwwJSoDEEqfKM1RQF2JeHvwjOcoxsNxvEd7MCpygwDpJoDmQDqGZyLlucMJ7RqUVoRMVnQCW8R1alQDXmIemcF4OHCps3MCHSy7jRyMvqWh+X2WwFSEqOaubMGP3gfnGuXLjvxTXJYniWOCppkKWoCbkTmUQi5cA5gHcoo/wB4bwSdj8fLuoiWopKFKmXSSXuuwDARodosKnDqSJCCoKU6golSM6lB1AWFk+jRz2P4sZk1CVIByy0JDgnKXNq0umsa7cassafEOJz5eRKisFSMxClGoIJCvxClwaRs8Jeal13rlUl3FadW29OeUriWeYpalFWZIIzVsgg0csHSoaOa9GMHiAychzAs4DipLAEXNWrs+4jHLL4srTm4UqQuUVJExRGUP8RT4hzYsKtrbSOaXiZqM6ZzhdgmjD4R0Lx2U6UoZWIQugSpnYOCWpr7wDH8OlYsLUT3c6WVAlqhOY5cwLZgzHqb78pOsyH4+e8CmpGIV3ysqXzOzZilVqEDXpG3KMtUycorXkIa7sTWje5cx7inAylkzFqCkAlCwkDM5OurJPw0NukZdMKQHJBUMwVoxGlquXYtFyu/6zq2MRnWBnyqs5DWOxG+j6iGeHo7tw6XUwFAcunrueUILUB965qMu9bUby94vwjIlBISSASxIr5HSOXom7615XEAn7wcXBTaFZvaUAkeH2+cKJmpSczudjCU3FpKicqb7GNZL8Pb8Xw+LIKFLZRNiLg/MW/eJl8TLmWtz4md6j/L+kej0d5HRuSXSJn4L+4cehpzjieI8QXOUVKPQCwetI9Ho1/zHJPDkAqAIfWp28o1TIKj4Cz787vHo9Fy+iB4clJqykq8LHqIVx2GCQqYNCAoPd7NHo9FPqvx0nAZhmJJchSG8Vj66x0WH45OlhlZJifxCvqI9Ho48/L45XlZyyM7jvabDJSiZ3Cgsln8Jbc6E7XF40Z/CgRKzgWpUkgF2qQ9t35R6PRufHaokdmkGalaFqTlsGcENrW7vptGerDzZKxOUU5A4ZL5iVZbuKWETHouPrPK2NKVORMS65SFkKIL6gG9QoEmtGEanDOLCYEolhmLBJGVIAoGIVto3tHo9Fkw/wBP4yckEd8DYqp4mAD0fLtGQMVLVPTKQkH7POSpADOEMzKL0XW3ziY9GuEnU2+C4rhgSmYQlDAS9GPj22t7xlyaKzG2RC2FD4cg8vKPR6D4DmDxZVLWupSgC6nLhA5W8MM90ZqBn+JYSSoXIGVbE7E/OPR6MW7K1GxJkpxCcqg457g8vaOQ7U8HQn4gFIBZmqCz08o9Hox946xznjn8fLAYpKgMo8NCzW6xnkKyuTqT1d49Hozus32MvETyaqUo7MWZ4rL4SpQzCYQ+nnHo9HpvnxrH/9k="/>
          <p:cNvSpPr>
            <a:spLocks noChangeAspect="1" noChangeArrowheads="1"/>
          </p:cNvSpPr>
          <p:nvPr/>
        </p:nvSpPr>
        <p:spPr bwMode="auto">
          <a:xfrm>
            <a:off x="1788652" y="-69789"/>
            <a:ext cx="297700" cy="29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872479" eaLnBrk="1" hangingPunct="1">
              <a:spcBef>
                <a:spcPct val="0"/>
              </a:spcBef>
              <a:buNone/>
              <a:defRPr/>
            </a:pPr>
            <a:endParaRPr lang="es-PE" altLang="es-PE" sz="1954">
              <a:solidFill>
                <a:prstClr val="black"/>
              </a:solidFill>
              <a:latin typeface="Arial" charset="0"/>
            </a:endParaRPr>
          </a:p>
        </p:txBody>
      </p:sp>
      <p:sp>
        <p:nvSpPr>
          <p:cNvPr id="52227" name="Rectángulo 4"/>
          <p:cNvSpPr>
            <a:spLocks noChangeArrowheads="1"/>
          </p:cNvSpPr>
          <p:nvPr/>
        </p:nvSpPr>
        <p:spPr bwMode="auto">
          <a:xfrm>
            <a:off x="597277" y="376188"/>
            <a:ext cx="8849700" cy="642933"/>
          </a:xfrm>
          <a:prstGeom prst="rect">
            <a:avLst/>
          </a:prstGeom>
          <a:noFill/>
          <a:ln>
            <a:noFill/>
          </a:ln>
        </p:spPr>
        <p:txBody>
          <a:bodyPr wrap="square">
            <a:spAutoFit/>
          </a:bodyPr>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37931725" indent="-37474525"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872479">
              <a:spcBef>
                <a:spcPct val="0"/>
              </a:spcBef>
              <a:buNone/>
              <a:defRPr/>
            </a:pPr>
            <a:r>
              <a:rPr lang="es-PE" altLang="es-PE" sz="3578" b="1" dirty="0">
                <a:solidFill>
                  <a:srgbClr val="FF0000"/>
                </a:solidFill>
                <a:effectLst>
                  <a:outerShdw blurRad="38100" dist="38100" dir="2700000" algn="tl">
                    <a:srgbClr val="000000">
                      <a:alpha val="43137"/>
                    </a:srgbClr>
                  </a:outerShdw>
                </a:effectLst>
                <a:latin typeface="Arial Regular"/>
              </a:rPr>
              <a:t>¿CUÁNTO SE HA AVANZADO?</a:t>
            </a:r>
            <a:r>
              <a:rPr lang="es-PE" altLang="es-PE" sz="3578" b="1" baseline="30000" dirty="0">
                <a:solidFill>
                  <a:srgbClr val="FF0000"/>
                </a:solidFill>
                <a:effectLst>
                  <a:outerShdw blurRad="38100" dist="38100" dir="2700000" algn="tl">
                    <a:srgbClr val="000000">
                      <a:alpha val="43137"/>
                    </a:srgbClr>
                  </a:outerShdw>
                </a:effectLst>
                <a:latin typeface="Arial Regular"/>
              </a:rPr>
              <a:t>(1)</a:t>
            </a:r>
          </a:p>
        </p:txBody>
      </p:sp>
      <p:sp>
        <p:nvSpPr>
          <p:cNvPr id="12" name="object 2">
            <a:extLst>
              <a:ext uri="{FF2B5EF4-FFF2-40B4-BE49-F238E27FC236}">
                <a16:creationId xmlns:a16="http://schemas.microsoft.com/office/drawing/2014/main" id="{E92C3883-81E0-421C-B911-3A0A94D371A4}"/>
              </a:ext>
            </a:extLst>
          </p:cNvPr>
          <p:cNvSpPr txBox="1">
            <a:spLocks/>
          </p:cNvSpPr>
          <p:nvPr/>
        </p:nvSpPr>
        <p:spPr bwMode="auto">
          <a:xfrm>
            <a:off x="695325" y="1028097"/>
            <a:ext cx="11234820" cy="73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1512" rIns="0" bIns="0" numCol="1" rtlCol="0" anchor="ctr" anchorCtr="0" compatLnSpc="1">
            <a:prstTxWarp prst="textNoShape">
              <a:avLst/>
            </a:prstTxWarp>
            <a:spAutoFit/>
          </a:bodyPr>
          <a:lst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a:lstStyle>
          <a:p>
            <a:pPr marL="12118" defTabSz="872479">
              <a:lnSpc>
                <a:spcPts val="3048"/>
              </a:lnSpc>
              <a:spcBef>
                <a:spcPts val="91"/>
              </a:spcBef>
              <a:tabLst>
                <a:tab pos="817345" algn="l"/>
                <a:tab pos="1342650" algn="l"/>
                <a:tab pos="1830998" algn="l"/>
                <a:tab pos="3419639" algn="l"/>
                <a:tab pos="3943126" algn="l"/>
                <a:tab pos="5654764" algn="l"/>
              </a:tabLst>
              <a:defRPr/>
            </a:pPr>
            <a:r>
              <a:rPr lang="es-PE" sz="2000" b="1" kern="0" spc="-5" dirty="0">
                <a:solidFill>
                  <a:srgbClr val="FF0000"/>
                </a:solidFill>
                <a:latin typeface="Arial Regular"/>
              </a:rPr>
              <a:t>18</a:t>
            </a:r>
            <a:r>
              <a:rPr lang="es-PE" sz="1800" kern="0" spc="-5" dirty="0">
                <a:solidFill>
                  <a:schemeClr val="tx1">
                    <a:lumMod val="95000"/>
                    <a:lumOff val="5000"/>
                  </a:schemeClr>
                </a:solidFill>
                <a:latin typeface="Arial Regular"/>
              </a:rPr>
              <a:t> MILLONES DE PERUANOS BENEFICIADOS CON EL DESARROLLO DE </a:t>
            </a:r>
            <a:r>
              <a:rPr lang="es-PE" sz="2000" b="1" kern="0" spc="-5" dirty="0">
                <a:solidFill>
                  <a:srgbClr val="FF0000"/>
                </a:solidFill>
                <a:latin typeface="Arial Regular"/>
              </a:rPr>
              <a:t>434</a:t>
            </a:r>
            <a:r>
              <a:rPr lang="es-PE" sz="1800" kern="0" spc="-5" dirty="0">
                <a:solidFill>
                  <a:schemeClr val="tx1">
                    <a:lumMod val="95000"/>
                    <a:lumOff val="5000"/>
                  </a:schemeClr>
                </a:solidFill>
                <a:latin typeface="Arial Regular"/>
              </a:rPr>
              <a:t> OBRAS POR UN MONTO DE </a:t>
            </a:r>
            <a:r>
              <a:rPr lang="es-PE" sz="2000" b="1" kern="0" spc="-5" dirty="0">
                <a:solidFill>
                  <a:srgbClr val="FF0000"/>
                </a:solidFill>
                <a:latin typeface="Arial Regular"/>
              </a:rPr>
              <a:t>S/5,654 </a:t>
            </a:r>
            <a:r>
              <a:rPr lang="es-PE" sz="1800" kern="0" spc="-5" dirty="0">
                <a:solidFill>
                  <a:schemeClr val="tx1">
                    <a:lumMod val="95000"/>
                    <a:lumOff val="5000"/>
                  </a:schemeClr>
                </a:solidFill>
                <a:latin typeface="Arial Regular"/>
              </a:rPr>
              <a:t>MILLONES</a:t>
            </a:r>
            <a:endParaRPr lang="es-PE" sz="1800" kern="0" dirty="0">
              <a:solidFill>
                <a:schemeClr val="tx1">
                  <a:lumMod val="95000"/>
                  <a:lumOff val="5000"/>
                </a:schemeClr>
              </a:solidFill>
              <a:latin typeface="Arial Regular"/>
            </a:endParaRPr>
          </a:p>
        </p:txBody>
      </p:sp>
      <p:sp>
        <p:nvSpPr>
          <p:cNvPr id="23" name="Rectángulo 4">
            <a:extLst>
              <a:ext uri="{FF2B5EF4-FFF2-40B4-BE49-F238E27FC236}">
                <a16:creationId xmlns:a16="http://schemas.microsoft.com/office/drawing/2014/main" id="{97B15126-7D28-4BEB-9612-24FC2CD16148}"/>
              </a:ext>
            </a:extLst>
          </p:cNvPr>
          <p:cNvSpPr>
            <a:spLocks noChangeArrowheads="1"/>
          </p:cNvSpPr>
          <p:nvPr/>
        </p:nvSpPr>
        <p:spPr bwMode="auto">
          <a:xfrm>
            <a:off x="620913" y="6303059"/>
            <a:ext cx="9173481" cy="283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pitchFamily="-112" charset="-128"/>
              </a:defRPr>
            </a:lvl1pPr>
            <a:lvl2pPr marL="742950" indent="-285750">
              <a:spcBef>
                <a:spcPct val="20000"/>
              </a:spcBef>
              <a:buChar char="–"/>
              <a:defRPr sz="2800">
                <a:solidFill>
                  <a:schemeClr val="tx1"/>
                </a:solidFill>
                <a:latin typeface="Arial" charset="0"/>
                <a:ea typeface="ＭＳ Ｐゴシック" pitchFamily="-112" charset="-128"/>
              </a:defRPr>
            </a:lvl2pPr>
            <a:lvl3pPr marL="1143000" indent="-228600">
              <a:spcBef>
                <a:spcPct val="20000"/>
              </a:spcBef>
              <a:buChar char="•"/>
              <a:defRPr sz="2400">
                <a:solidFill>
                  <a:schemeClr val="tx1"/>
                </a:solidFill>
                <a:latin typeface="Arial" charset="0"/>
                <a:ea typeface="ＭＳ Ｐゴシック" pitchFamily="-112" charset="-128"/>
              </a:defRPr>
            </a:lvl3pPr>
            <a:lvl4pPr marL="1600200" indent="-228600">
              <a:spcBef>
                <a:spcPct val="20000"/>
              </a:spcBef>
              <a:buChar char="–"/>
              <a:defRPr sz="2000">
                <a:solidFill>
                  <a:schemeClr val="tx1"/>
                </a:solidFill>
                <a:latin typeface="Arial" charset="0"/>
                <a:ea typeface="ＭＳ Ｐゴシック" pitchFamily="-112" charset="-128"/>
              </a:defRPr>
            </a:lvl4pPr>
            <a:lvl5pPr marL="2057400" indent="-228600">
              <a:spcBef>
                <a:spcPct val="20000"/>
              </a:spcBef>
              <a:buChar char="»"/>
              <a:defRPr sz="20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9pPr>
          </a:lstStyle>
          <a:p>
            <a:pPr defTabSz="872479">
              <a:spcBef>
                <a:spcPct val="0"/>
              </a:spcBef>
              <a:buNone/>
              <a:defRPr/>
            </a:pPr>
            <a:r>
              <a:rPr lang="es-ES" altLang="es-ES" sz="1240" b="1" dirty="0">
                <a:solidFill>
                  <a:srgbClr val="FF0000"/>
                </a:solidFill>
                <a:latin typeface="Calibri(Light)"/>
                <a:cs typeface="Calibri" panose="020F0502020204030204" pitchFamily="34" charset="0"/>
              </a:rPr>
              <a:t>Participan: </a:t>
            </a:r>
            <a:r>
              <a:rPr lang="es-ES" altLang="es-ES" sz="1240" dirty="0">
                <a:solidFill>
                  <a:srgbClr val="FF0000"/>
                </a:solidFill>
                <a:latin typeface="Calibri(Light)"/>
                <a:cs typeface="Calibri" panose="020F0502020204030204" pitchFamily="34" charset="0"/>
              </a:rPr>
              <a:t>17</a:t>
            </a:r>
            <a:r>
              <a:rPr lang="es-ES" altLang="es-ES" sz="1240" dirty="0">
                <a:solidFill>
                  <a:prstClr val="black"/>
                </a:solidFill>
                <a:latin typeface="Calibri(Light)"/>
                <a:cs typeface="Calibri" panose="020F0502020204030204" pitchFamily="34" charset="0"/>
              </a:rPr>
              <a:t> Gobiernos Regionales, </a:t>
            </a:r>
            <a:r>
              <a:rPr lang="es-ES" altLang="es-ES" sz="1240" dirty="0">
                <a:solidFill>
                  <a:srgbClr val="FF0000"/>
                </a:solidFill>
                <a:latin typeface="Calibri(Light)"/>
                <a:cs typeface="Calibri" panose="020F0502020204030204" pitchFamily="34" charset="0"/>
              </a:rPr>
              <a:t>172</a:t>
            </a:r>
            <a:r>
              <a:rPr lang="es-ES" altLang="es-ES" sz="1240" dirty="0">
                <a:solidFill>
                  <a:prstClr val="black"/>
                </a:solidFill>
                <a:latin typeface="Calibri(Light)"/>
                <a:cs typeface="Calibri" panose="020F0502020204030204" pitchFamily="34" charset="0"/>
              </a:rPr>
              <a:t> Municipalidades, </a:t>
            </a:r>
            <a:r>
              <a:rPr lang="es-ES" altLang="es-ES" sz="1240" dirty="0">
                <a:solidFill>
                  <a:srgbClr val="FF0000"/>
                </a:solidFill>
                <a:latin typeface="Calibri(Light)"/>
                <a:cs typeface="Calibri" panose="020F0502020204030204" pitchFamily="34" charset="0"/>
              </a:rPr>
              <a:t>8</a:t>
            </a:r>
            <a:r>
              <a:rPr lang="es-ES" altLang="es-ES" sz="1240" dirty="0">
                <a:solidFill>
                  <a:prstClr val="black"/>
                </a:solidFill>
                <a:latin typeface="Calibri(Light)"/>
                <a:cs typeface="Calibri" panose="020F0502020204030204" pitchFamily="34" charset="0"/>
              </a:rPr>
              <a:t> Entidades del Gobierno Nacional, </a:t>
            </a:r>
            <a:r>
              <a:rPr lang="es-ES" altLang="es-ES" sz="1240" dirty="0">
                <a:solidFill>
                  <a:srgbClr val="FF0000"/>
                </a:solidFill>
                <a:latin typeface="Calibri(Light)"/>
                <a:cs typeface="Calibri" panose="020F0502020204030204" pitchFamily="34" charset="0"/>
              </a:rPr>
              <a:t>3</a:t>
            </a:r>
            <a:r>
              <a:rPr lang="es-ES" altLang="es-ES" sz="1240" dirty="0">
                <a:solidFill>
                  <a:prstClr val="black"/>
                </a:solidFill>
                <a:latin typeface="Calibri(Light)"/>
                <a:cs typeface="Calibri" panose="020F0502020204030204" pitchFamily="34" charset="0"/>
              </a:rPr>
              <a:t> Universidades y </a:t>
            </a:r>
            <a:r>
              <a:rPr lang="es-ES" altLang="es-ES" sz="1240" dirty="0">
                <a:solidFill>
                  <a:srgbClr val="FF0000"/>
                </a:solidFill>
                <a:latin typeface="Calibri(Light)"/>
                <a:cs typeface="Calibri" panose="020F0502020204030204" pitchFamily="34" charset="0"/>
              </a:rPr>
              <a:t>121</a:t>
            </a:r>
            <a:r>
              <a:rPr lang="es-ES" altLang="es-ES" sz="1240" dirty="0">
                <a:solidFill>
                  <a:srgbClr val="C00000"/>
                </a:solidFill>
                <a:latin typeface="Calibri(Light)"/>
                <a:cs typeface="Calibri" panose="020F0502020204030204" pitchFamily="34" charset="0"/>
              </a:rPr>
              <a:t> </a:t>
            </a:r>
            <a:r>
              <a:rPr lang="es-ES" altLang="es-ES" sz="1240" dirty="0">
                <a:solidFill>
                  <a:prstClr val="black"/>
                </a:solidFill>
                <a:latin typeface="Calibri(Light)"/>
                <a:cs typeface="Calibri" panose="020F0502020204030204" pitchFamily="34" charset="0"/>
              </a:rPr>
              <a:t>empresas.</a:t>
            </a:r>
            <a:endParaRPr lang="es-PE" altLang="es-ES" sz="1240" dirty="0">
              <a:solidFill>
                <a:prstClr val="black"/>
              </a:solidFill>
              <a:latin typeface="Calibri(Light)"/>
              <a:cs typeface="Calibri" panose="020F0502020204030204" pitchFamily="34" charset="0"/>
            </a:endParaRPr>
          </a:p>
        </p:txBody>
      </p:sp>
      <p:sp>
        <p:nvSpPr>
          <p:cNvPr id="19" name="Rectángulo 4">
            <a:extLst>
              <a:ext uri="{FF2B5EF4-FFF2-40B4-BE49-F238E27FC236}">
                <a16:creationId xmlns:a16="http://schemas.microsoft.com/office/drawing/2014/main" id="{E51B0508-B87D-446B-BDEE-148D831D945C}"/>
              </a:ext>
            </a:extLst>
          </p:cNvPr>
          <p:cNvSpPr>
            <a:spLocks noChangeArrowheads="1"/>
          </p:cNvSpPr>
          <p:nvPr/>
        </p:nvSpPr>
        <p:spPr bwMode="auto">
          <a:xfrm>
            <a:off x="8427817" y="5335613"/>
            <a:ext cx="2940543" cy="950838"/>
          </a:xfrm>
          <a:prstGeom prst="rect">
            <a:avLst/>
          </a:prstGeom>
          <a:noFill/>
          <a:ln w="28575">
            <a:noFill/>
            <a:miter lim="800000"/>
            <a:headEnd/>
            <a:tailEnd/>
          </a:ln>
        </p:spPr>
        <p:txBody>
          <a:bodyPr wrap="square">
            <a:spAutoFit/>
          </a:bodyPr>
          <a:lstStyle>
            <a:lvl1pPr>
              <a:spcBef>
                <a:spcPct val="20000"/>
              </a:spcBef>
              <a:buChar char="•"/>
              <a:defRPr sz="3200">
                <a:solidFill>
                  <a:schemeClr val="tx1"/>
                </a:solidFill>
                <a:latin typeface="Arial" charset="0"/>
                <a:ea typeface="ＭＳ Ｐゴシック" pitchFamily="-112" charset="-128"/>
              </a:defRPr>
            </a:lvl1pPr>
            <a:lvl2pPr marL="742950" indent="-285750">
              <a:spcBef>
                <a:spcPct val="20000"/>
              </a:spcBef>
              <a:buChar char="–"/>
              <a:defRPr sz="2800">
                <a:solidFill>
                  <a:schemeClr val="tx1"/>
                </a:solidFill>
                <a:latin typeface="Arial" charset="0"/>
                <a:ea typeface="ＭＳ Ｐゴシック" pitchFamily="-112" charset="-128"/>
              </a:defRPr>
            </a:lvl2pPr>
            <a:lvl3pPr marL="1143000" indent="-228600">
              <a:spcBef>
                <a:spcPct val="20000"/>
              </a:spcBef>
              <a:buChar char="•"/>
              <a:defRPr sz="2400">
                <a:solidFill>
                  <a:schemeClr val="tx1"/>
                </a:solidFill>
                <a:latin typeface="Arial" charset="0"/>
                <a:ea typeface="ＭＳ Ｐゴシック" pitchFamily="-112" charset="-128"/>
              </a:defRPr>
            </a:lvl3pPr>
            <a:lvl4pPr marL="1600200" indent="-228600">
              <a:spcBef>
                <a:spcPct val="20000"/>
              </a:spcBef>
              <a:buChar char="–"/>
              <a:defRPr sz="2000">
                <a:solidFill>
                  <a:schemeClr val="tx1"/>
                </a:solidFill>
                <a:latin typeface="Arial" charset="0"/>
                <a:ea typeface="ＭＳ Ｐゴシック" pitchFamily="-112" charset="-128"/>
              </a:defRPr>
            </a:lvl4pPr>
            <a:lvl5pPr marL="2057400" indent="-228600">
              <a:spcBef>
                <a:spcPct val="20000"/>
              </a:spcBef>
              <a:buChar char="»"/>
              <a:defRPr sz="20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12" charset="-128"/>
              </a:defRPr>
            </a:lvl9pPr>
          </a:lstStyle>
          <a:p>
            <a:pPr algn="ctr" defTabSz="893111">
              <a:spcBef>
                <a:spcPct val="0"/>
              </a:spcBef>
              <a:buNone/>
              <a:defRPr/>
            </a:pPr>
            <a:r>
              <a:rPr lang="es-ES" altLang="es-ES" sz="1395" dirty="0">
                <a:solidFill>
                  <a:prstClr val="black"/>
                </a:solidFill>
                <a:latin typeface="Calibri(Light)"/>
                <a:cs typeface="Calibri" panose="020F0502020204030204" pitchFamily="34" charset="0"/>
              </a:rPr>
              <a:t>Tope máximo de capacidad anual 2021 asignado a GRs, GLs y Univ.:</a:t>
            </a:r>
          </a:p>
          <a:p>
            <a:pPr defTabSz="893111">
              <a:spcBef>
                <a:spcPct val="0"/>
              </a:spcBef>
              <a:buNone/>
              <a:defRPr/>
            </a:pPr>
            <a:endParaRPr lang="es-ES" altLang="es-ES" sz="606" u="sng" dirty="0">
              <a:solidFill>
                <a:prstClr val="black"/>
              </a:solidFill>
              <a:latin typeface="Calibri(Light)"/>
              <a:cs typeface="Calibri" panose="020F0502020204030204" pitchFamily="34" charset="0"/>
            </a:endParaRPr>
          </a:p>
          <a:p>
            <a:pPr algn="ctr" defTabSz="893111">
              <a:spcBef>
                <a:spcPct val="0"/>
              </a:spcBef>
              <a:buNone/>
              <a:defRPr/>
            </a:pPr>
            <a:r>
              <a:rPr lang="es-ES" altLang="es-ES" sz="2183" b="1" dirty="0">
                <a:solidFill>
                  <a:srgbClr val="FF0000"/>
                </a:solidFill>
                <a:latin typeface="Calibri(Light)"/>
                <a:cs typeface="Calibri" panose="020F0502020204030204" pitchFamily="34" charset="0"/>
              </a:rPr>
              <a:t>S/ 14,846 millones</a:t>
            </a:r>
          </a:p>
        </p:txBody>
      </p:sp>
      <p:sp>
        <p:nvSpPr>
          <p:cNvPr id="26" name="8 Rectángulo"/>
          <p:cNvSpPr>
            <a:spLocks noChangeArrowheads="1"/>
          </p:cNvSpPr>
          <p:nvPr/>
        </p:nvSpPr>
        <p:spPr bwMode="auto">
          <a:xfrm>
            <a:off x="616439" y="5870953"/>
            <a:ext cx="179568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Calibri" pitchFamily="-112" charset="0"/>
                <a:ea typeface="ＭＳ Ｐゴシック" pitchFamily="-112" charset="-128"/>
              </a:defRPr>
            </a:lvl1pPr>
            <a:lvl2pPr marL="742950" indent="-285750" eaLnBrk="0" hangingPunct="0">
              <a:spcBef>
                <a:spcPct val="20000"/>
              </a:spcBef>
              <a:buChar char="–"/>
              <a:defRPr sz="2400">
                <a:solidFill>
                  <a:schemeClr val="tx1"/>
                </a:solidFill>
                <a:latin typeface="Calibri" pitchFamily="-112" charset="0"/>
                <a:ea typeface="ＭＳ Ｐゴシック" pitchFamily="-112" charset="-128"/>
              </a:defRPr>
            </a:lvl2pPr>
            <a:lvl3pPr marL="1143000" indent="-228600" eaLnBrk="0" hangingPunct="0">
              <a:spcBef>
                <a:spcPct val="20000"/>
              </a:spcBef>
              <a:buChar char="•"/>
              <a:defRPr sz="2400">
                <a:solidFill>
                  <a:schemeClr val="tx1"/>
                </a:solidFill>
                <a:latin typeface="Calibri" pitchFamily="-112" charset="0"/>
                <a:ea typeface="ＭＳ Ｐゴシック" pitchFamily="-112" charset="-128"/>
              </a:defRPr>
            </a:lvl3pPr>
            <a:lvl4pPr marL="1600200" indent="-228600" eaLnBrk="0" hangingPunct="0">
              <a:spcBef>
                <a:spcPct val="20000"/>
              </a:spcBef>
              <a:buChar char="–"/>
              <a:defRPr sz="2400">
                <a:solidFill>
                  <a:schemeClr val="tx1"/>
                </a:solidFill>
                <a:latin typeface="Calibri" pitchFamily="-112" charset="0"/>
                <a:ea typeface="ＭＳ Ｐゴシック" pitchFamily="-112" charset="-128"/>
              </a:defRPr>
            </a:lvl4pPr>
            <a:lvl5pPr marL="2057400" indent="-228600" eaLnBrk="0" hangingPunct="0">
              <a:spcBef>
                <a:spcPct val="20000"/>
              </a:spcBef>
              <a:buChar char="»"/>
              <a:defRPr sz="2400">
                <a:solidFill>
                  <a:schemeClr val="tx1"/>
                </a:solidFill>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solidFill>
                  <a:schemeClr val="tx1"/>
                </a:solidFill>
                <a:latin typeface="Calibri" pitchFamily="-112" charset="0"/>
                <a:ea typeface="ＭＳ Ｐゴシック" pitchFamily="-112" charset="-128"/>
              </a:defRPr>
            </a:lvl9pPr>
          </a:lstStyle>
          <a:p>
            <a:pPr defTabSz="872479" eaLnBrk="1" hangingPunct="1">
              <a:spcBef>
                <a:spcPct val="0"/>
              </a:spcBef>
              <a:buNone/>
              <a:defRPr/>
            </a:pPr>
            <a:r>
              <a:rPr lang="es-PE" altLang="es-PE" sz="1050" baseline="30000" dirty="0">
                <a:solidFill>
                  <a:schemeClr val="tx1">
                    <a:lumMod val="75000"/>
                    <a:lumOff val="25000"/>
                  </a:schemeClr>
                </a:solidFill>
                <a:latin typeface="Arial" charset="0"/>
              </a:rPr>
              <a:t>(1)</a:t>
            </a:r>
            <a:r>
              <a:rPr lang="es-PE" altLang="es-PE" sz="1050" dirty="0">
                <a:solidFill>
                  <a:schemeClr val="tx1">
                    <a:lumMod val="75000"/>
                    <a:lumOff val="25000"/>
                  </a:schemeClr>
                </a:solidFill>
                <a:latin typeface="Arial" charset="0"/>
              </a:rPr>
              <a:t> Al 10 de agosto de 2021</a:t>
            </a:r>
          </a:p>
          <a:p>
            <a:pPr defTabSz="872479" eaLnBrk="1" hangingPunct="1">
              <a:spcBef>
                <a:spcPct val="0"/>
              </a:spcBef>
              <a:buNone/>
              <a:defRPr/>
            </a:pPr>
            <a:r>
              <a:rPr lang="es-PE" altLang="es-PE" sz="1050" b="1" dirty="0">
                <a:solidFill>
                  <a:schemeClr val="tx1">
                    <a:lumMod val="75000"/>
                    <a:lumOff val="25000"/>
                  </a:schemeClr>
                </a:solidFill>
                <a:latin typeface="Arial" charset="0"/>
              </a:rPr>
              <a:t>Fuente: ProInversión</a:t>
            </a:r>
          </a:p>
        </p:txBody>
      </p:sp>
      <p:pic>
        <p:nvPicPr>
          <p:cNvPr id="10" name="Imagen 9">
            <a:extLst>
              <a:ext uri="{FF2B5EF4-FFF2-40B4-BE49-F238E27FC236}">
                <a16:creationId xmlns:a16="http://schemas.microsoft.com/office/drawing/2014/main" id="{B814B634-9097-4A4E-AB9C-B360783EB274}"/>
              </a:ext>
            </a:extLst>
          </p:cNvPr>
          <p:cNvPicPr>
            <a:picLocks noChangeAspect="1"/>
          </p:cNvPicPr>
          <p:nvPr/>
        </p:nvPicPr>
        <p:blipFill>
          <a:blip r:embed="rId4"/>
          <a:stretch>
            <a:fillRect/>
          </a:stretch>
        </p:blipFill>
        <p:spPr>
          <a:xfrm>
            <a:off x="695325" y="1902655"/>
            <a:ext cx="6120914" cy="3792041"/>
          </a:xfrm>
          <a:prstGeom prst="rect">
            <a:avLst/>
          </a:prstGeom>
        </p:spPr>
      </p:pic>
      <p:pic>
        <p:nvPicPr>
          <p:cNvPr id="13" name="Imagen 12">
            <a:extLst>
              <a:ext uri="{FF2B5EF4-FFF2-40B4-BE49-F238E27FC236}">
                <a16:creationId xmlns:a16="http://schemas.microsoft.com/office/drawing/2014/main" id="{9D440AF0-D965-410E-B005-A34439154CAF}"/>
              </a:ext>
            </a:extLst>
          </p:cNvPr>
          <p:cNvPicPr>
            <a:picLocks noChangeAspect="1"/>
          </p:cNvPicPr>
          <p:nvPr/>
        </p:nvPicPr>
        <p:blipFill>
          <a:blip r:embed="rId5"/>
          <a:stretch>
            <a:fillRect/>
          </a:stretch>
        </p:blipFill>
        <p:spPr>
          <a:xfrm>
            <a:off x="7339617" y="1347024"/>
            <a:ext cx="4377307" cy="3938357"/>
          </a:xfrm>
          <a:prstGeom prst="rect">
            <a:avLst/>
          </a:prstGeom>
        </p:spPr>
      </p:pic>
    </p:spTree>
    <p:extLst>
      <p:ext uri="{BB962C8B-B14F-4D97-AF65-F5344CB8AC3E}">
        <p14:creationId xmlns:p14="http://schemas.microsoft.com/office/powerpoint/2010/main" val="232393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Sitio web&#10;&#10;Descripción generada automáticamente">
            <a:extLst>
              <a:ext uri="{FF2B5EF4-FFF2-40B4-BE49-F238E27FC236}">
                <a16:creationId xmlns:a16="http://schemas.microsoft.com/office/drawing/2014/main" id="{EA08798E-FDCC-47FF-A643-69BFF8445379}"/>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98166" y="195101"/>
            <a:ext cx="6107384" cy="3020952"/>
          </a:xfrm>
          <a:prstGeom prst="rect">
            <a:avLst/>
          </a:prstGeom>
        </p:spPr>
      </p:pic>
      <p:sp>
        <p:nvSpPr>
          <p:cNvPr id="9" name="object 35">
            <a:extLst>
              <a:ext uri="{FF2B5EF4-FFF2-40B4-BE49-F238E27FC236}">
                <a16:creationId xmlns:a16="http://schemas.microsoft.com/office/drawing/2014/main" id="{0D97FC83-7D25-487B-8874-1A67DA0AC3DB}"/>
              </a:ext>
            </a:extLst>
          </p:cNvPr>
          <p:cNvSpPr txBox="1">
            <a:spLocks/>
          </p:cNvSpPr>
          <p:nvPr/>
        </p:nvSpPr>
        <p:spPr>
          <a:xfrm>
            <a:off x="7072047" y="1276594"/>
            <a:ext cx="4791075" cy="92333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s-ES" sz="5400" b="1" dirty="0">
                <a:ln>
                  <a:solidFill>
                    <a:schemeClr val="accent2">
                      <a:lumMod val="50000"/>
                    </a:schemeClr>
                  </a:solidFill>
                </a:ln>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 606 millones</a:t>
            </a:r>
          </a:p>
        </p:txBody>
      </p:sp>
      <p:sp>
        <p:nvSpPr>
          <p:cNvPr id="10" name="object 35">
            <a:extLst>
              <a:ext uri="{FF2B5EF4-FFF2-40B4-BE49-F238E27FC236}">
                <a16:creationId xmlns:a16="http://schemas.microsoft.com/office/drawing/2014/main" id="{D604972B-7604-48F1-AB5E-CF95180FA198}"/>
              </a:ext>
            </a:extLst>
          </p:cNvPr>
          <p:cNvSpPr txBox="1">
            <a:spLocks/>
          </p:cNvSpPr>
          <p:nvPr/>
        </p:nvSpPr>
        <p:spPr>
          <a:xfrm>
            <a:off x="7072047" y="2022251"/>
            <a:ext cx="4791075" cy="92333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s-ES" sz="5400" b="1" dirty="0">
                <a:ln>
                  <a:solidFill>
                    <a:schemeClr val="accent2">
                      <a:lumMod val="50000"/>
                    </a:schemeClr>
                  </a:solidFill>
                </a:ln>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Proyectos</a:t>
            </a:r>
          </a:p>
        </p:txBody>
      </p:sp>
      <p:sp>
        <p:nvSpPr>
          <p:cNvPr id="22" name="CuadroTexto 21">
            <a:extLst>
              <a:ext uri="{FF2B5EF4-FFF2-40B4-BE49-F238E27FC236}">
                <a16:creationId xmlns:a16="http://schemas.microsoft.com/office/drawing/2014/main" id="{DBDEF8CC-344D-42E9-A9CB-5C609BBCBE02}"/>
              </a:ext>
            </a:extLst>
          </p:cNvPr>
          <p:cNvSpPr txBox="1"/>
          <p:nvPr/>
        </p:nvSpPr>
        <p:spPr>
          <a:xfrm>
            <a:off x="102916" y="3360245"/>
            <a:ext cx="2968624" cy="307777"/>
          </a:xfrm>
          <a:prstGeom prst="rect">
            <a:avLst/>
          </a:prstGeom>
          <a:noFill/>
        </p:spPr>
        <p:txBody>
          <a:bodyPr wrap="square">
            <a:spAutoFit/>
          </a:bodyPr>
          <a:lstStyle/>
          <a:p>
            <a:r>
              <a:rPr lang="es-PE" sz="1400" dirty="0"/>
              <a:t>Cartera por </a:t>
            </a:r>
            <a:r>
              <a:rPr lang="es-PE" sz="1400" b="1" dirty="0"/>
              <a:t>tipología</a:t>
            </a:r>
            <a:r>
              <a:rPr lang="es-PE" sz="1400" dirty="0"/>
              <a:t> de Proyecto:</a:t>
            </a:r>
          </a:p>
        </p:txBody>
      </p:sp>
      <p:pic>
        <p:nvPicPr>
          <p:cNvPr id="11" name="Imagen 10">
            <a:extLst>
              <a:ext uri="{FF2B5EF4-FFF2-40B4-BE49-F238E27FC236}">
                <a16:creationId xmlns:a16="http://schemas.microsoft.com/office/drawing/2014/main" id="{CCAA7850-15F4-4790-9E9F-569E445176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59" t="11506" r="10821" b="11788"/>
          <a:stretch/>
        </p:blipFill>
        <p:spPr>
          <a:xfrm>
            <a:off x="8262446" y="0"/>
            <a:ext cx="2388622" cy="1194311"/>
          </a:xfrm>
          <a:prstGeom prst="rect">
            <a:avLst/>
          </a:prstGeom>
        </p:spPr>
      </p:pic>
      <p:graphicFrame>
        <p:nvGraphicFramePr>
          <p:cNvPr id="12" name="Tabla 11">
            <a:extLst>
              <a:ext uri="{FF2B5EF4-FFF2-40B4-BE49-F238E27FC236}">
                <a16:creationId xmlns:a16="http://schemas.microsoft.com/office/drawing/2014/main" id="{4F6523F2-A718-4A2F-9719-08B3C62C08E7}"/>
              </a:ext>
            </a:extLst>
          </p:cNvPr>
          <p:cNvGraphicFramePr>
            <a:graphicFrameLocks noGrp="1"/>
          </p:cNvGraphicFramePr>
          <p:nvPr>
            <p:extLst>
              <p:ext uri="{D42A27DB-BD31-4B8C-83A1-F6EECF244321}">
                <p14:modId xmlns:p14="http://schemas.microsoft.com/office/powerpoint/2010/main" val="4190712345"/>
              </p:ext>
            </p:extLst>
          </p:nvPr>
        </p:nvGraphicFramePr>
        <p:xfrm>
          <a:off x="1481898" y="3705730"/>
          <a:ext cx="4068000" cy="2838720"/>
        </p:xfrm>
        <a:graphic>
          <a:graphicData uri="http://schemas.openxmlformats.org/drawingml/2006/table">
            <a:tbl>
              <a:tblPr/>
              <a:tblGrid>
                <a:gridCol w="2052000">
                  <a:extLst>
                    <a:ext uri="{9D8B030D-6E8A-4147-A177-3AD203B41FA5}">
                      <a16:colId xmlns:a16="http://schemas.microsoft.com/office/drawing/2014/main" val="436902454"/>
                    </a:ext>
                  </a:extLst>
                </a:gridCol>
                <a:gridCol w="756000">
                  <a:extLst>
                    <a:ext uri="{9D8B030D-6E8A-4147-A177-3AD203B41FA5}">
                      <a16:colId xmlns:a16="http://schemas.microsoft.com/office/drawing/2014/main" val="2595706150"/>
                    </a:ext>
                  </a:extLst>
                </a:gridCol>
                <a:gridCol w="1260000">
                  <a:extLst>
                    <a:ext uri="{9D8B030D-6E8A-4147-A177-3AD203B41FA5}">
                      <a16:colId xmlns:a16="http://schemas.microsoft.com/office/drawing/2014/main" val="228974081"/>
                    </a:ext>
                  </a:extLst>
                </a:gridCol>
              </a:tblGrid>
              <a:tr h="0">
                <a:tc>
                  <a:txBody>
                    <a:bodyPr/>
                    <a:lstStyle/>
                    <a:p>
                      <a:pPr algn="ctr" fontAlgn="ctr"/>
                      <a:r>
                        <a:rPr lang="es-PE" sz="1400" b="1" i="0" u="none" strike="noStrike" dirty="0">
                          <a:solidFill>
                            <a:srgbClr val="FFFFFF"/>
                          </a:solidFill>
                          <a:effectLst/>
                          <a:latin typeface="Calibri" panose="020F0502020204030204" pitchFamily="34" charset="0"/>
                        </a:rPr>
                        <a:t>Tipología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400" b="1" i="0" u="none" strike="noStrike" dirty="0">
                          <a:solidFill>
                            <a:srgbClr val="FFFFFF"/>
                          </a:solidFill>
                          <a:effectLst/>
                          <a:latin typeface="Calibri" panose="020F0502020204030204" pitchFamily="34" charset="0"/>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400" b="1" i="0" u="none" strike="noStrike" dirty="0">
                          <a:solidFill>
                            <a:srgbClr val="FFFFFF"/>
                          </a:solidFill>
                          <a:effectLst/>
                          <a:latin typeface="Calibri" panose="020F0502020204030204" pitchFamily="34" charset="0"/>
                        </a:rPr>
                        <a:t>Inversión</a:t>
                      </a:r>
                      <a:br>
                        <a:rPr lang="es-PE" sz="1400" b="1" i="0" u="none" strike="noStrike" dirty="0">
                          <a:solidFill>
                            <a:srgbClr val="FFFFFF"/>
                          </a:solidFill>
                          <a:effectLst/>
                          <a:latin typeface="Calibri" panose="020F0502020204030204" pitchFamily="34" charset="0"/>
                        </a:rPr>
                      </a:br>
                      <a:r>
                        <a:rPr lang="es-PE" sz="1400" b="1" i="0" u="none" strike="noStrike" dirty="0">
                          <a:solidFill>
                            <a:srgbClr val="FFFFFF"/>
                          </a:solidFill>
                          <a:effectLst/>
                          <a:latin typeface="Calibri" panose="020F0502020204030204" pitchFamily="34" charset="0"/>
                        </a:rPr>
                        <a:t>(S/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extLst>
                  <a:ext uri="{0D108BD9-81ED-4DB2-BD59-A6C34878D82A}">
                    <a16:rowId xmlns:a16="http://schemas.microsoft.com/office/drawing/2014/main" val="1288482527"/>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Educación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panose="020F0502020204030204" pitchFamily="34" charset="0"/>
                        </a:rPr>
                        <a:t>S/236.0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023437"/>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Transporte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S/111.6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425628"/>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Agricultura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panose="020F0502020204030204" pitchFamily="34" charset="0"/>
                        </a:rPr>
                        <a:t>S/79.4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342607"/>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734162"/>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Comercio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panose="020F0502020204030204" pitchFamily="34" charset="0"/>
                        </a:rPr>
                        <a:t>S/37.8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07076"/>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566459"/>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Seguridad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923333"/>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Turismo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385575"/>
                  </a:ext>
                </a:extLst>
              </a:tr>
              <a:tr h="241200">
                <a:tc>
                  <a:txBody>
                    <a:bodyPr/>
                    <a:lstStyle/>
                    <a:p>
                      <a:pPr lvl="0" algn="l" fontAlgn="ctr"/>
                      <a:r>
                        <a:rPr lang="es-PE" sz="1400" b="0" i="0" u="none" strike="noStrike" dirty="0">
                          <a:solidFill>
                            <a:srgbClr val="000000"/>
                          </a:solidFill>
                          <a:effectLst/>
                          <a:latin typeface="Calibri" panose="020F0502020204030204" pitchFamily="34" charset="0"/>
                        </a:rPr>
                        <a:t> Prevención de Desastres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panose="020F0502020204030204" pitchFamily="34" charset="0"/>
                        </a:rPr>
                        <a:t>S/4.5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018470"/>
                  </a:ext>
                </a:extLst>
              </a:tr>
              <a:tr h="241200">
                <a:tc>
                  <a:txBody>
                    <a:bodyPr/>
                    <a:lstStyle/>
                    <a:p>
                      <a:pPr algn="ctr" fontAlgn="ctr"/>
                      <a:r>
                        <a:rPr lang="es-PE" sz="1400" b="1" i="0" u="none" strike="noStrike" dirty="0">
                          <a:solidFill>
                            <a:srgbClr val="000000"/>
                          </a:solidFill>
                          <a:effectLst/>
                          <a:latin typeface="Calibri" panose="020F0502020204030204" pitchFamily="34" charset="0"/>
                        </a:rPr>
                        <a:t>TOTAL GENERAL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400" b="1"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400" b="1" i="0" u="none" strike="noStrike" dirty="0">
                          <a:solidFill>
                            <a:srgbClr val="000000"/>
                          </a:solidFill>
                          <a:effectLst/>
                          <a:latin typeface="Calibri" panose="020F0502020204030204" pitchFamily="34" charset="0"/>
                        </a:rPr>
                        <a:t>S/605.7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10318598"/>
                  </a:ext>
                </a:extLst>
              </a:tr>
            </a:tbl>
          </a:graphicData>
        </a:graphic>
      </p:graphicFrame>
      <p:grpSp>
        <p:nvGrpSpPr>
          <p:cNvPr id="16" name="Grupo 15">
            <a:extLst>
              <a:ext uri="{FF2B5EF4-FFF2-40B4-BE49-F238E27FC236}">
                <a16:creationId xmlns:a16="http://schemas.microsoft.com/office/drawing/2014/main" id="{1B9A50C5-2595-4A20-90F1-297AD75FC8EF}"/>
              </a:ext>
            </a:extLst>
          </p:cNvPr>
          <p:cNvGrpSpPr/>
          <p:nvPr/>
        </p:nvGrpSpPr>
        <p:grpSpPr>
          <a:xfrm>
            <a:off x="6843034" y="3139327"/>
            <a:ext cx="4536000" cy="3690000"/>
            <a:chOff x="11751923" y="3001335"/>
            <a:chExt cx="7401491" cy="6313340"/>
          </a:xfrm>
        </p:grpSpPr>
        <p:sp>
          <p:nvSpPr>
            <p:cNvPr id="17" name="CuadroTexto 16">
              <a:extLst>
                <a:ext uri="{FF2B5EF4-FFF2-40B4-BE49-F238E27FC236}">
                  <a16:creationId xmlns:a16="http://schemas.microsoft.com/office/drawing/2014/main" id="{31C2330F-60F6-400C-B474-063D99E7B988}"/>
                </a:ext>
              </a:extLst>
            </p:cNvPr>
            <p:cNvSpPr txBox="1"/>
            <p:nvPr/>
          </p:nvSpPr>
          <p:spPr>
            <a:xfrm>
              <a:off x="11880850" y="3001335"/>
              <a:ext cx="6477000" cy="947853"/>
            </a:xfrm>
            <a:prstGeom prst="rect">
              <a:avLst/>
            </a:prstGeom>
            <a:noFill/>
          </p:spPr>
          <p:txBody>
            <a:bodyPr wrap="square">
              <a:spAutoFit/>
            </a:bodyPr>
            <a:lstStyle/>
            <a:p>
              <a:pPr algn="ctr"/>
              <a:r>
                <a:rPr lang="es-PE" sz="1500" b="1" dirty="0"/>
                <a:t>Inversión según tipología de proyecto</a:t>
              </a:r>
            </a:p>
            <a:p>
              <a:pPr algn="ctr"/>
              <a:r>
                <a:rPr lang="es-PE" sz="1500" b="1" dirty="0"/>
                <a:t>(En Millones)</a:t>
              </a:r>
            </a:p>
          </p:txBody>
        </p:sp>
        <p:pic>
          <p:nvPicPr>
            <p:cNvPr id="18" name="Imagen 17">
              <a:extLst>
                <a:ext uri="{FF2B5EF4-FFF2-40B4-BE49-F238E27FC236}">
                  <a16:creationId xmlns:a16="http://schemas.microsoft.com/office/drawing/2014/main" id="{824ACE26-F1E6-42C3-8DCE-A4DB1B1B03C3}"/>
                </a:ext>
              </a:extLst>
            </p:cNvPr>
            <p:cNvPicPr>
              <a:picLocks noChangeAspect="1"/>
            </p:cNvPicPr>
            <p:nvPr/>
          </p:nvPicPr>
          <p:blipFill>
            <a:blip r:embed="rId5"/>
            <a:stretch>
              <a:fillRect/>
            </a:stretch>
          </p:blipFill>
          <p:spPr>
            <a:xfrm>
              <a:off x="11751923" y="4130675"/>
              <a:ext cx="7401491" cy="5184000"/>
            </a:xfrm>
            <a:prstGeom prst="rect">
              <a:avLst/>
            </a:prstGeom>
          </p:spPr>
        </p:pic>
      </p:grpSp>
    </p:spTree>
    <p:extLst>
      <p:ext uri="{BB962C8B-B14F-4D97-AF65-F5344CB8AC3E}">
        <p14:creationId xmlns:p14="http://schemas.microsoft.com/office/powerpoint/2010/main" val="412571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object 414"/>
          <p:cNvSpPr txBox="1"/>
          <p:nvPr/>
        </p:nvSpPr>
        <p:spPr>
          <a:xfrm>
            <a:off x="533486" y="6665178"/>
            <a:ext cx="1925708" cy="128240"/>
          </a:xfrm>
          <a:prstGeom prst="rect">
            <a:avLst/>
          </a:prstGeom>
        </p:spPr>
        <p:txBody>
          <a:bodyPr vert="horz" wrap="square" lIns="0" tIns="0" rIns="0" bIns="0" rtlCol="0">
            <a:spAutoFit/>
          </a:bodyPr>
          <a:lstStyle/>
          <a:p>
            <a:pPr marL="7701" defTabSz="277246">
              <a:lnSpc>
                <a:spcPts val="1009"/>
              </a:lnSpc>
            </a:pPr>
            <a:r>
              <a:rPr sz="879" spc="164" dirty="0">
                <a:solidFill>
                  <a:srgbClr val="FFFFFF"/>
                </a:solidFill>
                <a:latin typeface="Calibri"/>
                <a:cs typeface="Calibri"/>
                <a:hlinkClick r:id="rId3"/>
              </a:rPr>
              <a:t>WWW.PROINVERSION.GOB.PE</a:t>
            </a:r>
            <a:r>
              <a:rPr sz="879" spc="-24" dirty="0">
                <a:solidFill>
                  <a:srgbClr val="FFFFFF"/>
                </a:solidFill>
                <a:latin typeface="Calibri"/>
                <a:cs typeface="Calibri"/>
                <a:hlinkClick r:id="rId3"/>
              </a:rPr>
              <a:t> </a:t>
            </a:r>
            <a:endParaRPr sz="879" dirty="0">
              <a:solidFill>
                <a:prstClr val="black"/>
              </a:solidFill>
              <a:latin typeface="Calibri"/>
              <a:cs typeface="Calibri"/>
            </a:endParaRPr>
          </a:p>
        </p:txBody>
      </p:sp>
      <p:sp>
        <p:nvSpPr>
          <p:cNvPr id="20" name="Rectángulo 19">
            <a:extLst>
              <a:ext uri="{FF2B5EF4-FFF2-40B4-BE49-F238E27FC236}">
                <a16:creationId xmlns:a16="http://schemas.microsoft.com/office/drawing/2014/main" id="{477C0AD4-7677-4323-8AA8-8A9050669CB3}"/>
              </a:ext>
            </a:extLst>
          </p:cNvPr>
          <p:cNvSpPr/>
          <p:nvPr/>
        </p:nvSpPr>
        <p:spPr>
          <a:xfrm>
            <a:off x="597278" y="499011"/>
            <a:ext cx="216009" cy="191144"/>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7246"/>
            <a:endParaRPr lang="es-PE" dirty="0">
              <a:solidFill>
                <a:prstClr val="white"/>
              </a:solidFill>
              <a:latin typeface="Calibri"/>
            </a:endParaRPr>
          </a:p>
        </p:txBody>
      </p:sp>
      <p:sp>
        <p:nvSpPr>
          <p:cNvPr id="21" name="CuadroTexto 20">
            <a:extLst>
              <a:ext uri="{FF2B5EF4-FFF2-40B4-BE49-F238E27FC236}">
                <a16:creationId xmlns:a16="http://schemas.microsoft.com/office/drawing/2014/main" id="{FCD5D2E6-4645-4323-95DF-DE46834B36BA}"/>
              </a:ext>
            </a:extLst>
          </p:cNvPr>
          <p:cNvSpPr txBox="1"/>
          <p:nvPr/>
        </p:nvSpPr>
        <p:spPr>
          <a:xfrm>
            <a:off x="906928" y="240665"/>
            <a:ext cx="5828006" cy="1211998"/>
          </a:xfrm>
          <a:prstGeom prst="rect">
            <a:avLst/>
          </a:prstGeom>
          <a:noFill/>
        </p:spPr>
        <p:txBody>
          <a:bodyPr wrap="square" rtlCol="0">
            <a:spAutoFit/>
          </a:bodyPr>
          <a:lstStyle/>
          <a:p>
            <a:pPr defTabSz="277246"/>
            <a:r>
              <a:rPr lang="es-ES" sz="3638" dirty="0">
                <a:solidFill>
                  <a:prstClr val="black"/>
                </a:solidFill>
                <a:effectLst>
                  <a:outerShdw blurRad="38100" dist="38100" dir="2700000" algn="tl">
                    <a:srgbClr val="000000">
                      <a:alpha val="43137"/>
                    </a:srgbClr>
                  </a:outerShdw>
                </a:effectLst>
                <a:latin typeface="Calibri"/>
              </a:rPr>
              <a:t>Cartera de Proyectos de </a:t>
            </a:r>
          </a:p>
          <a:p>
            <a:pPr defTabSz="277246"/>
            <a:r>
              <a:rPr lang="es-ES" sz="3638" dirty="0">
                <a:solidFill>
                  <a:prstClr val="black"/>
                </a:solidFill>
                <a:effectLst>
                  <a:outerShdw blurRad="38100" dist="38100" dir="2700000" algn="tl">
                    <a:srgbClr val="000000">
                      <a:alpha val="43137"/>
                    </a:srgbClr>
                  </a:outerShdw>
                </a:effectLst>
                <a:latin typeface="Calibri"/>
              </a:rPr>
              <a:t>Gobiernos Locales de Áncash</a:t>
            </a:r>
            <a:endParaRPr lang="es-PE" sz="3638" dirty="0">
              <a:solidFill>
                <a:prstClr val="black"/>
              </a:solidFill>
              <a:effectLst>
                <a:outerShdw blurRad="38100" dist="38100" dir="2700000" algn="tl">
                  <a:srgbClr val="000000">
                    <a:alpha val="43137"/>
                  </a:srgbClr>
                </a:outerShdw>
              </a:effectLst>
              <a:latin typeface="Calibri"/>
            </a:endParaRPr>
          </a:p>
        </p:txBody>
      </p:sp>
      <p:sp>
        <p:nvSpPr>
          <p:cNvPr id="22" name="CuadroTexto 21">
            <a:extLst>
              <a:ext uri="{FF2B5EF4-FFF2-40B4-BE49-F238E27FC236}">
                <a16:creationId xmlns:a16="http://schemas.microsoft.com/office/drawing/2014/main" id="{151DECDF-2DD1-4FD6-8C84-F950A1BC66CB}"/>
              </a:ext>
            </a:extLst>
          </p:cNvPr>
          <p:cNvSpPr txBox="1"/>
          <p:nvPr/>
        </p:nvSpPr>
        <p:spPr>
          <a:xfrm>
            <a:off x="4302013" y="2398892"/>
            <a:ext cx="1978818" cy="1659685"/>
          </a:xfrm>
          <a:prstGeom prst="rect">
            <a:avLst/>
          </a:prstGeom>
          <a:noFill/>
        </p:spPr>
        <p:txBody>
          <a:bodyPr wrap="square">
            <a:spAutoFit/>
          </a:bodyPr>
          <a:lstStyle/>
          <a:p>
            <a:pPr algn="ctr" defTabSz="277246"/>
            <a:r>
              <a:rPr lang="es-ES" sz="1455" dirty="0">
                <a:solidFill>
                  <a:prstClr val="black"/>
                </a:solidFill>
                <a:latin typeface="Calibri"/>
              </a:rPr>
              <a:t>Adicionalmente se cuenta con </a:t>
            </a:r>
            <a:r>
              <a:rPr lang="es-ES" sz="1455" b="1" dirty="0">
                <a:solidFill>
                  <a:srgbClr val="C00000"/>
                </a:solidFill>
                <a:latin typeface="Calibri"/>
              </a:rPr>
              <a:t>29 </a:t>
            </a:r>
            <a:r>
              <a:rPr lang="es-PE" sz="1455" dirty="0">
                <a:solidFill>
                  <a:prstClr val="black"/>
                </a:solidFill>
                <a:latin typeface="Calibri"/>
              </a:rPr>
              <a:t>proyectos por un monto de inversión referencial de </a:t>
            </a:r>
            <a:r>
              <a:rPr lang="es-PE" sz="1455" b="1" dirty="0">
                <a:solidFill>
                  <a:srgbClr val="C00000"/>
                </a:solidFill>
                <a:latin typeface="Calibri"/>
              </a:rPr>
              <a:t>S/166.4 mill.</a:t>
            </a:r>
            <a:r>
              <a:rPr lang="es-PE" sz="1455" dirty="0">
                <a:solidFill>
                  <a:prstClr val="black"/>
                </a:solidFill>
                <a:latin typeface="Calibri"/>
              </a:rPr>
              <a:t> de Gobiernos Locales.</a:t>
            </a:r>
          </a:p>
        </p:txBody>
      </p:sp>
      <p:sp>
        <p:nvSpPr>
          <p:cNvPr id="23" name="CuadroTexto 22">
            <a:extLst>
              <a:ext uri="{FF2B5EF4-FFF2-40B4-BE49-F238E27FC236}">
                <a16:creationId xmlns:a16="http://schemas.microsoft.com/office/drawing/2014/main" id="{79FA7391-121B-4C4C-B5CF-970B765E486D}"/>
              </a:ext>
            </a:extLst>
          </p:cNvPr>
          <p:cNvSpPr txBox="1"/>
          <p:nvPr/>
        </p:nvSpPr>
        <p:spPr>
          <a:xfrm>
            <a:off x="944135" y="4695368"/>
            <a:ext cx="2841478" cy="316240"/>
          </a:xfrm>
          <a:prstGeom prst="rect">
            <a:avLst/>
          </a:prstGeom>
          <a:noFill/>
        </p:spPr>
        <p:txBody>
          <a:bodyPr wrap="square">
            <a:spAutoFit/>
          </a:bodyPr>
          <a:lstStyle/>
          <a:p>
            <a:pPr defTabSz="277246"/>
            <a:r>
              <a:rPr lang="es-PE" sz="1455" dirty="0">
                <a:solidFill>
                  <a:prstClr val="black"/>
                </a:solidFill>
                <a:latin typeface="Calibri"/>
              </a:rPr>
              <a:t>Cartera por </a:t>
            </a:r>
            <a:r>
              <a:rPr lang="es-PE" sz="1455" b="1" dirty="0">
                <a:solidFill>
                  <a:prstClr val="black"/>
                </a:solidFill>
                <a:latin typeface="Calibri"/>
              </a:rPr>
              <a:t>Estado</a:t>
            </a:r>
            <a:r>
              <a:rPr lang="es-PE" sz="1455" dirty="0">
                <a:solidFill>
                  <a:prstClr val="black"/>
                </a:solidFill>
                <a:latin typeface="Calibri"/>
              </a:rPr>
              <a:t> de Proyecto:</a:t>
            </a:r>
          </a:p>
        </p:txBody>
      </p:sp>
      <p:sp>
        <p:nvSpPr>
          <p:cNvPr id="12" name="object 2">
            <a:extLst>
              <a:ext uri="{FF2B5EF4-FFF2-40B4-BE49-F238E27FC236}">
                <a16:creationId xmlns:a16="http://schemas.microsoft.com/office/drawing/2014/main" id="{D68144DF-A439-4E6C-A274-D69BCCECE734}"/>
              </a:ext>
            </a:extLst>
          </p:cNvPr>
          <p:cNvSpPr/>
          <p:nvPr/>
        </p:nvSpPr>
        <p:spPr>
          <a:xfrm>
            <a:off x="9812402" y="846202"/>
            <a:ext cx="891726" cy="118924"/>
          </a:xfrm>
          <a:prstGeom prst="rect">
            <a:avLst/>
          </a:prstGeom>
          <a:blipFill>
            <a:blip r:embed="rId4" cstate="print"/>
            <a:stretch>
              <a:fillRect/>
            </a:stretch>
          </a:blipFill>
        </p:spPr>
        <p:txBody>
          <a:bodyPr wrap="square" lIns="0" tIns="0" rIns="0" bIns="0" rtlCol="0"/>
          <a:lstStyle/>
          <a:p>
            <a:pPr defTabSz="277246"/>
            <a:endParaRPr sz="1092">
              <a:solidFill>
                <a:prstClr val="black"/>
              </a:solidFill>
              <a:latin typeface="Calibri"/>
            </a:endParaRPr>
          </a:p>
        </p:txBody>
      </p:sp>
      <p:sp>
        <p:nvSpPr>
          <p:cNvPr id="13" name="object 3">
            <a:extLst>
              <a:ext uri="{FF2B5EF4-FFF2-40B4-BE49-F238E27FC236}">
                <a16:creationId xmlns:a16="http://schemas.microsoft.com/office/drawing/2014/main" id="{A72DD854-CCFA-47D0-9C03-14ACDE69316C}"/>
              </a:ext>
            </a:extLst>
          </p:cNvPr>
          <p:cNvSpPr/>
          <p:nvPr/>
        </p:nvSpPr>
        <p:spPr>
          <a:xfrm>
            <a:off x="10739429" y="846199"/>
            <a:ext cx="51601" cy="95703"/>
          </a:xfrm>
          <a:prstGeom prst="rect">
            <a:avLst/>
          </a:prstGeom>
          <a:blipFill>
            <a:blip r:embed="rId5" cstate="print"/>
            <a:stretch>
              <a:fillRect/>
            </a:stretch>
          </a:blipFill>
        </p:spPr>
        <p:txBody>
          <a:bodyPr wrap="square" lIns="0" tIns="0" rIns="0" bIns="0" rtlCol="0"/>
          <a:lstStyle/>
          <a:p>
            <a:pPr defTabSz="277246"/>
            <a:endParaRPr sz="1092">
              <a:solidFill>
                <a:prstClr val="black"/>
              </a:solidFill>
              <a:latin typeface="Calibri"/>
            </a:endParaRPr>
          </a:p>
        </p:txBody>
      </p:sp>
      <p:sp>
        <p:nvSpPr>
          <p:cNvPr id="14" name="object 4">
            <a:extLst>
              <a:ext uri="{FF2B5EF4-FFF2-40B4-BE49-F238E27FC236}">
                <a16:creationId xmlns:a16="http://schemas.microsoft.com/office/drawing/2014/main" id="{E07C4326-CC6F-495B-99B1-6530A08EE9D4}"/>
              </a:ext>
            </a:extLst>
          </p:cNvPr>
          <p:cNvSpPr/>
          <p:nvPr/>
        </p:nvSpPr>
        <p:spPr>
          <a:xfrm>
            <a:off x="10834437" y="851652"/>
            <a:ext cx="0" cy="89335"/>
          </a:xfrm>
          <a:custGeom>
            <a:avLst/>
            <a:gdLst/>
            <a:ahLst/>
            <a:cxnLst/>
            <a:rect l="l" t="t" r="r" b="b"/>
            <a:pathLst>
              <a:path h="147319">
                <a:moveTo>
                  <a:pt x="0" y="0"/>
                </a:moveTo>
                <a:lnTo>
                  <a:pt x="0" y="147262"/>
                </a:lnTo>
              </a:path>
            </a:pathLst>
          </a:custGeom>
          <a:ln w="14386">
            <a:solidFill>
              <a:srgbClr val="B1B1B1"/>
            </a:solidFill>
          </a:ln>
        </p:spPr>
        <p:txBody>
          <a:bodyPr wrap="square" lIns="0" tIns="0" rIns="0" bIns="0" rtlCol="0"/>
          <a:lstStyle/>
          <a:p>
            <a:pPr defTabSz="277246"/>
            <a:endParaRPr sz="1092">
              <a:solidFill>
                <a:prstClr val="black"/>
              </a:solidFill>
              <a:latin typeface="Calibri"/>
            </a:endParaRPr>
          </a:p>
        </p:txBody>
      </p:sp>
      <p:sp>
        <p:nvSpPr>
          <p:cNvPr id="15" name="object 5">
            <a:extLst>
              <a:ext uri="{FF2B5EF4-FFF2-40B4-BE49-F238E27FC236}">
                <a16:creationId xmlns:a16="http://schemas.microsoft.com/office/drawing/2014/main" id="{18BBE837-6DAB-4A18-A3EC-99569D192EC6}"/>
              </a:ext>
            </a:extLst>
          </p:cNvPr>
          <p:cNvSpPr/>
          <p:nvPr/>
        </p:nvSpPr>
        <p:spPr>
          <a:xfrm>
            <a:off x="10851877" y="855681"/>
            <a:ext cx="283292" cy="86223"/>
          </a:xfrm>
          <a:prstGeom prst="rect">
            <a:avLst/>
          </a:prstGeom>
          <a:blipFill>
            <a:blip r:embed="rId6" cstate="print"/>
            <a:stretch>
              <a:fillRect/>
            </a:stretch>
          </a:blipFill>
        </p:spPr>
        <p:txBody>
          <a:bodyPr wrap="square" lIns="0" tIns="0" rIns="0" bIns="0" rtlCol="0"/>
          <a:lstStyle/>
          <a:p>
            <a:pPr defTabSz="277246"/>
            <a:endParaRPr sz="1092">
              <a:solidFill>
                <a:prstClr val="black"/>
              </a:solidFill>
              <a:latin typeface="Calibri"/>
            </a:endParaRPr>
          </a:p>
        </p:txBody>
      </p:sp>
      <p:sp>
        <p:nvSpPr>
          <p:cNvPr id="16" name="object 6">
            <a:extLst>
              <a:ext uri="{FF2B5EF4-FFF2-40B4-BE49-F238E27FC236}">
                <a16:creationId xmlns:a16="http://schemas.microsoft.com/office/drawing/2014/main" id="{36C01BAE-BBDC-4FAA-AFBD-5D7FED3CE1E1}"/>
              </a:ext>
            </a:extLst>
          </p:cNvPr>
          <p:cNvSpPr/>
          <p:nvPr/>
        </p:nvSpPr>
        <p:spPr>
          <a:xfrm>
            <a:off x="11174180" y="846202"/>
            <a:ext cx="246373" cy="95700"/>
          </a:xfrm>
          <a:prstGeom prst="rect">
            <a:avLst/>
          </a:prstGeom>
          <a:blipFill>
            <a:blip r:embed="rId7" cstate="print"/>
            <a:stretch>
              <a:fillRect/>
            </a:stretch>
          </a:blipFill>
        </p:spPr>
        <p:txBody>
          <a:bodyPr wrap="square" lIns="0" tIns="0" rIns="0" bIns="0" rtlCol="0"/>
          <a:lstStyle/>
          <a:p>
            <a:pPr defTabSz="277246"/>
            <a:endParaRPr sz="1092">
              <a:solidFill>
                <a:prstClr val="black"/>
              </a:solidFill>
              <a:latin typeface="Calibri"/>
            </a:endParaRPr>
          </a:p>
        </p:txBody>
      </p:sp>
      <p:sp>
        <p:nvSpPr>
          <p:cNvPr id="17" name="object 7">
            <a:extLst>
              <a:ext uri="{FF2B5EF4-FFF2-40B4-BE49-F238E27FC236}">
                <a16:creationId xmlns:a16="http://schemas.microsoft.com/office/drawing/2014/main" id="{879E1D34-0F78-45A8-BC3D-D76C97077A1E}"/>
              </a:ext>
            </a:extLst>
          </p:cNvPr>
          <p:cNvSpPr/>
          <p:nvPr/>
        </p:nvSpPr>
        <p:spPr>
          <a:xfrm>
            <a:off x="11452103" y="898449"/>
            <a:ext cx="19638" cy="9627"/>
          </a:xfrm>
          <a:custGeom>
            <a:avLst/>
            <a:gdLst/>
            <a:ahLst/>
            <a:cxnLst/>
            <a:rect l="l" t="t" r="r" b="b"/>
            <a:pathLst>
              <a:path w="32384" h="15875">
                <a:moveTo>
                  <a:pt x="0" y="0"/>
                </a:moveTo>
                <a:lnTo>
                  <a:pt x="32093" y="0"/>
                </a:lnTo>
                <a:lnTo>
                  <a:pt x="32093" y="15413"/>
                </a:lnTo>
                <a:lnTo>
                  <a:pt x="0" y="15413"/>
                </a:lnTo>
                <a:lnTo>
                  <a:pt x="0" y="0"/>
                </a:lnTo>
                <a:close/>
              </a:path>
            </a:pathLst>
          </a:custGeom>
          <a:solidFill>
            <a:srgbClr val="B1B1B1"/>
          </a:solidFill>
        </p:spPr>
        <p:txBody>
          <a:bodyPr wrap="square" lIns="0" tIns="0" rIns="0" bIns="0" rtlCol="0"/>
          <a:lstStyle/>
          <a:p>
            <a:pPr defTabSz="277246"/>
            <a:endParaRPr sz="1092">
              <a:solidFill>
                <a:prstClr val="black"/>
              </a:solidFill>
              <a:latin typeface="Calibri"/>
            </a:endParaRPr>
          </a:p>
        </p:txBody>
      </p:sp>
      <p:sp>
        <p:nvSpPr>
          <p:cNvPr id="18" name="object 8">
            <a:extLst>
              <a:ext uri="{FF2B5EF4-FFF2-40B4-BE49-F238E27FC236}">
                <a16:creationId xmlns:a16="http://schemas.microsoft.com/office/drawing/2014/main" id="{4742386F-4D30-42E5-AD09-524C29B228A5}"/>
              </a:ext>
            </a:extLst>
          </p:cNvPr>
          <p:cNvSpPr/>
          <p:nvPr/>
        </p:nvSpPr>
        <p:spPr>
          <a:xfrm>
            <a:off x="11504964" y="851656"/>
            <a:ext cx="144012" cy="90248"/>
          </a:xfrm>
          <a:prstGeom prst="rect">
            <a:avLst/>
          </a:prstGeom>
          <a:blipFill>
            <a:blip r:embed="rId8" cstate="print"/>
            <a:stretch>
              <a:fillRect/>
            </a:stretch>
          </a:blipFill>
        </p:spPr>
        <p:txBody>
          <a:bodyPr wrap="square" lIns="0" tIns="0" rIns="0" bIns="0" rtlCol="0"/>
          <a:lstStyle/>
          <a:p>
            <a:pPr defTabSz="277246"/>
            <a:endParaRPr sz="1092">
              <a:solidFill>
                <a:prstClr val="black"/>
              </a:solidFill>
              <a:latin typeface="Calibri"/>
            </a:endParaRPr>
          </a:p>
        </p:txBody>
      </p:sp>
      <p:pic>
        <p:nvPicPr>
          <p:cNvPr id="28" name="Imagen 27">
            <a:extLst>
              <a:ext uri="{FF2B5EF4-FFF2-40B4-BE49-F238E27FC236}">
                <a16:creationId xmlns:a16="http://schemas.microsoft.com/office/drawing/2014/main" id="{8369A3B8-C89E-49AF-863B-56908670F9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359" t="11506" r="10821" b="11788"/>
          <a:stretch/>
        </p:blipFill>
        <p:spPr>
          <a:xfrm>
            <a:off x="6783569" y="148250"/>
            <a:ext cx="1807650" cy="903825"/>
          </a:xfrm>
          <a:prstGeom prst="rect">
            <a:avLst/>
          </a:prstGeom>
        </p:spPr>
      </p:pic>
      <p:grpSp>
        <p:nvGrpSpPr>
          <p:cNvPr id="3" name="Grupo 2">
            <a:extLst>
              <a:ext uri="{FF2B5EF4-FFF2-40B4-BE49-F238E27FC236}">
                <a16:creationId xmlns:a16="http://schemas.microsoft.com/office/drawing/2014/main" id="{033D5CB4-CE2B-4D3F-922E-437C2CDB02E2}"/>
              </a:ext>
            </a:extLst>
          </p:cNvPr>
          <p:cNvGrpSpPr/>
          <p:nvPr/>
        </p:nvGrpSpPr>
        <p:grpSpPr>
          <a:xfrm>
            <a:off x="6903399" y="5347452"/>
            <a:ext cx="4552700" cy="1085052"/>
            <a:chOff x="11459710" y="8842972"/>
            <a:chExt cx="7507740" cy="1789331"/>
          </a:xfrm>
        </p:grpSpPr>
        <p:pic>
          <p:nvPicPr>
            <p:cNvPr id="19" name="Imagen 18">
              <a:hlinkClick r:id="rId10"/>
              <a:extLst>
                <a:ext uri="{FF2B5EF4-FFF2-40B4-BE49-F238E27FC236}">
                  <a16:creationId xmlns:a16="http://schemas.microsoft.com/office/drawing/2014/main" id="{68F8D7FC-81CC-4034-8452-A496F47D1C35}"/>
                </a:ext>
              </a:extLst>
            </p:cNvPr>
            <p:cNvPicPr>
              <a:picLocks noChangeAspect="1"/>
            </p:cNvPicPr>
            <p:nvPr/>
          </p:nvPicPr>
          <p:blipFill>
            <a:blip r:embed="rId11"/>
            <a:stretch>
              <a:fillRect/>
            </a:stretch>
          </p:blipFill>
          <p:spPr>
            <a:xfrm>
              <a:off x="11459710" y="9560989"/>
              <a:ext cx="3644363" cy="980664"/>
            </a:xfrm>
            <a:prstGeom prst="rect">
              <a:avLst/>
            </a:prstGeom>
            <a:ln>
              <a:noFill/>
            </a:ln>
          </p:spPr>
        </p:pic>
        <p:pic>
          <p:nvPicPr>
            <p:cNvPr id="24" name="Imagen 23">
              <a:hlinkClick r:id="rId12"/>
              <a:extLst>
                <a:ext uri="{FF2B5EF4-FFF2-40B4-BE49-F238E27FC236}">
                  <a16:creationId xmlns:a16="http://schemas.microsoft.com/office/drawing/2014/main" id="{9A39E192-EECA-48E5-90C6-156A05DF1F3C}"/>
                </a:ext>
              </a:extLst>
            </p:cNvPr>
            <p:cNvPicPr>
              <a:picLocks noChangeAspect="1"/>
            </p:cNvPicPr>
            <p:nvPr/>
          </p:nvPicPr>
          <p:blipFill>
            <a:blip r:embed="rId13"/>
            <a:stretch>
              <a:fillRect/>
            </a:stretch>
          </p:blipFill>
          <p:spPr>
            <a:xfrm>
              <a:off x="15448981" y="9651638"/>
              <a:ext cx="3518469" cy="980665"/>
            </a:xfrm>
            <a:prstGeom prst="rect">
              <a:avLst/>
            </a:prstGeom>
            <a:ln>
              <a:noFill/>
            </a:ln>
          </p:spPr>
        </p:pic>
        <p:sp>
          <p:nvSpPr>
            <p:cNvPr id="25" name="object 2">
              <a:extLst>
                <a:ext uri="{FF2B5EF4-FFF2-40B4-BE49-F238E27FC236}">
                  <a16:creationId xmlns:a16="http://schemas.microsoft.com/office/drawing/2014/main" id="{04FC5B76-08F7-4D9B-BD1E-146D2BB5C143}"/>
                </a:ext>
              </a:extLst>
            </p:cNvPr>
            <p:cNvSpPr txBox="1">
              <a:spLocks/>
            </p:cNvSpPr>
            <p:nvPr/>
          </p:nvSpPr>
          <p:spPr bwMode="auto">
            <a:xfrm>
              <a:off x="12657711" y="8842972"/>
              <a:ext cx="5111733" cy="644583"/>
            </a:xfrm>
            <a:prstGeom prst="rect">
              <a:avLst/>
            </a:prstGeom>
            <a:noFill/>
            <a:ln>
              <a:noFill/>
            </a:ln>
          </p:spPr>
          <p:txBody>
            <a:bodyPr wrap="square">
              <a:spAutoFit/>
            </a:bodyPr>
            <a:lstStyle>
              <a:defPPr>
                <a:defRPr lang="es-ES_tradnl"/>
              </a:defPPr>
              <a:lvl1pPr defTabSz="1438785" eaLnBrk="0" hangingPunct="0">
                <a:spcBef>
                  <a:spcPct val="0"/>
                </a:spcBef>
                <a:buNone/>
                <a:defRPr sz="4000" b="1">
                  <a:latin typeface="Arial Rounded MT Bold" panose="020F0704030504030204" pitchFamily="34" charset="0"/>
                  <a:ea typeface="ＭＳ Ｐゴシック" pitchFamily="-112" charset="-128"/>
                </a:defRPr>
              </a:lvl1pPr>
              <a:lvl2pPr marL="37931725" indent="-37474525" eaLnBrk="0" hangingPunct="0">
                <a:spcBef>
                  <a:spcPct val="20000"/>
                </a:spcBef>
                <a:buChar char="–"/>
                <a:defRPr sz="2400">
                  <a:latin typeface="Calibri" pitchFamily="-112" charset="0"/>
                  <a:ea typeface="ＭＳ Ｐゴシック" pitchFamily="-112" charset="-128"/>
                </a:defRPr>
              </a:lvl2pPr>
              <a:lvl3pPr marL="1143000" indent="-228600" eaLnBrk="0" hangingPunct="0">
                <a:spcBef>
                  <a:spcPct val="20000"/>
                </a:spcBef>
                <a:buChar char="•"/>
                <a:defRPr sz="2400">
                  <a:latin typeface="Calibri" pitchFamily="-112" charset="0"/>
                  <a:ea typeface="ＭＳ Ｐゴシック" pitchFamily="-112" charset="-128"/>
                </a:defRPr>
              </a:lvl3pPr>
              <a:lvl4pPr marL="1600200" indent="-228600" eaLnBrk="0" hangingPunct="0">
                <a:spcBef>
                  <a:spcPct val="20000"/>
                </a:spcBef>
                <a:buChar char="–"/>
                <a:defRPr sz="2400">
                  <a:latin typeface="Calibri" pitchFamily="-112" charset="0"/>
                  <a:ea typeface="ＭＳ Ｐゴシック" pitchFamily="-112" charset="-128"/>
                </a:defRPr>
              </a:lvl4pPr>
              <a:lvl5pPr marL="2057400" indent="-228600" eaLnBrk="0" hangingPunct="0">
                <a:spcBef>
                  <a:spcPct val="20000"/>
                </a:spcBef>
                <a:buChar char="»"/>
                <a:defRPr sz="2400">
                  <a:latin typeface="Calibri" pitchFamily="-112" charset="0"/>
                  <a:ea typeface="ＭＳ Ｐゴシック" pitchFamily="-112" charset="-128"/>
                </a:defRPr>
              </a:lvl5pPr>
              <a:lvl6pPr marL="2514600" indent="-228600" eaLnBrk="0" fontAlgn="base" hangingPunct="0">
                <a:spcBef>
                  <a:spcPct val="20000"/>
                </a:spcBef>
                <a:spcAft>
                  <a:spcPct val="0"/>
                </a:spcAft>
                <a:buChar char="»"/>
                <a:defRPr sz="2400">
                  <a:latin typeface="Calibri" pitchFamily="-112" charset="0"/>
                  <a:ea typeface="ＭＳ Ｐゴシック" pitchFamily="-112" charset="-128"/>
                </a:defRPr>
              </a:lvl6pPr>
              <a:lvl7pPr marL="2971800" indent="-228600" eaLnBrk="0" fontAlgn="base" hangingPunct="0">
                <a:spcBef>
                  <a:spcPct val="20000"/>
                </a:spcBef>
                <a:spcAft>
                  <a:spcPct val="0"/>
                </a:spcAft>
                <a:buChar char="»"/>
                <a:defRPr sz="2400">
                  <a:latin typeface="Calibri" pitchFamily="-112" charset="0"/>
                  <a:ea typeface="ＭＳ Ｐゴシック" pitchFamily="-112" charset="-128"/>
                </a:defRPr>
              </a:lvl7pPr>
              <a:lvl8pPr marL="3429000" indent="-228600" eaLnBrk="0" fontAlgn="base" hangingPunct="0">
                <a:spcBef>
                  <a:spcPct val="20000"/>
                </a:spcBef>
                <a:spcAft>
                  <a:spcPct val="0"/>
                </a:spcAft>
                <a:buChar char="»"/>
                <a:defRPr sz="2400">
                  <a:latin typeface="Calibri" pitchFamily="-112" charset="0"/>
                  <a:ea typeface="ＭＳ Ｐゴシック" pitchFamily="-112" charset="-128"/>
                </a:defRPr>
              </a:lvl8pPr>
              <a:lvl9pPr marL="3886200" indent="-228600" eaLnBrk="0" fontAlgn="base" hangingPunct="0">
                <a:spcBef>
                  <a:spcPct val="20000"/>
                </a:spcBef>
                <a:spcAft>
                  <a:spcPct val="0"/>
                </a:spcAft>
                <a:buChar char="»"/>
                <a:defRPr sz="2400">
                  <a:latin typeface="Calibri" pitchFamily="-112" charset="0"/>
                  <a:ea typeface="ＭＳ Ｐゴシック" pitchFamily="-112" charset="-128"/>
                </a:defRPr>
              </a:lvl9pPr>
            </a:lstStyle>
            <a:p>
              <a:pPr algn="ctr" defTabSz="872479"/>
              <a:r>
                <a:rPr lang="es-PE" sz="1940" dirty="0">
                  <a:ln>
                    <a:solidFill>
                      <a:srgbClr val="0070BA"/>
                    </a:solidFill>
                  </a:ln>
                  <a:solidFill>
                    <a:srgbClr val="0070BA"/>
                  </a:solidFill>
                  <a:effectLst>
                    <a:outerShdw blurRad="38100" dist="38100" dir="2700000" algn="tl">
                      <a:srgbClr val="000000">
                        <a:alpha val="43137"/>
                      </a:srgbClr>
                    </a:outerShdw>
                  </a:effectLst>
                  <a:latin typeface="Calibri"/>
                </a:rPr>
                <a:t>CONOCE MAS AQUÍ</a:t>
              </a:r>
            </a:p>
          </p:txBody>
        </p:sp>
      </p:grpSp>
      <p:graphicFrame>
        <p:nvGraphicFramePr>
          <p:cNvPr id="31" name="Tabla 30">
            <a:extLst>
              <a:ext uri="{FF2B5EF4-FFF2-40B4-BE49-F238E27FC236}">
                <a16:creationId xmlns:a16="http://schemas.microsoft.com/office/drawing/2014/main" id="{179E5CC1-DBD8-4DE3-954A-71E06613EC08}"/>
              </a:ext>
            </a:extLst>
          </p:cNvPr>
          <p:cNvGraphicFramePr>
            <a:graphicFrameLocks noGrp="1"/>
          </p:cNvGraphicFramePr>
          <p:nvPr/>
        </p:nvGraphicFramePr>
        <p:xfrm>
          <a:off x="1200525" y="1686204"/>
          <a:ext cx="2816126" cy="2767110"/>
        </p:xfrm>
        <a:graphic>
          <a:graphicData uri="http://schemas.openxmlformats.org/drawingml/2006/table">
            <a:tbl>
              <a:tblPr/>
              <a:tblGrid>
                <a:gridCol w="1244335">
                  <a:extLst>
                    <a:ext uri="{9D8B030D-6E8A-4147-A177-3AD203B41FA5}">
                      <a16:colId xmlns:a16="http://schemas.microsoft.com/office/drawing/2014/main" val="894585384"/>
                    </a:ext>
                  </a:extLst>
                </a:gridCol>
                <a:gridCol w="589422">
                  <a:extLst>
                    <a:ext uri="{9D8B030D-6E8A-4147-A177-3AD203B41FA5}">
                      <a16:colId xmlns:a16="http://schemas.microsoft.com/office/drawing/2014/main" val="3714706024"/>
                    </a:ext>
                  </a:extLst>
                </a:gridCol>
                <a:gridCol w="982369">
                  <a:extLst>
                    <a:ext uri="{9D8B030D-6E8A-4147-A177-3AD203B41FA5}">
                      <a16:colId xmlns:a16="http://schemas.microsoft.com/office/drawing/2014/main" val="764843148"/>
                    </a:ext>
                  </a:extLst>
                </a:gridCol>
              </a:tblGrid>
              <a:tr h="358019">
                <a:tc>
                  <a:txBody>
                    <a:bodyPr/>
                    <a:lstStyle/>
                    <a:p>
                      <a:pPr algn="ctr" fontAlgn="ctr"/>
                      <a:r>
                        <a:rPr lang="es-PE" sz="1200" b="1" i="0" u="none" strike="noStrike" dirty="0">
                          <a:solidFill>
                            <a:srgbClr val="FFFFFF"/>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200" b="1" i="0" u="none" strike="noStrike" dirty="0">
                          <a:solidFill>
                            <a:srgbClr val="FFFFFF"/>
                          </a:solidFill>
                          <a:effectLst/>
                          <a:latin typeface="Calibri" panose="020F0502020204030204" pitchFamily="34" charset="0"/>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200" b="1" i="0" u="none" strike="noStrike" dirty="0">
                          <a:solidFill>
                            <a:srgbClr val="FFFFFF"/>
                          </a:solidFill>
                          <a:effectLst/>
                          <a:latin typeface="Calibri" panose="020F0502020204030204" pitchFamily="34" charset="0"/>
                        </a:rPr>
                        <a:t>Inversión</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(S/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extLst>
                  <a:ext uri="{0D108BD9-81ED-4DB2-BD59-A6C34878D82A}">
                    <a16:rowId xmlns:a16="http://schemas.microsoft.com/office/drawing/2014/main" val="3511127728"/>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Independencia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S/54.5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175713"/>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Jangas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48456"/>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Ponto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S/32.0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98602"/>
                  </a:ext>
                </a:extLst>
              </a:tr>
              <a:tr h="240135">
                <a:tc>
                  <a:txBody>
                    <a:bodyPr/>
                    <a:lstStyle/>
                    <a:p>
                      <a:pPr algn="l" fontAlgn="ctr"/>
                      <a:r>
                        <a:rPr lang="es-PE" sz="1200" b="0" i="0" u="none" strike="noStrike" dirty="0">
                          <a:solidFill>
                            <a:srgbClr val="000000"/>
                          </a:solidFill>
                          <a:effectLst/>
                          <a:latin typeface="Calibri" panose="020F0502020204030204" pitchFamily="34" charset="0"/>
                        </a:rPr>
                        <a:t> MP Santa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810525"/>
                  </a:ext>
                </a:extLst>
              </a:tr>
              <a:tr h="240135">
                <a:tc>
                  <a:txBody>
                    <a:bodyPr/>
                    <a:lstStyle/>
                    <a:p>
                      <a:pPr algn="l" fontAlgn="ctr"/>
                      <a:r>
                        <a:rPr lang="es-PE" sz="1200" b="0" i="0" u="none" strike="noStrike" dirty="0">
                          <a:solidFill>
                            <a:srgbClr val="000000"/>
                          </a:solidFill>
                          <a:effectLst/>
                          <a:latin typeface="Calibri" panose="020F0502020204030204" pitchFamily="34" charset="0"/>
                        </a:rPr>
                        <a:t> MP Huarmey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11029"/>
                  </a:ext>
                </a:extLst>
              </a:tr>
              <a:tr h="240135">
                <a:tc>
                  <a:txBody>
                    <a:bodyPr/>
                    <a:lstStyle/>
                    <a:p>
                      <a:pPr algn="l" fontAlgn="ctr"/>
                      <a:r>
                        <a:rPr lang="es-PE" sz="1200" b="0" i="0" u="none" strike="noStrike" dirty="0">
                          <a:solidFill>
                            <a:srgbClr val="000000"/>
                          </a:solidFill>
                          <a:effectLst/>
                          <a:latin typeface="Calibri" panose="020F0502020204030204" pitchFamily="34" charset="0"/>
                        </a:rPr>
                        <a:t> MP Huaylas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320527"/>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Pira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872916"/>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Yuracmarca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232498"/>
                  </a:ext>
                </a:extLst>
              </a:tr>
              <a:tr h="240135">
                <a:tc>
                  <a:txBody>
                    <a:bodyPr/>
                    <a:lstStyle/>
                    <a:p>
                      <a:pPr algn="l" fontAlgn="ctr"/>
                      <a:r>
                        <a:rPr lang="es-PE" sz="1200" b="0" i="0" u="none" strike="noStrike" dirty="0">
                          <a:solidFill>
                            <a:srgbClr val="000000"/>
                          </a:solidFill>
                          <a:effectLst/>
                          <a:latin typeface="Calibri" panose="020F0502020204030204" pitchFamily="34" charset="0"/>
                        </a:rPr>
                        <a:t> MD Ticapampa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13961"/>
                  </a:ext>
                </a:extLst>
              </a:tr>
              <a:tr h="240135">
                <a:tc>
                  <a:txBody>
                    <a:bodyPr/>
                    <a:lstStyle/>
                    <a:p>
                      <a:pPr algn="ctr" fontAlgn="ctr"/>
                      <a:r>
                        <a:rPr lang="es-PE" sz="1200" b="1" i="0" u="none" strike="noStrike" dirty="0">
                          <a:solidFill>
                            <a:srgbClr val="000000"/>
                          </a:solidFill>
                          <a:effectLst/>
                          <a:latin typeface="Calibri" panose="020F0502020204030204" pitchFamily="34" charset="0"/>
                        </a:rPr>
                        <a:t>TOTAL GENERAL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200" b="1"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200" b="1" i="0" u="none" strike="noStrike" dirty="0">
                          <a:solidFill>
                            <a:srgbClr val="000000"/>
                          </a:solidFill>
                          <a:effectLst/>
                          <a:latin typeface="Calibri" panose="020F0502020204030204" pitchFamily="34" charset="0"/>
                        </a:rPr>
                        <a:t>S/166.4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2865882"/>
                  </a:ext>
                </a:extLst>
              </a:tr>
            </a:tbl>
          </a:graphicData>
        </a:graphic>
      </p:graphicFrame>
      <p:grpSp>
        <p:nvGrpSpPr>
          <p:cNvPr id="5" name="Grupo 4">
            <a:extLst>
              <a:ext uri="{FF2B5EF4-FFF2-40B4-BE49-F238E27FC236}">
                <a16:creationId xmlns:a16="http://schemas.microsoft.com/office/drawing/2014/main" id="{B863B991-4359-4191-B9A1-D4ED69AE38D0}"/>
              </a:ext>
            </a:extLst>
          </p:cNvPr>
          <p:cNvGrpSpPr/>
          <p:nvPr/>
        </p:nvGrpSpPr>
        <p:grpSpPr>
          <a:xfrm>
            <a:off x="6921620" y="1488274"/>
            <a:ext cx="4488271" cy="3687927"/>
            <a:chOff x="11413559" y="2454275"/>
            <a:chExt cx="7401491" cy="6081664"/>
          </a:xfrm>
        </p:grpSpPr>
        <p:sp>
          <p:nvSpPr>
            <p:cNvPr id="27" name="CuadroTexto 26">
              <a:extLst>
                <a:ext uri="{FF2B5EF4-FFF2-40B4-BE49-F238E27FC236}">
                  <a16:creationId xmlns:a16="http://schemas.microsoft.com/office/drawing/2014/main" id="{037F5508-E99D-4490-966B-A8987D27E10C}"/>
                </a:ext>
              </a:extLst>
            </p:cNvPr>
            <p:cNvSpPr txBox="1"/>
            <p:nvPr/>
          </p:nvSpPr>
          <p:spPr>
            <a:xfrm>
              <a:off x="11880851" y="2454275"/>
              <a:ext cx="6477000" cy="890744"/>
            </a:xfrm>
            <a:prstGeom prst="rect">
              <a:avLst/>
            </a:prstGeom>
            <a:noFill/>
          </p:spPr>
          <p:txBody>
            <a:bodyPr wrap="square">
              <a:spAutoFit/>
            </a:bodyPr>
            <a:lstStyle/>
            <a:p>
              <a:pPr algn="ctr" defTabSz="277246"/>
              <a:r>
                <a:rPr lang="es-PE" sz="1455" b="1" dirty="0">
                  <a:solidFill>
                    <a:prstClr val="black"/>
                  </a:solidFill>
                  <a:latin typeface="Calibri"/>
                </a:rPr>
                <a:t>Inversión según tipología de proyectos</a:t>
              </a:r>
            </a:p>
            <a:p>
              <a:pPr algn="ctr" defTabSz="277246"/>
              <a:r>
                <a:rPr lang="es-PE" sz="1455" b="1" dirty="0">
                  <a:solidFill>
                    <a:prstClr val="black"/>
                  </a:solidFill>
                  <a:latin typeface="Calibri"/>
                </a:rPr>
                <a:t>(En Millones)</a:t>
              </a:r>
            </a:p>
          </p:txBody>
        </p:sp>
        <p:pic>
          <p:nvPicPr>
            <p:cNvPr id="33" name="Imagen 32">
              <a:extLst>
                <a:ext uri="{FF2B5EF4-FFF2-40B4-BE49-F238E27FC236}">
                  <a16:creationId xmlns:a16="http://schemas.microsoft.com/office/drawing/2014/main" id="{1D474103-ED59-41C2-8D16-5D6E56D40894}"/>
                </a:ext>
              </a:extLst>
            </p:cNvPr>
            <p:cNvPicPr>
              <a:picLocks noChangeAspect="1"/>
            </p:cNvPicPr>
            <p:nvPr/>
          </p:nvPicPr>
          <p:blipFill>
            <a:blip r:embed="rId14"/>
            <a:stretch>
              <a:fillRect/>
            </a:stretch>
          </p:blipFill>
          <p:spPr>
            <a:xfrm>
              <a:off x="11413559" y="3368675"/>
              <a:ext cx="7401491" cy="5167264"/>
            </a:xfrm>
            <a:prstGeom prst="rect">
              <a:avLst/>
            </a:prstGeom>
          </p:spPr>
        </p:pic>
      </p:grpSp>
      <p:graphicFrame>
        <p:nvGraphicFramePr>
          <p:cNvPr id="6" name="Tabla 5">
            <a:extLst>
              <a:ext uri="{FF2B5EF4-FFF2-40B4-BE49-F238E27FC236}">
                <a16:creationId xmlns:a16="http://schemas.microsoft.com/office/drawing/2014/main" id="{7C723A49-9E8C-43A9-9540-9DD75D85C68C}"/>
              </a:ext>
            </a:extLst>
          </p:cNvPr>
          <p:cNvGraphicFramePr>
            <a:graphicFrameLocks noGrp="1"/>
          </p:cNvGraphicFramePr>
          <p:nvPr/>
        </p:nvGraphicFramePr>
        <p:xfrm>
          <a:off x="1942396" y="5113946"/>
          <a:ext cx="2859787" cy="1326300"/>
        </p:xfrm>
        <a:graphic>
          <a:graphicData uri="http://schemas.openxmlformats.org/drawingml/2006/table">
            <a:tbl>
              <a:tblPr/>
              <a:tblGrid>
                <a:gridCol w="1091522">
                  <a:extLst>
                    <a:ext uri="{9D8B030D-6E8A-4147-A177-3AD203B41FA5}">
                      <a16:colId xmlns:a16="http://schemas.microsoft.com/office/drawing/2014/main" val="698200460"/>
                    </a:ext>
                  </a:extLst>
                </a:gridCol>
                <a:gridCol w="589422">
                  <a:extLst>
                    <a:ext uri="{9D8B030D-6E8A-4147-A177-3AD203B41FA5}">
                      <a16:colId xmlns:a16="http://schemas.microsoft.com/office/drawing/2014/main" val="3883374162"/>
                    </a:ext>
                  </a:extLst>
                </a:gridCol>
                <a:gridCol w="1178843">
                  <a:extLst>
                    <a:ext uri="{9D8B030D-6E8A-4147-A177-3AD203B41FA5}">
                      <a16:colId xmlns:a16="http://schemas.microsoft.com/office/drawing/2014/main" val="3806474629"/>
                    </a:ext>
                  </a:extLst>
                </a:gridCol>
              </a:tblGrid>
              <a:tr h="358019">
                <a:tc>
                  <a:txBody>
                    <a:bodyPr/>
                    <a:lstStyle/>
                    <a:p>
                      <a:pPr algn="ctr" fontAlgn="ctr"/>
                      <a:r>
                        <a:rPr lang="es-PE" sz="1200" b="1" i="0" u="none" strike="noStrike" dirty="0">
                          <a:solidFill>
                            <a:srgbClr val="FFFFFF"/>
                          </a:solidFill>
                          <a:effectLst/>
                          <a:latin typeface="Calibri" panose="020F0502020204030204" pitchFamily="34" charset="0"/>
                        </a:rPr>
                        <a:t>Estado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200" b="1" i="0" u="none" strike="noStrike" dirty="0">
                          <a:solidFill>
                            <a:srgbClr val="FFFFFF"/>
                          </a:solidFill>
                          <a:effectLst/>
                          <a:latin typeface="Calibri" panose="020F0502020204030204" pitchFamily="34" charset="0"/>
                        </a:rPr>
                        <a:t>Número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tc>
                  <a:txBody>
                    <a:bodyPr/>
                    <a:lstStyle/>
                    <a:p>
                      <a:pPr algn="ctr" fontAlgn="ctr"/>
                      <a:r>
                        <a:rPr lang="es-PE" sz="1200" b="1" i="0" u="none" strike="noStrike" dirty="0">
                          <a:solidFill>
                            <a:srgbClr val="FFFFFF"/>
                          </a:solidFill>
                          <a:effectLst/>
                          <a:latin typeface="Calibri" panose="020F0502020204030204" pitchFamily="34" charset="0"/>
                        </a:rPr>
                        <a:t>Inversión</a:t>
                      </a:r>
                      <a:br>
                        <a:rPr lang="es-PE" sz="1200" b="1" i="0" u="none" strike="noStrike" dirty="0">
                          <a:solidFill>
                            <a:srgbClr val="FFFFFF"/>
                          </a:solidFill>
                          <a:effectLst/>
                          <a:latin typeface="Calibri" panose="020F0502020204030204" pitchFamily="34" charset="0"/>
                        </a:rPr>
                      </a:br>
                      <a:r>
                        <a:rPr lang="es-PE" sz="1200" b="1" i="0" u="none" strike="noStrike" dirty="0">
                          <a:solidFill>
                            <a:srgbClr val="FFFFFF"/>
                          </a:solidFill>
                          <a:effectLst/>
                          <a:latin typeface="Calibri" panose="020F0502020204030204" pitchFamily="34" charset="0"/>
                        </a:rPr>
                        <a:t>(S/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0000"/>
                    </a:solidFill>
                  </a:tcPr>
                </a:tc>
                <a:extLst>
                  <a:ext uri="{0D108BD9-81ED-4DB2-BD59-A6C34878D82A}">
                    <a16:rowId xmlns:a16="http://schemas.microsoft.com/office/drawing/2014/main" val="1120543509"/>
                  </a:ext>
                </a:extLst>
              </a:tr>
              <a:tr h="240135">
                <a:tc>
                  <a:txBody>
                    <a:bodyPr/>
                    <a:lstStyle/>
                    <a:p>
                      <a:pPr algn="l" fontAlgn="ctr"/>
                      <a:r>
                        <a:rPr lang="es-PE" sz="1200" b="0" i="0" u="none" strike="noStrike" dirty="0">
                          <a:solidFill>
                            <a:srgbClr val="000000"/>
                          </a:solidFill>
                          <a:effectLst/>
                          <a:latin typeface="Calibri" panose="020F0502020204030204" pitchFamily="34" charset="0"/>
                        </a:rPr>
                        <a:t> Priorizado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rPr>
                        <a:t>S/49.5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180360"/>
                  </a:ext>
                </a:extLst>
              </a:tr>
              <a:tr h="240135">
                <a:tc>
                  <a:txBody>
                    <a:bodyPr/>
                    <a:lstStyle/>
                    <a:p>
                      <a:pPr algn="l" fontAlgn="ctr"/>
                      <a:r>
                        <a:rPr lang="es-PE" sz="1200" b="0" i="0" u="none" strike="noStrike" dirty="0">
                          <a:solidFill>
                            <a:srgbClr val="000000"/>
                          </a:solidFill>
                          <a:effectLst/>
                          <a:latin typeface="Calibri" panose="020F0502020204030204" pitchFamily="34" charset="0"/>
                        </a:rPr>
                        <a:t> Viable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130388"/>
                  </a:ext>
                </a:extLst>
              </a:tr>
              <a:tr h="240135">
                <a:tc>
                  <a:txBody>
                    <a:bodyPr/>
                    <a:lstStyle/>
                    <a:p>
                      <a:pPr algn="l" fontAlgn="ctr"/>
                      <a:r>
                        <a:rPr lang="es-PE" sz="1200" b="0" i="0" u="none" strike="noStrike" dirty="0">
                          <a:solidFill>
                            <a:srgbClr val="000000"/>
                          </a:solidFill>
                          <a:effectLst/>
                          <a:latin typeface="Calibri" panose="020F0502020204030204" pitchFamily="34" charset="0"/>
                        </a:rPr>
                        <a:t> Idea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rPr>
                        <a:t>S/41.1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161023"/>
                  </a:ext>
                </a:extLst>
              </a:tr>
              <a:tr h="240135">
                <a:tc>
                  <a:txBody>
                    <a:bodyPr/>
                    <a:lstStyle/>
                    <a:p>
                      <a:pPr algn="ctr" fontAlgn="ctr"/>
                      <a:r>
                        <a:rPr lang="es-PE" sz="1200" b="1" i="0" u="none" strike="noStrike" dirty="0">
                          <a:solidFill>
                            <a:srgbClr val="000000"/>
                          </a:solidFill>
                          <a:effectLst/>
                          <a:latin typeface="Calibri" panose="020F0502020204030204" pitchFamily="34" charset="0"/>
                        </a:rPr>
                        <a:t>TOTAL GENERAL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2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PE" sz="1200" b="1" i="0" u="none" strike="noStrike" dirty="0">
                          <a:solidFill>
                            <a:srgbClr val="000000"/>
                          </a:solidFill>
                          <a:effectLst/>
                          <a:latin typeface="Calibri" panose="020F0502020204030204" pitchFamily="34" charset="0"/>
                        </a:rPr>
                        <a:t>S/166.4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49563083"/>
                  </a:ext>
                </a:extLst>
              </a:tr>
            </a:tbl>
          </a:graphicData>
        </a:graphic>
      </p:graphicFrame>
    </p:spTree>
    <p:extLst>
      <p:ext uri="{BB962C8B-B14F-4D97-AF65-F5344CB8AC3E}">
        <p14:creationId xmlns:p14="http://schemas.microsoft.com/office/powerpoint/2010/main" val="21692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n 10" descr="grafico pagina 21 copi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976" y="160770"/>
            <a:ext cx="10816683" cy="5645979"/>
          </a:xfrm>
          <a:prstGeom prst="rect">
            <a:avLst/>
          </a:prstGeom>
          <a:solidFill>
            <a:schemeClr val="bg1"/>
          </a:solidFill>
        </p:spPr>
      </p:pic>
      <p:sp>
        <p:nvSpPr>
          <p:cNvPr id="26" name="Título 25">
            <a:extLst>
              <a:ext uri="{FF2B5EF4-FFF2-40B4-BE49-F238E27FC236}">
                <a16:creationId xmlns:a16="http://schemas.microsoft.com/office/drawing/2014/main" id="{7453EB6B-05AF-4D12-B4E4-00B849DD2BED}"/>
              </a:ext>
            </a:extLst>
          </p:cNvPr>
          <p:cNvSpPr>
            <a:spLocks noGrp="1"/>
          </p:cNvSpPr>
          <p:nvPr>
            <p:ph type="title"/>
          </p:nvPr>
        </p:nvSpPr>
        <p:spPr>
          <a:xfrm>
            <a:off x="583091" y="160770"/>
            <a:ext cx="3609513" cy="1325563"/>
          </a:xfrm>
        </p:spPr>
        <p:txBody>
          <a:bodyPr>
            <a:normAutofit/>
          </a:bodyPr>
          <a:lstStyle/>
          <a:p>
            <a:r>
              <a:rPr lang="es-PE" sz="6000" dirty="0">
                <a:solidFill>
                  <a:srgbClr val="FF0000"/>
                </a:solidFill>
                <a:effectLst>
                  <a:outerShdw blurRad="38100" dist="38100" dir="2700000" algn="tl">
                    <a:srgbClr val="000000">
                      <a:alpha val="43137"/>
                    </a:srgbClr>
                  </a:outerShdw>
                </a:effectLst>
                <a:latin typeface="Freestyle Script" panose="030804020302050B0404" pitchFamily="66" charset="0"/>
              </a:rPr>
              <a:t>Hoja</a:t>
            </a:r>
            <a:r>
              <a:rPr lang="es-PE" sz="6000" b="1" dirty="0">
                <a:solidFill>
                  <a:srgbClr val="FF0000"/>
                </a:solidFill>
                <a:effectLst>
                  <a:outerShdw blurRad="38100" dist="38100" dir="2700000" algn="tl">
                    <a:srgbClr val="000000">
                      <a:alpha val="43137"/>
                    </a:srgbClr>
                  </a:outerShdw>
                </a:effectLst>
                <a:latin typeface="Freestyle Script" panose="030804020302050B0404" pitchFamily="66" charset="0"/>
              </a:rPr>
              <a:t> de Ruta</a:t>
            </a:r>
          </a:p>
        </p:txBody>
      </p:sp>
      <p:grpSp>
        <p:nvGrpSpPr>
          <p:cNvPr id="5" name="Agrupar 4"/>
          <p:cNvGrpSpPr/>
          <p:nvPr/>
        </p:nvGrpSpPr>
        <p:grpSpPr>
          <a:xfrm>
            <a:off x="2125813" y="4758264"/>
            <a:ext cx="7940374" cy="1897881"/>
            <a:chOff x="-5815908" y="2305202"/>
            <a:chExt cx="7940374" cy="1897881"/>
          </a:xfrm>
        </p:grpSpPr>
        <p:sp>
          <p:nvSpPr>
            <p:cNvPr id="6" name="Rectángulo 5"/>
            <p:cNvSpPr/>
            <p:nvPr/>
          </p:nvSpPr>
          <p:spPr>
            <a:xfrm>
              <a:off x="381469" y="2305202"/>
              <a:ext cx="1742997" cy="15278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815908" y="2675244"/>
              <a:ext cx="1742997" cy="15278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es-PE" sz="1600" b="1" kern="1200" dirty="0">
                  <a:solidFill>
                    <a:srgbClr val="FF0000"/>
                  </a:solidFill>
                  <a:latin typeface="Arial"/>
                  <a:cs typeface="Arial"/>
                </a:rPr>
                <a:t>FOCALIZAR</a:t>
              </a:r>
            </a:p>
            <a:p>
              <a:pPr lvl="0" defTabSz="889000">
                <a:spcBef>
                  <a:spcPct val="0"/>
                </a:spcBef>
              </a:pPr>
              <a:r>
                <a:rPr lang="es-PE" sz="1400" b="1" kern="1200" dirty="0">
                  <a:latin typeface="Arial"/>
                  <a:cs typeface="Arial"/>
                </a:rPr>
                <a:t>* Tipo de proyecto</a:t>
              </a:r>
            </a:p>
            <a:p>
              <a:pPr lvl="0" defTabSz="889000">
                <a:spcBef>
                  <a:spcPct val="0"/>
                </a:spcBef>
              </a:pPr>
              <a:r>
                <a:rPr lang="es-PE" sz="1400" b="1" kern="1200" dirty="0">
                  <a:latin typeface="Arial"/>
                  <a:cs typeface="Arial"/>
                </a:rPr>
                <a:t>* Zona Geográfica</a:t>
              </a:r>
            </a:p>
            <a:p>
              <a:pPr lvl="0" defTabSz="889000">
                <a:spcBef>
                  <a:spcPct val="0"/>
                </a:spcBef>
              </a:pPr>
              <a:r>
                <a:rPr lang="es-PE" sz="1400" b="1" kern="1200" dirty="0">
                  <a:latin typeface="Arial"/>
                  <a:cs typeface="Arial"/>
                </a:rPr>
                <a:t>* ¿Qué quiero</a:t>
              </a:r>
              <a:br>
                <a:rPr lang="es-PE" sz="1400" b="1" kern="1200" dirty="0">
                  <a:latin typeface="Arial"/>
                  <a:cs typeface="Arial"/>
                </a:rPr>
              </a:br>
              <a:r>
                <a:rPr lang="es-PE" sz="1400" b="1" kern="1200" dirty="0">
                  <a:latin typeface="Arial"/>
                  <a:cs typeface="Arial"/>
                </a:rPr>
                <a:t>  lograr?</a:t>
              </a:r>
            </a:p>
          </p:txBody>
        </p:sp>
      </p:grpSp>
      <p:sp>
        <p:nvSpPr>
          <p:cNvPr id="8" name="Rectángulo 7"/>
          <p:cNvSpPr/>
          <p:nvPr/>
        </p:nvSpPr>
        <p:spPr>
          <a:xfrm>
            <a:off x="8143519" y="3551258"/>
            <a:ext cx="1726275" cy="1908215"/>
          </a:xfrm>
          <a:prstGeom prst="rect">
            <a:avLst/>
          </a:prstGeom>
        </p:spPr>
        <p:txBody>
          <a:bodyPr wrap="square">
            <a:spAutoFit/>
          </a:bodyPr>
          <a:lstStyle/>
          <a:p>
            <a:pPr lvl="0"/>
            <a:r>
              <a:rPr lang="es-PE" sz="1600" b="1" dirty="0">
                <a:solidFill>
                  <a:srgbClr val="FF0000"/>
                </a:solidFill>
                <a:latin typeface="Arial"/>
                <a:cs typeface="Arial"/>
              </a:rPr>
              <a:t>PREPARACIÓN PARA PROCESO OXI</a:t>
            </a:r>
          </a:p>
          <a:p>
            <a:pPr lvl="0"/>
            <a:r>
              <a:rPr lang="es-PE" sz="1400" b="1" dirty="0">
                <a:latin typeface="Arial"/>
                <a:cs typeface="Arial"/>
              </a:rPr>
              <a:t>* Preparación de la propuesta </a:t>
            </a:r>
          </a:p>
          <a:p>
            <a:pPr lvl="0"/>
            <a:r>
              <a:rPr lang="es-PE" sz="1400" b="1" dirty="0">
                <a:latin typeface="Arial"/>
                <a:cs typeface="Arial"/>
              </a:rPr>
              <a:t>* Documentación</a:t>
            </a:r>
          </a:p>
          <a:p>
            <a:pPr lvl="0"/>
            <a:r>
              <a:rPr lang="es-PE" sz="1400" b="1" dirty="0">
                <a:latin typeface="Arial"/>
                <a:cs typeface="Arial"/>
              </a:rPr>
              <a:t>* Presentación al</a:t>
            </a:r>
            <a:br>
              <a:rPr lang="es-PE" sz="1400" b="1" dirty="0">
                <a:latin typeface="Arial"/>
                <a:cs typeface="Arial"/>
              </a:rPr>
            </a:br>
            <a:r>
              <a:rPr lang="es-PE" sz="1400" b="1" dirty="0">
                <a:latin typeface="Arial"/>
                <a:cs typeface="Arial"/>
              </a:rPr>
              <a:t>  proceso</a:t>
            </a:r>
          </a:p>
        </p:txBody>
      </p:sp>
      <p:sp>
        <p:nvSpPr>
          <p:cNvPr id="9" name="CuadroTexto 8"/>
          <p:cNvSpPr txBox="1"/>
          <p:nvPr/>
        </p:nvSpPr>
        <p:spPr>
          <a:xfrm>
            <a:off x="9818829" y="2995083"/>
            <a:ext cx="1757813" cy="861774"/>
          </a:xfrm>
          <a:prstGeom prst="rect">
            <a:avLst/>
          </a:prstGeom>
          <a:noFill/>
        </p:spPr>
        <p:txBody>
          <a:bodyPr wrap="none" rtlCol="0">
            <a:spAutoFit/>
          </a:bodyPr>
          <a:lstStyle/>
          <a:p>
            <a:pPr lvl="0" algn="ctr"/>
            <a:r>
              <a:rPr lang="es-PE" sz="1600" b="1" dirty="0">
                <a:solidFill>
                  <a:srgbClr val="FF0000"/>
                </a:solidFill>
                <a:latin typeface="Arial"/>
                <a:cs typeface="Arial"/>
              </a:rPr>
              <a:t>ADJUDICACIÓN</a:t>
            </a:r>
          </a:p>
          <a:p>
            <a:pPr lvl="0" algn="ctr"/>
            <a:r>
              <a:rPr lang="es-PE" sz="1600" b="1" dirty="0">
                <a:solidFill>
                  <a:srgbClr val="FF0000"/>
                </a:solidFill>
                <a:latin typeface="Arial"/>
                <a:cs typeface="Arial"/>
              </a:rPr>
              <a:t>OXI</a:t>
            </a:r>
          </a:p>
          <a:p>
            <a:pPr algn="ctr"/>
            <a:endParaRPr lang="es-ES" dirty="0"/>
          </a:p>
        </p:txBody>
      </p:sp>
      <p:sp>
        <p:nvSpPr>
          <p:cNvPr id="2" name="Rectángulo 1"/>
          <p:cNvSpPr/>
          <p:nvPr/>
        </p:nvSpPr>
        <p:spPr>
          <a:xfrm>
            <a:off x="3994822" y="4623550"/>
            <a:ext cx="2182953" cy="1877437"/>
          </a:xfrm>
          <a:prstGeom prst="rect">
            <a:avLst/>
          </a:prstGeom>
        </p:spPr>
        <p:txBody>
          <a:bodyPr wrap="square">
            <a:spAutoFit/>
          </a:bodyPr>
          <a:lstStyle/>
          <a:p>
            <a:pPr lvl="0"/>
            <a:r>
              <a:rPr lang="es-PE" sz="1600" b="1" dirty="0">
                <a:solidFill>
                  <a:srgbClr val="FF0000"/>
                </a:solidFill>
                <a:latin typeface="Arial"/>
                <a:cs typeface="Arial"/>
              </a:rPr>
              <a:t>CONTACTAR A PROINVERSIÓN</a:t>
            </a:r>
          </a:p>
          <a:p>
            <a:pPr lvl="0"/>
            <a:r>
              <a:rPr lang="es-PE" sz="1400" b="1" dirty="0">
                <a:solidFill>
                  <a:srgbClr val="0070C0"/>
                </a:solidFill>
                <a:latin typeface="Arial"/>
                <a:cs typeface="Arial"/>
              </a:rPr>
              <a:t>* Cartera de Proyectos</a:t>
            </a:r>
          </a:p>
          <a:p>
            <a:pPr lvl="0"/>
            <a:r>
              <a:rPr lang="es-PE" sz="1400" b="1" dirty="0">
                <a:solidFill>
                  <a:srgbClr val="0070C0"/>
                </a:solidFill>
                <a:latin typeface="Arial"/>
                <a:cs typeface="Arial"/>
              </a:rPr>
              <a:t>* Topes de Inversión</a:t>
            </a:r>
          </a:p>
          <a:p>
            <a:pPr lvl="0"/>
            <a:r>
              <a:rPr lang="es-PE" sz="1400" b="1" dirty="0">
                <a:solidFill>
                  <a:srgbClr val="0070C0"/>
                </a:solidFill>
                <a:latin typeface="Arial"/>
                <a:cs typeface="Arial"/>
              </a:rPr>
              <a:t>* Viabilidad política</a:t>
            </a:r>
            <a:br>
              <a:rPr lang="es-PE" sz="1400" b="1" dirty="0">
                <a:solidFill>
                  <a:srgbClr val="0070C0"/>
                </a:solidFill>
                <a:latin typeface="Arial"/>
                <a:cs typeface="Arial"/>
              </a:rPr>
            </a:br>
            <a:r>
              <a:rPr lang="es-PE" sz="1400" b="1" dirty="0">
                <a:solidFill>
                  <a:srgbClr val="0070C0"/>
                </a:solidFill>
                <a:latin typeface="Arial"/>
                <a:cs typeface="Arial"/>
              </a:rPr>
              <a:t>   y técnica</a:t>
            </a:r>
          </a:p>
          <a:p>
            <a:pPr lvl="0"/>
            <a:r>
              <a:rPr lang="es-PE" sz="1400" b="1" dirty="0">
                <a:latin typeface="Arial"/>
                <a:cs typeface="Arial"/>
              </a:rPr>
              <a:t>* Revisión de lecciones</a:t>
            </a:r>
            <a:br>
              <a:rPr lang="es-PE" sz="1400" b="1" dirty="0">
                <a:latin typeface="Arial"/>
                <a:cs typeface="Arial"/>
              </a:rPr>
            </a:br>
            <a:r>
              <a:rPr lang="es-PE" sz="1400" b="1" dirty="0">
                <a:latin typeface="Arial"/>
                <a:cs typeface="Arial"/>
              </a:rPr>
              <a:t>  aprendidas</a:t>
            </a:r>
          </a:p>
        </p:txBody>
      </p:sp>
      <p:sp>
        <p:nvSpPr>
          <p:cNvPr id="4" name="Rectángulo 3"/>
          <p:cNvSpPr/>
          <p:nvPr/>
        </p:nvSpPr>
        <p:spPr>
          <a:xfrm>
            <a:off x="6096000" y="4103455"/>
            <a:ext cx="2047519" cy="2308324"/>
          </a:xfrm>
          <a:prstGeom prst="rect">
            <a:avLst/>
          </a:prstGeom>
        </p:spPr>
        <p:txBody>
          <a:bodyPr wrap="square">
            <a:spAutoFit/>
          </a:bodyPr>
          <a:lstStyle/>
          <a:p>
            <a:pPr lvl="0"/>
            <a:r>
              <a:rPr lang="es-PE" sz="1600" b="1" dirty="0">
                <a:solidFill>
                  <a:srgbClr val="FF0000"/>
                </a:solidFill>
                <a:latin typeface="Arial"/>
                <a:cs typeface="Arial"/>
              </a:rPr>
              <a:t>SELECCIÓN DEL PROYECTO</a:t>
            </a:r>
          </a:p>
          <a:p>
            <a:pPr lvl="0"/>
            <a:r>
              <a:rPr lang="es-PE" sz="1400" b="1" dirty="0">
                <a:solidFill>
                  <a:srgbClr val="0070C0"/>
                </a:solidFill>
                <a:latin typeface="Arial"/>
                <a:cs typeface="Arial"/>
              </a:rPr>
              <a:t>* Revisión de estudios</a:t>
            </a:r>
          </a:p>
          <a:p>
            <a:pPr lvl="0"/>
            <a:r>
              <a:rPr lang="es-PE" sz="1400" b="1" dirty="0">
                <a:latin typeface="Arial"/>
                <a:cs typeface="Arial"/>
              </a:rPr>
              <a:t>* Organización de equipo</a:t>
            </a:r>
          </a:p>
          <a:p>
            <a:pPr lvl="0"/>
            <a:r>
              <a:rPr lang="es-PE" sz="1400" b="1" dirty="0">
                <a:solidFill>
                  <a:srgbClr val="0070C0"/>
                </a:solidFill>
                <a:latin typeface="Arial"/>
                <a:cs typeface="Arial"/>
              </a:rPr>
              <a:t>* Validación con entidad pública</a:t>
            </a:r>
          </a:p>
          <a:p>
            <a:pPr lvl="0"/>
            <a:r>
              <a:rPr lang="es-PE" sz="1400" b="1" dirty="0">
                <a:latin typeface="Arial"/>
                <a:cs typeface="Arial"/>
              </a:rPr>
              <a:t>* Selección de</a:t>
            </a:r>
            <a:br>
              <a:rPr lang="es-PE" sz="1400" b="1" dirty="0">
                <a:latin typeface="Arial"/>
                <a:cs typeface="Arial"/>
              </a:rPr>
            </a:br>
            <a:r>
              <a:rPr lang="es-PE" sz="1400" b="1" dirty="0">
                <a:latin typeface="Arial"/>
                <a:cs typeface="Arial"/>
              </a:rPr>
              <a:t>   constructor</a:t>
            </a:r>
          </a:p>
        </p:txBody>
      </p:sp>
    </p:spTree>
    <p:extLst>
      <p:ext uri="{BB962C8B-B14F-4D97-AF65-F5344CB8AC3E}">
        <p14:creationId xmlns:p14="http://schemas.microsoft.com/office/powerpoint/2010/main" val="32833772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4ED47858104E2488F9CC91C2650E091" ma:contentTypeVersion="2" ma:contentTypeDescription="Crear nuevo documento." ma:contentTypeScope="" ma:versionID="39ff88f0128761abe96a9cd7a7171ba0">
  <xsd:schema xmlns:xsd="http://www.w3.org/2001/XMLSchema" xmlns:xs="http://www.w3.org/2001/XMLSchema" xmlns:p="http://schemas.microsoft.com/office/2006/metadata/properties" xmlns:ns2="3e793a96-8771-4f7d-a298-17c765af8077" targetNamespace="http://schemas.microsoft.com/office/2006/metadata/properties" ma:root="true" ma:fieldsID="77c0436dc5a60bbec4f418113308a37d" ns2:_="">
    <xsd:import namespace="3e793a96-8771-4f7d-a298-17c765af807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93a96-8771-4f7d-a298-17c765af8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C2437-1182-44F4-8DEF-8F5F8462B0A6}">
  <ds:schemaRefs>
    <ds:schemaRef ds:uri="http://schemas.microsoft.com/sharepoint/v3/contenttype/forms"/>
  </ds:schemaRefs>
</ds:datastoreItem>
</file>

<file path=customXml/itemProps2.xml><?xml version="1.0" encoding="utf-8"?>
<ds:datastoreItem xmlns:ds="http://schemas.openxmlformats.org/officeDocument/2006/customXml" ds:itemID="{4329E7D7-3CB0-49B0-A5F0-5C6DB96928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3F0EAB-0639-4490-8A20-CA92019BA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793a96-8771-4f7d-a298-17c765af8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3315</TotalTime>
  <Words>1347</Words>
  <Application>Microsoft Office PowerPoint</Application>
  <PresentationFormat>Widescreen</PresentationFormat>
  <Paragraphs>225</Paragraphs>
  <Slides>11</Slides>
  <Notes>9</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Tema de Office</vt:lpstr>
      <vt:lpstr>Office Theme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Hoja de Ruta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PI-Oficce365-33</dc:creator>
  <cp:lastModifiedBy>Luis Enrrique Cieza Osorio</cp:lastModifiedBy>
  <cp:revision>825</cp:revision>
  <cp:lastPrinted>2019-06-19T20:31:41Z</cp:lastPrinted>
  <dcterms:created xsi:type="dcterms:W3CDTF">2019-06-18T15:26:37Z</dcterms:created>
  <dcterms:modified xsi:type="dcterms:W3CDTF">2021-08-10T14:56:56Z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0x010100B4ED47858104E2488F9CC91C2650E091</vt:lpwstr>
  </property>
  <property fmtid="{D5CDD505-2E9C-101B-9397-08002B2CF9AE}" pid="3" name="NXPowerLiteLastOptimized">
    <vt:lpwstr>7062013</vt:lpwstr>
  </property>
  <property fmtid="{D5CDD505-2E9C-101B-9397-08002B2CF9AE}" pid="4" name="NXPowerLiteSettings">
    <vt:lpwstr>C7000400038000</vt:lpwstr>
  </property>
  <property fmtid="{D5CDD505-2E9C-101B-9397-08002B2CF9AE}" pid="5" name="NXPowerLiteVersion">
    <vt:lpwstr>S9.0.1</vt:lpwstr>
  </property>
</Properties>
</file>