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3" r:id="rId2"/>
  </p:sldIdLst>
  <p:sldSz cx="20104100" cy="11309350"/>
  <p:notesSz cx="20104100" cy="1130935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89E"/>
    <a:srgbClr val="E9EDF4"/>
    <a:srgbClr val="1F497D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4660"/>
  </p:normalViewPr>
  <p:slideViewPr>
    <p:cSldViewPr>
      <p:cViewPr varScale="1">
        <p:scale>
          <a:sx n="66" d="100"/>
          <a:sy n="66" d="100"/>
        </p:scale>
        <p:origin x="69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E053B-FAF8-40C0-8715-FAFB87B9F26F}" type="datetimeFigureOut">
              <a:rPr lang="es-PE" smtClean="0"/>
              <a:t>22/07/2021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1DA8D-29AB-42E4-B2AD-B24209D81A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8896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908631"/>
            <a:ext cx="20104100" cy="400050"/>
          </a:xfrm>
          <a:custGeom>
            <a:avLst/>
            <a:gdLst/>
            <a:ahLst/>
            <a:cxnLst/>
            <a:rect l="l" t="t" r="r" b="b"/>
            <a:pathLst>
              <a:path w="20104100" h="400050">
                <a:moveTo>
                  <a:pt x="0" y="399924"/>
                </a:moveTo>
                <a:lnTo>
                  <a:pt x="20104099" y="399924"/>
                </a:lnTo>
                <a:lnTo>
                  <a:pt x="20104099" y="0"/>
                </a:lnTo>
                <a:lnTo>
                  <a:pt x="0" y="0"/>
                </a:lnTo>
                <a:lnTo>
                  <a:pt x="0" y="399924"/>
                </a:lnTo>
                <a:close/>
              </a:path>
            </a:pathLst>
          </a:custGeom>
          <a:solidFill>
            <a:srgbClr val="007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5109080" y="660031"/>
            <a:ext cx="891540" cy="427355"/>
          </a:xfrm>
          <a:custGeom>
            <a:avLst/>
            <a:gdLst/>
            <a:ahLst/>
            <a:cxnLst/>
            <a:rect l="l" t="t" r="r" b="b"/>
            <a:pathLst>
              <a:path w="891540" h="427355">
                <a:moveTo>
                  <a:pt x="445630" y="0"/>
                </a:moveTo>
                <a:lnTo>
                  <a:pt x="398951" y="2496"/>
                </a:lnTo>
                <a:lnTo>
                  <a:pt x="353388" y="9813"/>
                </a:lnTo>
                <a:lnTo>
                  <a:pt x="309242" y="21696"/>
                </a:lnTo>
                <a:lnTo>
                  <a:pt x="266816" y="37888"/>
                </a:lnTo>
                <a:lnTo>
                  <a:pt x="226411" y="58133"/>
                </a:lnTo>
                <a:lnTo>
                  <a:pt x="188330" y="82175"/>
                </a:lnTo>
                <a:lnTo>
                  <a:pt x="152874" y="109757"/>
                </a:lnTo>
                <a:lnTo>
                  <a:pt x="120347" y="140623"/>
                </a:lnTo>
                <a:lnTo>
                  <a:pt x="91049" y="174518"/>
                </a:lnTo>
                <a:lnTo>
                  <a:pt x="65282" y="211184"/>
                </a:lnTo>
                <a:lnTo>
                  <a:pt x="43350" y="250366"/>
                </a:lnTo>
                <a:lnTo>
                  <a:pt x="25553" y="291808"/>
                </a:lnTo>
                <a:lnTo>
                  <a:pt x="12195" y="335253"/>
                </a:lnTo>
                <a:lnTo>
                  <a:pt x="3576" y="380445"/>
                </a:lnTo>
                <a:lnTo>
                  <a:pt x="0" y="427128"/>
                </a:lnTo>
                <a:lnTo>
                  <a:pt x="293425" y="427128"/>
                </a:lnTo>
                <a:lnTo>
                  <a:pt x="293425" y="345319"/>
                </a:lnTo>
                <a:lnTo>
                  <a:pt x="93944" y="345319"/>
                </a:lnTo>
                <a:lnTo>
                  <a:pt x="109665" y="301184"/>
                </a:lnTo>
                <a:lnTo>
                  <a:pt x="131454" y="259282"/>
                </a:lnTo>
                <a:lnTo>
                  <a:pt x="159089" y="220109"/>
                </a:lnTo>
                <a:lnTo>
                  <a:pt x="192350" y="184161"/>
                </a:lnTo>
                <a:lnTo>
                  <a:pt x="246857" y="141214"/>
                </a:lnTo>
                <a:lnTo>
                  <a:pt x="308252" y="109096"/>
                </a:lnTo>
                <a:lnTo>
                  <a:pt x="375873" y="88641"/>
                </a:lnTo>
                <a:lnTo>
                  <a:pt x="445630" y="81788"/>
                </a:lnTo>
                <a:lnTo>
                  <a:pt x="702389" y="81788"/>
                </a:lnTo>
                <a:lnTo>
                  <a:pt x="664915" y="58133"/>
                </a:lnTo>
                <a:lnTo>
                  <a:pt x="624502" y="37888"/>
                </a:lnTo>
                <a:lnTo>
                  <a:pt x="582066" y="21696"/>
                </a:lnTo>
                <a:lnTo>
                  <a:pt x="537907" y="9813"/>
                </a:lnTo>
                <a:lnTo>
                  <a:pt x="492328" y="2496"/>
                </a:lnTo>
                <a:lnTo>
                  <a:pt x="445630" y="0"/>
                </a:lnTo>
                <a:close/>
              </a:path>
              <a:path w="891540" h="427355">
                <a:moveTo>
                  <a:pt x="664576" y="304084"/>
                </a:moveTo>
                <a:lnTo>
                  <a:pt x="582956" y="304084"/>
                </a:lnTo>
                <a:lnTo>
                  <a:pt x="582956" y="427128"/>
                </a:lnTo>
                <a:lnTo>
                  <a:pt x="891355" y="427128"/>
                </a:lnTo>
                <a:lnTo>
                  <a:pt x="887774" y="380445"/>
                </a:lnTo>
                <a:lnTo>
                  <a:pt x="881074" y="345319"/>
                </a:lnTo>
                <a:lnTo>
                  <a:pt x="664576" y="345319"/>
                </a:lnTo>
                <a:lnTo>
                  <a:pt x="664576" y="304084"/>
                </a:lnTo>
                <a:close/>
              </a:path>
              <a:path w="891540" h="427355">
                <a:moveTo>
                  <a:pt x="664576" y="222286"/>
                </a:moveTo>
                <a:lnTo>
                  <a:pt x="211773" y="222286"/>
                </a:lnTo>
                <a:lnTo>
                  <a:pt x="211773" y="345319"/>
                </a:lnTo>
                <a:lnTo>
                  <a:pt x="293425" y="345319"/>
                </a:lnTo>
                <a:lnTo>
                  <a:pt x="293425" y="304084"/>
                </a:lnTo>
                <a:lnTo>
                  <a:pt x="664576" y="304084"/>
                </a:lnTo>
                <a:lnTo>
                  <a:pt x="664576" y="222286"/>
                </a:lnTo>
                <a:close/>
              </a:path>
              <a:path w="891540" h="427355">
                <a:moveTo>
                  <a:pt x="702389" y="81788"/>
                </a:moveTo>
                <a:lnTo>
                  <a:pt x="445630" y="81788"/>
                </a:lnTo>
                <a:lnTo>
                  <a:pt x="480763" y="83504"/>
                </a:lnTo>
                <a:lnTo>
                  <a:pt x="515477" y="88641"/>
                </a:lnTo>
                <a:lnTo>
                  <a:pt x="583134" y="109096"/>
                </a:lnTo>
                <a:lnTo>
                  <a:pt x="644467" y="141214"/>
                </a:lnTo>
                <a:lnTo>
                  <a:pt x="698983" y="184161"/>
                </a:lnTo>
                <a:lnTo>
                  <a:pt x="732247" y="220109"/>
                </a:lnTo>
                <a:lnTo>
                  <a:pt x="759880" y="259282"/>
                </a:lnTo>
                <a:lnTo>
                  <a:pt x="781665" y="301184"/>
                </a:lnTo>
                <a:lnTo>
                  <a:pt x="797389" y="345319"/>
                </a:lnTo>
                <a:lnTo>
                  <a:pt x="881074" y="345319"/>
                </a:lnTo>
                <a:lnTo>
                  <a:pt x="865793" y="291808"/>
                </a:lnTo>
                <a:lnTo>
                  <a:pt x="847995" y="250366"/>
                </a:lnTo>
                <a:lnTo>
                  <a:pt x="826061" y="211184"/>
                </a:lnTo>
                <a:lnTo>
                  <a:pt x="800293" y="174518"/>
                </a:lnTo>
                <a:lnTo>
                  <a:pt x="770993" y="140623"/>
                </a:lnTo>
                <a:lnTo>
                  <a:pt x="738462" y="109757"/>
                </a:lnTo>
                <a:lnTo>
                  <a:pt x="703002" y="82175"/>
                </a:lnTo>
                <a:lnTo>
                  <a:pt x="702389" y="81788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109080" y="1127111"/>
            <a:ext cx="891540" cy="427355"/>
          </a:xfrm>
          <a:custGeom>
            <a:avLst/>
            <a:gdLst/>
            <a:ahLst/>
            <a:cxnLst/>
            <a:rect l="l" t="t" r="r" b="b"/>
            <a:pathLst>
              <a:path w="891540" h="427355">
                <a:moveTo>
                  <a:pt x="293425" y="0"/>
                </a:moveTo>
                <a:lnTo>
                  <a:pt x="0" y="0"/>
                </a:lnTo>
                <a:lnTo>
                  <a:pt x="933" y="20730"/>
                </a:lnTo>
                <a:lnTo>
                  <a:pt x="2870" y="41185"/>
                </a:lnTo>
                <a:lnTo>
                  <a:pt x="5791" y="61356"/>
                </a:lnTo>
                <a:lnTo>
                  <a:pt x="9675" y="81233"/>
                </a:lnTo>
                <a:lnTo>
                  <a:pt x="9758" y="81809"/>
                </a:lnTo>
                <a:lnTo>
                  <a:pt x="22337" y="126414"/>
                </a:lnTo>
                <a:lnTo>
                  <a:pt x="39572" y="169001"/>
                </a:lnTo>
                <a:lnTo>
                  <a:pt x="61147" y="209301"/>
                </a:lnTo>
                <a:lnTo>
                  <a:pt x="86744" y="247043"/>
                </a:lnTo>
                <a:lnTo>
                  <a:pt x="116044" y="281959"/>
                </a:lnTo>
                <a:lnTo>
                  <a:pt x="148730" y="313777"/>
                </a:lnTo>
                <a:lnTo>
                  <a:pt x="184484" y="342228"/>
                </a:lnTo>
                <a:lnTo>
                  <a:pt x="222987" y="367042"/>
                </a:lnTo>
                <a:lnTo>
                  <a:pt x="263923" y="387949"/>
                </a:lnTo>
                <a:lnTo>
                  <a:pt x="306973" y="404681"/>
                </a:lnTo>
                <a:lnTo>
                  <a:pt x="351819" y="416966"/>
                </a:lnTo>
                <a:lnTo>
                  <a:pt x="398144" y="424534"/>
                </a:lnTo>
                <a:lnTo>
                  <a:pt x="445630" y="427117"/>
                </a:lnTo>
                <a:lnTo>
                  <a:pt x="493132" y="424534"/>
                </a:lnTo>
                <a:lnTo>
                  <a:pt x="539472" y="416966"/>
                </a:lnTo>
                <a:lnTo>
                  <a:pt x="584331" y="404681"/>
                </a:lnTo>
                <a:lnTo>
                  <a:pt x="627392" y="387949"/>
                </a:lnTo>
                <a:lnTo>
                  <a:pt x="668337" y="367042"/>
                </a:lnTo>
                <a:lnTo>
                  <a:pt x="702000" y="345350"/>
                </a:lnTo>
                <a:lnTo>
                  <a:pt x="445630" y="345350"/>
                </a:lnTo>
                <a:lnTo>
                  <a:pt x="410550" y="343624"/>
                </a:lnTo>
                <a:lnTo>
                  <a:pt x="341730" y="329920"/>
                </a:lnTo>
                <a:lnTo>
                  <a:pt x="276736" y="303339"/>
                </a:lnTo>
                <a:lnTo>
                  <a:pt x="218705" y="265748"/>
                </a:lnTo>
                <a:lnTo>
                  <a:pt x="159098" y="207018"/>
                </a:lnTo>
                <a:lnTo>
                  <a:pt x="131459" y="167845"/>
                </a:lnTo>
                <a:lnTo>
                  <a:pt x="109666" y="125943"/>
                </a:lnTo>
                <a:lnTo>
                  <a:pt x="93944" y="81809"/>
                </a:lnTo>
                <a:lnTo>
                  <a:pt x="293425" y="81809"/>
                </a:lnTo>
                <a:lnTo>
                  <a:pt x="293425" y="0"/>
                </a:lnTo>
                <a:close/>
              </a:path>
              <a:path w="891540" h="427355">
                <a:moveTo>
                  <a:pt x="881499" y="81809"/>
                </a:moveTo>
                <a:lnTo>
                  <a:pt x="797389" y="81809"/>
                </a:lnTo>
                <a:lnTo>
                  <a:pt x="781666" y="125943"/>
                </a:lnTo>
                <a:lnTo>
                  <a:pt x="759881" y="167845"/>
                </a:lnTo>
                <a:lnTo>
                  <a:pt x="732251" y="207018"/>
                </a:lnTo>
                <a:lnTo>
                  <a:pt x="698994" y="242966"/>
                </a:lnTo>
                <a:lnTo>
                  <a:pt x="644469" y="285895"/>
                </a:lnTo>
                <a:lnTo>
                  <a:pt x="583144" y="318011"/>
                </a:lnTo>
                <a:lnTo>
                  <a:pt x="515482" y="338470"/>
                </a:lnTo>
                <a:lnTo>
                  <a:pt x="445630" y="345350"/>
                </a:lnTo>
                <a:lnTo>
                  <a:pt x="702000" y="345350"/>
                </a:lnTo>
                <a:lnTo>
                  <a:pt x="742603" y="313777"/>
                </a:lnTo>
                <a:lnTo>
                  <a:pt x="775289" y="281959"/>
                </a:lnTo>
                <a:lnTo>
                  <a:pt x="804585" y="247043"/>
                </a:lnTo>
                <a:lnTo>
                  <a:pt x="830173" y="209301"/>
                </a:lnTo>
                <a:lnTo>
                  <a:pt x="851736" y="169001"/>
                </a:lnTo>
                <a:lnTo>
                  <a:pt x="868955" y="126414"/>
                </a:lnTo>
                <a:lnTo>
                  <a:pt x="881499" y="81809"/>
                </a:lnTo>
                <a:close/>
              </a:path>
              <a:path w="891540" h="427355">
                <a:moveTo>
                  <a:pt x="293425" y="81809"/>
                </a:moveTo>
                <a:lnTo>
                  <a:pt x="211773" y="81809"/>
                </a:lnTo>
                <a:lnTo>
                  <a:pt x="211773" y="204841"/>
                </a:lnTo>
                <a:lnTo>
                  <a:pt x="664576" y="204841"/>
                </a:lnTo>
                <a:lnTo>
                  <a:pt x="664576" y="123074"/>
                </a:lnTo>
                <a:lnTo>
                  <a:pt x="293425" y="123074"/>
                </a:lnTo>
                <a:lnTo>
                  <a:pt x="293425" y="81809"/>
                </a:lnTo>
                <a:close/>
              </a:path>
              <a:path w="891540" h="427355">
                <a:moveTo>
                  <a:pt x="891355" y="0"/>
                </a:moveTo>
                <a:lnTo>
                  <a:pt x="582956" y="0"/>
                </a:lnTo>
                <a:lnTo>
                  <a:pt x="582956" y="123074"/>
                </a:lnTo>
                <a:lnTo>
                  <a:pt x="664576" y="123074"/>
                </a:lnTo>
                <a:lnTo>
                  <a:pt x="664576" y="81809"/>
                </a:lnTo>
                <a:lnTo>
                  <a:pt x="881499" y="81809"/>
                </a:lnTo>
                <a:lnTo>
                  <a:pt x="881668" y="81233"/>
                </a:lnTo>
                <a:lnTo>
                  <a:pt x="885538" y="61356"/>
                </a:lnTo>
                <a:lnTo>
                  <a:pt x="888462" y="41185"/>
                </a:lnTo>
                <a:lnTo>
                  <a:pt x="890408" y="20730"/>
                </a:lnTo>
                <a:lnTo>
                  <a:pt x="891355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6183548" y="837973"/>
            <a:ext cx="165735" cy="395605"/>
          </a:xfrm>
          <a:custGeom>
            <a:avLst/>
            <a:gdLst/>
            <a:ahLst/>
            <a:cxnLst/>
            <a:rect l="l" t="t" r="r" b="b"/>
            <a:pathLst>
              <a:path w="165734" h="395605">
                <a:moveTo>
                  <a:pt x="62835" y="0"/>
                </a:moveTo>
                <a:lnTo>
                  <a:pt x="0" y="0"/>
                </a:lnTo>
                <a:lnTo>
                  <a:pt x="0" y="395003"/>
                </a:lnTo>
                <a:lnTo>
                  <a:pt x="52364" y="395003"/>
                </a:lnTo>
                <a:lnTo>
                  <a:pt x="52364" y="220066"/>
                </a:lnTo>
                <a:lnTo>
                  <a:pt x="104529" y="214812"/>
                </a:lnTo>
                <a:lnTo>
                  <a:pt x="139600" y="194181"/>
                </a:lnTo>
                <a:lnTo>
                  <a:pt x="149775" y="175502"/>
                </a:lnTo>
                <a:lnTo>
                  <a:pt x="52364" y="175502"/>
                </a:lnTo>
                <a:lnTo>
                  <a:pt x="52364" y="44532"/>
                </a:lnTo>
                <a:lnTo>
                  <a:pt x="154344" y="44532"/>
                </a:lnTo>
                <a:lnTo>
                  <a:pt x="131088" y="14808"/>
                </a:lnTo>
                <a:lnTo>
                  <a:pt x="97899" y="2245"/>
                </a:lnTo>
                <a:lnTo>
                  <a:pt x="62835" y="0"/>
                </a:lnTo>
                <a:close/>
              </a:path>
              <a:path w="165734" h="395605">
                <a:moveTo>
                  <a:pt x="154344" y="44532"/>
                </a:moveTo>
                <a:lnTo>
                  <a:pt x="59694" y="44532"/>
                </a:lnTo>
                <a:lnTo>
                  <a:pt x="84351" y="49760"/>
                </a:lnTo>
                <a:lnTo>
                  <a:pt x="99761" y="63932"/>
                </a:lnTo>
                <a:lnTo>
                  <a:pt x="107702" y="84784"/>
                </a:lnTo>
                <a:lnTo>
                  <a:pt x="109954" y="110049"/>
                </a:lnTo>
                <a:lnTo>
                  <a:pt x="107290" y="139290"/>
                </a:lnTo>
                <a:lnTo>
                  <a:pt x="98051" y="160465"/>
                </a:lnTo>
                <a:lnTo>
                  <a:pt x="80366" y="172795"/>
                </a:lnTo>
                <a:lnTo>
                  <a:pt x="52364" y="175502"/>
                </a:lnTo>
                <a:lnTo>
                  <a:pt x="149775" y="175502"/>
                </a:lnTo>
                <a:lnTo>
                  <a:pt x="159345" y="157935"/>
                </a:lnTo>
                <a:lnTo>
                  <a:pt x="165534" y="105839"/>
                </a:lnTo>
                <a:lnTo>
                  <a:pt x="155826" y="46426"/>
                </a:lnTo>
                <a:lnTo>
                  <a:pt x="154344" y="44532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377880" y="964250"/>
            <a:ext cx="106680" cy="269240"/>
          </a:xfrm>
          <a:custGeom>
            <a:avLst/>
            <a:gdLst/>
            <a:ahLst/>
            <a:cxnLst/>
            <a:rect l="l" t="t" r="r" b="b"/>
            <a:pathLst>
              <a:path w="106680" h="269240">
                <a:moveTo>
                  <a:pt x="49255" y="4146"/>
                </a:moveTo>
                <a:lnTo>
                  <a:pt x="0" y="4146"/>
                </a:lnTo>
                <a:lnTo>
                  <a:pt x="0" y="268735"/>
                </a:lnTo>
                <a:lnTo>
                  <a:pt x="49778" y="268735"/>
                </a:lnTo>
                <a:lnTo>
                  <a:pt x="49778" y="102143"/>
                </a:lnTo>
                <a:lnTo>
                  <a:pt x="52150" y="79577"/>
                </a:lnTo>
                <a:lnTo>
                  <a:pt x="60117" y="62611"/>
                </a:lnTo>
                <a:lnTo>
                  <a:pt x="74953" y="51930"/>
                </a:lnTo>
                <a:lnTo>
                  <a:pt x="97934" y="48218"/>
                </a:lnTo>
                <a:lnTo>
                  <a:pt x="106352" y="48218"/>
                </a:lnTo>
                <a:lnTo>
                  <a:pt x="106352" y="36658"/>
                </a:lnTo>
                <a:lnTo>
                  <a:pt x="49255" y="36658"/>
                </a:lnTo>
                <a:lnTo>
                  <a:pt x="49255" y="4146"/>
                </a:lnTo>
                <a:close/>
              </a:path>
              <a:path w="106680" h="269240">
                <a:moveTo>
                  <a:pt x="106352" y="48218"/>
                </a:moveTo>
                <a:lnTo>
                  <a:pt x="97934" y="48218"/>
                </a:lnTo>
                <a:lnTo>
                  <a:pt x="106352" y="48731"/>
                </a:lnTo>
                <a:lnTo>
                  <a:pt x="106352" y="48218"/>
                </a:lnTo>
                <a:close/>
              </a:path>
              <a:path w="106680" h="269240">
                <a:moveTo>
                  <a:pt x="106352" y="0"/>
                </a:moveTo>
                <a:lnTo>
                  <a:pt x="87722" y="2489"/>
                </a:lnTo>
                <a:lnTo>
                  <a:pt x="72428" y="9694"/>
                </a:lnTo>
                <a:lnTo>
                  <a:pt x="60089" y="21216"/>
                </a:lnTo>
                <a:lnTo>
                  <a:pt x="50323" y="36658"/>
                </a:lnTo>
                <a:lnTo>
                  <a:pt x="106352" y="36658"/>
                </a:lnTo>
                <a:lnTo>
                  <a:pt x="106352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6510922" y="964255"/>
            <a:ext cx="167005" cy="273050"/>
          </a:xfrm>
          <a:custGeom>
            <a:avLst/>
            <a:gdLst/>
            <a:ahLst/>
            <a:cxnLst/>
            <a:rect l="l" t="t" r="r" b="b"/>
            <a:pathLst>
              <a:path w="167005" h="273050">
                <a:moveTo>
                  <a:pt x="83306" y="0"/>
                </a:moveTo>
                <a:lnTo>
                  <a:pt x="38480" y="13339"/>
                </a:lnTo>
                <a:lnTo>
                  <a:pt x="13377" y="47007"/>
                </a:lnTo>
                <a:lnTo>
                  <a:pt x="2413" y="91480"/>
                </a:lnTo>
                <a:lnTo>
                  <a:pt x="0" y="137231"/>
                </a:lnTo>
                <a:lnTo>
                  <a:pt x="2413" y="181859"/>
                </a:lnTo>
                <a:lnTo>
                  <a:pt x="13377" y="225893"/>
                </a:lnTo>
                <a:lnTo>
                  <a:pt x="38480" y="259514"/>
                </a:lnTo>
                <a:lnTo>
                  <a:pt x="83306" y="272902"/>
                </a:lnTo>
                <a:lnTo>
                  <a:pt x="128165" y="259514"/>
                </a:lnTo>
                <a:lnTo>
                  <a:pt x="151778" y="227888"/>
                </a:lnTo>
                <a:lnTo>
                  <a:pt x="83306" y="227888"/>
                </a:lnTo>
                <a:lnTo>
                  <a:pt x="62254" y="216378"/>
                </a:lnTo>
                <a:lnTo>
                  <a:pt x="52682" y="189639"/>
                </a:lnTo>
                <a:lnTo>
                  <a:pt x="50177" y="159361"/>
                </a:lnTo>
                <a:lnTo>
                  <a:pt x="50323" y="137231"/>
                </a:lnTo>
                <a:lnTo>
                  <a:pt x="50177" y="113986"/>
                </a:lnTo>
                <a:lnTo>
                  <a:pt x="52682" y="83276"/>
                </a:lnTo>
                <a:lnTo>
                  <a:pt x="62254" y="56494"/>
                </a:lnTo>
                <a:lnTo>
                  <a:pt x="83306" y="45035"/>
                </a:lnTo>
                <a:lnTo>
                  <a:pt x="151796" y="45035"/>
                </a:lnTo>
                <a:lnTo>
                  <a:pt x="128165" y="13339"/>
                </a:lnTo>
                <a:lnTo>
                  <a:pt x="83306" y="0"/>
                </a:lnTo>
                <a:close/>
              </a:path>
              <a:path w="167005" h="273050">
                <a:moveTo>
                  <a:pt x="151796" y="45035"/>
                </a:moveTo>
                <a:lnTo>
                  <a:pt x="83306" y="45035"/>
                </a:lnTo>
                <a:lnTo>
                  <a:pt x="104373" y="56494"/>
                </a:lnTo>
                <a:lnTo>
                  <a:pt x="113946" y="83276"/>
                </a:lnTo>
                <a:lnTo>
                  <a:pt x="116448" y="113986"/>
                </a:lnTo>
                <a:lnTo>
                  <a:pt x="116300" y="137231"/>
                </a:lnTo>
                <a:lnTo>
                  <a:pt x="116448" y="159361"/>
                </a:lnTo>
                <a:lnTo>
                  <a:pt x="113946" y="189639"/>
                </a:lnTo>
                <a:lnTo>
                  <a:pt x="104373" y="216378"/>
                </a:lnTo>
                <a:lnTo>
                  <a:pt x="83306" y="227888"/>
                </a:lnTo>
                <a:lnTo>
                  <a:pt x="151778" y="227888"/>
                </a:lnTo>
                <a:lnTo>
                  <a:pt x="153267" y="225893"/>
                </a:lnTo>
                <a:lnTo>
                  <a:pt x="164218" y="181859"/>
                </a:lnTo>
                <a:lnTo>
                  <a:pt x="166623" y="137231"/>
                </a:lnTo>
                <a:lnTo>
                  <a:pt x="164218" y="91480"/>
                </a:lnTo>
                <a:lnTo>
                  <a:pt x="153267" y="47007"/>
                </a:lnTo>
                <a:lnTo>
                  <a:pt x="151796" y="45035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6750343" y="837974"/>
            <a:ext cx="0" cy="395605"/>
          </a:xfrm>
          <a:custGeom>
            <a:avLst/>
            <a:gdLst/>
            <a:ahLst/>
            <a:cxnLst/>
            <a:rect l="l" t="t" r="r" b="b"/>
            <a:pathLst>
              <a:path h="395605">
                <a:moveTo>
                  <a:pt x="0" y="0"/>
                </a:moveTo>
                <a:lnTo>
                  <a:pt x="0" y="395003"/>
                </a:lnTo>
              </a:path>
            </a:pathLst>
          </a:custGeom>
          <a:ln w="52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6831547" y="964251"/>
            <a:ext cx="158115" cy="269240"/>
          </a:xfrm>
          <a:custGeom>
            <a:avLst/>
            <a:gdLst/>
            <a:ahLst/>
            <a:cxnLst/>
            <a:rect l="l" t="t" r="r" b="b"/>
            <a:pathLst>
              <a:path w="158115" h="269240">
                <a:moveTo>
                  <a:pt x="49223" y="4146"/>
                </a:moveTo>
                <a:lnTo>
                  <a:pt x="0" y="4146"/>
                </a:lnTo>
                <a:lnTo>
                  <a:pt x="0" y="268735"/>
                </a:lnTo>
                <a:lnTo>
                  <a:pt x="49223" y="268735"/>
                </a:lnTo>
                <a:lnTo>
                  <a:pt x="49320" y="84876"/>
                </a:lnTo>
                <a:lnTo>
                  <a:pt x="51970" y="65410"/>
                </a:lnTo>
                <a:lnTo>
                  <a:pt x="60713" y="50175"/>
                </a:lnTo>
                <a:lnTo>
                  <a:pt x="79086" y="44019"/>
                </a:lnTo>
                <a:lnTo>
                  <a:pt x="153836" y="44019"/>
                </a:lnTo>
                <a:lnTo>
                  <a:pt x="151726" y="34585"/>
                </a:lnTo>
                <a:lnTo>
                  <a:pt x="49223" y="34585"/>
                </a:lnTo>
                <a:lnTo>
                  <a:pt x="49223" y="4146"/>
                </a:lnTo>
                <a:close/>
              </a:path>
              <a:path w="158115" h="269240">
                <a:moveTo>
                  <a:pt x="153836" y="44019"/>
                </a:moveTo>
                <a:lnTo>
                  <a:pt x="79086" y="44019"/>
                </a:lnTo>
                <a:lnTo>
                  <a:pt x="94714" y="47987"/>
                </a:lnTo>
                <a:lnTo>
                  <a:pt x="103572" y="58092"/>
                </a:lnTo>
                <a:lnTo>
                  <a:pt x="107522" y="71637"/>
                </a:lnTo>
                <a:lnTo>
                  <a:pt x="108359" y="84876"/>
                </a:lnTo>
                <a:lnTo>
                  <a:pt x="108426" y="268735"/>
                </a:lnTo>
                <a:lnTo>
                  <a:pt x="157660" y="268735"/>
                </a:lnTo>
                <a:lnTo>
                  <a:pt x="157587" y="84876"/>
                </a:lnTo>
                <a:lnTo>
                  <a:pt x="156598" y="56370"/>
                </a:lnTo>
                <a:lnTo>
                  <a:pt x="153836" y="44019"/>
                </a:lnTo>
                <a:close/>
              </a:path>
              <a:path w="158115" h="269240">
                <a:moveTo>
                  <a:pt x="103735" y="0"/>
                </a:moveTo>
                <a:lnTo>
                  <a:pt x="85876" y="2383"/>
                </a:lnTo>
                <a:lnTo>
                  <a:pt x="71311" y="9239"/>
                </a:lnTo>
                <a:lnTo>
                  <a:pt x="59590" y="20121"/>
                </a:lnTo>
                <a:lnTo>
                  <a:pt x="50260" y="34585"/>
                </a:lnTo>
                <a:lnTo>
                  <a:pt x="151726" y="34585"/>
                </a:lnTo>
                <a:lnTo>
                  <a:pt x="150334" y="28361"/>
                </a:lnTo>
                <a:lnTo>
                  <a:pt x="134252" y="7917"/>
                </a:lnTo>
                <a:lnTo>
                  <a:pt x="103735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7018596" y="968399"/>
            <a:ext cx="173990" cy="264795"/>
          </a:xfrm>
          <a:custGeom>
            <a:avLst/>
            <a:gdLst/>
            <a:ahLst/>
            <a:cxnLst/>
            <a:rect l="l" t="t" r="r" b="b"/>
            <a:pathLst>
              <a:path w="173990" h="264794">
                <a:moveTo>
                  <a:pt x="52343" y="0"/>
                </a:moveTo>
                <a:lnTo>
                  <a:pt x="0" y="0"/>
                </a:lnTo>
                <a:lnTo>
                  <a:pt x="71736" y="264578"/>
                </a:lnTo>
                <a:lnTo>
                  <a:pt x="104216" y="264578"/>
                </a:lnTo>
                <a:lnTo>
                  <a:pt x="121188" y="200130"/>
                </a:lnTo>
                <a:lnTo>
                  <a:pt x="87965" y="200130"/>
                </a:lnTo>
                <a:lnTo>
                  <a:pt x="52343" y="0"/>
                </a:lnTo>
                <a:close/>
              </a:path>
              <a:path w="173990" h="264794">
                <a:moveTo>
                  <a:pt x="173889" y="0"/>
                </a:moveTo>
                <a:lnTo>
                  <a:pt x="126216" y="0"/>
                </a:lnTo>
                <a:lnTo>
                  <a:pt x="109965" y="77568"/>
                </a:lnTo>
                <a:lnTo>
                  <a:pt x="90615" y="184423"/>
                </a:lnTo>
                <a:lnTo>
                  <a:pt x="89002" y="200130"/>
                </a:lnTo>
                <a:lnTo>
                  <a:pt x="121188" y="200130"/>
                </a:lnTo>
                <a:lnTo>
                  <a:pt x="173889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7214494" y="964251"/>
            <a:ext cx="159385" cy="273050"/>
          </a:xfrm>
          <a:custGeom>
            <a:avLst/>
            <a:gdLst/>
            <a:ahLst/>
            <a:cxnLst/>
            <a:rect l="l" t="t" r="r" b="b"/>
            <a:pathLst>
              <a:path w="159384" h="273050">
                <a:moveTo>
                  <a:pt x="79076" y="0"/>
                </a:moveTo>
                <a:lnTo>
                  <a:pt x="35988" y="14020"/>
                </a:lnTo>
                <a:lnTo>
                  <a:pt x="12220" y="48910"/>
                </a:lnTo>
                <a:lnTo>
                  <a:pt x="2111" y="93918"/>
                </a:lnTo>
                <a:lnTo>
                  <a:pt x="0" y="138288"/>
                </a:lnTo>
                <a:lnTo>
                  <a:pt x="2218" y="182973"/>
                </a:lnTo>
                <a:lnTo>
                  <a:pt x="12637" y="226618"/>
                </a:lnTo>
                <a:lnTo>
                  <a:pt x="36898" y="259752"/>
                </a:lnTo>
                <a:lnTo>
                  <a:pt x="80646" y="272902"/>
                </a:lnTo>
                <a:lnTo>
                  <a:pt x="116101" y="265188"/>
                </a:lnTo>
                <a:lnTo>
                  <a:pt x="139972" y="244561"/>
                </a:lnTo>
                <a:lnTo>
                  <a:pt x="147054" y="228904"/>
                </a:lnTo>
                <a:lnTo>
                  <a:pt x="81201" y="228904"/>
                </a:lnTo>
                <a:lnTo>
                  <a:pt x="62880" y="219067"/>
                </a:lnTo>
                <a:lnTo>
                  <a:pt x="53761" y="195775"/>
                </a:lnTo>
                <a:lnTo>
                  <a:pt x="50640" y="168354"/>
                </a:lnTo>
                <a:lnTo>
                  <a:pt x="50312" y="146131"/>
                </a:lnTo>
                <a:lnTo>
                  <a:pt x="159251" y="146131"/>
                </a:lnTo>
                <a:lnTo>
                  <a:pt x="159251" y="138288"/>
                </a:lnTo>
                <a:lnTo>
                  <a:pt x="157769" y="111085"/>
                </a:lnTo>
                <a:lnTo>
                  <a:pt x="50312" y="111085"/>
                </a:lnTo>
                <a:lnTo>
                  <a:pt x="50457" y="91988"/>
                </a:lnTo>
                <a:lnTo>
                  <a:pt x="53095" y="69891"/>
                </a:lnTo>
                <a:lnTo>
                  <a:pt x="61532" y="51625"/>
                </a:lnTo>
                <a:lnTo>
                  <a:pt x="79076" y="44019"/>
                </a:lnTo>
                <a:lnTo>
                  <a:pt x="142826" y="44019"/>
                </a:lnTo>
                <a:lnTo>
                  <a:pt x="121893" y="13943"/>
                </a:lnTo>
                <a:lnTo>
                  <a:pt x="79076" y="0"/>
                </a:lnTo>
                <a:close/>
              </a:path>
              <a:path w="159384" h="273050">
                <a:moveTo>
                  <a:pt x="157660" y="179680"/>
                </a:moveTo>
                <a:lnTo>
                  <a:pt x="112080" y="179680"/>
                </a:lnTo>
                <a:lnTo>
                  <a:pt x="110941" y="195998"/>
                </a:lnTo>
                <a:lnTo>
                  <a:pt x="106469" y="211960"/>
                </a:lnTo>
                <a:lnTo>
                  <a:pt x="97083" y="224088"/>
                </a:lnTo>
                <a:lnTo>
                  <a:pt x="81201" y="228904"/>
                </a:lnTo>
                <a:lnTo>
                  <a:pt x="147054" y="228904"/>
                </a:lnTo>
                <a:lnTo>
                  <a:pt x="153433" y="214800"/>
                </a:lnTo>
                <a:lnTo>
                  <a:pt x="157660" y="179680"/>
                </a:lnTo>
                <a:close/>
              </a:path>
              <a:path w="159384" h="273050">
                <a:moveTo>
                  <a:pt x="142826" y="44019"/>
                </a:moveTo>
                <a:lnTo>
                  <a:pt x="79076" y="44019"/>
                </a:lnTo>
                <a:lnTo>
                  <a:pt x="96352" y="51625"/>
                </a:lnTo>
                <a:lnTo>
                  <a:pt x="105224" y="69891"/>
                </a:lnTo>
                <a:lnTo>
                  <a:pt x="108493" y="91988"/>
                </a:lnTo>
                <a:lnTo>
                  <a:pt x="108960" y="111085"/>
                </a:lnTo>
                <a:lnTo>
                  <a:pt x="157769" y="111085"/>
                </a:lnTo>
                <a:lnTo>
                  <a:pt x="156820" y="93688"/>
                </a:lnTo>
                <a:lnTo>
                  <a:pt x="146088" y="48706"/>
                </a:lnTo>
                <a:lnTo>
                  <a:pt x="142826" y="44019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7411439" y="964250"/>
            <a:ext cx="106680" cy="269240"/>
          </a:xfrm>
          <a:custGeom>
            <a:avLst/>
            <a:gdLst/>
            <a:ahLst/>
            <a:cxnLst/>
            <a:rect l="l" t="t" r="r" b="b"/>
            <a:pathLst>
              <a:path w="106680" h="269240">
                <a:moveTo>
                  <a:pt x="49265" y="4146"/>
                </a:moveTo>
                <a:lnTo>
                  <a:pt x="0" y="4146"/>
                </a:lnTo>
                <a:lnTo>
                  <a:pt x="0" y="268735"/>
                </a:lnTo>
                <a:lnTo>
                  <a:pt x="49789" y="268735"/>
                </a:lnTo>
                <a:lnTo>
                  <a:pt x="49789" y="102143"/>
                </a:lnTo>
                <a:lnTo>
                  <a:pt x="52156" y="79577"/>
                </a:lnTo>
                <a:lnTo>
                  <a:pt x="60115" y="62611"/>
                </a:lnTo>
                <a:lnTo>
                  <a:pt x="74950" y="51930"/>
                </a:lnTo>
                <a:lnTo>
                  <a:pt x="97944" y="48218"/>
                </a:lnTo>
                <a:lnTo>
                  <a:pt x="106331" y="48218"/>
                </a:lnTo>
                <a:lnTo>
                  <a:pt x="106331" y="36658"/>
                </a:lnTo>
                <a:lnTo>
                  <a:pt x="49265" y="36658"/>
                </a:lnTo>
                <a:lnTo>
                  <a:pt x="49265" y="4146"/>
                </a:lnTo>
                <a:close/>
              </a:path>
              <a:path w="106680" h="269240">
                <a:moveTo>
                  <a:pt x="106331" y="48218"/>
                </a:moveTo>
                <a:lnTo>
                  <a:pt x="97944" y="48218"/>
                </a:lnTo>
                <a:lnTo>
                  <a:pt x="106331" y="48731"/>
                </a:lnTo>
                <a:lnTo>
                  <a:pt x="106331" y="48218"/>
                </a:lnTo>
                <a:close/>
              </a:path>
              <a:path w="106680" h="269240">
                <a:moveTo>
                  <a:pt x="106331" y="0"/>
                </a:moveTo>
                <a:lnTo>
                  <a:pt x="87704" y="2489"/>
                </a:lnTo>
                <a:lnTo>
                  <a:pt x="72421" y="9694"/>
                </a:lnTo>
                <a:lnTo>
                  <a:pt x="60084" y="21216"/>
                </a:lnTo>
                <a:lnTo>
                  <a:pt x="50291" y="36658"/>
                </a:lnTo>
                <a:lnTo>
                  <a:pt x="106331" y="36658"/>
                </a:lnTo>
                <a:lnTo>
                  <a:pt x="106331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7536607" y="964252"/>
            <a:ext cx="128270" cy="273050"/>
          </a:xfrm>
          <a:custGeom>
            <a:avLst/>
            <a:gdLst/>
            <a:ahLst/>
            <a:cxnLst/>
            <a:rect l="l" t="t" r="r" b="b"/>
            <a:pathLst>
              <a:path w="128269" h="273050">
                <a:moveTo>
                  <a:pt x="8942" y="212161"/>
                </a:moveTo>
                <a:lnTo>
                  <a:pt x="8942" y="260369"/>
                </a:lnTo>
                <a:lnTo>
                  <a:pt x="19410" y="266077"/>
                </a:lnTo>
                <a:lnTo>
                  <a:pt x="29425" y="269969"/>
                </a:lnTo>
                <a:lnTo>
                  <a:pt x="39931" y="272194"/>
                </a:lnTo>
                <a:lnTo>
                  <a:pt x="51872" y="272902"/>
                </a:lnTo>
                <a:lnTo>
                  <a:pt x="83657" y="267184"/>
                </a:lnTo>
                <a:lnTo>
                  <a:pt x="107562" y="251107"/>
                </a:lnTo>
                <a:lnTo>
                  <a:pt x="121036" y="228893"/>
                </a:lnTo>
                <a:lnTo>
                  <a:pt x="49830" y="228893"/>
                </a:lnTo>
                <a:lnTo>
                  <a:pt x="38132" y="227679"/>
                </a:lnTo>
                <a:lnTo>
                  <a:pt x="27815" y="224261"/>
                </a:lnTo>
                <a:lnTo>
                  <a:pt x="18284" y="218976"/>
                </a:lnTo>
                <a:lnTo>
                  <a:pt x="8942" y="212161"/>
                </a:lnTo>
                <a:close/>
              </a:path>
              <a:path w="128269" h="273050">
                <a:moveTo>
                  <a:pt x="70720" y="0"/>
                </a:moveTo>
                <a:lnTo>
                  <a:pt x="42009" y="5402"/>
                </a:lnTo>
                <a:lnTo>
                  <a:pt x="19661" y="20430"/>
                </a:lnTo>
                <a:lnTo>
                  <a:pt x="5163" y="43312"/>
                </a:lnTo>
                <a:lnTo>
                  <a:pt x="0" y="72280"/>
                </a:lnTo>
                <a:lnTo>
                  <a:pt x="12941" y="115910"/>
                </a:lnTo>
                <a:lnTo>
                  <a:pt x="41412" y="143866"/>
                </a:lnTo>
                <a:lnTo>
                  <a:pt x="69883" y="166805"/>
                </a:lnTo>
                <a:lnTo>
                  <a:pt x="82824" y="195386"/>
                </a:lnTo>
                <a:lnTo>
                  <a:pt x="80682" y="209236"/>
                </a:lnTo>
                <a:lnTo>
                  <a:pt x="74361" y="219796"/>
                </a:lnTo>
                <a:lnTo>
                  <a:pt x="64024" y="226529"/>
                </a:lnTo>
                <a:lnTo>
                  <a:pt x="49830" y="228893"/>
                </a:lnTo>
                <a:lnTo>
                  <a:pt x="121036" y="228893"/>
                </a:lnTo>
                <a:lnTo>
                  <a:pt x="122616" y="226290"/>
                </a:lnTo>
                <a:lnTo>
                  <a:pt x="127849" y="194350"/>
                </a:lnTo>
                <a:lnTo>
                  <a:pt x="115067" y="149704"/>
                </a:lnTo>
                <a:lnTo>
                  <a:pt x="86866" y="121720"/>
                </a:lnTo>
                <a:lnTo>
                  <a:pt x="58460" y="99533"/>
                </a:lnTo>
                <a:lnTo>
                  <a:pt x="45066" y="72280"/>
                </a:lnTo>
                <a:lnTo>
                  <a:pt x="47727" y="60355"/>
                </a:lnTo>
                <a:lnTo>
                  <a:pt x="54960" y="51474"/>
                </a:lnTo>
                <a:lnTo>
                  <a:pt x="65638" y="45932"/>
                </a:lnTo>
                <a:lnTo>
                  <a:pt x="78636" y="44019"/>
                </a:lnTo>
                <a:lnTo>
                  <a:pt x="115305" y="44019"/>
                </a:lnTo>
                <a:lnTo>
                  <a:pt x="115305" y="11497"/>
                </a:lnTo>
                <a:lnTo>
                  <a:pt x="104741" y="6179"/>
                </a:lnTo>
                <a:lnTo>
                  <a:pt x="94014" y="2619"/>
                </a:lnTo>
                <a:lnTo>
                  <a:pt x="82785" y="622"/>
                </a:lnTo>
                <a:lnTo>
                  <a:pt x="70720" y="0"/>
                </a:lnTo>
                <a:close/>
              </a:path>
              <a:path w="128269" h="273050">
                <a:moveTo>
                  <a:pt x="115305" y="44019"/>
                </a:moveTo>
                <a:lnTo>
                  <a:pt x="78636" y="44019"/>
                </a:lnTo>
                <a:lnTo>
                  <a:pt x="88107" y="45050"/>
                </a:lnTo>
                <a:lnTo>
                  <a:pt x="97932" y="47947"/>
                </a:lnTo>
                <a:lnTo>
                  <a:pt x="107277" y="52417"/>
                </a:lnTo>
                <a:lnTo>
                  <a:pt x="115305" y="58165"/>
                </a:lnTo>
                <a:lnTo>
                  <a:pt x="115305" y="44019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7688549" y="855827"/>
            <a:ext cx="66040" cy="377190"/>
          </a:xfrm>
          <a:custGeom>
            <a:avLst/>
            <a:gdLst/>
            <a:ahLst/>
            <a:cxnLst/>
            <a:rect l="l" t="t" r="r" b="b"/>
            <a:pathLst>
              <a:path w="66040" h="377190">
                <a:moveTo>
                  <a:pt x="57118" y="112572"/>
                </a:moveTo>
                <a:lnTo>
                  <a:pt x="7884" y="112572"/>
                </a:lnTo>
                <a:lnTo>
                  <a:pt x="7884" y="377150"/>
                </a:lnTo>
                <a:lnTo>
                  <a:pt x="57118" y="377150"/>
                </a:lnTo>
                <a:lnTo>
                  <a:pt x="57118" y="112572"/>
                </a:lnTo>
                <a:close/>
              </a:path>
              <a:path w="66040" h="377190">
                <a:moveTo>
                  <a:pt x="33004" y="0"/>
                </a:moveTo>
                <a:lnTo>
                  <a:pt x="20108" y="2568"/>
                </a:lnTo>
                <a:lnTo>
                  <a:pt x="9622" y="9557"/>
                </a:lnTo>
                <a:lnTo>
                  <a:pt x="2577" y="19887"/>
                </a:lnTo>
                <a:lnTo>
                  <a:pt x="0" y="32480"/>
                </a:lnTo>
                <a:lnTo>
                  <a:pt x="2577" y="45352"/>
                </a:lnTo>
                <a:lnTo>
                  <a:pt x="9622" y="55825"/>
                </a:lnTo>
                <a:lnTo>
                  <a:pt x="20108" y="62866"/>
                </a:lnTo>
                <a:lnTo>
                  <a:pt x="33004" y="65443"/>
                </a:lnTo>
                <a:lnTo>
                  <a:pt x="45380" y="62866"/>
                </a:lnTo>
                <a:lnTo>
                  <a:pt x="55741" y="55825"/>
                </a:lnTo>
                <a:lnTo>
                  <a:pt x="62859" y="45352"/>
                </a:lnTo>
                <a:lnTo>
                  <a:pt x="65505" y="32480"/>
                </a:lnTo>
                <a:lnTo>
                  <a:pt x="62859" y="19887"/>
                </a:lnTo>
                <a:lnTo>
                  <a:pt x="55741" y="9557"/>
                </a:lnTo>
                <a:lnTo>
                  <a:pt x="45380" y="2568"/>
                </a:lnTo>
                <a:lnTo>
                  <a:pt x="33004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7783357" y="842185"/>
            <a:ext cx="167005" cy="394970"/>
          </a:xfrm>
          <a:custGeom>
            <a:avLst/>
            <a:gdLst/>
            <a:ahLst/>
            <a:cxnLst/>
            <a:rect l="l" t="t" r="r" b="b"/>
            <a:pathLst>
              <a:path w="167005" h="394969">
                <a:moveTo>
                  <a:pt x="83306" y="122069"/>
                </a:moveTo>
                <a:lnTo>
                  <a:pt x="38480" y="135408"/>
                </a:lnTo>
                <a:lnTo>
                  <a:pt x="13377" y="169077"/>
                </a:lnTo>
                <a:lnTo>
                  <a:pt x="2413" y="213549"/>
                </a:lnTo>
                <a:lnTo>
                  <a:pt x="0" y="259301"/>
                </a:lnTo>
                <a:lnTo>
                  <a:pt x="2413" y="303929"/>
                </a:lnTo>
                <a:lnTo>
                  <a:pt x="13377" y="347963"/>
                </a:lnTo>
                <a:lnTo>
                  <a:pt x="38480" y="381583"/>
                </a:lnTo>
                <a:lnTo>
                  <a:pt x="83306" y="394972"/>
                </a:lnTo>
                <a:lnTo>
                  <a:pt x="128139" y="381583"/>
                </a:lnTo>
                <a:lnTo>
                  <a:pt x="151748" y="349957"/>
                </a:lnTo>
                <a:lnTo>
                  <a:pt x="83306" y="349957"/>
                </a:lnTo>
                <a:lnTo>
                  <a:pt x="62254" y="338447"/>
                </a:lnTo>
                <a:lnTo>
                  <a:pt x="52682" y="311709"/>
                </a:lnTo>
                <a:lnTo>
                  <a:pt x="50177" y="281430"/>
                </a:lnTo>
                <a:lnTo>
                  <a:pt x="50323" y="259301"/>
                </a:lnTo>
                <a:lnTo>
                  <a:pt x="50177" y="236056"/>
                </a:lnTo>
                <a:lnTo>
                  <a:pt x="52682" y="205345"/>
                </a:lnTo>
                <a:lnTo>
                  <a:pt x="62254" y="178564"/>
                </a:lnTo>
                <a:lnTo>
                  <a:pt x="83306" y="167104"/>
                </a:lnTo>
                <a:lnTo>
                  <a:pt x="151767" y="167104"/>
                </a:lnTo>
                <a:lnTo>
                  <a:pt x="128139" y="135408"/>
                </a:lnTo>
                <a:lnTo>
                  <a:pt x="83306" y="122069"/>
                </a:lnTo>
                <a:close/>
              </a:path>
              <a:path w="167005" h="394969">
                <a:moveTo>
                  <a:pt x="151767" y="167104"/>
                </a:moveTo>
                <a:lnTo>
                  <a:pt x="83306" y="167104"/>
                </a:lnTo>
                <a:lnTo>
                  <a:pt x="104391" y="178564"/>
                </a:lnTo>
                <a:lnTo>
                  <a:pt x="113974" y="205345"/>
                </a:lnTo>
                <a:lnTo>
                  <a:pt x="116479" y="236056"/>
                </a:lnTo>
                <a:lnTo>
                  <a:pt x="116331" y="259301"/>
                </a:lnTo>
                <a:lnTo>
                  <a:pt x="116479" y="281430"/>
                </a:lnTo>
                <a:lnTo>
                  <a:pt x="113974" y="311709"/>
                </a:lnTo>
                <a:lnTo>
                  <a:pt x="104391" y="338447"/>
                </a:lnTo>
                <a:lnTo>
                  <a:pt x="83306" y="349957"/>
                </a:lnTo>
                <a:lnTo>
                  <a:pt x="151748" y="349957"/>
                </a:lnTo>
                <a:lnTo>
                  <a:pt x="153237" y="347963"/>
                </a:lnTo>
                <a:lnTo>
                  <a:pt x="164193" y="303929"/>
                </a:lnTo>
                <a:lnTo>
                  <a:pt x="166602" y="259301"/>
                </a:lnTo>
                <a:lnTo>
                  <a:pt x="164193" y="213549"/>
                </a:lnTo>
                <a:lnTo>
                  <a:pt x="153237" y="169077"/>
                </a:lnTo>
                <a:lnTo>
                  <a:pt x="151767" y="167104"/>
                </a:lnTo>
                <a:close/>
              </a:path>
              <a:path w="167005" h="394969">
                <a:moveTo>
                  <a:pt x="87505" y="0"/>
                </a:moveTo>
                <a:lnTo>
                  <a:pt x="44574" y="78070"/>
                </a:lnTo>
                <a:lnTo>
                  <a:pt x="70741" y="93243"/>
                </a:lnTo>
                <a:lnTo>
                  <a:pt x="122614" y="22491"/>
                </a:lnTo>
                <a:lnTo>
                  <a:pt x="87505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7987672" y="964251"/>
            <a:ext cx="158115" cy="269240"/>
          </a:xfrm>
          <a:custGeom>
            <a:avLst/>
            <a:gdLst/>
            <a:ahLst/>
            <a:cxnLst/>
            <a:rect l="l" t="t" r="r" b="b"/>
            <a:pathLst>
              <a:path w="158115" h="269240">
                <a:moveTo>
                  <a:pt x="49265" y="4146"/>
                </a:moveTo>
                <a:lnTo>
                  <a:pt x="0" y="4146"/>
                </a:lnTo>
                <a:lnTo>
                  <a:pt x="0" y="268735"/>
                </a:lnTo>
                <a:lnTo>
                  <a:pt x="49265" y="268735"/>
                </a:lnTo>
                <a:lnTo>
                  <a:pt x="49362" y="84876"/>
                </a:lnTo>
                <a:lnTo>
                  <a:pt x="52011" y="65410"/>
                </a:lnTo>
                <a:lnTo>
                  <a:pt x="60750" y="50175"/>
                </a:lnTo>
                <a:lnTo>
                  <a:pt x="79118" y="44019"/>
                </a:lnTo>
                <a:lnTo>
                  <a:pt x="153870" y="44019"/>
                </a:lnTo>
                <a:lnTo>
                  <a:pt x="151757" y="34585"/>
                </a:lnTo>
                <a:lnTo>
                  <a:pt x="49265" y="34585"/>
                </a:lnTo>
                <a:lnTo>
                  <a:pt x="49265" y="4146"/>
                </a:lnTo>
                <a:close/>
              </a:path>
              <a:path w="158115" h="269240">
                <a:moveTo>
                  <a:pt x="153870" y="44019"/>
                </a:moveTo>
                <a:lnTo>
                  <a:pt x="79118" y="44019"/>
                </a:lnTo>
                <a:lnTo>
                  <a:pt x="94760" y="47987"/>
                </a:lnTo>
                <a:lnTo>
                  <a:pt x="103609" y="58092"/>
                </a:lnTo>
                <a:lnTo>
                  <a:pt x="107542" y="71637"/>
                </a:lnTo>
                <a:lnTo>
                  <a:pt x="108370" y="84876"/>
                </a:lnTo>
                <a:lnTo>
                  <a:pt x="108436" y="268735"/>
                </a:lnTo>
                <a:lnTo>
                  <a:pt x="157702" y="268735"/>
                </a:lnTo>
                <a:lnTo>
                  <a:pt x="157628" y="84876"/>
                </a:lnTo>
                <a:lnTo>
                  <a:pt x="156636" y="56370"/>
                </a:lnTo>
                <a:lnTo>
                  <a:pt x="153870" y="44019"/>
                </a:lnTo>
                <a:close/>
              </a:path>
              <a:path w="158115" h="269240">
                <a:moveTo>
                  <a:pt x="103735" y="0"/>
                </a:moveTo>
                <a:lnTo>
                  <a:pt x="85908" y="2383"/>
                </a:lnTo>
                <a:lnTo>
                  <a:pt x="71345" y="9239"/>
                </a:lnTo>
                <a:lnTo>
                  <a:pt x="59622" y="20121"/>
                </a:lnTo>
                <a:lnTo>
                  <a:pt x="50312" y="34585"/>
                </a:lnTo>
                <a:lnTo>
                  <a:pt x="151757" y="34585"/>
                </a:lnTo>
                <a:lnTo>
                  <a:pt x="150363" y="28361"/>
                </a:lnTo>
                <a:lnTo>
                  <a:pt x="134267" y="7917"/>
                </a:lnTo>
                <a:lnTo>
                  <a:pt x="103735" y="0"/>
                </a:lnTo>
                <a:close/>
              </a:path>
            </a:pathLst>
          </a:custGeom>
          <a:solidFill>
            <a:srgbClr val="B1B1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071B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071B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071B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50764" y="321529"/>
            <a:ext cx="19457670" cy="10649585"/>
          </a:xfrm>
          <a:custGeom>
            <a:avLst/>
            <a:gdLst/>
            <a:ahLst/>
            <a:cxnLst/>
            <a:rect l="l" t="t" r="r" b="b"/>
            <a:pathLst>
              <a:path w="19457670" h="10649585">
                <a:moveTo>
                  <a:pt x="19457250" y="10649309"/>
                </a:moveTo>
                <a:lnTo>
                  <a:pt x="0" y="10649309"/>
                </a:lnTo>
                <a:lnTo>
                  <a:pt x="0" y="0"/>
                </a:lnTo>
                <a:lnTo>
                  <a:pt x="19457250" y="0"/>
                </a:lnTo>
                <a:lnTo>
                  <a:pt x="19457250" y="10649309"/>
                </a:lnTo>
                <a:close/>
              </a:path>
            </a:pathLst>
          </a:custGeom>
          <a:solidFill>
            <a:srgbClr val="2548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304" y="744250"/>
            <a:ext cx="18315490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rgbClr val="0071B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hyperlink" Target="mailto:yossellinigarciagar@hotmail.com" TargetMode="External"/><Relationship Id="rId12" Type="http://schemas.openxmlformats.org/officeDocument/2006/relationships/image" Target="../media/image7.png"/><Relationship Id="rId2" Type="http://schemas.openxmlformats.org/officeDocument/2006/relationships/hyperlink" Target="mailto:mauriciomujicacavero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antepaul10@hotmail.com" TargetMode="External"/><Relationship Id="rId11" Type="http://schemas.openxmlformats.org/officeDocument/2006/relationships/image" Target="../media/image6.jpeg"/><Relationship Id="rId5" Type="http://schemas.openxmlformats.org/officeDocument/2006/relationships/hyperlink" Target="mailto:rosalilianaalfaroolivera@gmail.com" TargetMode="External"/><Relationship Id="rId10" Type="http://schemas.openxmlformats.org/officeDocument/2006/relationships/image" Target="../media/image5.tmp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E880E20-F818-406D-8BC8-3EF2249456DA}"/>
              </a:ext>
            </a:extLst>
          </p:cNvPr>
          <p:cNvSpPr/>
          <p:nvPr/>
        </p:nvSpPr>
        <p:spPr>
          <a:xfrm>
            <a:off x="14776450" y="396875"/>
            <a:ext cx="3810000" cy="1309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object 22">
            <a:extLst>
              <a:ext uri="{FF2B5EF4-FFF2-40B4-BE49-F238E27FC236}">
                <a16:creationId xmlns:a16="http://schemas.microsoft.com/office/drawing/2014/main" id="{FD0DC0D5-EE00-494C-B4E2-EA38936A7082}"/>
              </a:ext>
            </a:extLst>
          </p:cNvPr>
          <p:cNvSpPr txBox="1"/>
          <p:nvPr/>
        </p:nvSpPr>
        <p:spPr>
          <a:xfrm>
            <a:off x="3113983" y="7229022"/>
            <a:ext cx="5339580" cy="1476171"/>
          </a:xfrm>
          <a:prstGeom prst="rect">
            <a:avLst/>
          </a:prstGeom>
        </p:spPr>
        <p:txBody>
          <a:bodyPr vert="horz" wrap="square" lIns="0" tIns="36193" rIns="0" bIns="0" rtlCol="0">
            <a:spAutoFit/>
          </a:bodyPr>
          <a:lstStyle/>
          <a:p>
            <a:pPr marL="12699" lvl="0" defTabSz="1507846">
              <a:spcBef>
                <a:spcPts val="285"/>
              </a:spcBef>
              <a:defRPr/>
            </a:pPr>
            <a:r>
              <a:rPr lang="es-ES" sz="2309" spc="15" dirty="0">
                <a:solidFill>
                  <a:srgbClr val="57585B"/>
                </a:solidFill>
                <a:cs typeface="Arial Narrow"/>
              </a:rPr>
              <a:t>HELARD MAURICIO MUJICA CAVERO</a:t>
            </a:r>
          </a:p>
          <a:p>
            <a:pPr marL="12699" marR="0" lvl="0" indent="0" algn="l" defTabSz="1507846" rtl="0" eaLnBrk="1" fontAlgn="auto" latinLnBrk="0" hangingPunct="1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800" b="0" i="0" u="none" strike="noStrike" kern="1200" cap="none" spc="-30" normalizeH="0" baseline="0" noProof="0" dirty="0">
                <a:ln>
                  <a:noFill/>
                </a:ln>
                <a:solidFill>
                  <a:srgbClr val="FF2D34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ASESOR LEGAL</a:t>
            </a:r>
          </a:p>
          <a:p>
            <a:pPr marL="269862" marR="5081" lvl="0" defTabSz="1507846">
              <a:lnSpc>
                <a:spcPct val="154200"/>
              </a:lnSpc>
              <a:spcBef>
                <a:spcPts val="40"/>
              </a:spcBef>
              <a:defRPr/>
            </a:pPr>
            <a:r>
              <a:rPr lang="es-PE" sz="1649" dirty="0">
                <a:solidFill>
                  <a:srgbClr val="0070C0"/>
                </a:solidFill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mauriciomujicacavero@gmail.com</a:t>
            </a:r>
            <a:r>
              <a:rPr lang="es-PE" sz="1649" dirty="0">
                <a:solidFill>
                  <a:srgbClr val="0070C0"/>
                </a:solidFill>
                <a:cs typeface="Calibri"/>
              </a:rPr>
              <a:t> </a:t>
            </a:r>
          </a:p>
          <a:p>
            <a:pPr marL="269862" marR="5081" lvl="0" defTabSz="1507846">
              <a:lnSpc>
                <a:spcPct val="154200"/>
              </a:lnSpc>
              <a:spcBef>
                <a:spcPts val="40"/>
              </a:spcBef>
              <a:defRPr/>
            </a:pPr>
            <a:r>
              <a:rPr lang="es-PE" sz="1649" spc="81" dirty="0">
                <a:solidFill>
                  <a:srgbClr val="57585B"/>
                </a:solidFill>
                <a:cs typeface="Calibri"/>
              </a:rPr>
              <a:t>944257121</a:t>
            </a:r>
          </a:p>
        </p:txBody>
      </p:sp>
      <p:sp>
        <p:nvSpPr>
          <p:cNvPr id="5" name="object 20">
            <a:extLst>
              <a:ext uri="{FF2B5EF4-FFF2-40B4-BE49-F238E27FC236}">
                <a16:creationId xmlns:a16="http://schemas.microsoft.com/office/drawing/2014/main" id="{1E53E537-9B7A-4C1F-9D6B-E9521CD516BF}"/>
              </a:ext>
            </a:extLst>
          </p:cNvPr>
          <p:cNvSpPr/>
          <p:nvPr/>
        </p:nvSpPr>
        <p:spPr>
          <a:xfrm>
            <a:off x="3135523" y="8113342"/>
            <a:ext cx="176160" cy="1321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bject 21">
            <a:extLst>
              <a:ext uri="{FF2B5EF4-FFF2-40B4-BE49-F238E27FC236}">
                <a16:creationId xmlns:a16="http://schemas.microsoft.com/office/drawing/2014/main" id="{42638B4F-0A08-49C1-8309-6037AEE43B40}"/>
              </a:ext>
            </a:extLst>
          </p:cNvPr>
          <p:cNvSpPr/>
          <p:nvPr/>
        </p:nvSpPr>
        <p:spPr>
          <a:xfrm>
            <a:off x="3154723" y="8383379"/>
            <a:ext cx="137744" cy="2430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bject 17">
            <a:extLst>
              <a:ext uri="{FF2B5EF4-FFF2-40B4-BE49-F238E27FC236}">
                <a16:creationId xmlns:a16="http://schemas.microsoft.com/office/drawing/2014/main" id="{B2702C0E-FBF9-4015-89A0-9358F510872A}"/>
              </a:ext>
            </a:extLst>
          </p:cNvPr>
          <p:cNvSpPr txBox="1"/>
          <p:nvPr/>
        </p:nvSpPr>
        <p:spPr>
          <a:xfrm>
            <a:off x="1036675" y="2653901"/>
            <a:ext cx="8972165" cy="697109"/>
          </a:xfrm>
          <a:prstGeom prst="rect">
            <a:avLst/>
          </a:prstGeom>
        </p:spPr>
        <p:txBody>
          <a:bodyPr vert="horz" wrap="square" lIns="0" tIns="60955" rIns="0" bIns="0" rtlCol="0">
            <a:spAutoFit/>
          </a:bodyPr>
          <a:lstStyle/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113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814" b="1" spc="49" dirty="0">
                <a:solidFill>
                  <a:srgbClr val="B30061"/>
                </a:solidFill>
                <a:latin typeface="Calibri"/>
                <a:cs typeface="Calibri"/>
              </a:rPr>
              <a:t>Área Funcional de Obras por Impuestos</a:t>
            </a:r>
            <a:endParaRPr kumimoji="0" lang="es-PE" sz="18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83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649" b="0" i="0" u="none" strike="noStrike" kern="1200" cap="none" spc="8" normalizeH="0" baseline="0" noProof="0" dirty="0">
                <a:ln>
                  <a:noFill/>
                </a:ln>
                <a:solidFill>
                  <a:srgbClr val="57585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Av. 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Tomasa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Ttito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Condemayta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S/N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Wanchaq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, Cusco, Cusco </a:t>
            </a:r>
            <a:endParaRPr kumimoji="0" lang="es-PE" sz="164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8" name="object 42">
            <a:extLst>
              <a:ext uri="{FF2B5EF4-FFF2-40B4-BE49-F238E27FC236}">
                <a16:creationId xmlns:a16="http://schemas.microsoft.com/office/drawing/2014/main" id="{A8CE4BA7-5183-42DE-A5FD-7AFFE58CED07}"/>
              </a:ext>
            </a:extLst>
          </p:cNvPr>
          <p:cNvSpPr/>
          <p:nvPr/>
        </p:nvSpPr>
        <p:spPr>
          <a:xfrm flipV="1">
            <a:off x="885496" y="1846087"/>
            <a:ext cx="18536976" cy="75389"/>
          </a:xfrm>
          <a:custGeom>
            <a:avLst/>
            <a:gdLst/>
            <a:ahLst/>
            <a:cxnLst/>
            <a:rect l="l" t="t" r="r" b="b"/>
            <a:pathLst>
              <a:path w="9007475">
                <a:moveTo>
                  <a:pt x="0" y="0"/>
                </a:moveTo>
                <a:lnTo>
                  <a:pt x="9007422" y="0"/>
                </a:lnTo>
              </a:path>
            </a:pathLst>
          </a:custGeom>
          <a:ln w="10470">
            <a:solidFill>
              <a:srgbClr val="FF2E34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ject 40">
            <a:extLst>
              <a:ext uri="{FF2B5EF4-FFF2-40B4-BE49-F238E27FC236}">
                <a16:creationId xmlns:a16="http://schemas.microsoft.com/office/drawing/2014/main" id="{82E502AE-3CE9-4B8A-8122-5CE78B9A059B}"/>
              </a:ext>
            </a:extLst>
          </p:cNvPr>
          <p:cNvSpPr/>
          <p:nvPr/>
        </p:nvSpPr>
        <p:spPr>
          <a:xfrm>
            <a:off x="800082" y="776134"/>
            <a:ext cx="450184" cy="450184"/>
          </a:xfrm>
          <a:custGeom>
            <a:avLst/>
            <a:gdLst/>
            <a:ahLst/>
            <a:cxnLst/>
            <a:rect l="l" t="t" r="r" b="b"/>
            <a:pathLst>
              <a:path w="450215" h="450215">
                <a:moveTo>
                  <a:pt x="0" y="449860"/>
                </a:moveTo>
                <a:lnTo>
                  <a:pt x="0" y="0"/>
                </a:lnTo>
                <a:lnTo>
                  <a:pt x="449850" y="0"/>
                </a:lnTo>
              </a:path>
            </a:pathLst>
          </a:custGeom>
          <a:ln w="57359">
            <a:solidFill>
              <a:srgbClr val="EC1B23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bject 41">
            <a:extLst>
              <a:ext uri="{FF2B5EF4-FFF2-40B4-BE49-F238E27FC236}">
                <a16:creationId xmlns:a16="http://schemas.microsoft.com/office/drawing/2014/main" id="{3BAC896C-F587-4B55-A6C8-ADE9C15E32D7}"/>
              </a:ext>
            </a:extLst>
          </p:cNvPr>
          <p:cNvSpPr/>
          <p:nvPr/>
        </p:nvSpPr>
        <p:spPr>
          <a:xfrm flipH="1">
            <a:off x="9898971" y="3498895"/>
            <a:ext cx="137746" cy="2158308"/>
          </a:xfrm>
          <a:custGeom>
            <a:avLst/>
            <a:gdLst/>
            <a:ahLst/>
            <a:cxnLst/>
            <a:rect l="l" t="t" r="r" b="b"/>
            <a:pathLst>
              <a:path h="6108065">
                <a:moveTo>
                  <a:pt x="0" y="0"/>
                </a:moveTo>
                <a:lnTo>
                  <a:pt x="0" y="6107793"/>
                </a:lnTo>
              </a:path>
            </a:pathLst>
          </a:custGeom>
          <a:ln w="10125">
            <a:solidFill>
              <a:srgbClr val="FF2E34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bject 42">
            <a:extLst>
              <a:ext uri="{FF2B5EF4-FFF2-40B4-BE49-F238E27FC236}">
                <a16:creationId xmlns:a16="http://schemas.microsoft.com/office/drawing/2014/main" id="{3CE59438-88A2-4543-9246-AC82B625D19F}"/>
              </a:ext>
            </a:extLst>
          </p:cNvPr>
          <p:cNvSpPr/>
          <p:nvPr/>
        </p:nvSpPr>
        <p:spPr>
          <a:xfrm>
            <a:off x="1045204" y="5869114"/>
            <a:ext cx="18536976" cy="338442"/>
          </a:xfrm>
          <a:custGeom>
            <a:avLst/>
            <a:gdLst/>
            <a:ahLst/>
            <a:cxnLst/>
            <a:rect l="l" t="t" r="r" b="b"/>
            <a:pathLst>
              <a:path w="9007475">
                <a:moveTo>
                  <a:pt x="0" y="0"/>
                </a:moveTo>
                <a:lnTo>
                  <a:pt x="9007422" y="0"/>
                </a:lnTo>
              </a:path>
            </a:pathLst>
          </a:custGeom>
          <a:ln w="10470">
            <a:solidFill>
              <a:srgbClr val="FF2E34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bject 41">
            <a:extLst>
              <a:ext uri="{FF2B5EF4-FFF2-40B4-BE49-F238E27FC236}">
                <a16:creationId xmlns:a16="http://schemas.microsoft.com/office/drawing/2014/main" id="{B62A6A94-3A99-44A9-AC88-7C28D5B7A8AE}"/>
              </a:ext>
            </a:extLst>
          </p:cNvPr>
          <p:cNvSpPr/>
          <p:nvPr/>
        </p:nvSpPr>
        <p:spPr>
          <a:xfrm flipH="1">
            <a:off x="9932714" y="6347228"/>
            <a:ext cx="104003" cy="2968125"/>
          </a:xfrm>
          <a:custGeom>
            <a:avLst/>
            <a:gdLst/>
            <a:ahLst/>
            <a:cxnLst/>
            <a:rect l="l" t="t" r="r" b="b"/>
            <a:pathLst>
              <a:path h="6108065">
                <a:moveTo>
                  <a:pt x="0" y="0"/>
                </a:moveTo>
                <a:lnTo>
                  <a:pt x="0" y="6107793"/>
                </a:lnTo>
              </a:path>
            </a:pathLst>
          </a:custGeom>
          <a:ln w="10125">
            <a:solidFill>
              <a:srgbClr val="FF2E34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12 Grupo"/>
          <p:cNvGrpSpPr/>
          <p:nvPr/>
        </p:nvGrpSpPr>
        <p:grpSpPr>
          <a:xfrm>
            <a:off x="2813050" y="3554718"/>
            <a:ext cx="5263625" cy="1476171"/>
            <a:chOff x="2813050" y="3554718"/>
            <a:chExt cx="5263625" cy="1476171"/>
          </a:xfrm>
        </p:grpSpPr>
        <p:sp>
          <p:nvSpPr>
            <p:cNvPr id="14" name="object 22">
              <a:extLst>
                <a:ext uri="{FF2B5EF4-FFF2-40B4-BE49-F238E27FC236}">
                  <a16:creationId xmlns:a16="http://schemas.microsoft.com/office/drawing/2014/main" id="{A9A877FE-058C-4CE7-AB04-30275AD00585}"/>
                </a:ext>
              </a:extLst>
            </p:cNvPr>
            <p:cNvSpPr txBox="1"/>
            <p:nvPr/>
          </p:nvSpPr>
          <p:spPr>
            <a:xfrm>
              <a:off x="2813050" y="3554718"/>
              <a:ext cx="5263625" cy="1476171"/>
            </a:xfrm>
            <a:prstGeom prst="rect">
              <a:avLst/>
            </a:prstGeom>
          </p:spPr>
          <p:txBody>
            <a:bodyPr vert="horz" wrap="square" lIns="0" tIns="36193" rIns="0" bIns="0" rtlCol="0">
              <a:spAutoFit/>
            </a:bodyPr>
            <a:lstStyle/>
            <a:p>
              <a:pPr marL="12699" lvl="0" defTabSz="1507846">
                <a:spcBef>
                  <a:spcPts val="285"/>
                </a:spcBef>
                <a:defRPr/>
              </a:pPr>
              <a:r>
                <a:rPr lang="es-ES" sz="2309" spc="15" dirty="0">
                  <a:solidFill>
                    <a:srgbClr val="57585B"/>
                  </a:solidFill>
                  <a:cs typeface="Arial Narrow"/>
                </a:rPr>
                <a:t>ROSA LILIANA ALFARO OLIVERA</a:t>
              </a:r>
            </a:p>
            <a:p>
              <a:pPr marL="12699" lvl="0" defTabSz="1507846">
                <a:spcBef>
                  <a:spcPts val="150"/>
                </a:spcBef>
                <a:defRPr/>
              </a:pPr>
              <a:r>
                <a:rPr lang="es-PE" dirty="0">
                  <a:solidFill>
                    <a:srgbClr val="058362"/>
                  </a:solidFill>
                  <a:cs typeface="Calibri"/>
                </a:rPr>
                <a:t>JEFE DE LA UNIDAD FUNCIONAL DE OXI</a:t>
              </a:r>
              <a:endParaRPr lang="es-ES" sz="1649" spc="-5" dirty="0">
                <a:solidFill>
                  <a:srgbClr val="FFFFFF"/>
                </a:solidFill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269862" marR="5081" lvl="0" defTabSz="1507846">
                <a:lnSpc>
                  <a:spcPct val="154200"/>
                </a:lnSpc>
                <a:spcBef>
                  <a:spcPts val="40"/>
                </a:spcBef>
                <a:defRPr/>
              </a:pPr>
              <a:r>
                <a:rPr lang="es-ES" sz="1649" spc="-5" dirty="0">
                  <a:solidFill>
                    <a:srgbClr val="0070C0"/>
                  </a:solidFill>
                  <a:cs typeface="Calibri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rosalilianaalfaroolivera@gmail.com</a:t>
              </a:r>
              <a:endParaRPr lang="es-ES" sz="1649" spc="-5" dirty="0">
                <a:solidFill>
                  <a:srgbClr val="0070C0"/>
                </a:solidFill>
                <a:cs typeface="Calibri"/>
              </a:endParaRPr>
            </a:p>
            <a:p>
              <a:pPr marL="269862" marR="5081" lvl="0" defTabSz="1507846">
                <a:lnSpc>
                  <a:spcPct val="154200"/>
                </a:lnSpc>
                <a:spcBef>
                  <a:spcPts val="40"/>
                </a:spcBef>
                <a:defRPr/>
              </a:pPr>
              <a:r>
                <a:rPr lang="es-PE" sz="1649" spc="81" dirty="0">
                  <a:solidFill>
                    <a:srgbClr val="57585B"/>
                  </a:solidFill>
                  <a:cs typeface="Calibri"/>
                </a:rPr>
                <a:t>940237087</a:t>
              </a:r>
              <a:endParaRPr kumimoji="0" lang="es-PE" sz="1649" b="0" i="0" u="none" strike="noStrike" kern="1200" cap="none" spc="81" normalizeH="0" baseline="0" noProof="0" dirty="0">
                <a:ln>
                  <a:noFill/>
                </a:ln>
                <a:solidFill>
                  <a:srgbClr val="57585B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  <p:grpSp>
          <p:nvGrpSpPr>
            <p:cNvPr id="15" name="14 Grupo"/>
            <p:cNvGrpSpPr/>
            <p:nvPr/>
          </p:nvGrpSpPr>
          <p:grpSpPr>
            <a:xfrm>
              <a:off x="2835831" y="4408976"/>
              <a:ext cx="176160" cy="571220"/>
              <a:chOff x="2835831" y="4408976"/>
              <a:chExt cx="176160" cy="571220"/>
            </a:xfrm>
          </p:grpSpPr>
          <p:sp>
            <p:nvSpPr>
              <p:cNvPr id="16" name="object 20">
                <a:extLst>
                  <a:ext uri="{FF2B5EF4-FFF2-40B4-BE49-F238E27FC236}">
                    <a16:creationId xmlns:a16="http://schemas.microsoft.com/office/drawing/2014/main" id="{770DA4C5-8AB7-4672-A6D6-4BF1DEE9F311}"/>
                  </a:ext>
                </a:extLst>
              </p:cNvPr>
              <p:cNvSpPr/>
              <p:nvPr/>
            </p:nvSpPr>
            <p:spPr>
              <a:xfrm>
                <a:off x="2835831" y="4408976"/>
                <a:ext cx="176160" cy="132133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pPr marL="0" marR="0" lvl="0" indent="0" algn="l" defTabSz="150784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1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object 21">
                <a:extLst>
                  <a:ext uri="{FF2B5EF4-FFF2-40B4-BE49-F238E27FC236}">
                    <a16:creationId xmlns:a16="http://schemas.microsoft.com/office/drawing/2014/main" id="{0546E692-969C-4A41-BADA-23B178515160}"/>
                  </a:ext>
                </a:extLst>
              </p:cNvPr>
              <p:cNvSpPr/>
              <p:nvPr/>
            </p:nvSpPr>
            <p:spPr>
              <a:xfrm>
                <a:off x="2855031" y="4737100"/>
                <a:ext cx="137744" cy="24309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pPr marL="0" marR="0" lvl="0" indent="0" algn="l" defTabSz="150784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1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" name="object 17">
            <a:extLst>
              <a:ext uri="{FF2B5EF4-FFF2-40B4-BE49-F238E27FC236}">
                <a16:creationId xmlns:a16="http://schemas.microsoft.com/office/drawing/2014/main" id="{B2702C0E-FBF9-4015-89A0-9358F510872A}"/>
              </a:ext>
            </a:extLst>
          </p:cNvPr>
          <p:cNvSpPr txBox="1"/>
          <p:nvPr/>
        </p:nvSpPr>
        <p:spPr>
          <a:xfrm>
            <a:off x="10539896" y="2653901"/>
            <a:ext cx="8972165" cy="697109"/>
          </a:xfrm>
          <a:prstGeom prst="rect">
            <a:avLst/>
          </a:prstGeom>
        </p:spPr>
        <p:txBody>
          <a:bodyPr vert="horz" wrap="square" lIns="0" tIns="60955" rIns="0" bIns="0" rtlCol="0">
            <a:spAutoFit/>
          </a:bodyPr>
          <a:lstStyle/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113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814" b="1" spc="49" dirty="0">
                <a:solidFill>
                  <a:srgbClr val="B30061"/>
                </a:solidFill>
                <a:latin typeface="Calibri"/>
                <a:cs typeface="Calibri"/>
              </a:rPr>
              <a:t>Área Funcional de Obras por Impuestos</a:t>
            </a:r>
            <a:endParaRPr kumimoji="0" lang="es-PE" sz="18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83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649" b="0" i="0" u="none" strike="noStrike" kern="1200" cap="none" spc="8" normalizeH="0" baseline="0" noProof="0" dirty="0">
                <a:ln>
                  <a:noFill/>
                </a:ln>
                <a:solidFill>
                  <a:srgbClr val="57585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Av. 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Tomasa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Ttito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Condemayta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S/N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Wanchaq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, Cusco, Cusco </a:t>
            </a:r>
            <a:endParaRPr kumimoji="0" lang="es-PE" sz="164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12414250" y="3554718"/>
            <a:ext cx="5263625" cy="1488995"/>
            <a:chOff x="2813050" y="3554718"/>
            <a:chExt cx="5263625" cy="1488995"/>
          </a:xfrm>
        </p:grpSpPr>
        <p:sp>
          <p:nvSpPr>
            <p:cNvPr id="20" name="object 22">
              <a:extLst>
                <a:ext uri="{FF2B5EF4-FFF2-40B4-BE49-F238E27FC236}">
                  <a16:creationId xmlns:a16="http://schemas.microsoft.com/office/drawing/2014/main" id="{A9A877FE-058C-4CE7-AB04-30275AD00585}"/>
                </a:ext>
              </a:extLst>
            </p:cNvPr>
            <p:cNvSpPr txBox="1"/>
            <p:nvPr/>
          </p:nvSpPr>
          <p:spPr>
            <a:xfrm>
              <a:off x="2813050" y="3554718"/>
              <a:ext cx="5263625" cy="1488995"/>
            </a:xfrm>
            <a:prstGeom prst="rect">
              <a:avLst/>
            </a:prstGeom>
          </p:spPr>
          <p:txBody>
            <a:bodyPr vert="horz" wrap="square" lIns="0" tIns="36193" rIns="0" bIns="0" rtlCol="0">
              <a:spAutoFit/>
            </a:bodyPr>
            <a:lstStyle/>
            <a:p>
              <a:pPr marL="12699" lvl="0" defTabSz="1507846">
                <a:spcBef>
                  <a:spcPts val="285"/>
                </a:spcBef>
                <a:defRPr/>
              </a:pPr>
              <a:r>
                <a:rPr lang="es-ES" sz="2309" spc="15" dirty="0">
                  <a:solidFill>
                    <a:srgbClr val="57585B"/>
                  </a:solidFill>
                  <a:cs typeface="Arial Narrow"/>
                </a:rPr>
                <a:t>DANTE PAUL ROJAS OCHARAN</a:t>
              </a:r>
            </a:p>
            <a:p>
              <a:pPr marL="12699" lvl="0" defTabSz="1507846">
                <a:spcBef>
                  <a:spcPts val="285"/>
                </a:spcBef>
                <a:defRPr/>
              </a:pPr>
              <a:r>
                <a:rPr lang="es-PE" dirty="0">
                  <a:solidFill>
                    <a:srgbClr val="058362"/>
                  </a:solidFill>
                  <a:cs typeface="Calibri"/>
                </a:rPr>
                <a:t>COORDINADOR DE OXI</a:t>
              </a:r>
            </a:p>
            <a:p>
              <a:pPr marL="269862" marR="5081" lvl="0" defTabSz="1507846">
                <a:lnSpc>
                  <a:spcPct val="154200"/>
                </a:lnSpc>
                <a:spcBef>
                  <a:spcPts val="40"/>
                </a:spcBef>
                <a:defRPr/>
              </a:pPr>
              <a:r>
                <a:rPr lang="es-ES" sz="1649" spc="-5" dirty="0">
                  <a:solidFill>
                    <a:srgbClr val="0070C0"/>
                  </a:solidFill>
                  <a:cs typeface="Calibri"/>
                </a:rPr>
                <a:t> </a:t>
              </a:r>
              <a:r>
                <a:rPr lang="es-ES" sz="1649" spc="-5" dirty="0">
                  <a:solidFill>
                    <a:srgbClr val="0070C0"/>
                  </a:solidFill>
                  <a:cs typeface="Calibri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dantepaul10@hotmail.com</a:t>
              </a:r>
              <a:r>
                <a:rPr lang="es-ES" sz="1649" spc="-5" dirty="0">
                  <a:solidFill>
                    <a:srgbClr val="0070C0"/>
                  </a:solidFill>
                  <a:cs typeface="Calibri"/>
                </a:rPr>
                <a:t> </a:t>
              </a:r>
            </a:p>
            <a:p>
              <a:pPr marL="269862" marR="5081" lvl="0" defTabSz="1507846">
                <a:lnSpc>
                  <a:spcPct val="154200"/>
                </a:lnSpc>
                <a:spcBef>
                  <a:spcPts val="40"/>
                </a:spcBef>
                <a:defRPr/>
              </a:pPr>
              <a:r>
                <a:rPr lang="es-PE" sz="1649" spc="81" dirty="0">
                  <a:solidFill>
                    <a:srgbClr val="57585B"/>
                  </a:solidFill>
                  <a:cs typeface="Calibri"/>
                </a:rPr>
                <a:t>941729909</a:t>
              </a:r>
            </a:p>
          </p:txBody>
        </p:sp>
        <p:grpSp>
          <p:nvGrpSpPr>
            <p:cNvPr id="21" name="20 Grupo"/>
            <p:cNvGrpSpPr/>
            <p:nvPr/>
          </p:nvGrpSpPr>
          <p:grpSpPr>
            <a:xfrm>
              <a:off x="2813050" y="4435475"/>
              <a:ext cx="176160" cy="547896"/>
              <a:chOff x="2813050" y="4435475"/>
              <a:chExt cx="176160" cy="547896"/>
            </a:xfrm>
          </p:grpSpPr>
          <p:sp>
            <p:nvSpPr>
              <p:cNvPr id="22" name="object 20">
                <a:extLst>
                  <a:ext uri="{FF2B5EF4-FFF2-40B4-BE49-F238E27FC236}">
                    <a16:creationId xmlns:a16="http://schemas.microsoft.com/office/drawing/2014/main" id="{770DA4C5-8AB7-4672-A6D6-4BF1DEE9F311}"/>
                  </a:ext>
                </a:extLst>
              </p:cNvPr>
              <p:cNvSpPr/>
              <p:nvPr/>
            </p:nvSpPr>
            <p:spPr>
              <a:xfrm>
                <a:off x="2813050" y="4435475"/>
                <a:ext cx="176160" cy="132133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pPr marL="0" marR="0" lvl="0" indent="0" algn="l" defTabSz="150784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1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object 21">
                <a:extLst>
                  <a:ext uri="{FF2B5EF4-FFF2-40B4-BE49-F238E27FC236}">
                    <a16:creationId xmlns:a16="http://schemas.microsoft.com/office/drawing/2014/main" id="{0546E692-969C-4A41-BADA-23B178515160}"/>
                  </a:ext>
                </a:extLst>
              </p:cNvPr>
              <p:cNvSpPr/>
              <p:nvPr/>
            </p:nvSpPr>
            <p:spPr>
              <a:xfrm>
                <a:off x="2832250" y="4740275"/>
                <a:ext cx="137744" cy="24309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pPr marL="0" marR="0" lvl="0" indent="0" algn="l" defTabSz="1507846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1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4" name="object 22">
            <a:extLst>
              <a:ext uri="{FF2B5EF4-FFF2-40B4-BE49-F238E27FC236}">
                <a16:creationId xmlns:a16="http://schemas.microsoft.com/office/drawing/2014/main" id="{FD0DC0D5-EE00-494C-B4E2-EA38936A7082}"/>
              </a:ext>
            </a:extLst>
          </p:cNvPr>
          <p:cNvSpPr txBox="1"/>
          <p:nvPr/>
        </p:nvSpPr>
        <p:spPr>
          <a:xfrm>
            <a:off x="12416890" y="7229022"/>
            <a:ext cx="5339580" cy="1568504"/>
          </a:xfrm>
          <a:prstGeom prst="rect">
            <a:avLst/>
          </a:prstGeom>
        </p:spPr>
        <p:txBody>
          <a:bodyPr vert="horz" wrap="square" lIns="0" tIns="36193" rIns="0" bIns="0" rtlCol="0">
            <a:spAutoFit/>
          </a:bodyPr>
          <a:lstStyle/>
          <a:p>
            <a:pPr marL="12699" lvl="0" defTabSz="1507846">
              <a:spcBef>
                <a:spcPts val="285"/>
              </a:spcBef>
              <a:defRPr/>
            </a:pPr>
            <a:r>
              <a:rPr lang="es-ES" sz="2309" spc="15" dirty="0">
                <a:solidFill>
                  <a:srgbClr val="57585B"/>
                </a:solidFill>
                <a:cs typeface="Arial Narrow"/>
              </a:rPr>
              <a:t>MILUSKA NAVEROS OROSCO</a:t>
            </a:r>
          </a:p>
          <a:p>
            <a:pPr marL="12699" lvl="0" defTabSz="1507846">
              <a:spcBef>
                <a:spcPts val="150"/>
              </a:spcBef>
              <a:defRPr/>
            </a:pPr>
            <a:r>
              <a:rPr lang="es-PE" sz="2400" spc="-30" dirty="0">
                <a:solidFill>
                  <a:srgbClr val="FF2D34"/>
                </a:solidFill>
                <a:cs typeface="Calibri"/>
              </a:rPr>
              <a:t>ESPECIALISTA OXI</a:t>
            </a:r>
          </a:p>
          <a:p>
            <a:pPr marL="269862" marR="5081" lvl="0" defTabSz="1507846">
              <a:lnSpc>
                <a:spcPct val="154200"/>
              </a:lnSpc>
              <a:spcBef>
                <a:spcPts val="40"/>
              </a:spcBef>
              <a:defRPr/>
            </a:pPr>
            <a:r>
              <a:rPr lang="es-PE" sz="1649" dirty="0">
                <a:solidFill>
                  <a:srgbClr val="0070C0"/>
                </a:solidFill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yossellinigarciagar@hotmail.com</a:t>
            </a:r>
            <a:endParaRPr lang="es-PE" sz="1649" dirty="0">
              <a:solidFill>
                <a:srgbClr val="0070C0"/>
              </a:solidFill>
              <a:cs typeface="Calibri"/>
            </a:endParaRPr>
          </a:p>
          <a:p>
            <a:pPr marL="269862" marR="5081" lvl="0" defTabSz="1507846">
              <a:lnSpc>
                <a:spcPct val="154200"/>
              </a:lnSpc>
              <a:spcBef>
                <a:spcPts val="40"/>
              </a:spcBef>
              <a:defRPr/>
            </a:pPr>
            <a:r>
              <a:rPr lang="es-PE" sz="1649" spc="81" dirty="0">
                <a:solidFill>
                  <a:srgbClr val="57585B"/>
                </a:solidFill>
                <a:cs typeface="Calibri"/>
              </a:rPr>
              <a:t>993098477</a:t>
            </a:r>
          </a:p>
        </p:txBody>
      </p:sp>
      <p:sp>
        <p:nvSpPr>
          <p:cNvPr id="25" name="object 20">
            <a:extLst>
              <a:ext uri="{FF2B5EF4-FFF2-40B4-BE49-F238E27FC236}">
                <a16:creationId xmlns:a16="http://schemas.microsoft.com/office/drawing/2014/main" id="{1E53E537-9B7A-4C1F-9D6B-E9521CD516BF}"/>
              </a:ext>
            </a:extLst>
          </p:cNvPr>
          <p:cNvSpPr/>
          <p:nvPr/>
        </p:nvSpPr>
        <p:spPr>
          <a:xfrm>
            <a:off x="12438430" y="8189542"/>
            <a:ext cx="176160" cy="1321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bject 21">
            <a:extLst>
              <a:ext uri="{FF2B5EF4-FFF2-40B4-BE49-F238E27FC236}">
                <a16:creationId xmlns:a16="http://schemas.microsoft.com/office/drawing/2014/main" id="{42638B4F-0A08-49C1-8309-6037AEE43B40}"/>
              </a:ext>
            </a:extLst>
          </p:cNvPr>
          <p:cNvSpPr/>
          <p:nvPr/>
        </p:nvSpPr>
        <p:spPr>
          <a:xfrm>
            <a:off x="12457630" y="8474075"/>
            <a:ext cx="137744" cy="2430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15078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bject 17">
            <a:extLst>
              <a:ext uri="{FF2B5EF4-FFF2-40B4-BE49-F238E27FC236}">
                <a16:creationId xmlns:a16="http://schemas.microsoft.com/office/drawing/2014/main" id="{B2702C0E-FBF9-4015-89A0-9358F510872A}"/>
              </a:ext>
            </a:extLst>
          </p:cNvPr>
          <p:cNvSpPr txBox="1"/>
          <p:nvPr/>
        </p:nvSpPr>
        <p:spPr>
          <a:xfrm>
            <a:off x="1036675" y="6248254"/>
            <a:ext cx="8972165" cy="697109"/>
          </a:xfrm>
          <a:prstGeom prst="rect">
            <a:avLst/>
          </a:prstGeom>
        </p:spPr>
        <p:txBody>
          <a:bodyPr vert="horz" wrap="square" lIns="0" tIns="60955" rIns="0" bIns="0" rtlCol="0">
            <a:spAutoFit/>
          </a:bodyPr>
          <a:lstStyle/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113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814" b="1" spc="49" dirty="0">
                <a:solidFill>
                  <a:srgbClr val="B30061"/>
                </a:solidFill>
                <a:latin typeface="Calibri"/>
                <a:cs typeface="Calibri"/>
              </a:rPr>
              <a:t>Área Funcional de Obras por Impuestos</a:t>
            </a:r>
            <a:endParaRPr kumimoji="0" lang="es-PE" sz="18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83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649" b="0" i="0" u="none" strike="noStrike" kern="1200" cap="none" spc="8" normalizeH="0" baseline="0" noProof="0" dirty="0">
                <a:ln>
                  <a:noFill/>
                </a:ln>
                <a:solidFill>
                  <a:srgbClr val="57585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Av. 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Tomasa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Ttito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Condemayta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S/N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Wanchaq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, Cusco, Cusco </a:t>
            </a:r>
            <a:endParaRPr kumimoji="0" lang="es-PE" sz="164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8" name="object 17">
            <a:extLst>
              <a:ext uri="{FF2B5EF4-FFF2-40B4-BE49-F238E27FC236}">
                <a16:creationId xmlns:a16="http://schemas.microsoft.com/office/drawing/2014/main" id="{B2702C0E-FBF9-4015-89A0-9358F510872A}"/>
              </a:ext>
            </a:extLst>
          </p:cNvPr>
          <p:cNvSpPr txBox="1"/>
          <p:nvPr/>
        </p:nvSpPr>
        <p:spPr>
          <a:xfrm>
            <a:off x="10539895" y="6248254"/>
            <a:ext cx="8972165" cy="697109"/>
          </a:xfrm>
          <a:prstGeom prst="rect">
            <a:avLst/>
          </a:prstGeom>
        </p:spPr>
        <p:txBody>
          <a:bodyPr vert="horz" wrap="square" lIns="0" tIns="60955" rIns="0" bIns="0" rtlCol="0">
            <a:spAutoFit/>
          </a:bodyPr>
          <a:lstStyle/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113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814" b="1" spc="49" dirty="0">
                <a:solidFill>
                  <a:srgbClr val="B30061"/>
                </a:solidFill>
                <a:latin typeface="Calibri"/>
                <a:cs typeface="Calibri"/>
              </a:rPr>
              <a:t>Área Funcional de Obras por Impuestos</a:t>
            </a:r>
            <a:endParaRPr kumimoji="0" lang="es-PE" sz="18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0942" marR="0" lvl="0" indent="0" algn="l" defTabSz="1507846" rtl="0" eaLnBrk="1" fontAlgn="auto" latinLnBrk="0" hangingPunct="1">
              <a:lnSpc>
                <a:spcPct val="100000"/>
              </a:lnSpc>
              <a:spcBef>
                <a:spcPts val="83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649" b="0" i="0" u="none" strike="noStrike" kern="1200" cap="none" spc="8" normalizeH="0" baseline="0" noProof="0" dirty="0">
                <a:ln>
                  <a:noFill/>
                </a:ln>
                <a:solidFill>
                  <a:srgbClr val="57585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Av. 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Tomasa Ttito </a:t>
            </a:r>
            <a:r>
              <a:rPr lang="es-PE" sz="1649" spc="8" dirty="0" err="1">
                <a:solidFill>
                  <a:srgbClr val="57585B"/>
                </a:solidFill>
                <a:latin typeface="Calibri"/>
                <a:cs typeface="Calibri"/>
              </a:rPr>
              <a:t>Condemayta</a:t>
            </a:r>
            <a:r>
              <a:rPr lang="es-PE" sz="1649" spc="8" dirty="0">
                <a:solidFill>
                  <a:srgbClr val="57585B"/>
                </a:solidFill>
                <a:latin typeface="Calibri"/>
                <a:cs typeface="Calibri"/>
              </a:rPr>
              <a:t> S/N Wanchaq, Cusco, Cusco </a:t>
            </a:r>
            <a:endParaRPr kumimoji="0" lang="es-PE" sz="164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id="{0A6394A8-3CA8-4629-ACB3-561806C015B1}"/>
              </a:ext>
            </a:extLst>
          </p:cNvPr>
          <p:cNvSpPr txBox="1">
            <a:spLocks/>
          </p:cNvSpPr>
          <p:nvPr/>
        </p:nvSpPr>
        <p:spPr>
          <a:xfrm>
            <a:off x="1012291" y="849583"/>
            <a:ext cx="6104462" cy="935512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99" marR="0" lvl="0" indent="0" algn="l" defTabSz="1507846" rtl="0" eaLnBrk="1" fontAlgn="auto" latinLnBrk="0" hangingPunct="1">
              <a:lnSpc>
                <a:spcPts val="3629"/>
              </a:lnSpc>
              <a:spcBef>
                <a:spcPts val="96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3300" b="1" i="0" u="none" strike="noStrike" kern="1200" cap="none" spc="-25" normalizeH="0" baseline="0" noProof="0" dirty="0">
                <a:ln>
                  <a:noFill/>
                </a:ln>
                <a:solidFill>
                  <a:srgbClr val="EC1B23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AREA</a:t>
            </a:r>
            <a:r>
              <a:rPr kumimoji="0" lang="es-PE" sz="3300" b="1" i="0" u="none" strike="noStrike" kern="1200" cap="none" spc="-25" normalizeH="0" noProof="0" dirty="0">
                <a:ln>
                  <a:noFill/>
                </a:ln>
                <a:solidFill>
                  <a:srgbClr val="EC1B23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FUNCIONAL DE OBRAS POR IMPUESTOS</a:t>
            </a:r>
            <a:endParaRPr kumimoji="0" lang="es-PE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30" name="29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204" y="3386365"/>
            <a:ext cx="1650107" cy="2033841"/>
          </a:xfrm>
          <a:prstGeom prst="rect">
            <a:avLst/>
          </a:prstGeom>
        </p:spPr>
      </p:pic>
      <p:pic>
        <p:nvPicPr>
          <p:cNvPr id="32" name="31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59" y="7179363"/>
            <a:ext cx="1842491" cy="2016049"/>
          </a:xfrm>
          <a:prstGeom prst="rect">
            <a:avLst/>
          </a:prstGeom>
        </p:spPr>
      </p:pic>
      <p:pic>
        <p:nvPicPr>
          <p:cNvPr id="33" name="32 Imagen" descr="Recorte de pantalla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522" y="3401023"/>
            <a:ext cx="1563128" cy="2126460"/>
          </a:xfrm>
          <a:prstGeom prst="rect">
            <a:avLst/>
          </a:prstGeom>
        </p:spPr>
      </p:pic>
      <p:pic>
        <p:nvPicPr>
          <p:cNvPr id="34" name="33 Imagen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692" y="6940971"/>
            <a:ext cx="1747182" cy="2030198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598B33BE-BCCB-4FC7-B05F-DA2FF254843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231557" y="603026"/>
            <a:ext cx="2821493" cy="96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324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3350</TotalTime>
  <Words>136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29-09 PRESENTACION OXI DEPARTAMENTOS</dc:title>
  <dc:creator>Luis Enrrique Cieza Osorio</dc:creator>
  <cp:lastModifiedBy>Luis Enrique Cieza Osorio</cp:lastModifiedBy>
  <cp:revision>271</cp:revision>
  <dcterms:created xsi:type="dcterms:W3CDTF">2020-09-30T02:40:40Z</dcterms:created>
  <dcterms:modified xsi:type="dcterms:W3CDTF">2021-07-22T20:21:47Z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2020-09-29T00:00:00Z</vt:filetime>
  </property>
  <property fmtid="{D5CDD505-2E9C-101B-9397-08002B2CF9AE}" pid="3" name="Creator">
    <vt:lpwstr>Adobe Illustrator CC 2015 (Macintosh)</vt:lpwstr>
  </property>
  <property fmtid="{D5CDD505-2E9C-101B-9397-08002B2CF9AE}" pid="4" name="LastSaved">
    <vt:filetime>2020-09-30T00:00:00Z</vt:filetime>
  </property>
</Properties>
</file>