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media/image27.jpg" ContentType="image/jpg"/>
  <Override PartName="/ppt/media/image30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391" r:id="rId5"/>
    <p:sldId id="707" r:id="rId6"/>
    <p:sldId id="3839" r:id="rId7"/>
    <p:sldId id="456" r:id="rId8"/>
    <p:sldId id="715" r:id="rId9"/>
    <p:sldId id="309" r:id="rId10"/>
    <p:sldId id="3291" r:id="rId11"/>
  </p:sldIdLst>
  <p:sldSz cx="12192000" cy="6858000"/>
  <p:notesSz cx="6894513" cy="9180513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fael Ugaz" initials="RU" lastIdx="4" clrIdx="0"/>
  <p:cmAuthor id="2" name="Denisse Miralles Miralles" initials="D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EC3"/>
    <a:srgbClr val="344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5" autoAdjust="0"/>
    <p:restoredTop sz="83041" autoAdjust="0"/>
  </p:normalViewPr>
  <p:slideViewPr>
    <p:cSldViewPr snapToGrid="0">
      <p:cViewPr varScale="1">
        <p:scale>
          <a:sx n="68" d="100"/>
          <a:sy n="68" d="100"/>
        </p:scale>
        <p:origin x="1426" y="38"/>
      </p:cViewPr>
      <p:guideLst>
        <p:guide orient="horz" pos="368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_\Desktop\Base%20de%20datos%20OxI%20(Insumo%20para%20gr&#225;ficos%20y%20estad&#237;sticas)%20(19.02.2021)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_\Desktop\Base%20de%20datos%20OxI%20(Insumo%20para%20gr&#225;ficos%20y%20estad&#237;sticas)%20(19.02.2021)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554325699277"/>
          <c:y val="6.0333416966932105E-2"/>
          <c:w val="0.72990841187833055"/>
          <c:h val="0.846426989300007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'PIP Adjudicados'!$L$7</c:f>
              <c:strCache>
                <c:ptCount val="1"/>
                <c:pt idx="0">
                  <c:v>Monto Invertido MM</c:v>
                </c:pt>
              </c:strCache>
            </c:strRef>
          </c:tx>
          <c:spPr>
            <a:solidFill>
              <a:srgbClr val="0079C1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'PIP Adjudicados'!$I$8:$I$22</c:f>
              <c:strCache>
                <c:ptCount val="15"/>
                <c:pt idx="0">
                  <c:v>MVCS</c:v>
                </c:pt>
                <c:pt idx="1">
                  <c:v>GR Pasco</c:v>
                </c:pt>
                <c:pt idx="2">
                  <c:v>GR Cusco</c:v>
                </c:pt>
                <c:pt idx="3">
                  <c:v>MD Marcona</c:v>
                </c:pt>
                <c:pt idx="4">
                  <c:v>MVCS</c:v>
                </c:pt>
                <c:pt idx="5">
                  <c:v>MP Sullana</c:v>
                </c:pt>
                <c:pt idx="6">
                  <c:v>MVCS</c:v>
                </c:pt>
                <c:pt idx="7">
                  <c:v>MD Chinchero</c:v>
                </c:pt>
                <c:pt idx="8">
                  <c:v>GR Cusco</c:v>
                </c:pt>
                <c:pt idx="9">
                  <c:v>MD Huayllay</c:v>
                </c:pt>
                <c:pt idx="10">
                  <c:v>MVCS</c:v>
                </c:pt>
                <c:pt idx="11">
                  <c:v>GR Cusco</c:v>
                </c:pt>
                <c:pt idx="12">
                  <c:v>GR La Libertad</c:v>
                </c:pt>
                <c:pt idx="13">
                  <c:v>MD San Marcos</c:v>
                </c:pt>
                <c:pt idx="14">
                  <c:v>Otros</c:v>
                </c:pt>
              </c:strCache>
            </c:strRef>
          </c:cat>
          <c:val>
            <c:numRef>
              <c:f>'PIP Adjudicados'!$L$8:$L$22</c:f>
              <c:numCache>
                <c:formatCode>0.0</c:formatCode>
                <c:ptCount val="15"/>
                <c:pt idx="0">
                  <c:v>137.11136897999998</c:v>
                </c:pt>
                <c:pt idx="1">
                  <c:v>53.048859</c:v>
                </c:pt>
                <c:pt idx="2">
                  <c:v>21.398028750000002</c:v>
                </c:pt>
                <c:pt idx="3">
                  <c:v>20.255203920000003</c:v>
                </c:pt>
                <c:pt idx="4">
                  <c:v>18.098522679999999</c:v>
                </c:pt>
                <c:pt idx="5">
                  <c:v>16.68282434</c:v>
                </c:pt>
                <c:pt idx="6">
                  <c:v>15.737773000000001</c:v>
                </c:pt>
                <c:pt idx="7">
                  <c:v>15.364564710000002</c:v>
                </c:pt>
                <c:pt idx="8">
                  <c:v>13.561555009999999</c:v>
                </c:pt>
                <c:pt idx="9">
                  <c:v>13.290072260000001</c:v>
                </c:pt>
                <c:pt idx="10">
                  <c:v>13.042376050000001</c:v>
                </c:pt>
                <c:pt idx="11">
                  <c:v>12.54392343</c:v>
                </c:pt>
                <c:pt idx="12">
                  <c:v>10.724200980000001</c:v>
                </c:pt>
                <c:pt idx="13">
                  <c:v>10.306111619999999</c:v>
                </c:pt>
                <c:pt idx="14">
                  <c:v>49.742753510000007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0B-4C9E-8617-1B58498C61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4933008"/>
        <c:axId val="-14928656"/>
      </c:barChart>
      <c:catAx>
        <c:axId val="-1493300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s-PE"/>
          </a:p>
        </c:txPr>
        <c:crossAx val="-14928656"/>
        <c:crosses val="autoZero"/>
        <c:auto val="1"/>
        <c:lblAlgn val="ctr"/>
        <c:lblOffset val="100"/>
        <c:noMultiLvlLbl val="0"/>
      </c:catAx>
      <c:valAx>
        <c:axId val="-14928656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s-PE"/>
          </a:p>
        </c:txPr>
        <c:crossAx val="-14933008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66065758465864"/>
          <c:y val="9.3390453624365363E-2"/>
          <c:w val="0.72990841187833055"/>
          <c:h val="0.846426989300007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'PIP Concluidos'!$K$7</c:f>
              <c:strCache>
                <c:ptCount val="1"/>
                <c:pt idx="0">
                  <c:v>Monto Invertido MM</c:v>
                </c:pt>
              </c:strCache>
            </c:strRef>
          </c:tx>
          <c:spPr>
            <a:solidFill>
              <a:srgbClr val="0079C1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'PIP Concluidos'!$H$8:$H$22</c:f>
              <c:strCache>
                <c:ptCount val="15"/>
                <c:pt idx="0">
                  <c:v>MP Mariscal Nieto</c:v>
                </c:pt>
                <c:pt idx="1">
                  <c:v>MD Majes</c:v>
                </c:pt>
                <c:pt idx="2">
                  <c:v>GR Piura</c:v>
                </c:pt>
                <c:pt idx="3">
                  <c:v>GR Piura</c:v>
                </c:pt>
                <c:pt idx="4">
                  <c:v>MD Ventanilla</c:v>
                </c:pt>
                <c:pt idx="5">
                  <c:v>MD Ticlacayán</c:v>
                </c:pt>
                <c:pt idx="6">
                  <c:v>MD Yauli</c:v>
                </c:pt>
                <c:pt idx="7">
                  <c:v>MD Huayllay</c:v>
                </c:pt>
                <c:pt idx="8">
                  <c:v>MD Pocollay</c:v>
                </c:pt>
                <c:pt idx="9">
                  <c:v>MP Talara</c:v>
                </c:pt>
                <c:pt idx="10">
                  <c:v>GR Piura</c:v>
                </c:pt>
                <c:pt idx="11">
                  <c:v>MP Huaraz</c:v>
                </c:pt>
                <c:pt idx="12">
                  <c:v>MD Tiabaya</c:v>
                </c:pt>
                <c:pt idx="13">
                  <c:v>MD Islay</c:v>
                </c:pt>
                <c:pt idx="14">
                  <c:v>Otros</c:v>
                </c:pt>
              </c:strCache>
            </c:strRef>
          </c:cat>
          <c:val>
            <c:numRef>
              <c:f>'PIP Concluidos'!$K$8:$K$22</c:f>
              <c:numCache>
                <c:formatCode>0.0</c:formatCode>
                <c:ptCount val="15"/>
                <c:pt idx="0">
                  <c:v>101.43520774000001</c:v>
                </c:pt>
                <c:pt idx="1">
                  <c:v>77.2</c:v>
                </c:pt>
                <c:pt idx="2">
                  <c:v>18.715683729999995</c:v>
                </c:pt>
                <c:pt idx="3">
                  <c:v>15.55651838</c:v>
                </c:pt>
                <c:pt idx="4">
                  <c:v>15.519523769999999</c:v>
                </c:pt>
                <c:pt idx="5">
                  <c:v>13.506886300000001</c:v>
                </c:pt>
                <c:pt idx="6">
                  <c:v>9.5496533800000005</c:v>
                </c:pt>
                <c:pt idx="7">
                  <c:v>8.5958851899999988</c:v>
                </c:pt>
                <c:pt idx="8">
                  <c:v>7.9076553299999999</c:v>
                </c:pt>
                <c:pt idx="9">
                  <c:v>7.3549819900000006</c:v>
                </c:pt>
                <c:pt idx="10">
                  <c:v>6.2352210000000001</c:v>
                </c:pt>
                <c:pt idx="11">
                  <c:v>6.1830888000000002</c:v>
                </c:pt>
                <c:pt idx="12">
                  <c:v>5.3145052000000002</c:v>
                </c:pt>
                <c:pt idx="13">
                  <c:v>5.11525841</c:v>
                </c:pt>
                <c:pt idx="14">
                  <c:v>16.281047430000001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E7-45BD-8623-3677333EF1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4934640"/>
        <c:axId val="-14934096"/>
      </c:barChart>
      <c:catAx>
        <c:axId val="-149346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s-PE"/>
          </a:p>
        </c:txPr>
        <c:crossAx val="-14934096"/>
        <c:crosses val="autoZero"/>
        <c:auto val="1"/>
        <c:lblAlgn val="ctr"/>
        <c:lblOffset val="100"/>
        <c:noMultiLvlLbl val="0"/>
      </c:catAx>
      <c:valAx>
        <c:axId val="-14934096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s-PE"/>
          </a:p>
        </c:txPr>
        <c:crossAx val="-14934640"/>
        <c:crosses val="max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767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05250" y="0"/>
            <a:ext cx="298767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9B0959CB-4B26-49F3-AE0B-5F48F357FCA6}" type="datetimeFigureOut">
              <a:rPr lang="es-ES" smtClean="0"/>
              <a:pPr/>
              <a:t>03/03/2021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8975"/>
            <a:ext cx="6116637" cy="3441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975" y="4360863"/>
            <a:ext cx="5516563" cy="4130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20138"/>
            <a:ext cx="298767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05250" y="8720138"/>
            <a:ext cx="298767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6229F65E-CFC2-4395-92C3-A95AA85C397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59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FF479-3DDE-C74D-9F4D-E0A3284B56DE}" type="slidenum">
              <a:rPr lang="es-ES_tradnl" smtClean="0"/>
              <a:pPr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93941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>
                <a:cs typeface="Calibri"/>
              </a:rPr>
              <a:t>Es un invento peruano, la Ley fue creada hace 13 años, ha sido replicado internacionalmente con la asistencia técnica de ProInversión, se vienen financiando proyectos por casi S/ 5400 millones en todo el Perú, principalmente de gobiernos regionales y locales.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29F65E-CFC2-4395-92C3-A95AA85C397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993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>
                <a:cs typeface="Calibri"/>
              </a:rPr>
              <a:t>Es clave que se responda la pregunta ¿Qué quiero lograr como empresa con </a:t>
            </a:r>
            <a:r>
              <a:rPr lang="es-PE" dirty="0" err="1">
                <a:cs typeface="Calibri"/>
              </a:rPr>
              <a:t>OxI</a:t>
            </a:r>
            <a:r>
              <a:rPr lang="es-PE" dirty="0">
                <a:cs typeface="Calibri"/>
              </a:rPr>
              <a:t>?, definidos mis objetivos, es muy importante focalizar la intervención </a:t>
            </a:r>
            <a:r>
              <a:rPr lang="es-PE" dirty="0" err="1">
                <a:cs typeface="Calibri"/>
              </a:rPr>
              <a:t>OxI</a:t>
            </a:r>
            <a:r>
              <a:rPr lang="es-PE" dirty="0">
                <a:cs typeface="Calibri"/>
              </a:rPr>
              <a:t>, escoger que tipo de proyecto y en que zona geográfica podría ubicarse.</a:t>
            </a:r>
          </a:p>
          <a:p>
            <a:r>
              <a:rPr lang="es-PE" dirty="0">
                <a:cs typeface="Calibri"/>
              </a:rPr>
              <a:t>Como siguiente paso, buscar la asesoría técnica gratuita de </a:t>
            </a:r>
            <a:r>
              <a:rPr lang="es-PE" dirty="0" err="1">
                <a:cs typeface="Calibri"/>
              </a:rPr>
              <a:t>ProInversión</a:t>
            </a:r>
            <a:r>
              <a:rPr lang="es-PE" dirty="0">
                <a:cs typeface="Calibri"/>
              </a:rPr>
              <a:t> es clave, somos la memoria del mecanismo, el repositorio de conocimiento técnico, legal y practico. Nuestra experiencia incluye el acompañamiento técnico a entidades publicas y privadas en los 12 años del mecanismo. Otro aspecto clave es prepararse para la ejecución del proyecto, organizar un equipo interno o externo con experiencia en la ejecución de proyectos </a:t>
            </a:r>
            <a:r>
              <a:rPr lang="es-PE" dirty="0" err="1">
                <a:cs typeface="Calibri"/>
              </a:rPr>
              <a:t>OxI</a:t>
            </a:r>
            <a:r>
              <a:rPr lang="es-PE" dirty="0">
                <a:cs typeface="Calibri"/>
              </a:rPr>
              <a:t> de la materia seleccionada, es importante que se conozca el estado real de los proyectos (en estudios y en campo); en este hito tambien es importante contar con un constructor de absoluta confianza y consolidar la relación con la entidad dueña del proyecto.  Posteriormente, es preciso preparar toda la documentación para elevar una propuesta valida al proceso de selección y respetar lo establecido en las bases de este. Finalmente, una vez adjudicado el proyecto </a:t>
            </a:r>
            <a:r>
              <a:rPr lang="es-PE" dirty="0" err="1">
                <a:cs typeface="Calibri"/>
              </a:rPr>
              <a:t>OxI</a:t>
            </a:r>
            <a:r>
              <a:rPr lang="es-PE" dirty="0">
                <a:cs typeface="Calibri"/>
              </a:rPr>
              <a:t> es clave conocer y respetar las responsabilidades establecidas en el convenio de inversión y mantener una comunicación directa y constante con la entidad pública (no a través de intermediarios, proveedores), mantener el acompañamiento de </a:t>
            </a:r>
            <a:r>
              <a:rPr lang="es-PE" dirty="0" err="1">
                <a:cs typeface="Calibri"/>
              </a:rPr>
              <a:t>ProInversión</a:t>
            </a:r>
            <a:r>
              <a:rPr lang="es-PE" dirty="0">
                <a:cs typeface="Calibri"/>
              </a:rPr>
              <a:t> es vital.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29F65E-CFC2-4395-92C3-A95AA85C397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55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FC0B5C-078E-44E3-B478-1CFD6485A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AB8239-0B01-48C3-8027-32F4038CF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B5A0DB-BA88-4628-AE7E-FE9288A09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6B31-2247-49BA-9403-43B1C43482F3}" type="datetimeFigureOut">
              <a:rPr lang="es-PE" smtClean="0"/>
              <a:t>3/03/2021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41F369-C49B-414F-9CB8-DA800327B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72B211-C9C6-4D85-A165-0AF9FCC55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0C3C-CB95-4E88-B56A-81202EACCA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4878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7D4DDC-7498-4EC5-949A-D1197DE1D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31EAF51-8A6A-4424-8E77-247119685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76866C-9F05-4127-BBA8-DB592E606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6B31-2247-49BA-9403-43B1C43482F3}" type="datetimeFigureOut">
              <a:rPr lang="es-PE" smtClean="0"/>
              <a:t>3/03/2021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2B01A6-31FB-4A27-8C9C-B4C405EC0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356C36-1256-4025-8473-350B48067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0C3C-CB95-4E88-B56A-81202EACCA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6719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EA5D89-497D-415C-A2C3-3899425EFD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A30C77-44B0-46FD-8901-2F6A72828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762F8C-4226-4C1F-AA7F-DA435EBA4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6B31-2247-49BA-9403-43B1C43482F3}" type="datetimeFigureOut">
              <a:rPr lang="es-PE" smtClean="0"/>
              <a:t>3/03/2021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E91410-5072-4E79-A418-A68598B5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098286-94E7-410E-AC27-5FD12945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0C3C-CB95-4E88-B56A-81202EACCA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316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112424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91BDD8-6F42-4611-96E2-8B64DF382DB3}"/>
              </a:ext>
            </a:extLst>
          </p:cNvPr>
          <p:cNvSpPr/>
          <p:nvPr userDrawn="1"/>
        </p:nvSpPr>
        <p:spPr>
          <a:xfrm>
            <a:off x="0" y="6431280"/>
            <a:ext cx="12192000" cy="426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3B3FAC4-CF1E-4A88-8551-19DF97B35D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553200" cy="643128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791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FC2DE-B446-4BE5-B65B-B2E6C09F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9D17F1-9E58-4E96-A805-61A1221D5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B287F9-AA30-45C5-B074-0B9483095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6B31-2247-49BA-9403-43B1C43482F3}" type="datetimeFigureOut">
              <a:rPr lang="es-PE" smtClean="0"/>
              <a:t>3/03/2021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379A7D-095C-4421-8F30-BAD6DCAC4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581B52-4A74-4A65-BB95-36FB3013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0C3C-CB95-4E88-B56A-81202EACCA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232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BB4E1-6E76-4DA3-B080-0BFA84DF3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399603-B168-42F1-9365-1B59CA543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F2C5C0-11B7-4040-B418-315E61824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6B31-2247-49BA-9403-43B1C43482F3}" type="datetimeFigureOut">
              <a:rPr lang="es-PE" smtClean="0"/>
              <a:t>3/03/2021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429A84-9888-483A-A37B-9D6987107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703D46-155B-4676-87DE-553BD277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0C3C-CB95-4E88-B56A-81202EACCA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9569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F0FC89-CB56-4CD9-92CB-79AFC562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31A5A8-6B4A-44D0-8C1C-ABBCAFFCE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38E080-643E-4C47-A762-9D11B0E6C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E25B28-39AF-4E7D-B3DA-8A926FF0C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6B31-2247-49BA-9403-43B1C43482F3}" type="datetimeFigureOut">
              <a:rPr lang="es-PE" smtClean="0"/>
              <a:t>3/03/2021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36E0EF-731B-4460-8E6F-3B7591487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A7E70A-DF62-4A65-9440-CF1ED196A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0C3C-CB95-4E88-B56A-81202EACCA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182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69F86D-F8C1-4A96-A746-7BEBB01E8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478DD5-676F-40EA-A663-42513C47D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9B29CE-620A-4622-A8FC-B425D7577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E763C6B-EA7B-478F-B1E1-9D79EF3F4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F2DECA9-2C05-4DE0-9A8A-9649DC240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2AE71CE-2EF4-4CCD-8F9E-1C9AE9A3C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6B31-2247-49BA-9403-43B1C43482F3}" type="datetimeFigureOut">
              <a:rPr lang="es-PE" smtClean="0"/>
              <a:t>3/03/2021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594E2E6-A0C7-48F7-8AE2-6CE3E4048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2FEB284-A844-4FA3-A57B-1E3F23C56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0C3C-CB95-4E88-B56A-81202EACCA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7361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A85E5-D3E6-4D53-A9F6-03B920C99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C1FC282-5E89-4754-A158-0831A2B0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6B31-2247-49BA-9403-43B1C43482F3}" type="datetimeFigureOut">
              <a:rPr lang="es-PE" smtClean="0"/>
              <a:t>3/03/2021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461A9F1-D5B9-4151-900B-5C5584CE5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CC56117-2993-4C79-828E-700148A4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0C3C-CB95-4E88-B56A-81202EACCA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9800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F04DD3-C853-44D4-AA10-5A372C53A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6B31-2247-49BA-9403-43B1C43482F3}" type="datetimeFigureOut">
              <a:rPr lang="es-PE" smtClean="0"/>
              <a:t>3/03/2021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3D1E6F1-6EE5-4234-934B-064BE44E4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3EA175-0668-478F-9901-7E96A724B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0C3C-CB95-4E88-B56A-81202EACCA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9255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BE22E-9924-4B7A-87E6-94DAA723D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8CD61D-5F27-48E5-AA8F-0A5226013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21EF8B-E4A7-4413-904B-938549365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C47E4B-4F5D-4B37-8C36-B7BF18530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6B31-2247-49BA-9403-43B1C43482F3}" type="datetimeFigureOut">
              <a:rPr lang="es-PE" smtClean="0"/>
              <a:t>3/03/2021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B3E70B-0DB1-4A97-B619-074097B41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E67F94-2AF2-4326-ADC2-4DEBDD09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0C3C-CB95-4E88-B56A-81202EACCA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685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14C65A-6CC4-49E7-B666-8387283D3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A30483B-3FC3-4319-B592-7B7AD18EA6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841D538-95D8-4FEE-81CD-8D6E9B746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582AF4-B878-4737-91E8-3728DA7DA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6B31-2247-49BA-9403-43B1C43482F3}" type="datetimeFigureOut">
              <a:rPr lang="es-PE" smtClean="0"/>
              <a:t>3/03/2021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255030-AD6F-4E72-8CE1-AEE43DFE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46BAD2-906A-4D8E-A820-26D839474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0C3C-CB95-4E88-B56A-81202EACCA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205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ECD69A2-94C6-4029-A551-0C2493B9C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EB454C-E9CC-4B18-B142-8617F3D73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98FEFE-9D9F-49CF-A62C-4C5A2530BF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fld id="{2B746B31-2247-49BA-9403-43B1C43482F3}" type="datetimeFigureOut">
              <a:rPr lang="es-PE" smtClean="0"/>
              <a:pPr/>
              <a:t>3/03/2021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FA89B3-8160-48D3-B051-EE89632D7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777A89-C3C5-4AAE-8BD6-D43B20FA2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fld id="{B39D0C3C-CB95-4E88-B56A-81202EACCA53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1384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Regula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Regula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Regula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Regula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Regula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3" Type="http://schemas.openxmlformats.org/officeDocument/2006/relationships/hyperlink" Target="https://bit.ly/CarteraSaneamiento-PistasyVeredas" TargetMode="External"/><Relationship Id="rId18" Type="http://schemas.openxmlformats.org/officeDocument/2006/relationships/image" Target="../media/image35.png"/><Relationship Id="rId3" Type="http://schemas.openxmlformats.org/officeDocument/2006/relationships/hyperlink" Target="http://www.proinversion.gob.pe/" TargetMode="External"/><Relationship Id="rId7" Type="http://schemas.openxmlformats.org/officeDocument/2006/relationships/image" Target="../media/image29.png"/><Relationship Id="rId12" Type="http://schemas.openxmlformats.org/officeDocument/2006/relationships/hyperlink" Target="mailto:eventooxi@proinversion.gob.pe" TargetMode="External"/><Relationship Id="rId17" Type="http://schemas.openxmlformats.org/officeDocument/2006/relationships/image" Target="../media/image34.png"/><Relationship Id="rId2" Type="http://schemas.openxmlformats.org/officeDocument/2006/relationships/image" Target="../media/image26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1.jpeg"/><Relationship Id="rId5" Type="http://schemas.openxmlformats.org/officeDocument/2006/relationships/image" Target="../media/image27.jpg"/><Relationship Id="rId15" Type="http://schemas.openxmlformats.org/officeDocument/2006/relationships/hyperlink" Target="https://bit.ly/FichasSaneamiento-PistasyVeredas" TargetMode="External"/><Relationship Id="rId10" Type="http://schemas.openxmlformats.org/officeDocument/2006/relationships/hyperlink" Target="mailto:dmiralles@proinversion.gob.pe" TargetMode="External"/><Relationship Id="rId4" Type="http://schemas.openxmlformats.org/officeDocument/2006/relationships/hyperlink" Target="mailto:ksanchez@proinversion.gob.pe" TargetMode="External"/><Relationship Id="rId9" Type="http://schemas.openxmlformats.org/officeDocument/2006/relationships/hyperlink" Target="mailto:consultor119@proinversion.gob.pe" TargetMode="External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EFB11A1-B1CA-714A-AF8C-84766BD416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56"/>
          <a:stretch/>
        </p:blipFill>
        <p:spPr>
          <a:xfrm>
            <a:off x="4062860" y="47645"/>
            <a:ext cx="8128713" cy="61550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4AB0F1F-0A3C-9C41-99F8-8F2E710B2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19528"/>
            <a:ext cx="12191144" cy="6857519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7241360" y="7431122"/>
            <a:ext cx="3879005" cy="17753"/>
          </a:xfrm>
          <a:custGeom>
            <a:avLst/>
            <a:gdLst>
              <a:gd name="connsiteX0" fmla="*/ 0 w 6396767"/>
              <a:gd name="connsiteY0" fmla="*/ 0 h 29276"/>
              <a:gd name="connsiteX1" fmla="*/ 6396737 w 6396767"/>
              <a:gd name="connsiteY1" fmla="*/ 2146 h 29276"/>
              <a:gd name="connsiteX2" fmla="*/ 6396767 w 6396767"/>
              <a:gd name="connsiteY2" fmla="*/ 29276 h 29276"/>
              <a:gd name="connsiteX3" fmla="*/ 16217 w 6396767"/>
              <a:gd name="connsiteY3" fmla="*/ 29276 h 29276"/>
              <a:gd name="connsiteX4" fmla="*/ 0 w 6396767"/>
              <a:gd name="connsiteY4" fmla="*/ 0 h 2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6767" h="29276">
                <a:moveTo>
                  <a:pt x="0" y="0"/>
                </a:moveTo>
                <a:lnTo>
                  <a:pt x="6396737" y="2146"/>
                </a:lnTo>
                <a:lnTo>
                  <a:pt x="6396767" y="29276"/>
                </a:lnTo>
                <a:lnTo>
                  <a:pt x="16217" y="2927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433C17B-0695-45BC-AAB5-476E19C8F64E}"/>
              </a:ext>
            </a:extLst>
          </p:cNvPr>
          <p:cNvSpPr txBox="1"/>
          <p:nvPr/>
        </p:nvSpPr>
        <p:spPr>
          <a:xfrm>
            <a:off x="406399" y="3571211"/>
            <a:ext cx="5689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HOJA DE RUTA PARA FINANCIAR</a:t>
            </a:r>
          </a:p>
          <a:p>
            <a:r>
              <a:rPr lang="es-ES" sz="4000" b="1" dirty="0">
                <a:solidFill>
                  <a:schemeClr val="bg1"/>
                </a:solidFill>
              </a:rPr>
              <a:t>OBRAS POR IMPUESTOS</a:t>
            </a:r>
            <a:endParaRPr lang="es-P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5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object 39"/>
          <p:cNvSpPr txBox="1"/>
          <p:nvPr/>
        </p:nvSpPr>
        <p:spPr>
          <a:xfrm>
            <a:off x="1826252" y="4730214"/>
            <a:ext cx="1640307" cy="284774"/>
          </a:xfrm>
          <a:prstGeom prst="rect">
            <a:avLst/>
          </a:prstGeom>
        </p:spPr>
        <p:txBody>
          <a:bodyPr vert="horz" wrap="square" lIns="0" tIns="7700" rIns="0" bIns="0" rtlCol="0">
            <a:spAutoFit/>
          </a:bodyPr>
          <a:lstStyle/>
          <a:p>
            <a:pPr marL="7700" defTabSz="554385">
              <a:spcBef>
                <a:spcPts val="61"/>
              </a:spcBef>
            </a:pPr>
            <a:r>
              <a:rPr lang="es-ES" spc="3" dirty="0">
                <a:solidFill>
                  <a:srgbClr val="6D6E70"/>
                </a:solidFill>
                <a:latin typeface="Arial Regular"/>
                <a:ea typeface="Calibri" charset="0"/>
                <a:cs typeface="Calibri" charset="0"/>
              </a:rPr>
              <a:t>MÁS DE </a:t>
            </a:r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33" name="object 40"/>
          <p:cNvSpPr txBox="1"/>
          <p:nvPr/>
        </p:nvSpPr>
        <p:spPr>
          <a:xfrm>
            <a:off x="1176649" y="4921248"/>
            <a:ext cx="2200562" cy="810326"/>
          </a:xfrm>
          <a:prstGeom prst="rect">
            <a:avLst/>
          </a:prstGeom>
        </p:spPr>
        <p:txBody>
          <a:bodyPr vert="horz" wrap="square" lIns="0" tIns="10009" rIns="0" bIns="0" rtlCol="0">
            <a:spAutoFit/>
          </a:bodyPr>
          <a:lstStyle/>
          <a:p>
            <a:pPr marL="7700" defTabSz="554385">
              <a:spcBef>
                <a:spcPts val="79"/>
              </a:spcBef>
            </a:pPr>
            <a:r>
              <a:rPr lang="es-ES" sz="5200" spc="-306" dirty="0">
                <a:solidFill>
                  <a:srgbClr val="648D59"/>
                </a:solidFill>
                <a:latin typeface="Arial Regular"/>
                <a:ea typeface="Calibri" charset="0"/>
                <a:cs typeface="Calibri" charset="0"/>
              </a:rPr>
              <a:t>S/ 5,4</a:t>
            </a:r>
            <a:r>
              <a:rPr sz="5200" spc="-306" dirty="0">
                <a:solidFill>
                  <a:srgbClr val="648D59"/>
                </a:solidFill>
                <a:latin typeface="Arial Regular"/>
                <a:ea typeface="Calibri" charset="0"/>
                <a:cs typeface="Calibri" charset="0"/>
              </a:rPr>
              <a:t>00</a:t>
            </a:r>
            <a:endParaRPr sz="5200"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34" name="object 41"/>
          <p:cNvSpPr txBox="1"/>
          <p:nvPr/>
        </p:nvSpPr>
        <p:spPr>
          <a:xfrm>
            <a:off x="1782677" y="5708372"/>
            <a:ext cx="1365535" cy="409440"/>
          </a:xfrm>
          <a:prstGeom prst="rect">
            <a:avLst/>
          </a:prstGeom>
        </p:spPr>
        <p:txBody>
          <a:bodyPr vert="horz" wrap="square" lIns="0" tIns="9240" rIns="0" bIns="0" rtlCol="0">
            <a:spAutoFit/>
          </a:bodyPr>
          <a:lstStyle/>
          <a:p>
            <a:pPr marL="7700" defTabSz="554385">
              <a:spcBef>
                <a:spcPts val="73"/>
              </a:spcBef>
            </a:pPr>
            <a:r>
              <a:rPr sz="1300" spc="3" dirty="0">
                <a:solidFill>
                  <a:srgbClr val="6D6E70"/>
                </a:solidFill>
                <a:latin typeface="Arial Regular"/>
                <a:ea typeface="Calibri" charset="0"/>
                <a:cs typeface="Calibri" charset="0"/>
              </a:rPr>
              <a:t>MILONES DE</a:t>
            </a:r>
            <a:r>
              <a:rPr sz="1300" spc="30" dirty="0">
                <a:solidFill>
                  <a:srgbClr val="6D6E70"/>
                </a:solidFill>
                <a:latin typeface="Arial Regular"/>
                <a:ea typeface="Calibri" charset="0"/>
                <a:cs typeface="Calibri" charset="0"/>
              </a:rPr>
              <a:t> </a:t>
            </a:r>
            <a:r>
              <a:rPr sz="1300" spc="6" dirty="0">
                <a:solidFill>
                  <a:srgbClr val="6D6E70"/>
                </a:solidFill>
                <a:latin typeface="Arial Regular"/>
                <a:ea typeface="Calibri" charset="0"/>
                <a:cs typeface="Calibri" charset="0"/>
              </a:rPr>
              <a:t>SOLES</a:t>
            </a:r>
            <a:endParaRPr sz="1300"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35" name="object 42"/>
          <p:cNvSpPr/>
          <p:nvPr/>
        </p:nvSpPr>
        <p:spPr>
          <a:xfrm>
            <a:off x="4669035" y="2201798"/>
            <a:ext cx="2526176" cy="25169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36" name="object 43"/>
          <p:cNvSpPr/>
          <p:nvPr/>
        </p:nvSpPr>
        <p:spPr>
          <a:xfrm>
            <a:off x="4942681" y="2467976"/>
            <a:ext cx="1953955" cy="1952721"/>
          </a:xfrm>
          <a:custGeom>
            <a:avLst/>
            <a:gdLst/>
            <a:ahLst/>
            <a:cxnLst/>
            <a:rect l="l" t="t" r="r" b="b"/>
            <a:pathLst>
              <a:path w="3221990" h="3221990">
                <a:moveTo>
                  <a:pt x="1610987" y="0"/>
                </a:moveTo>
                <a:lnTo>
                  <a:pt x="1562627" y="711"/>
                </a:lnTo>
                <a:lnTo>
                  <a:pt x="1514621" y="2834"/>
                </a:lnTo>
                <a:lnTo>
                  <a:pt x="1466990" y="6347"/>
                </a:lnTo>
                <a:lnTo>
                  <a:pt x="1419752" y="11232"/>
                </a:lnTo>
                <a:lnTo>
                  <a:pt x="1372928" y="17467"/>
                </a:lnTo>
                <a:lnTo>
                  <a:pt x="1326537" y="25032"/>
                </a:lnTo>
                <a:lnTo>
                  <a:pt x="1280601" y="33909"/>
                </a:lnTo>
                <a:lnTo>
                  <a:pt x="1235138" y="44077"/>
                </a:lnTo>
                <a:lnTo>
                  <a:pt x="1190169" y="55516"/>
                </a:lnTo>
                <a:lnTo>
                  <a:pt x="1145713" y="68206"/>
                </a:lnTo>
                <a:lnTo>
                  <a:pt x="1101791" y="82128"/>
                </a:lnTo>
                <a:lnTo>
                  <a:pt x="1058423" y="97260"/>
                </a:lnTo>
                <a:lnTo>
                  <a:pt x="1015627" y="113585"/>
                </a:lnTo>
                <a:lnTo>
                  <a:pt x="973425" y="131080"/>
                </a:lnTo>
                <a:lnTo>
                  <a:pt x="931836" y="149727"/>
                </a:lnTo>
                <a:lnTo>
                  <a:pt x="890881" y="169506"/>
                </a:lnTo>
                <a:lnTo>
                  <a:pt x="850578" y="190396"/>
                </a:lnTo>
                <a:lnTo>
                  <a:pt x="810949" y="212378"/>
                </a:lnTo>
                <a:lnTo>
                  <a:pt x="772012" y="235431"/>
                </a:lnTo>
                <a:lnTo>
                  <a:pt x="733788" y="259536"/>
                </a:lnTo>
                <a:lnTo>
                  <a:pt x="696298" y="284674"/>
                </a:lnTo>
                <a:lnTo>
                  <a:pt x="659560" y="310823"/>
                </a:lnTo>
                <a:lnTo>
                  <a:pt x="623594" y="337964"/>
                </a:lnTo>
                <a:lnTo>
                  <a:pt x="588422" y="366077"/>
                </a:lnTo>
                <a:lnTo>
                  <a:pt x="554062" y="395143"/>
                </a:lnTo>
                <a:lnTo>
                  <a:pt x="520534" y="425140"/>
                </a:lnTo>
                <a:lnTo>
                  <a:pt x="487859" y="456050"/>
                </a:lnTo>
                <a:lnTo>
                  <a:pt x="456057" y="487853"/>
                </a:lnTo>
                <a:lnTo>
                  <a:pt x="425146" y="520527"/>
                </a:lnTo>
                <a:lnTo>
                  <a:pt x="395148" y="554054"/>
                </a:lnTo>
                <a:lnTo>
                  <a:pt x="366083" y="588414"/>
                </a:lnTo>
                <a:lnTo>
                  <a:pt x="337969" y="623586"/>
                </a:lnTo>
                <a:lnTo>
                  <a:pt x="310827" y="659551"/>
                </a:lnTo>
                <a:lnTo>
                  <a:pt x="284678" y="696288"/>
                </a:lnTo>
                <a:lnTo>
                  <a:pt x="259540" y="733778"/>
                </a:lnTo>
                <a:lnTo>
                  <a:pt x="235434" y="772002"/>
                </a:lnTo>
                <a:lnTo>
                  <a:pt x="212381" y="810938"/>
                </a:lnTo>
                <a:lnTo>
                  <a:pt x="190398" y="850567"/>
                </a:lnTo>
                <a:lnTo>
                  <a:pt x="169508" y="890869"/>
                </a:lnTo>
                <a:lnTo>
                  <a:pt x="149729" y="931824"/>
                </a:lnTo>
                <a:lnTo>
                  <a:pt x="131082" y="973412"/>
                </a:lnTo>
                <a:lnTo>
                  <a:pt x="113586" y="1015614"/>
                </a:lnTo>
                <a:lnTo>
                  <a:pt x="97262" y="1058408"/>
                </a:lnTo>
                <a:lnTo>
                  <a:pt x="82129" y="1101777"/>
                </a:lnTo>
                <a:lnTo>
                  <a:pt x="68207" y="1145698"/>
                </a:lnTo>
                <a:lnTo>
                  <a:pt x="55517" y="1190153"/>
                </a:lnTo>
                <a:lnTo>
                  <a:pt x="44078" y="1235122"/>
                </a:lnTo>
                <a:lnTo>
                  <a:pt x="33910" y="1280584"/>
                </a:lnTo>
                <a:lnTo>
                  <a:pt x="25033" y="1326520"/>
                </a:lnTo>
                <a:lnTo>
                  <a:pt x="17467" y="1372910"/>
                </a:lnTo>
                <a:lnTo>
                  <a:pt x="11232" y="1419733"/>
                </a:lnTo>
                <a:lnTo>
                  <a:pt x="6348" y="1466970"/>
                </a:lnTo>
                <a:lnTo>
                  <a:pt x="2834" y="1514602"/>
                </a:lnTo>
                <a:lnTo>
                  <a:pt x="711" y="1562607"/>
                </a:lnTo>
                <a:lnTo>
                  <a:pt x="0" y="1610966"/>
                </a:lnTo>
                <a:lnTo>
                  <a:pt x="711" y="1659325"/>
                </a:lnTo>
                <a:lnTo>
                  <a:pt x="2834" y="1707331"/>
                </a:lnTo>
                <a:lnTo>
                  <a:pt x="6348" y="1754962"/>
                </a:lnTo>
                <a:lnTo>
                  <a:pt x="11232" y="1802199"/>
                </a:lnTo>
                <a:lnTo>
                  <a:pt x="17467" y="1849023"/>
                </a:lnTo>
                <a:lnTo>
                  <a:pt x="25033" y="1895413"/>
                </a:lnTo>
                <a:lnTo>
                  <a:pt x="33910" y="1941349"/>
                </a:lnTo>
                <a:lnTo>
                  <a:pt x="44078" y="1986811"/>
                </a:lnTo>
                <a:lnTo>
                  <a:pt x="55517" y="2031780"/>
                </a:lnTo>
                <a:lnTo>
                  <a:pt x="68207" y="2076235"/>
                </a:lnTo>
                <a:lnTo>
                  <a:pt x="82129" y="2120157"/>
                </a:lnTo>
                <a:lnTo>
                  <a:pt x="97262" y="2163525"/>
                </a:lnTo>
                <a:lnTo>
                  <a:pt x="113586" y="2206320"/>
                </a:lnTo>
                <a:lnTo>
                  <a:pt x="131082" y="2248522"/>
                </a:lnTo>
                <a:lnTo>
                  <a:pt x="149729" y="2290110"/>
                </a:lnTo>
                <a:lnTo>
                  <a:pt x="169508" y="2331066"/>
                </a:lnTo>
                <a:lnTo>
                  <a:pt x="190398" y="2371368"/>
                </a:lnTo>
                <a:lnTo>
                  <a:pt x="212381" y="2410997"/>
                </a:lnTo>
                <a:lnTo>
                  <a:pt x="235434" y="2449934"/>
                </a:lnTo>
                <a:lnTo>
                  <a:pt x="259540" y="2488157"/>
                </a:lnTo>
                <a:lnTo>
                  <a:pt x="284678" y="2525648"/>
                </a:lnTo>
                <a:lnTo>
                  <a:pt x="310827" y="2562385"/>
                </a:lnTo>
                <a:lnTo>
                  <a:pt x="337969" y="2598350"/>
                </a:lnTo>
                <a:lnTo>
                  <a:pt x="366083" y="2633523"/>
                </a:lnTo>
                <a:lnTo>
                  <a:pt x="395148" y="2667883"/>
                </a:lnTo>
                <a:lnTo>
                  <a:pt x="425146" y="2701410"/>
                </a:lnTo>
                <a:lnTo>
                  <a:pt x="456057" y="2734085"/>
                </a:lnTo>
                <a:lnTo>
                  <a:pt x="487859" y="2765887"/>
                </a:lnTo>
                <a:lnTo>
                  <a:pt x="520534" y="2796797"/>
                </a:lnTo>
                <a:lnTo>
                  <a:pt x="554062" y="2826795"/>
                </a:lnTo>
                <a:lnTo>
                  <a:pt x="588422" y="2855861"/>
                </a:lnTo>
                <a:lnTo>
                  <a:pt x="623594" y="2883975"/>
                </a:lnTo>
                <a:lnTo>
                  <a:pt x="659560" y="2911116"/>
                </a:lnTo>
                <a:lnTo>
                  <a:pt x="696298" y="2937266"/>
                </a:lnTo>
                <a:lnTo>
                  <a:pt x="733788" y="2962403"/>
                </a:lnTo>
                <a:lnTo>
                  <a:pt x="772012" y="2986509"/>
                </a:lnTo>
                <a:lnTo>
                  <a:pt x="810949" y="3009563"/>
                </a:lnTo>
                <a:lnTo>
                  <a:pt x="850578" y="3031545"/>
                </a:lnTo>
                <a:lnTo>
                  <a:pt x="890881" y="3052435"/>
                </a:lnTo>
                <a:lnTo>
                  <a:pt x="931836" y="3072214"/>
                </a:lnTo>
                <a:lnTo>
                  <a:pt x="973425" y="3090861"/>
                </a:lnTo>
                <a:lnTo>
                  <a:pt x="1015627" y="3108357"/>
                </a:lnTo>
                <a:lnTo>
                  <a:pt x="1058423" y="3124681"/>
                </a:lnTo>
                <a:lnTo>
                  <a:pt x="1101791" y="3139814"/>
                </a:lnTo>
                <a:lnTo>
                  <a:pt x="1145713" y="3153736"/>
                </a:lnTo>
                <a:lnTo>
                  <a:pt x="1190169" y="3166426"/>
                </a:lnTo>
                <a:lnTo>
                  <a:pt x="1235138" y="3177865"/>
                </a:lnTo>
                <a:lnTo>
                  <a:pt x="1280601" y="3188033"/>
                </a:lnTo>
                <a:lnTo>
                  <a:pt x="1326537" y="3196910"/>
                </a:lnTo>
                <a:lnTo>
                  <a:pt x="1372928" y="3204476"/>
                </a:lnTo>
                <a:lnTo>
                  <a:pt x="1419752" y="3210711"/>
                </a:lnTo>
                <a:lnTo>
                  <a:pt x="1466990" y="3215595"/>
                </a:lnTo>
                <a:lnTo>
                  <a:pt x="1514621" y="3219109"/>
                </a:lnTo>
                <a:lnTo>
                  <a:pt x="1562627" y="3221231"/>
                </a:lnTo>
                <a:lnTo>
                  <a:pt x="1610987" y="3221943"/>
                </a:lnTo>
                <a:lnTo>
                  <a:pt x="1659348" y="3221231"/>
                </a:lnTo>
                <a:lnTo>
                  <a:pt x="1707355" y="3219109"/>
                </a:lnTo>
                <a:lnTo>
                  <a:pt x="1754987" y="3215595"/>
                </a:lnTo>
                <a:lnTo>
                  <a:pt x="1802225" y="3210711"/>
                </a:lnTo>
                <a:lnTo>
                  <a:pt x="1849050" y="3204476"/>
                </a:lnTo>
                <a:lnTo>
                  <a:pt x="1895440" y="3196910"/>
                </a:lnTo>
                <a:lnTo>
                  <a:pt x="1941376" y="3188033"/>
                </a:lnTo>
                <a:lnTo>
                  <a:pt x="1986839" y="3177865"/>
                </a:lnTo>
                <a:lnTo>
                  <a:pt x="2031808" y="3166426"/>
                </a:lnTo>
                <a:lnTo>
                  <a:pt x="2076263" y="3153736"/>
                </a:lnTo>
                <a:lnTo>
                  <a:pt x="2120184" y="3139814"/>
                </a:lnTo>
                <a:lnTo>
                  <a:pt x="2163552" y="3124681"/>
                </a:lnTo>
                <a:lnTo>
                  <a:pt x="2206347" y="3108357"/>
                </a:lnTo>
                <a:lnTo>
                  <a:pt x="2248548" y="3090861"/>
                </a:lnTo>
                <a:lnTo>
                  <a:pt x="2290135" y="3072214"/>
                </a:lnTo>
                <a:lnTo>
                  <a:pt x="2331090" y="3052435"/>
                </a:lnTo>
                <a:lnTo>
                  <a:pt x="2371391" y="3031545"/>
                </a:lnTo>
                <a:lnTo>
                  <a:pt x="2411019" y="3009563"/>
                </a:lnTo>
                <a:lnTo>
                  <a:pt x="2449954" y="2986509"/>
                </a:lnTo>
                <a:lnTo>
                  <a:pt x="2488176" y="2962403"/>
                </a:lnTo>
                <a:lnTo>
                  <a:pt x="2525665" y="2937266"/>
                </a:lnTo>
                <a:lnTo>
                  <a:pt x="2562401" y="2911116"/>
                </a:lnTo>
                <a:lnTo>
                  <a:pt x="2598365" y="2883975"/>
                </a:lnTo>
                <a:lnTo>
                  <a:pt x="2633536" y="2855861"/>
                </a:lnTo>
                <a:lnTo>
                  <a:pt x="2667894" y="2826795"/>
                </a:lnTo>
                <a:lnTo>
                  <a:pt x="2701419" y="2796797"/>
                </a:lnTo>
                <a:lnTo>
                  <a:pt x="2734092" y="2765887"/>
                </a:lnTo>
                <a:lnTo>
                  <a:pt x="2765893" y="2734085"/>
                </a:lnTo>
                <a:lnTo>
                  <a:pt x="2796801" y="2701410"/>
                </a:lnTo>
                <a:lnTo>
                  <a:pt x="2826797" y="2667883"/>
                </a:lnTo>
                <a:lnTo>
                  <a:pt x="2855861" y="2633523"/>
                </a:lnTo>
                <a:lnTo>
                  <a:pt x="2883973" y="2598350"/>
                </a:lnTo>
                <a:lnTo>
                  <a:pt x="2911112" y="2562385"/>
                </a:lnTo>
                <a:lnTo>
                  <a:pt x="2937260" y="2525648"/>
                </a:lnTo>
                <a:lnTo>
                  <a:pt x="2962395" y="2488157"/>
                </a:lnTo>
                <a:lnTo>
                  <a:pt x="2986499" y="2449934"/>
                </a:lnTo>
                <a:lnTo>
                  <a:pt x="3009551" y="2410997"/>
                </a:lnTo>
                <a:lnTo>
                  <a:pt x="3031531" y="2371368"/>
                </a:lnTo>
                <a:lnTo>
                  <a:pt x="3052420" y="2331066"/>
                </a:lnTo>
                <a:lnTo>
                  <a:pt x="3072197" y="2290110"/>
                </a:lnTo>
                <a:lnTo>
                  <a:pt x="3090843" y="2248522"/>
                </a:lnTo>
                <a:lnTo>
                  <a:pt x="3108337" y="2206320"/>
                </a:lnTo>
                <a:lnTo>
                  <a:pt x="3124660" y="2163525"/>
                </a:lnTo>
                <a:lnTo>
                  <a:pt x="3139791" y="2120157"/>
                </a:lnTo>
                <a:lnTo>
                  <a:pt x="3153711" y="2076235"/>
                </a:lnTo>
                <a:lnTo>
                  <a:pt x="3166400" y="2031780"/>
                </a:lnTo>
                <a:lnTo>
                  <a:pt x="3177838" y="1986811"/>
                </a:lnTo>
                <a:lnTo>
                  <a:pt x="3188005" y="1941349"/>
                </a:lnTo>
                <a:lnTo>
                  <a:pt x="3196881" y="1895413"/>
                </a:lnTo>
                <a:lnTo>
                  <a:pt x="3204447" y="1849023"/>
                </a:lnTo>
                <a:lnTo>
                  <a:pt x="3210681" y="1802199"/>
                </a:lnTo>
                <a:lnTo>
                  <a:pt x="3215565" y="1754962"/>
                </a:lnTo>
                <a:lnTo>
                  <a:pt x="3219078" y="1707331"/>
                </a:lnTo>
                <a:lnTo>
                  <a:pt x="3221200" y="1659325"/>
                </a:lnTo>
                <a:lnTo>
                  <a:pt x="3221912" y="1610966"/>
                </a:lnTo>
                <a:lnTo>
                  <a:pt x="3221200" y="1562607"/>
                </a:lnTo>
                <a:lnTo>
                  <a:pt x="3219078" y="1514602"/>
                </a:lnTo>
                <a:lnTo>
                  <a:pt x="3215565" y="1466970"/>
                </a:lnTo>
                <a:lnTo>
                  <a:pt x="3210681" y="1419733"/>
                </a:lnTo>
                <a:lnTo>
                  <a:pt x="3204447" y="1372910"/>
                </a:lnTo>
                <a:lnTo>
                  <a:pt x="3196881" y="1326520"/>
                </a:lnTo>
                <a:lnTo>
                  <a:pt x="3188005" y="1280584"/>
                </a:lnTo>
                <a:lnTo>
                  <a:pt x="3177838" y="1235122"/>
                </a:lnTo>
                <a:lnTo>
                  <a:pt x="3166400" y="1190153"/>
                </a:lnTo>
                <a:lnTo>
                  <a:pt x="3153711" y="1145698"/>
                </a:lnTo>
                <a:lnTo>
                  <a:pt x="3139791" y="1101777"/>
                </a:lnTo>
                <a:lnTo>
                  <a:pt x="3124660" y="1058408"/>
                </a:lnTo>
                <a:lnTo>
                  <a:pt x="3108337" y="1015614"/>
                </a:lnTo>
                <a:lnTo>
                  <a:pt x="3090843" y="973412"/>
                </a:lnTo>
                <a:lnTo>
                  <a:pt x="3072197" y="931824"/>
                </a:lnTo>
                <a:lnTo>
                  <a:pt x="3052420" y="890869"/>
                </a:lnTo>
                <a:lnTo>
                  <a:pt x="3031531" y="850567"/>
                </a:lnTo>
                <a:lnTo>
                  <a:pt x="3009551" y="810938"/>
                </a:lnTo>
                <a:lnTo>
                  <a:pt x="2986499" y="772002"/>
                </a:lnTo>
                <a:lnTo>
                  <a:pt x="2962395" y="733778"/>
                </a:lnTo>
                <a:lnTo>
                  <a:pt x="2937260" y="696288"/>
                </a:lnTo>
                <a:lnTo>
                  <a:pt x="2911112" y="659551"/>
                </a:lnTo>
                <a:lnTo>
                  <a:pt x="2883973" y="623586"/>
                </a:lnTo>
                <a:lnTo>
                  <a:pt x="2855861" y="588414"/>
                </a:lnTo>
                <a:lnTo>
                  <a:pt x="2826797" y="554054"/>
                </a:lnTo>
                <a:lnTo>
                  <a:pt x="2796801" y="520527"/>
                </a:lnTo>
                <a:lnTo>
                  <a:pt x="2765893" y="487853"/>
                </a:lnTo>
                <a:lnTo>
                  <a:pt x="2734092" y="456050"/>
                </a:lnTo>
                <a:lnTo>
                  <a:pt x="2701419" y="425140"/>
                </a:lnTo>
                <a:lnTo>
                  <a:pt x="2667894" y="395143"/>
                </a:lnTo>
                <a:lnTo>
                  <a:pt x="2633536" y="366077"/>
                </a:lnTo>
                <a:lnTo>
                  <a:pt x="2598365" y="337964"/>
                </a:lnTo>
                <a:lnTo>
                  <a:pt x="2562401" y="310823"/>
                </a:lnTo>
                <a:lnTo>
                  <a:pt x="2525665" y="284674"/>
                </a:lnTo>
                <a:lnTo>
                  <a:pt x="2488176" y="259536"/>
                </a:lnTo>
                <a:lnTo>
                  <a:pt x="2449954" y="235431"/>
                </a:lnTo>
                <a:lnTo>
                  <a:pt x="2411019" y="212378"/>
                </a:lnTo>
                <a:lnTo>
                  <a:pt x="2371391" y="190396"/>
                </a:lnTo>
                <a:lnTo>
                  <a:pt x="2331090" y="169506"/>
                </a:lnTo>
                <a:lnTo>
                  <a:pt x="2290135" y="149727"/>
                </a:lnTo>
                <a:lnTo>
                  <a:pt x="2248548" y="131080"/>
                </a:lnTo>
                <a:lnTo>
                  <a:pt x="2206347" y="113585"/>
                </a:lnTo>
                <a:lnTo>
                  <a:pt x="2163552" y="97260"/>
                </a:lnTo>
                <a:lnTo>
                  <a:pt x="2120184" y="82128"/>
                </a:lnTo>
                <a:lnTo>
                  <a:pt x="2076263" y="68206"/>
                </a:lnTo>
                <a:lnTo>
                  <a:pt x="2031808" y="55516"/>
                </a:lnTo>
                <a:lnTo>
                  <a:pt x="1986839" y="44077"/>
                </a:lnTo>
                <a:lnTo>
                  <a:pt x="1941376" y="33909"/>
                </a:lnTo>
                <a:lnTo>
                  <a:pt x="1895440" y="25032"/>
                </a:lnTo>
                <a:lnTo>
                  <a:pt x="1849050" y="17467"/>
                </a:lnTo>
                <a:lnTo>
                  <a:pt x="1802225" y="11232"/>
                </a:lnTo>
                <a:lnTo>
                  <a:pt x="1754987" y="6347"/>
                </a:lnTo>
                <a:lnTo>
                  <a:pt x="1707355" y="2834"/>
                </a:lnTo>
                <a:lnTo>
                  <a:pt x="1659348" y="711"/>
                </a:lnTo>
                <a:lnTo>
                  <a:pt x="16109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37" name="object 44"/>
          <p:cNvSpPr/>
          <p:nvPr/>
        </p:nvSpPr>
        <p:spPr>
          <a:xfrm>
            <a:off x="4967624" y="2495168"/>
            <a:ext cx="1928964" cy="19255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38" name="object 46"/>
          <p:cNvSpPr/>
          <p:nvPr/>
        </p:nvSpPr>
        <p:spPr>
          <a:xfrm>
            <a:off x="4336487" y="1866001"/>
            <a:ext cx="3191639" cy="3186545"/>
          </a:xfrm>
          <a:custGeom>
            <a:avLst/>
            <a:gdLst/>
            <a:ahLst/>
            <a:cxnLst/>
            <a:rect l="l" t="t" r="r" b="b"/>
            <a:pathLst>
              <a:path w="5262880" h="5257800">
                <a:moveTo>
                  <a:pt x="2917826" y="5245100"/>
                </a:moveTo>
                <a:lnTo>
                  <a:pt x="2344444" y="5245100"/>
                </a:lnTo>
                <a:lnTo>
                  <a:pt x="2391648" y="5257800"/>
                </a:lnTo>
                <a:lnTo>
                  <a:pt x="2870621" y="5257800"/>
                </a:lnTo>
                <a:lnTo>
                  <a:pt x="2917826" y="5245100"/>
                </a:lnTo>
                <a:close/>
              </a:path>
              <a:path w="5262880" h="5257800">
                <a:moveTo>
                  <a:pt x="3011482" y="5232400"/>
                </a:moveTo>
                <a:lnTo>
                  <a:pt x="2250789" y="5232400"/>
                </a:lnTo>
                <a:lnTo>
                  <a:pt x="2297489" y="5245100"/>
                </a:lnTo>
                <a:lnTo>
                  <a:pt x="2964782" y="5245100"/>
                </a:lnTo>
                <a:lnTo>
                  <a:pt x="3011482" y="5232400"/>
                </a:lnTo>
                <a:close/>
              </a:path>
              <a:path w="5262880" h="5257800">
                <a:moveTo>
                  <a:pt x="3149973" y="5207000"/>
                </a:moveTo>
                <a:lnTo>
                  <a:pt x="2112298" y="5207000"/>
                </a:lnTo>
                <a:lnTo>
                  <a:pt x="2204352" y="5232400"/>
                </a:lnTo>
                <a:lnTo>
                  <a:pt x="3057919" y="5232400"/>
                </a:lnTo>
                <a:lnTo>
                  <a:pt x="3149973" y="5207000"/>
                </a:lnTo>
                <a:close/>
              </a:path>
              <a:path w="5262880" h="5257800">
                <a:moveTo>
                  <a:pt x="3104085" y="38100"/>
                </a:moveTo>
                <a:lnTo>
                  <a:pt x="2158186" y="38100"/>
                </a:lnTo>
                <a:lnTo>
                  <a:pt x="2112298" y="50800"/>
                </a:lnTo>
                <a:lnTo>
                  <a:pt x="1670351" y="177800"/>
                </a:lnTo>
                <a:lnTo>
                  <a:pt x="1628013" y="203200"/>
                </a:lnTo>
                <a:lnTo>
                  <a:pt x="1586042" y="215900"/>
                </a:lnTo>
                <a:lnTo>
                  <a:pt x="1544445" y="241300"/>
                </a:lnTo>
                <a:lnTo>
                  <a:pt x="1503231" y="254000"/>
                </a:lnTo>
                <a:lnTo>
                  <a:pt x="1462407" y="279400"/>
                </a:lnTo>
                <a:lnTo>
                  <a:pt x="1421979" y="292100"/>
                </a:lnTo>
                <a:lnTo>
                  <a:pt x="1342345" y="342900"/>
                </a:lnTo>
                <a:lnTo>
                  <a:pt x="1303153" y="355600"/>
                </a:lnTo>
                <a:lnTo>
                  <a:pt x="1226057" y="406400"/>
                </a:lnTo>
                <a:lnTo>
                  <a:pt x="1150727" y="457200"/>
                </a:lnTo>
                <a:lnTo>
                  <a:pt x="1077223" y="508000"/>
                </a:lnTo>
                <a:lnTo>
                  <a:pt x="1005604" y="558800"/>
                </a:lnTo>
                <a:lnTo>
                  <a:pt x="970521" y="596900"/>
                </a:lnTo>
                <a:lnTo>
                  <a:pt x="935930" y="622300"/>
                </a:lnTo>
                <a:lnTo>
                  <a:pt x="901841" y="647700"/>
                </a:lnTo>
                <a:lnTo>
                  <a:pt x="868261" y="685800"/>
                </a:lnTo>
                <a:lnTo>
                  <a:pt x="835196" y="711200"/>
                </a:lnTo>
                <a:lnTo>
                  <a:pt x="802654" y="736600"/>
                </a:lnTo>
                <a:lnTo>
                  <a:pt x="770644" y="774700"/>
                </a:lnTo>
                <a:lnTo>
                  <a:pt x="739171" y="800100"/>
                </a:lnTo>
                <a:lnTo>
                  <a:pt x="708244" y="838200"/>
                </a:lnTo>
                <a:lnTo>
                  <a:pt x="677870" y="876300"/>
                </a:lnTo>
                <a:lnTo>
                  <a:pt x="648057" y="901700"/>
                </a:lnTo>
                <a:lnTo>
                  <a:pt x="618812" y="939800"/>
                </a:lnTo>
                <a:lnTo>
                  <a:pt x="590142" y="977900"/>
                </a:lnTo>
                <a:lnTo>
                  <a:pt x="562054" y="1003300"/>
                </a:lnTo>
                <a:lnTo>
                  <a:pt x="534557" y="1041400"/>
                </a:lnTo>
                <a:lnTo>
                  <a:pt x="507658" y="1079500"/>
                </a:lnTo>
                <a:lnTo>
                  <a:pt x="481364" y="1117600"/>
                </a:lnTo>
                <a:lnTo>
                  <a:pt x="455682" y="1155700"/>
                </a:lnTo>
                <a:lnTo>
                  <a:pt x="430620" y="1193800"/>
                </a:lnTo>
                <a:lnTo>
                  <a:pt x="406185" y="1231900"/>
                </a:lnTo>
                <a:lnTo>
                  <a:pt x="382386" y="1270000"/>
                </a:lnTo>
                <a:lnTo>
                  <a:pt x="359228" y="1308100"/>
                </a:lnTo>
                <a:lnTo>
                  <a:pt x="336720" y="1346200"/>
                </a:lnTo>
                <a:lnTo>
                  <a:pt x="314869" y="1384300"/>
                </a:lnTo>
                <a:lnTo>
                  <a:pt x="293683" y="1422400"/>
                </a:lnTo>
                <a:lnTo>
                  <a:pt x="273169" y="1460500"/>
                </a:lnTo>
                <a:lnTo>
                  <a:pt x="253334" y="1511300"/>
                </a:lnTo>
                <a:lnTo>
                  <a:pt x="234186" y="1549400"/>
                </a:lnTo>
                <a:lnTo>
                  <a:pt x="215732" y="1587500"/>
                </a:lnTo>
                <a:lnTo>
                  <a:pt x="197980" y="1625600"/>
                </a:lnTo>
                <a:lnTo>
                  <a:pt x="180937" y="1676400"/>
                </a:lnTo>
                <a:lnTo>
                  <a:pt x="164611" y="1714500"/>
                </a:lnTo>
                <a:lnTo>
                  <a:pt x="149008" y="1752600"/>
                </a:lnTo>
                <a:lnTo>
                  <a:pt x="134137" y="1803400"/>
                </a:lnTo>
                <a:lnTo>
                  <a:pt x="120005" y="1841500"/>
                </a:lnTo>
                <a:lnTo>
                  <a:pt x="106619" y="1892300"/>
                </a:lnTo>
                <a:lnTo>
                  <a:pt x="93987" y="1930400"/>
                </a:lnTo>
                <a:lnTo>
                  <a:pt x="82116" y="1981200"/>
                </a:lnTo>
                <a:lnTo>
                  <a:pt x="71013" y="2019300"/>
                </a:lnTo>
                <a:lnTo>
                  <a:pt x="60686" y="2070100"/>
                </a:lnTo>
                <a:lnTo>
                  <a:pt x="51143" y="2108200"/>
                </a:lnTo>
                <a:lnTo>
                  <a:pt x="42391" y="2159000"/>
                </a:lnTo>
                <a:lnTo>
                  <a:pt x="34437" y="2209800"/>
                </a:lnTo>
                <a:lnTo>
                  <a:pt x="27288" y="2247900"/>
                </a:lnTo>
                <a:lnTo>
                  <a:pt x="20953" y="2298700"/>
                </a:lnTo>
                <a:lnTo>
                  <a:pt x="15439" y="2349500"/>
                </a:lnTo>
                <a:lnTo>
                  <a:pt x="10752" y="2387600"/>
                </a:lnTo>
                <a:lnTo>
                  <a:pt x="6901" y="2438400"/>
                </a:lnTo>
                <a:lnTo>
                  <a:pt x="3893" y="2489200"/>
                </a:lnTo>
                <a:lnTo>
                  <a:pt x="1735" y="2540000"/>
                </a:lnTo>
                <a:lnTo>
                  <a:pt x="435" y="2590800"/>
                </a:lnTo>
                <a:lnTo>
                  <a:pt x="0" y="2628900"/>
                </a:lnTo>
                <a:lnTo>
                  <a:pt x="435" y="2679700"/>
                </a:lnTo>
                <a:lnTo>
                  <a:pt x="1735" y="2730500"/>
                </a:lnTo>
                <a:lnTo>
                  <a:pt x="3893" y="2781300"/>
                </a:lnTo>
                <a:lnTo>
                  <a:pt x="6901" y="2819400"/>
                </a:lnTo>
                <a:lnTo>
                  <a:pt x="10752" y="2870200"/>
                </a:lnTo>
                <a:lnTo>
                  <a:pt x="15439" y="2921000"/>
                </a:lnTo>
                <a:lnTo>
                  <a:pt x="20953" y="2971800"/>
                </a:lnTo>
                <a:lnTo>
                  <a:pt x="27288" y="3009900"/>
                </a:lnTo>
                <a:lnTo>
                  <a:pt x="34437" y="3060700"/>
                </a:lnTo>
                <a:lnTo>
                  <a:pt x="42391" y="3111500"/>
                </a:lnTo>
                <a:lnTo>
                  <a:pt x="51143" y="3149600"/>
                </a:lnTo>
                <a:lnTo>
                  <a:pt x="60686" y="3200400"/>
                </a:lnTo>
                <a:lnTo>
                  <a:pt x="71013" y="3238500"/>
                </a:lnTo>
                <a:lnTo>
                  <a:pt x="82116" y="3289300"/>
                </a:lnTo>
                <a:lnTo>
                  <a:pt x="93987" y="3327400"/>
                </a:lnTo>
                <a:lnTo>
                  <a:pt x="106619" y="3378200"/>
                </a:lnTo>
                <a:lnTo>
                  <a:pt x="120005" y="3416300"/>
                </a:lnTo>
                <a:lnTo>
                  <a:pt x="134137" y="3467100"/>
                </a:lnTo>
                <a:lnTo>
                  <a:pt x="149008" y="3505200"/>
                </a:lnTo>
                <a:lnTo>
                  <a:pt x="164611" y="3556000"/>
                </a:lnTo>
                <a:lnTo>
                  <a:pt x="180937" y="3594100"/>
                </a:lnTo>
                <a:lnTo>
                  <a:pt x="197980" y="3632200"/>
                </a:lnTo>
                <a:lnTo>
                  <a:pt x="215732" y="3683000"/>
                </a:lnTo>
                <a:lnTo>
                  <a:pt x="234186" y="3721100"/>
                </a:lnTo>
                <a:lnTo>
                  <a:pt x="253334" y="3759200"/>
                </a:lnTo>
                <a:lnTo>
                  <a:pt x="273169" y="3797300"/>
                </a:lnTo>
                <a:lnTo>
                  <a:pt x="293683" y="3848100"/>
                </a:lnTo>
                <a:lnTo>
                  <a:pt x="314869" y="3886200"/>
                </a:lnTo>
                <a:lnTo>
                  <a:pt x="336720" y="3924300"/>
                </a:lnTo>
                <a:lnTo>
                  <a:pt x="359228" y="3962400"/>
                </a:lnTo>
                <a:lnTo>
                  <a:pt x="382386" y="4000500"/>
                </a:lnTo>
                <a:lnTo>
                  <a:pt x="406185" y="4038600"/>
                </a:lnTo>
                <a:lnTo>
                  <a:pt x="430620" y="4076700"/>
                </a:lnTo>
                <a:lnTo>
                  <a:pt x="455682" y="4114800"/>
                </a:lnTo>
                <a:lnTo>
                  <a:pt x="481364" y="4152900"/>
                </a:lnTo>
                <a:lnTo>
                  <a:pt x="507658" y="4191000"/>
                </a:lnTo>
                <a:lnTo>
                  <a:pt x="534557" y="4229100"/>
                </a:lnTo>
                <a:lnTo>
                  <a:pt x="562054" y="4254500"/>
                </a:lnTo>
                <a:lnTo>
                  <a:pt x="590142" y="4292600"/>
                </a:lnTo>
                <a:lnTo>
                  <a:pt x="618812" y="4330700"/>
                </a:lnTo>
                <a:lnTo>
                  <a:pt x="648057" y="4356100"/>
                </a:lnTo>
                <a:lnTo>
                  <a:pt x="677870" y="4394200"/>
                </a:lnTo>
                <a:lnTo>
                  <a:pt x="708244" y="4432300"/>
                </a:lnTo>
                <a:lnTo>
                  <a:pt x="739171" y="4457700"/>
                </a:lnTo>
                <a:lnTo>
                  <a:pt x="770644" y="4495800"/>
                </a:lnTo>
                <a:lnTo>
                  <a:pt x="802654" y="4521200"/>
                </a:lnTo>
                <a:lnTo>
                  <a:pt x="835196" y="4559300"/>
                </a:lnTo>
                <a:lnTo>
                  <a:pt x="868261" y="4584700"/>
                </a:lnTo>
                <a:lnTo>
                  <a:pt x="901841" y="4610100"/>
                </a:lnTo>
                <a:lnTo>
                  <a:pt x="935930" y="4648200"/>
                </a:lnTo>
                <a:lnTo>
                  <a:pt x="970521" y="4673600"/>
                </a:lnTo>
                <a:lnTo>
                  <a:pt x="1041174" y="4724400"/>
                </a:lnTo>
                <a:lnTo>
                  <a:pt x="1077223" y="4762500"/>
                </a:lnTo>
                <a:lnTo>
                  <a:pt x="1150727" y="4813300"/>
                </a:lnTo>
                <a:lnTo>
                  <a:pt x="1226057" y="4864100"/>
                </a:lnTo>
                <a:lnTo>
                  <a:pt x="1264388" y="4876800"/>
                </a:lnTo>
                <a:lnTo>
                  <a:pt x="1303153" y="4902200"/>
                </a:lnTo>
                <a:lnTo>
                  <a:pt x="1381956" y="4953000"/>
                </a:lnTo>
                <a:lnTo>
                  <a:pt x="1421979" y="4965700"/>
                </a:lnTo>
                <a:lnTo>
                  <a:pt x="1503231" y="5016500"/>
                </a:lnTo>
                <a:lnTo>
                  <a:pt x="1544445" y="5029200"/>
                </a:lnTo>
                <a:lnTo>
                  <a:pt x="1586042" y="5054600"/>
                </a:lnTo>
                <a:lnTo>
                  <a:pt x="1670351" y="5080000"/>
                </a:lnTo>
                <a:lnTo>
                  <a:pt x="1713049" y="5105400"/>
                </a:lnTo>
                <a:lnTo>
                  <a:pt x="2066696" y="5207000"/>
                </a:lnTo>
                <a:lnTo>
                  <a:pt x="3195575" y="5207000"/>
                </a:lnTo>
                <a:lnTo>
                  <a:pt x="3374981" y="5156200"/>
                </a:lnTo>
                <a:lnTo>
                  <a:pt x="2530459" y="5156200"/>
                </a:lnTo>
                <a:lnTo>
                  <a:pt x="2480376" y="5143500"/>
                </a:lnTo>
                <a:lnTo>
                  <a:pt x="2380771" y="5143500"/>
                </a:lnTo>
                <a:lnTo>
                  <a:pt x="2331272" y="5130800"/>
                </a:lnTo>
                <a:lnTo>
                  <a:pt x="2281990" y="5130800"/>
                </a:lnTo>
                <a:lnTo>
                  <a:pt x="2232935" y="5118100"/>
                </a:lnTo>
                <a:lnTo>
                  <a:pt x="2184119" y="5118100"/>
                </a:lnTo>
                <a:lnTo>
                  <a:pt x="1757313" y="5003800"/>
                </a:lnTo>
                <a:lnTo>
                  <a:pt x="1711483" y="4978400"/>
                </a:lnTo>
                <a:lnTo>
                  <a:pt x="1666013" y="4965700"/>
                </a:lnTo>
                <a:lnTo>
                  <a:pt x="1620912" y="4940300"/>
                </a:lnTo>
                <a:lnTo>
                  <a:pt x="1576192" y="4927600"/>
                </a:lnTo>
                <a:lnTo>
                  <a:pt x="1487938" y="4876800"/>
                </a:lnTo>
                <a:lnTo>
                  <a:pt x="1444425" y="4864100"/>
                </a:lnTo>
                <a:lnTo>
                  <a:pt x="1316478" y="4787900"/>
                </a:lnTo>
                <a:lnTo>
                  <a:pt x="1233448" y="4737100"/>
                </a:lnTo>
                <a:lnTo>
                  <a:pt x="1192646" y="4699000"/>
                </a:lnTo>
                <a:lnTo>
                  <a:pt x="1112523" y="4648200"/>
                </a:lnTo>
                <a:lnTo>
                  <a:pt x="1073224" y="4610100"/>
                </a:lnTo>
                <a:lnTo>
                  <a:pt x="1034448" y="4584700"/>
                </a:lnTo>
                <a:lnTo>
                  <a:pt x="996205" y="4546600"/>
                </a:lnTo>
                <a:lnTo>
                  <a:pt x="958507" y="4521200"/>
                </a:lnTo>
                <a:lnTo>
                  <a:pt x="921365" y="4483100"/>
                </a:lnTo>
                <a:lnTo>
                  <a:pt x="884789" y="4445000"/>
                </a:lnTo>
                <a:lnTo>
                  <a:pt x="848790" y="4419600"/>
                </a:lnTo>
                <a:lnTo>
                  <a:pt x="813485" y="4381500"/>
                </a:lnTo>
                <a:lnTo>
                  <a:pt x="778987" y="4343400"/>
                </a:lnTo>
                <a:lnTo>
                  <a:pt x="745300" y="4305300"/>
                </a:lnTo>
                <a:lnTo>
                  <a:pt x="712429" y="4267200"/>
                </a:lnTo>
                <a:lnTo>
                  <a:pt x="680378" y="4229100"/>
                </a:lnTo>
                <a:lnTo>
                  <a:pt x="649152" y="4191000"/>
                </a:lnTo>
                <a:lnTo>
                  <a:pt x="618755" y="4152900"/>
                </a:lnTo>
                <a:lnTo>
                  <a:pt x="589192" y="4114800"/>
                </a:lnTo>
                <a:lnTo>
                  <a:pt x="560467" y="4076700"/>
                </a:lnTo>
                <a:lnTo>
                  <a:pt x="532585" y="4025900"/>
                </a:lnTo>
                <a:lnTo>
                  <a:pt x="505551" y="3987800"/>
                </a:lnTo>
                <a:lnTo>
                  <a:pt x="479368" y="3949700"/>
                </a:lnTo>
                <a:lnTo>
                  <a:pt x="454042" y="3911600"/>
                </a:lnTo>
                <a:lnTo>
                  <a:pt x="429577" y="3860800"/>
                </a:lnTo>
                <a:lnTo>
                  <a:pt x="405978" y="3822700"/>
                </a:lnTo>
                <a:lnTo>
                  <a:pt x="383248" y="3771900"/>
                </a:lnTo>
                <a:lnTo>
                  <a:pt x="361393" y="3733800"/>
                </a:lnTo>
                <a:lnTo>
                  <a:pt x="340417" y="3683000"/>
                </a:lnTo>
                <a:lnTo>
                  <a:pt x="320325" y="3644900"/>
                </a:lnTo>
                <a:lnTo>
                  <a:pt x="301121" y="3594100"/>
                </a:lnTo>
                <a:lnTo>
                  <a:pt x="282810" y="3556000"/>
                </a:lnTo>
                <a:lnTo>
                  <a:pt x="265396" y="3505200"/>
                </a:lnTo>
                <a:lnTo>
                  <a:pt x="248883" y="3454400"/>
                </a:lnTo>
                <a:lnTo>
                  <a:pt x="233277" y="3416300"/>
                </a:lnTo>
                <a:lnTo>
                  <a:pt x="218582" y="3365500"/>
                </a:lnTo>
                <a:lnTo>
                  <a:pt x="204801" y="3314700"/>
                </a:lnTo>
                <a:lnTo>
                  <a:pt x="191941" y="3276600"/>
                </a:lnTo>
                <a:lnTo>
                  <a:pt x="180005" y="3225800"/>
                </a:lnTo>
                <a:lnTo>
                  <a:pt x="168998" y="3175000"/>
                </a:lnTo>
                <a:lnTo>
                  <a:pt x="158924" y="3124200"/>
                </a:lnTo>
                <a:lnTo>
                  <a:pt x="149789" y="3086100"/>
                </a:lnTo>
                <a:lnTo>
                  <a:pt x="141595" y="3035300"/>
                </a:lnTo>
                <a:lnTo>
                  <a:pt x="134349" y="2984500"/>
                </a:lnTo>
                <a:lnTo>
                  <a:pt x="128054" y="2933700"/>
                </a:lnTo>
                <a:lnTo>
                  <a:pt x="122715" y="2882900"/>
                </a:lnTo>
                <a:lnTo>
                  <a:pt x="118337" y="2832100"/>
                </a:lnTo>
                <a:lnTo>
                  <a:pt x="114924" y="2781300"/>
                </a:lnTo>
                <a:lnTo>
                  <a:pt x="112480" y="2730500"/>
                </a:lnTo>
                <a:lnTo>
                  <a:pt x="111011" y="2679700"/>
                </a:lnTo>
                <a:lnTo>
                  <a:pt x="110520" y="2628900"/>
                </a:lnTo>
                <a:lnTo>
                  <a:pt x="111011" y="2578100"/>
                </a:lnTo>
                <a:lnTo>
                  <a:pt x="112480" y="2527300"/>
                </a:lnTo>
                <a:lnTo>
                  <a:pt x="114924" y="2476500"/>
                </a:lnTo>
                <a:lnTo>
                  <a:pt x="118337" y="2438400"/>
                </a:lnTo>
                <a:lnTo>
                  <a:pt x="122715" y="2387600"/>
                </a:lnTo>
                <a:lnTo>
                  <a:pt x="128054" y="2336800"/>
                </a:lnTo>
                <a:lnTo>
                  <a:pt x="134349" y="2286000"/>
                </a:lnTo>
                <a:lnTo>
                  <a:pt x="141595" y="2235200"/>
                </a:lnTo>
                <a:lnTo>
                  <a:pt x="149789" y="2184400"/>
                </a:lnTo>
                <a:lnTo>
                  <a:pt x="158924" y="2133600"/>
                </a:lnTo>
                <a:lnTo>
                  <a:pt x="168998" y="2082800"/>
                </a:lnTo>
                <a:lnTo>
                  <a:pt x="180005" y="2044700"/>
                </a:lnTo>
                <a:lnTo>
                  <a:pt x="191941" y="1993900"/>
                </a:lnTo>
                <a:lnTo>
                  <a:pt x="204801" y="1943100"/>
                </a:lnTo>
                <a:lnTo>
                  <a:pt x="218582" y="1905000"/>
                </a:lnTo>
                <a:lnTo>
                  <a:pt x="233277" y="1854200"/>
                </a:lnTo>
                <a:lnTo>
                  <a:pt x="248883" y="1803400"/>
                </a:lnTo>
                <a:lnTo>
                  <a:pt x="265396" y="1765300"/>
                </a:lnTo>
                <a:lnTo>
                  <a:pt x="282810" y="1714500"/>
                </a:lnTo>
                <a:lnTo>
                  <a:pt x="301121" y="1663700"/>
                </a:lnTo>
                <a:lnTo>
                  <a:pt x="320325" y="1625600"/>
                </a:lnTo>
                <a:lnTo>
                  <a:pt x="340417" y="1574800"/>
                </a:lnTo>
                <a:lnTo>
                  <a:pt x="361393" y="1536700"/>
                </a:lnTo>
                <a:lnTo>
                  <a:pt x="383248" y="1485900"/>
                </a:lnTo>
                <a:lnTo>
                  <a:pt x="405978" y="1447800"/>
                </a:lnTo>
                <a:lnTo>
                  <a:pt x="429577" y="1397000"/>
                </a:lnTo>
                <a:lnTo>
                  <a:pt x="454042" y="1358900"/>
                </a:lnTo>
                <a:lnTo>
                  <a:pt x="479368" y="1320800"/>
                </a:lnTo>
                <a:lnTo>
                  <a:pt x="505551" y="1282700"/>
                </a:lnTo>
                <a:lnTo>
                  <a:pt x="532585" y="1231900"/>
                </a:lnTo>
                <a:lnTo>
                  <a:pt x="560467" y="1193800"/>
                </a:lnTo>
                <a:lnTo>
                  <a:pt x="589192" y="1155700"/>
                </a:lnTo>
                <a:lnTo>
                  <a:pt x="618755" y="1117600"/>
                </a:lnTo>
                <a:lnTo>
                  <a:pt x="649152" y="1079500"/>
                </a:lnTo>
                <a:lnTo>
                  <a:pt x="680378" y="1041400"/>
                </a:lnTo>
                <a:lnTo>
                  <a:pt x="712429" y="1003300"/>
                </a:lnTo>
                <a:lnTo>
                  <a:pt x="745300" y="965200"/>
                </a:lnTo>
                <a:lnTo>
                  <a:pt x="778987" y="927100"/>
                </a:lnTo>
                <a:lnTo>
                  <a:pt x="813485" y="889000"/>
                </a:lnTo>
                <a:lnTo>
                  <a:pt x="848790" y="850900"/>
                </a:lnTo>
                <a:lnTo>
                  <a:pt x="884789" y="812800"/>
                </a:lnTo>
                <a:lnTo>
                  <a:pt x="921365" y="774700"/>
                </a:lnTo>
                <a:lnTo>
                  <a:pt x="958507" y="749300"/>
                </a:lnTo>
                <a:lnTo>
                  <a:pt x="996205" y="711200"/>
                </a:lnTo>
                <a:lnTo>
                  <a:pt x="1034448" y="685800"/>
                </a:lnTo>
                <a:lnTo>
                  <a:pt x="1073224" y="647700"/>
                </a:lnTo>
                <a:lnTo>
                  <a:pt x="1152334" y="596900"/>
                </a:lnTo>
                <a:lnTo>
                  <a:pt x="1192646" y="558800"/>
                </a:lnTo>
                <a:lnTo>
                  <a:pt x="1274729" y="508000"/>
                </a:lnTo>
                <a:lnTo>
                  <a:pt x="1401337" y="431800"/>
                </a:lnTo>
                <a:lnTo>
                  <a:pt x="1487938" y="381000"/>
                </a:lnTo>
                <a:lnTo>
                  <a:pt x="1531864" y="368300"/>
                </a:lnTo>
                <a:lnTo>
                  <a:pt x="1620912" y="317500"/>
                </a:lnTo>
                <a:lnTo>
                  <a:pt x="1666013" y="304800"/>
                </a:lnTo>
                <a:lnTo>
                  <a:pt x="1711483" y="279400"/>
                </a:lnTo>
                <a:lnTo>
                  <a:pt x="1850004" y="241300"/>
                </a:lnTo>
                <a:lnTo>
                  <a:pt x="1896844" y="215900"/>
                </a:lnTo>
                <a:lnTo>
                  <a:pt x="2087246" y="165100"/>
                </a:lnTo>
                <a:lnTo>
                  <a:pt x="2135552" y="165100"/>
                </a:lnTo>
                <a:lnTo>
                  <a:pt x="2232935" y="139700"/>
                </a:lnTo>
                <a:lnTo>
                  <a:pt x="2281990" y="139700"/>
                </a:lnTo>
                <a:lnTo>
                  <a:pt x="2331272" y="127000"/>
                </a:lnTo>
                <a:lnTo>
                  <a:pt x="2380771" y="127000"/>
                </a:lnTo>
                <a:lnTo>
                  <a:pt x="2430476" y="114300"/>
                </a:lnTo>
                <a:lnTo>
                  <a:pt x="3374981" y="114300"/>
                </a:lnTo>
                <a:lnTo>
                  <a:pt x="3104085" y="38100"/>
                </a:lnTo>
                <a:close/>
              </a:path>
              <a:path w="5262880" h="5257800">
                <a:moveTo>
                  <a:pt x="3374981" y="114300"/>
                </a:moveTo>
                <a:lnTo>
                  <a:pt x="2831792" y="114300"/>
                </a:lnTo>
                <a:lnTo>
                  <a:pt x="2881497" y="127000"/>
                </a:lnTo>
                <a:lnTo>
                  <a:pt x="2930996" y="127000"/>
                </a:lnTo>
                <a:lnTo>
                  <a:pt x="2980278" y="139700"/>
                </a:lnTo>
                <a:lnTo>
                  <a:pt x="3029333" y="139700"/>
                </a:lnTo>
                <a:lnTo>
                  <a:pt x="3126716" y="165100"/>
                </a:lnTo>
                <a:lnTo>
                  <a:pt x="3175022" y="165100"/>
                </a:lnTo>
                <a:lnTo>
                  <a:pt x="3365425" y="215900"/>
                </a:lnTo>
                <a:lnTo>
                  <a:pt x="3412265" y="241300"/>
                </a:lnTo>
                <a:lnTo>
                  <a:pt x="3550786" y="279400"/>
                </a:lnTo>
                <a:lnTo>
                  <a:pt x="3596256" y="304800"/>
                </a:lnTo>
                <a:lnTo>
                  <a:pt x="3641357" y="317500"/>
                </a:lnTo>
                <a:lnTo>
                  <a:pt x="3730406" y="368300"/>
                </a:lnTo>
                <a:lnTo>
                  <a:pt x="3774333" y="381000"/>
                </a:lnTo>
                <a:lnTo>
                  <a:pt x="3860934" y="431800"/>
                </a:lnTo>
                <a:lnTo>
                  <a:pt x="3987543" y="508000"/>
                </a:lnTo>
                <a:lnTo>
                  <a:pt x="4069627" y="558800"/>
                </a:lnTo>
                <a:lnTo>
                  <a:pt x="4109939" y="596900"/>
                </a:lnTo>
                <a:lnTo>
                  <a:pt x="4189051" y="647700"/>
                </a:lnTo>
                <a:lnTo>
                  <a:pt x="4227828" y="685800"/>
                </a:lnTo>
                <a:lnTo>
                  <a:pt x="4266071" y="711200"/>
                </a:lnTo>
                <a:lnTo>
                  <a:pt x="4303769" y="749300"/>
                </a:lnTo>
                <a:lnTo>
                  <a:pt x="4340912" y="774700"/>
                </a:lnTo>
                <a:lnTo>
                  <a:pt x="4377489" y="812800"/>
                </a:lnTo>
                <a:lnTo>
                  <a:pt x="4413488" y="850900"/>
                </a:lnTo>
                <a:lnTo>
                  <a:pt x="4448792" y="889000"/>
                </a:lnTo>
                <a:lnTo>
                  <a:pt x="4483290" y="927100"/>
                </a:lnTo>
                <a:lnTo>
                  <a:pt x="4516976" y="965200"/>
                </a:lnTo>
                <a:lnTo>
                  <a:pt x="4549847" y="1003300"/>
                </a:lnTo>
                <a:lnTo>
                  <a:pt x="4581897" y="1041400"/>
                </a:lnTo>
                <a:lnTo>
                  <a:pt x="4613123" y="1079500"/>
                </a:lnTo>
                <a:lnTo>
                  <a:pt x="4643519" y="1117600"/>
                </a:lnTo>
                <a:lnTo>
                  <a:pt x="4673082" y="1155700"/>
                </a:lnTo>
                <a:lnTo>
                  <a:pt x="4701806" y="1193800"/>
                </a:lnTo>
                <a:lnTo>
                  <a:pt x="4729687" y="1231900"/>
                </a:lnTo>
                <a:lnTo>
                  <a:pt x="4756721" y="1282700"/>
                </a:lnTo>
                <a:lnTo>
                  <a:pt x="4782904" y="1320800"/>
                </a:lnTo>
                <a:lnTo>
                  <a:pt x="4808229" y="1358900"/>
                </a:lnTo>
                <a:lnTo>
                  <a:pt x="4832694" y="1397000"/>
                </a:lnTo>
                <a:lnTo>
                  <a:pt x="4856293" y="1447800"/>
                </a:lnTo>
                <a:lnTo>
                  <a:pt x="4879022" y="1485900"/>
                </a:lnTo>
                <a:lnTo>
                  <a:pt x="4900877" y="1536700"/>
                </a:lnTo>
                <a:lnTo>
                  <a:pt x="4921852" y="1574800"/>
                </a:lnTo>
                <a:lnTo>
                  <a:pt x="4941944" y="1625600"/>
                </a:lnTo>
                <a:lnTo>
                  <a:pt x="4961148" y="1663700"/>
                </a:lnTo>
                <a:lnTo>
                  <a:pt x="4979459" y="1714500"/>
                </a:lnTo>
                <a:lnTo>
                  <a:pt x="4996873" y="1765300"/>
                </a:lnTo>
                <a:lnTo>
                  <a:pt x="5013386" y="1803400"/>
                </a:lnTo>
                <a:lnTo>
                  <a:pt x="5028992" y="1854200"/>
                </a:lnTo>
                <a:lnTo>
                  <a:pt x="5043687" y="1905000"/>
                </a:lnTo>
                <a:lnTo>
                  <a:pt x="5057467" y="1943100"/>
                </a:lnTo>
                <a:lnTo>
                  <a:pt x="5070327" y="1993900"/>
                </a:lnTo>
                <a:lnTo>
                  <a:pt x="5082263" y="2044700"/>
                </a:lnTo>
                <a:lnTo>
                  <a:pt x="5093270" y="2082800"/>
                </a:lnTo>
                <a:lnTo>
                  <a:pt x="5103344" y="2133600"/>
                </a:lnTo>
                <a:lnTo>
                  <a:pt x="5112480" y="2184400"/>
                </a:lnTo>
                <a:lnTo>
                  <a:pt x="5120673" y="2235200"/>
                </a:lnTo>
                <a:lnTo>
                  <a:pt x="5127919" y="2286000"/>
                </a:lnTo>
                <a:lnTo>
                  <a:pt x="5134214" y="2336800"/>
                </a:lnTo>
                <a:lnTo>
                  <a:pt x="5139553" y="2387600"/>
                </a:lnTo>
                <a:lnTo>
                  <a:pt x="5143931" y="2438400"/>
                </a:lnTo>
                <a:lnTo>
                  <a:pt x="5147344" y="2476500"/>
                </a:lnTo>
                <a:lnTo>
                  <a:pt x="5149788" y="2527300"/>
                </a:lnTo>
                <a:lnTo>
                  <a:pt x="5151258" y="2578100"/>
                </a:lnTo>
                <a:lnTo>
                  <a:pt x="5151748" y="2628900"/>
                </a:lnTo>
                <a:lnTo>
                  <a:pt x="5151258" y="2679700"/>
                </a:lnTo>
                <a:lnTo>
                  <a:pt x="5149788" y="2730500"/>
                </a:lnTo>
                <a:lnTo>
                  <a:pt x="5147344" y="2781300"/>
                </a:lnTo>
                <a:lnTo>
                  <a:pt x="5143931" y="2832100"/>
                </a:lnTo>
                <a:lnTo>
                  <a:pt x="5139553" y="2882900"/>
                </a:lnTo>
                <a:lnTo>
                  <a:pt x="5134214" y="2933700"/>
                </a:lnTo>
                <a:lnTo>
                  <a:pt x="5127919" y="2984500"/>
                </a:lnTo>
                <a:lnTo>
                  <a:pt x="5120673" y="3035300"/>
                </a:lnTo>
                <a:lnTo>
                  <a:pt x="5112480" y="3086100"/>
                </a:lnTo>
                <a:lnTo>
                  <a:pt x="5103344" y="3124200"/>
                </a:lnTo>
                <a:lnTo>
                  <a:pt x="5093270" y="3175000"/>
                </a:lnTo>
                <a:lnTo>
                  <a:pt x="5082263" y="3225800"/>
                </a:lnTo>
                <a:lnTo>
                  <a:pt x="5070327" y="3276600"/>
                </a:lnTo>
                <a:lnTo>
                  <a:pt x="5057467" y="3314700"/>
                </a:lnTo>
                <a:lnTo>
                  <a:pt x="5043687" y="3365500"/>
                </a:lnTo>
                <a:lnTo>
                  <a:pt x="5028992" y="3416300"/>
                </a:lnTo>
                <a:lnTo>
                  <a:pt x="5013386" y="3454400"/>
                </a:lnTo>
                <a:lnTo>
                  <a:pt x="4996873" y="3505200"/>
                </a:lnTo>
                <a:lnTo>
                  <a:pt x="4979459" y="3556000"/>
                </a:lnTo>
                <a:lnTo>
                  <a:pt x="4961148" y="3594100"/>
                </a:lnTo>
                <a:lnTo>
                  <a:pt x="4941944" y="3644900"/>
                </a:lnTo>
                <a:lnTo>
                  <a:pt x="4921852" y="3683000"/>
                </a:lnTo>
                <a:lnTo>
                  <a:pt x="4900877" y="3733800"/>
                </a:lnTo>
                <a:lnTo>
                  <a:pt x="4879022" y="3771900"/>
                </a:lnTo>
                <a:lnTo>
                  <a:pt x="4856293" y="3822700"/>
                </a:lnTo>
                <a:lnTo>
                  <a:pt x="4832694" y="3860800"/>
                </a:lnTo>
                <a:lnTo>
                  <a:pt x="4808229" y="3911600"/>
                </a:lnTo>
                <a:lnTo>
                  <a:pt x="4782904" y="3949700"/>
                </a:lnTo>
                <a:lnTo>
                  <a:pt x="4756721" y="3987800"/>
                </a:lnTo>
                <a:lnTo>
                  <a:pt x="4729687" y="4025900"/>
                </a:lnTo>
                <a:lnTo>
                  <a:pt x="4701806" y="4076700"/>
                </a:lnTo>
                <a:lnTo>
                  <a:pt x="4673082" y="4114800"/>
                </a:lnTo>
                <a:lnTo>
                  <a:pt x="4643519" y="4152900"/>
                </a:lnTo>
                <a:lnTo>
                  <a:pt x="4613123" y="4191000"/>
                </a:lnTo>
                <a:lnTo>
                  <a:pt x="4581897" y="4229100"/>
                </a:lnTo>
                <a:lnTo>
                  <a:pt x="4549847" y="4267200"/>
                </a:lnTo>
                <a:lnTo>
                  <a:pt x="4516976" y="4305300"/>
                </a:lnTo>
                <a:lnTo>
                  <a:pt x="4483290" y="4343400"/>
                </a:lnTo>
                <a:lnTo>
                  <a:pt x="4448792" y="4381500"/>
                </a:lnTo>
                <a:lnTo>
                  <a:pt x="4413488" y="4419600"/>
                </a:lnTo>
                <a:lnTo>
                  <a:pt x="4377489" y="4445000"/>
                </a:lnTo>
                <a:lnTo>
                  <a:pt x="4340912" y="4483100"/>
                </a:lnTo>
                <a:lnTo>
                  <a:pt x="4303769" y="4521200"/>
                </a:lnTo>
                <a:lnTo>
                  <a:pt x="4266071" y="4546600"/>
                </a:lnTo>
                <a:lnTo>
                  <a:pt x="4227828" y="4584700"/>
                </a:lnTo>
                <a:lnTo>
                  <a:pt x="4189051" y="4610100"/>
                </a:lnTo>
                <a:lnTo>
                  <a:pt x="4149751" y="4648200"/>
                </a:lnTo>
                <a:lnTo>
                  <a:pt x="4069627" y="4699000"/>
                </a:lnTo>
                <a:lnTo>
                  <a:pt x="4028824" y="4737100"/>
                </a:lnTo>
                <a:lnTo>
                  <a:pt x="3945793" y="4787900"/>
                </a:lnTo>
                <a:lnTo>
                  <a:pt x="3817845" y="4864100"/>
                </a:lnTo>
                <a:lnTo>
                  <a:pt x="3774333" y="4876800"/>
                </a:lnTo>
                <a:lnTo>
                  <a:pt x="3686078" y="4927600"/>
                </a:lnTo>
                <a:lnTo>
                  <a:pt x="3641357" y="4940300"/>
                </a:lnTo>
                <a:lnTo>
                  <a:pt x="3596256" y="4965700"/>
                </a:lnTo>
                <a:lnTo>
                  <a:pt x="3550786" y="4978400"/>
                </a:lnTo>
                <a:lnTo>
                  <a:pt x="3504956" y="5003800"/>
                </a:lnTo>
                <a:lnTo>
                  <a:pt x="3078149" y="5118100"/>
                </a:lnTo>
                <a:lnTo>
                  <a:pt x="3029333" y="5118100"/>
                </a:lnTo>
                <a:lnTo>
                  <a:pt x="2980278" y="5130800"/>
                </a:lnTo>
                <a:lnTo>
                  <a:pt x="2930996" y="5130800"/>
                </a:lnTo>
                <a:lnTo>
                  <a:pt x="2881497" y="5143500"/>
                </a:lnTo>
                <a:lnTo>
                  <a:pt x="2781892" y="5143500"/>
                </a:lnTo>
                <a:lnTo>
                  <a:pt x="2731809" y="5156200"/>
                </a:lnTo>
                <a:lnTo>
                  <a:pt x="3374981" y="5156200"/>
                </a:lnTo>
                <a:lnTo>
                  <a:pt x="3549224" y="5105400"/>
                </a:lnTo>
                <a:lnTo>
                  <a:pt x="3591922" y="5080000"/>
                </a:lnTo>
                <a:lnTo>
                  <a:pt x="3676231" y="5054600"/>
                </a:lnTo>
                <a:lnTo>
                  <a:pt x="3717827" y="5029200"/>
                </a:lnTo>
                <a:lnTo>
                  <a:pt x="3759041" y="5016500"/>
                </a:lnTo>
                <a:lnTo>
                  <a:pt x="3840293" y="4965700"/>
                </a:lnTo>
                <a:lnTo>
                  <a:pt x="3880316" y="4953000"/>
                </a:lnTo>
                <a:lnTo>
                  <a:pt x="3959120" y="4902200"/>
                </a:lnTo>
                <a:lnTo>
                  <a:pt x="3997885" y="4876800"/>
                </a:lnTo>
                <a:lnTo>
                  <a:pt x="4036216" y="4864100"/>
                </a:lnTo>
                <a:lnTo>
                  <a:pt x="4111546" y="4813300"/>
                </a:lnTo>
                <a:lnTo>
                  <a:pt x="4185049" y="4762500"/>
                </a:lnTo>
                <a:lnTo>
                  <a:pt x="4221098" y="4724400"/>
                </a:lnTo>
                <a:lnTo>
                  <a:pt x="4291752" y="4673600"/>
                </a:lnTo>
                <a:lnTo>
                  <a:pt x="4326342" y="4648200"/>
                </a:lnTo>
                <a:lnTo>
                  <a:pt x="4360431" y="4610100"/>
                </a:lnTo>
                <a:lnTo>
                  <a:pt x="4394012" y="4584700"/>
                </a:lnTo>
                <a:lnTo>
                  <a:pt x="4427076" y="4559300"/>
                </a:lnTo>
                <a:lnTo>
                  <a:pt x="4459618" y="4521200"/>
                </a:lnTo>
                <a:lnTo>
                  <a:pt x="4491628" y="4495800"/>
                </a:lnTo>
                <a:lnTo>
                  <a:pt x="4523101" y="4457700"/>
                </a:lnTo>
                <a:lnTo>
                  <a:pt x="4554028" y="4432300"/>
                </a:lnTo>
                <a:lnTo>
                  <a:pt x="4584401" y="4394200"/>
                </a:lnTo>
                <a:lnTo>
                  <a:pt x="4614215" y="4356100"/>
                </a:lnTo>
                <a:lnTo>
                  <a:pt x="4643460" y="4330700"/>
                </a:lnTo>
                <a:lnTo>
                  <a:pt x="4672130" y="4292600"/>
                </a:lnTo>
                <a:lnTo>
                  <a:pt x="4700217" y="4254500"/>
                </a:lnTo>
                <a:lnTo>
                  <a:pt x="4727714" y="4229100"/>
                </a:lnTo>
                <a:lnTo>
                  <a:pt x="4754613" y="4191000"/>
                </a:lnTo>
                <a:lnTo>
                  <a:pt x="4780907" y="4152900"/>
                </a:lnTo>
                <a:lnTo>
                  <a:pt x="4806589" y="4114800"/>
                </a:lnTo>
                <a:lnTo>
                  <a:pt x="4831651" y="4076700"/>
                </a:lnTo>
                <a:lnTo>
                  <a:pt x="4856085" y="4038600"/>
                </a:lnTo>
                <a:lnTo>
                  <a:pt x="4879885" y="4000500"/>
                </a:lnTo>
                <a:lnTo>
                  <a:pt x="4903042" y="3962400"/>
                </a:lnTo>
                <a:lnTo>
                  <a:pt x="4925550" y="3924300"/>
                </a:lnTo>
                <a:lnTo>
                  <a:pt x="4947401" y="3886200"/>
                </a:lnTo>
                <a:lnTo>
                  <a:pt x="4968587" y="3848100"/>
                </a:lnTo>
                <a:lnTo>
                  <a:pt x="4989101" y="3797300"/>
                </a:lnTo>
                <a:lnTo>
                  <a:pt x="5008936" y="3759200"/>
                </a:lnTo>
                <a:lnTo>
                  <a:pt x="5028084" y="3721100"/>
                </a:lnTo>
                <a:lnTo>
                  <a:pt x="5046537" y="3683000"/>
                </a:lnTo>
                <a:lnTo>
                  <a:pt x="5064289" y="3632200"/>
                </a:lnTo>
                <a:lnTo>
                  <a:pt x="5081332" y="3594100"/>
                </a:lnTo>
                <a:lnTo>
                  <a:pt x="5097659" y="3556000"/>
                </a:lnTo>
                <a:lnTo>
                  <a:pt x="5113261" y="3505200"/>
                </a:lnTo>
                <a:lnTo>
                  <a:pt x="5128132" y="3467100"/>
                </a:lnTo>
                <a:lnTo>
                  <a:pt x="5142264" y="3416300"/>
                </a:lnTo>
                <a:lnTo>
                  <a:pt x="5155650" y="3378200"/>
                </a:lnTo>
                <a:lnTo>
                  <a:pt x="5168282" y="3327400"/>
                </a:lnTo>
                <a:lnTo>
                  <a:pt x="5180153" y="3289300"/>
                </a:lnTo>
                <a:lnTo>
                  <a:pt x="5191256" y="3238500"/>
                </a:lnTo>
                <a:lnTo>
                  <a:pt x="5201582" y="3200400"/>
                </a:lnTo>
                <a:lnTo>
                  <a:pt x="5211125" y="3149600"/>
                </a:lnTo>
                <a:lnTo>
                  <a:pt x="5219878" y="3111500"/>
                </a:lnTo>
                <a:lnTo>
                  <a:pt x="5227832" y="3060700"/>
                </a:lnTo>
                <a:lnTo>
                  <a:pt x="5234980" y="3009900"/>
                </a:lnTo>
                <a:lnTo>
                  <a:pt x="5241315" y="2971800"/>
                </a:lnTo>
                <a:lnTo>
                  <a:pt x="5246829" y="2921000"/>
                </a:lnTo>
                <a:lnTo>
                  <a:pt x="5251516" y="2870200"/>
                </a:lnTo>
                <a:lnTo>
                  <a:pt x="5255367" y="2819400"/>
                </a:lnTo>
                <a:lnTo>
                  <a:pt x="5258375" y="2781300"/>
                </a:lnTo>
                <a:lnTo>
                  <a:pt x="5260533" y="2730500"/>
                </a:lnTo>
                <a:lnTo>
                  <a:pt x="5261834" y="2679700"/>
                </a:lnTo>
                <a:lnTo>
                  <a:pt x="5262269" y="2628900"/>
                </a:lnTo>
                <a:lnTo>
                  <a:pt x="5261834" y="2590800"/>
                </a:lnTo>
                <a:lnTo>
                  <a:pt x="5260533" y="2540000"/>
                </a:lnTo>
                <a:lnTo>
                  <a:pt x="5258375" y="2489200"/>
                </a:lnTo>
                <a:lnTo>
                  <a:pt x="5255367" y="2438400"/>
                </a:lnTo>
                <a:lnTo>
                  <a:pt x="5251516" y="2387600"/>
                </a:lnTo>
                <a:lnTo>
                  <a:pt x="5246829" y="2349500"/>
                </a:lnTo>
                <a:lnTo>
                  <a:pt x="5241315" y="2298700"/>
                </a:lnTo>
                <a:lnTo>
                  <a:pt x="5234980" y="2247900"/>
                </a:lnTo>
                <a:lnTo>
                  <a:pt x="5227832" y="2209800"/>
                </a:lnTo>
                <a:lnTo>
                  <a:pt x="5219878" y="2159000"/>
                </a:lnTo>
                <a:lnTo>
                  <a:pt x="5211125" y="2108200"/>
                </a:lnTo>
                <a:lnTo>
                  <a:pt x="5201582" y="2070100"/>
                </a:lnTo>
                <a:lnTo>
                  <a:pt x="5191256" y="2019300"/>
                </a:lnTo>
                <a:lnTo>
                  <a:pt x="5180153" y="1981200"/>
                </a:lnTo>
                <a:lnTo>
                  <a:pt x="5168282" y="1930400"/>
                </a:lnTo>
                <a:lnTo>
                  <a:pt x="5155650" y="1892300"/>
                </a:lnTo>
                <a:lnTo>
                  <a:pt x="5142264" y="1841500"/>
                </a:lnTo>
                <a:lnTo>
                  <a:pt x="5128132" y="1803400"/>
                </a:lnTo>
                <a:lnTo>
                  <a:pt x="5113261" y="1752600"/>
                </a:lnTo>
                <a:lnTo>
                  <a:pt x="5097659" y="1714500"/>
                </a:lnTo>
                <a:lnTo>
                  <a:pt x="5081332" y="1676400"/>
                </a:lnTo>
                <a:lnTo>
                  <a:pt x="5064289" y="1625600"/>
                </a:lnTo>
                <a:lnTo>
                  <a:pt x="5046537" y="1587500"/>
                </a:lnTo>
                <a:lnTo>
                  <a:pt x="5028084" y="1549400"/>
                </a:lnTo>
                <a:lnTo>
                  <a:pt x="5008936" y="1511300"/>
                </a:lnTo>
                <a:lnTo>
                  <a:pt x="4989101" y="1460500"/>
                </a:lnTo>
                <a:lnTo>
                  <a:pt x="4968587" y="1422400"/>
                </a:lnTo>
                <a:lnTo>
                  <a:pt x="4947401" y="1384300"/>
                </a:lnTo>
                <a:lnTo>
                  <a:pt x="4925550" y="1346200"/>
                </a:lnTo>
                <a:lnTo>
                  <a:pt x="4903042" y="1308100"/>
                </a:lnTo>
                <a:lnTo>
                  <a:pt x="4879885" y="1270000"/>
                </a:lnTo>
                <a:lnTo>
                  <a:pt x="4856085" y="1231900"/>
                </a:lnTo>
                <a:lnTo>
                  <a:pt x="4831651" y="1193800"/>
                </a:lnTo>
                <a:lnTo>
                  <a:pt x="4806589" y="1155700"/>
                </a:lnTo>
                <a:lnTo>
                  <a:pt x="4780907" y="1117600"/>
                </a:lnTo>
                <a:lnTo>
                  <a:pt x="4754613" y="1079500"/>
                </a:lnTo>
                <a:lnTo>
                  <a:pt x="4727714" y="1041400"/>
                </a:lnTo>
                <a:lnTo>
                  <a:pt x="4700217" y="1003300"/>
                </a:lnTo>
                <a:lnTo>
                  <a:pt x="4672130" y="977900"/>
                </a:lnTo>
                <a:lnTo>
                  <a:pt x="4643460" y="939800"/>
                </a:lnTo>
                <a:lnTo>
                  <a:pt x="4614215" y="901700"/>
                </a:lnTo>
                <a:lnTo>
                  <a:pt x="4584401" y="876300"/>
                </a:lnTo>
                <a:lnTo>
                  <a:pt x="4554028" y="838200"/>
                </a:lnTo>
                <a:lnTo>
                  <a:pt x="4523101" y="800100"/>
                </a:lnTo>
                <a:lnTo>
                  <a:pt x="4491628" y="774700"/>
                </a:lnTo>
                <a:lnTo>
                  <a:pt x="4459618" y="736600"/>
                </a:lnTo>
                <a:lnTo>
                  <a:pt x="4427076" y="711200"/>
                </a:lnTo>
                <a:lnTo>
                  <a:pt x="4394012" y="685800"/>
                </a:lnTo>
                <a:lnTo>
                  <a:pt x="4360431" y="647700"/>
                </a:lnTo>
                <a:lnTo>
                  <a:pt x="4326342" y="622300"/>
                </a:lnTo>
                <a:lnTo>
                  <a:pt x="4291752" y="596900"/>
                </a:lnTo>
                <a:lnTo>
                  <a:pt x="4256668" y="558800"/>
                </a:lnTo>
                <a:lnTo>
                  <a:pt x="4185049" y="508000"/>
                </a:lnTo>
                <a:lnTo>
                  <a:pt x="4111546" y="457200"/>
                </a:lnTo>
                <a:lnTo>
                  <a:pt x="4036216" y="406400"/>
                </a:lnTo>
                <a:lnTo>
                  <a:pt x="3959120" y="355600"/>
                </a:lnTo>
                <a:lnTo>
                  <a:pt x="3919928" y="342900"/>
                </a:lnTo>
                <a:lnTo>
                  <a:pt x="3840293" y="292100"/>
                </a:lnTo>
                <a:lnTo>
                  <a:pt x="3799866" y="279400"/>
                </a:lnTo>
                <a:lnTo>
                  <a:pt x="3759041" y="254000"/>
                </a:lnTo>
                <a:lnTo>
                  <a:pt x="3717827" y="241300"/>
                </a:lnTo>
                <a:lnTo>
                  <a:pt x="3676231" y="215900"/>
                </a:lnTo>
                <a:lnTo>
                  <a:pt x="3634260" y="203200"/>
                </a:lnTo>
                <a:lnTo>
                  <a:pt x="3591922" y="177800"/>
                </a:lnTo>
                <a:lnTo>
                  <a:pt x="3374981" y="114300"/>
                </a:lnTo>
                <a:close/>
              </a:path>
              <a:path w="5262880" h="5257800">
                <a:moveTo>
                  <a:pt x="3011482" y="25400"/>
                </a:moveTo>
                <a:lnTo>
                  <a:pt x="2250789" y="25400"/>
                </a:lnTo>
                <a:lnTo>
                  <a:pt x="2204352" y="38100"/>
                </a:lnTo>
                <a:lnTo>
                  <a:pt x="3057919" y="38100"/>
                </a:lnTo>
                <a:lnTo>
                  <a:pt x="3011482" y="25400"/>
                </a:lnTo>
                <a:close/>
              </a:path>
              <a:path w="5262880" h="5257800">
                <a:moveTo>
                  <a:pt x="2917826" y="12700"/>
                </a:moveTo>
                <a:lnTo>
                  <a:pt x="2344444" y="12700"/>
                </a:lnTo>
                <a:lnTo>
                  <a:pt x="2297489" y="25400"/>
                </a:lnTo>
                <a:lnTo>
                  <a:pt x="2964782" y="25400"/>
                </a:lnTo>
                <a:lnTo>
                  <a:pt x="2917826" y="12700"/>
                </a:lnTo>
                <a:close/>
              </a:path>
              <a:path w="5262880" h="5257800">
                <a:moveTo>
                  <a:pt x="2775497" y="0"/>
                </a:moveTo>
                <a:lnTo>
                  <a:pt x="2486772" y="0"/>
                </a:lnTo>
                <a:lnTo>
                  <a:pt x="2439093" y="12700"/>
                </a:lnTo>
                <a:lnTo>
                  <a:pt x="2823176" y="12700"/>
                </a:lnTo>
                <a:lnTo>
                  <a:pt x="2775497" y="0"/>
                </a:lnTo>
                <a:close/>
              </a:path>
            </a:pathLst>
          </a:custGeom>
          <a:solidFill>
            <a:srgbClr val="EDEEF0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39" name="object 47"/>
          <p:cNvSpPr/>
          <p:nvPr/>
        </p:nvSpPr>
        <p:spPr>
          <a:xfrm>
            <a:off x="7017551" y="4543075"/>
            <a:ext cx="492532" cy="492606"/>
          </a:xfrm>
          <a:custGeom>
            <a:avLst/>
            <a:gdLst/>
            <a:ahLst/>
            <a:cxnLst/>
            <a:rect l="l" t="t" r="r" b="b"/>
            <a:pathLst>
              <a:path w="812165" h="812800">
                <a:moveTo>
                  <a:pt x="60888" y="0"/>
                </a:moveTo>
                <a:lnTo>
                  <a:pt x="0" y="60898"/>
                </a:lnTo>
                <a:lnTo>
                  <a:pt x="751254" y="812174"/>
                </a:lnTo>
                <a:lnTo>
                  <a:pt x="812163" y="751254"/>
                </a:lnTo>
                <a:lnTo>
                  <a:pt x="60888" y="0"/>
                </a:lnTo>
                <a:close/>
              </a:path>
            </a:pathLst>
          </a:custGeom>
          <a:solidFill>
            <a:srgbClr val="6C7989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40" name="object 48"/>
          <p:cNvSpPr/>
          <p:nvPr/>
        </p:nvSpPr>
        <p:spPr>
          <a:xfrm>
            <a:off x="6927170" y="4452760"/>
            <a:ext cx="326498" cy="3262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41" name="object 49"/>
          <p:cNvSpPr/>
          <p:nvPr/>
        </p:nvSpPr>
        <p:spPr>
          <a:xfrm>
            <a:off x="7497097" y="3460102"/>
            <a:ext cx="644643" cy="52339"/>
          </a:xfrm>
          <a:custGeom>
            <a:avLst/>
            <a:gdLst/>
            <a:ahLst/>
            <a:cxnLst/>
            <a:rect l="l" t="t" r="r" b="b"/>
            <a:pathLst>
              <a:path w="1062990" h="86360">
                <a:moveTo>
                  <a:pt x="0" y="86123"/>
                </a:moveTo>
                <a:lnTo>
                  <a:pt x="1062449" y="86123"/>
                </a:lnTo>
                <a:lnTo>
                  <a:pt x="1062449" y="0"/>
                </a:lnTo>
                <a:lnTo>
                  <a:pt x="0" y="0"/>
                </a:lnTo>
                <a:lnTo>
                  <a:pt x="0" y="86123"/>
                </a:lnTo>
                <a:close/>
              </a:path>
            </a:pathLst>
          </a:custGeom>
          <a:solidFill>
            <a:srgbClr val="307692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42" name="object 50"/>
          <p:cNvSpPr/>
          <p:nvPr/>
        </p:nvSpPr>
        <p:spPr>
          <a:xfrm>
            <a:off x="6925450" y="2239665"/>
            <a:ext cx="789292" cy="23501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43" name="object 51"/>
          <p:cNvSpPr/>
          <p:nvPr/>
        </p:nvSpPr>
        <p:spPr>
          <a:xfrm>
            <a:off x="4261942" y="2250436"/>
            <a:ext cx="786428" cy="23317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44" name="object 52"/>
          <p:cNvSpPr/>
          <p:nvPr/>
        </p:nvSpPr>
        <p:spPr>
          <a:xfrm>
            <a:off x="4356637" y="1885433"/>
            <a:ext cx="492532" cy="492606"/>
          </a:xfrm>
          <a:custGeom>
            <a:avLst/>
            <a:gdLst/>
            <a:ahLst/>
            <a:cxnLst/>
            <a:rect l="l" t="t" r="r" b="b"/>
            <a:pathLst>
              <a:path w="812165" h="812800">
                <a:moveTo>
                  <a:pt x="60888" y="0"/>
                </a:moveTo>
                <a:lnTo>
                  <a:pt x="0" y="60909"/>
                </a:lnTo>
                <a:lnTo>
                  <a:pt x="751265" y="812174"/>
                </a:lnTo>
                <a:lnTo>
                  <a:pt x="812163" y="751275"/>
                </a:lnTo>
                <a:lnTo>
                  <a:pt x="60888" y="0"/>
                </a:lnTo>
                <a:close/>
              </a:path>
            </a:pathLst>
          </a:custGeom>
          <a:solidFill>
            <a:srgbClr val="C3861D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45" name="object 53"/>
          <p:cNvSpPr/>
          <p:nvPr/>
        </p:nvSpPr>
        <p:spPr>
          <a:xfrm>
            <a:off x="4721866" y="2250433"/>
            <a:ext cx="217962" cy="217824"/>
          </a:xfrm>
          <a:custGeom>
            <a:avLst/>
            <a:gdLst/>
            <a:ahLst/>
            <a:cxnLst/>
            <a:rect l="l" t="t" r="r" b="b"/>
            <a:pathLst>
              <a:path w="359409" h="359410">
                <a:moveTo>
                  <a:pt x="179474" y="0"/>
                </a:moveTo>
                <a:lnTo>
                  <a:pt x="133949" y="5841"/>
                </a:lnTo>
                <a:lnTo>
                  <a:pt x="90839" y="23365"/>
                </a:lnTo>
                <a:lnTo>
                  <a:pt x="52565" y="52570"/>
                </a:lnTo>
                <a:lnTo>
                  <a:pt x="23360" y="90845"/>
                </a:lnTo>
                <a:lnTo>
                  <a:pt x="5839" y="133954"/>
                </a:lnTo>
                <a:lnTo>
                  <a:pt x="0" y="179480"/>
                </a:lnTo>
                <a:lnTo>
                  <a:pt x="5841" y="225004"/>
                </a:lnTo>
                <a:lnTo>
                  <a:pt x="23366" y="268112"/>
                </a:lnTo>
                <a:lnTo>
                  <a:pt x="52578" y="306384"/>
                </a:lnTo>
                <a:lnTo>
                  <a:pt x="90868" y="335591"/>
                </a:lnTo>
                <a:lnTo>
                  <a:pt x="133937" y="353102"/>
                </a:lnTo>
                <a:lnTo>
                  <a:pt x="179463" y="358948"/>
                </a:lnTo>
                <a:lnTo>
                  <a:pt x="225013" y="353102"/>
                </a:lnTo>
                <a:lnTo>
                  <a:pt x="268117" y="335577"/>
                </a:lnTo>
                <a:lnTo>
                  <a:pt x="306376" y="306374"/>
                </a:lnTo>
                <a:lnTo>
                  <a:pt x="335582" y="268108"/>
                </a:lnTo>
                <a:lnTo>
                  <a:pt x="353106" y="224999"/>
                </a:lnTo>
                <a:lnTo>
                  <a:pt x="358945" y="179468"/>
                </a:lnTo>
                <a:lnTo>
                  <a:pt x="353101" y="133937"/>
                </a:lnTo>
                <a:lnTo>
                  <a:pt x="335575" y="90828"/>
                </a:lnTo>
                <a:lnTo>
                  <a:pt x="306368" y="52559"/>
                </a:lnTo>
                <a:lnTo>
                  <a:pt x="268102" y="23359"/>
                </a:lnTo>
                <a:lnTo>
                  <a:pt x="224998" y="5839"/>
                </a:lnTo>
                <a:lnTo>
                  <a:pt x="179474" y="0"/>
                </a:lnTo>
                <a:close/>
              </a:path>
            </a:pathLst>
          </a:custGeom>
          <a:solidFill>
            <a:srgbClr val="C3861D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46" name="object 54"/>
          <p:cNvSpPr/>
          <p:nvPr/>
        </p:nvSpPr>
        <p:spPr>
          <a:xfrm>
            <a:off x="4353843" y="4545031"/>
            <a:ext cx="492917" cy="492221"/>
          </a:xfrm>
          <a:custGeom>
            <a:avLst/>
            <a:gdLst/>
            <a:ahLst/>
            <a:cxnLst/>
            <a:rect l="l" t="t" r="r" b="b"/>
            <a:pathLst>
              <a:path w="812800" h="812165">
                <a:moveTo>
                  <a:pt x="751275" y="0"/>
                </a:moveTo>
                <a:lnTo>
                  <a:pt x="0" y="751275"/>
                </a:lnTo>
                <a:lnTo>
                  <a:pt x="60898" y="812163"/>
                </a:lnTo>
                <a:lnTo>
                  <a:pt x="812174" y="60898"/>
                </a:lnTo>
                <a:lnTo>
                  <a:pt x="751275" y="0"/>
                </a:lnTo>
                <a:close/>
              </a:path>
            </a:pathLst>
          </a:custGeom>
          <a:solidFill>
            <a:srgbClr val="648D59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47" name="object 55"/>
          <p:cNvSpPr/>
          <p:nvPr/>
        </p:nvSpPr>
        <p:spPr>
          <a:xfrm>
            <a:off x="7388247" y="3377428"/>
            <a:ext cx="217962" cy="217824"/>
          </a:xfrm>
          <a:custGeom>
            <a:avLst/>
            <a:gdLst/>
            <a:ahLst/>
            <a:cxnLst/>
            <a:rect l="l" t="t" r="r" b="b"/>
            <a:pathLst>
              <a:path w="359409" h="359410">
                <a:moveTo>
                  <a:pt x="179481" y="0"/>
                </a:moveTo>
                <a:lnTo>
                  <a:pt x="131774" y="6410"/>
                </a:lnTo>
                <a:lnTo>
                  <a:pt x="88901" y="24501"/>
                </a:lnTo>
                <a:lnTo>
                  <a:pt x="52575" y="52562"/>
                </a:lnTo>
                <a:lnTo>
                  <a:pt x="24508" y="88884"/>
                </a:lnTo>
                <a:lnTo>
                  <a:pt x="6412" y="131757"/>
                </a:lnTo>
                <a:lnTo>
                  <a:pt x="0" y="179470"/>
                </a:lnTo>
                <a:lnTo>
                  <a:pt x="6412" y="227177"/>
                </a:lnTo>
                <a:lnTo>
                  <a:pt x="24508" y="270048"/>
                </a:lnTo>
                <a:lnTo>
                  <a:pt x="52575" y="306371"/>
                </a:lnTo>
                <a:lnTo>
                  <a:pt x="88901" y="334436"/>
                </a:lnTo>
                <a:lnTo>
                  <a:pt x="131774" y="352530"/>
                </a:lnTo>
                <a:lnTo>
                  <a:pt x="179481" y="358941"/>
                </a:lnTo>
                <a:lnTo>
                  <a:pt x="227191" y="352530"/>
                </a:lnTo>
                <a:lnTo>
                  <a:pt x="270063" y="334436"/>
                </a:lnTo>
                <a:lnTo>
                  <a:pt x="306385" y="306371"/>
                </a:lnTo>
                <a:lnTo>
                  <a:pt x="334448" y="270048"/>
                </a:lnTo>
                <a:lnTo>
                  <a:pt x="352541" y="227177"/>
                </a:lnTo>
                <a:lnTo>
                  <a:pt x="358952" y="179470"/>
                </a:lnTo>
                <a:lnTo>
                  <a:pt x="352541" y="131757"/>
                </a:lnTo>
                <a:lnTo>
                  <a:pt x="334448" y="88884"/>
                </a:lnTo>
                <a:lnTo>
                  <a:pt x="306385" y="52562"/>
                </a:lnTo>
                <a:lnTo>
                  <a:pt x="270063" y="24501"/>
                </a:lnTo>
                <a:lnTo>
                  <a:pt x="227191" y="6410"/>
                </a:lnTo>
                <a:lnTo>
                  <a:pt x="179481" y="0"/>
                </a:lnTo>
                <a:close/>
              </a:path>
            </a:pathLst>
          </a:custGeom>
          <a:solidFill>
            <a:srgbClr val="307692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48" name="object 56"/>
          <p:cNvSpPr/>
          <p:nvPr/>
        </p:nvSpPr>
        <p:spPr>
          <a:xfrm>
            <a:off x="7015824" y="1874664"/>
            <a:ext cx="492532" cy="492606"/>
          </a:xfrm>
          <a:custGeom>
            <a:avLst/>
            <a:gdLst/>
            <a:ahLst/>
            <a:cxnLst/>
            <a:rect l="l" t="t" r="r" b="b"/>
            <a:pathLst>
              <a:path w="812165" h="812800">
                <a:moveTo>
                  <a:pt x="751265" y="0"/>
                </a:moveTo>
                <a:lnTo>
                  <a:pt x="0" y="751275"/>
                </a:lnTo>
                <a:lnTo>
                  <a:pt x="60909" y="812184"/>
                </a:lnTo>
                <a:lnTo>
                  <a:pt x="812163" y="60909"/>
                </a:lnTo>
                <a:lnTo>
                  <a:pt x="751265" y="0"/>
                </a:lnTo>
                <a:close/>
              </a:path>
            </a:pathLst>
          </a:custGeom>
          <a:solidFill>
            <a:srgbClr val="6D5980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49" name="object 57"/>
          <p:cNvSpPr/>
          <p:nvPr/>
        </p:nvSpPr>
        <p:spPr>
          <a:xfrm>
            <a:off x="6925444" y="2239666"/>
            <a:ext cx="217962" cy="217824"/>
          </a:xfrm>
          <a:custGeom>
            <a:avLst/>
            <a:gdLst/>
            <a:ahLst/>
            <a:cxnLst/>
            <a:rect l="l" t="t" r="r" b="b"/>
            <a:pathLst>
              <a:path w="359409" h="359410">
                <a:moveTo>
                  <a:pt x="179464" y="0"/>
                </a:moveTo>
                <a:lnTo>
                  <a:pt x="133925" y="5841"/>
                </a:lnTo>
                <a:lnTo>
                  <a:pt x="90812" y="23365"/>
                </a:lnTo>
                <a:lnTo>
                  <a:pt x="52539" y="52570"/>
                </a:lnTo>
                <a:lnTo>
                  <a:pt x="23345" y="90841"/>
                </a:lnTo>
                <a:lnTo>
                  <a:pt x="5831" y="133950"/>
                </a:lnTo>
                <a:lnTo>
                  <a:pt x="0" y="179478"/>
                </a:lnTo>
                <a:lnTo>
                  <a:pt x="5853" y="225008"/>
                </a:lnTo>
                <a:lnTo>
                  <a:pt x="23391" y="268119"/>
                </a:lnTo>
                <a:lnTo>
                  <a:pt x="52579" y="306363"/>
                </a:lnTo>
                <a:lnTo>
                  <a:pt x="90845" y="335570"/>
                </a:lnTo>
                <a:lnTo>
                  <a:pt x="133951" y="353097"/>
                </a:lnTo>
                <a:lnTo>
                  <a:pt x="179477" y="358944"/>
                </a:lnTo>
                <a:lnTo>
                  <a:pt x="225035" y="353097"/>
                </a:lnTo>
                <a:lnTo>
                  <a:pt x="268143" y="335570"/>
                </a:lnTo>
                <a:lnTo>
                  <a:pt x="306406" y="306363"/>
                </a:lnTo>
                <a:lnTo>
                  <a:pt x="335597" y="268094"/>
                </a:lnTo>
                <a:lnTo>
                  <a:pt x="353110" y="224989"/>
                </a:lnTo>
                <a:lnTo>
                  <a:pt x="358945" y="179465"/>
                </a:lnTo>
                <a:lnTo>
                  <a:pt x="353099" y="133941"/>
                </a:lnTo>
                <a:lnTo>
                  <a:pt x="335572" y="90833"/>
                </a:lnTo>
                <a:lnTo>
                  <a:pt x="306358" y="52559"/>
                </a:lnTo>
                <a:lnTo>
                  <a:pt x="268089" y="23359"/>
                </a:lnTo>
                <a:lnTo>
                  <a:pt x="224973" y="5839"/>
                </a:lnTo>
                <a:lnTo>
                  <a:pt x="179464" y="0"/>
                </a:lnTo>
                <a:close/>
              </a:path>
            </a:pathLst>
          </a:custGeom>
          <a:solidFill>
            <a:srgbClr val="6D5980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50" name="object 58"/>
          <p:cNvSpPr/>
          <p:nvPr/>
        </p:nvSpPr>
        <p:spPr>
          <a:xfrm>
            <a:off x="6927167" y="4452756"/>
            <a:ext cx="217962" cy="217824"/>
          </a:xfrm>
          <a:custGeom>
            <a:avLst/>
            <a:gdLst/>
            <a:ahLst/>
            <a:cxnLst/>
            <a:rect l="l" t="t" r="r" b="b"/>
            <a:pathLst>
              <a:path w="359409" h="359409">
                <a:moveTo>
                  <a:pt x="179476" y="0"/>
                </a:moveTo>
                <a:lnTo>
                  <a:pt x="133949" y="5845"/>
                </a:lnTo>
                <a:lnTo>
                  <a:pt x="90845" y="23371"/>
                </a:lnTo>
                <a:lnTo>
                  <a:pt x="52582" y="52574"/>
                </a:lnTo>
                <a:lnTo>
                  <a:pt x="23371" y="90848"/>
                </a:lnTo>
                <a:lnTo>
                  <a:pt x="5844" y="133955"/>
                </a:lnTo>
                <a:lnTo>
                  <a:pt x="0" y="179478"/>
                </a:lnTo>
                <a:lnTo>
                  <a:pt x="5839" y="225000"/>
                </a:lnTo>
                <a:lnTo>
                  <a:pt x="23364" y="268103"/>
                </a:lnTo>
                <a:lnTo>
                  <a:pt x="52571" y="306367"/>
                </a:lnTo>
                <a:lnTo>
                  <a:pt x="90846" y="335576"/>
                </a:lnTo>
                <a:lnTo>
                  <a:pt x="133964" y="353100"/>
                </a:lnTo>
                <a:lnTo>
                  <a:pt x="179474" y="358940"/>
                </a:lnTo>
                <a:lnTo>
                  <a:pt x="225009" y="353098"/>
                </a:lnTo>
                <a:lnTo>
                  <a:pt x="268117" y="335573"/>
                </a:lnTo>
                <a:lnTo>
                  <a:pt x="306385" y="306367"/>
                </a:lnTo>
                <a:lnTo>
                  <a:pt x="335584" y="268102"/>
                </a:lnTo>
                <a:lnTo>
                  <a:pt x="353104" y="224997"/>
                </a:lnTo>
                <a:lnTo>
                  <a:pt x="358947" y="179469"/>
                </a:lnTo>
                <a:lnTo>
                  <a:pt x="353109" y="133940"/>
                </a:lnTo>
                <a:lnTo>
                  <a:pt x="335589" y="90831"/>
                </a:lnTo>
                <a:lnTo>
                  <a:pt x="306385" y="52563"/>
                </a:lnTo>
                <a:lnTo>
                  <a:pt x="268114" y="23356"/>
                </a:lnTo>
                <a:lnTo>
                  <a:pt x="225004" y="5836"/>
                </a:lnTo>
                <a:lnTo>
                  <a:pt x="179476" y="0"/>
                </a:lnTo>
                <a:close/>
              </a:path>
            </a:pathLst>
          </a:custGeom>
          <a:solidFill>
            <a:srgbClr val="6C7989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51" name="object 59"/>
          <p:cNvSpPr/>
          <p:nvPr/>
        </p:nvSpPr>
        <p:spPr>
          <a:xfrm>
            <a:off x="3726460" y="3460095"/>
            <a:ext cx="644643" cy="52339"/>
          </a:xfrm>
          <a:custGeom>
            <a:avLst/>
            <a:gdLst/>
            <a:ahLst/>
            <a:cxnLst/>
            <a:rect l="l" t="t" r="r" b="b"/>
            <a:pathLst>
              <a:path w="1062990" h="86360">
                <a:moveTo>
                  <a:pt x="1062449" y="0"/>
                </a:moveTo>
                <a:lnTo>
                  <a:pt x="0" y="0"/>
                </a:lnTo>
                <a:lnTo>
                  <a:pt x="0" y="86143"/>
                </a:lnTo>
                <a:lnTo>
                  <a:pt x="1062449" y="86143"/>
                </a:lnTo>
                <a:lnTo>
                  <a:pt x="1062449" y="0"/>
                </a:lnTo>
                <a:close/>
              </a:path>
            </a:pathLst>
          </a:custGeom>
          <a:solidFill>
            <a:srgbClr val="A64044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52" name="object 60"/>
          <p:cNvSpPr/>
          <p:nvPr/>
        </p:nvSpPr>
        <p:spPr>
          <a:xfrm>
            <a:off x="4261939" y="3377435"/>
            <a:ext cx="217962" cy="217824"/>
          </a:xfrm>
          <a:custGeom>
            <a:avLst/>
            <a:gdLst/>
            <a:ahLst/>
            <a:cxnLst/>
            <a:rect l="l" t="t" r="r" b="b"/>
            <a:pathLst>
              <a:path w="359409" h="359410">
                <a:moveTo>
                  <a:pt x="179460" y="0"/>
                </a:moveTo>
                <a:lnTo>
                  <a:pt x="131755" y="6409"/>
                </a:lnTo>
                <a:lnTo>
                  <a:pt x="88886" y="24498"/>
                </a:lnTo>
                <a:lnTo>
                  <a:pt x="52565" y="52558"/>
                </a:lnTo>
                <a:lnTo>
                  <a:pt x="24503" y="88879"/>
                </a:lnTo>
                <a:lnTo>
                  <a:pt x="6410" y="131753"/>
                </a:lnTo>
                <a:lnTo>
                  <a:pt x="0" y="179470"/>
                </a:lnTo>
                <a:lnTo>
                  <a:pt x="6410" y="227176"/>
                </a:lnTo>
                <a:lnTo>
                  <a:pt x="24503" y="270045"/>
                </a:lnTo>
                <a:lnTo>
                  <a:pt x="52565" y="306366"/>
                </a:lnTo>
                <a:lnTo>
                  <a:pt x="88886" y="334428"/>
                </a:lnTo>
                <a:lnTo>
                  <a:pt x="131755" y="352520"/>
                </a:lnTo>
                <a:lnTo>
                  <a:pt x="179460" y="358931"/>
                </a:lnTo>
                <a:lnTo>
                  <a:pt x="227174" y="352520"/>
                </a:lnTo>
                <a:lnTo>
                  <a:pt x="270046" y="334428"/>
                </a:lnTo>
                <a:lnTo>
                  <a:pt x="306368" y="306366"/>
                </a:lnTo>
                <a:lnTo>
                  <a:pt x="334430" y="270045"/>
                </a:lnTo>
                <a:lnTo>
                  <a:pt x="352521" y="227176"/>
                </a:lnTo>
                <a:lnTo>
                  <a:pt x="358931" y="179470"/>
                </a:lnTo>
                <a:lnTo>
                  <a:pt x="352521" y="131753"/>
                </a:lnTo>
                <a:lnTo>
                  <a:pt x="334430" y="88879"/>
                </a:lnTo>
                <a:lnTo>
                  <a:pt x="306368" y="52558"/>
                </a:lnTo>
                <a:lnTo>
                  <a:pt x="270046" y="24498"/>
                </a:lnTo>
                <a:lnTo>
                  <a:pt x="227174" y="6409"/>
                </a:lnTo>
                <a:lnTo>
                  <a:pt x="179460" y="0"/>
                </a:lnTo>
                <a:close/>
              </a:path>
            </a:pathLst>
          </a:custGeom>
          <a:solidFill>
            <a:srgbClr val="A64044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53" name="object 61"/>
          <p:cNvSpPr/>
          <p:nvPr/>
        </p:nvSpPr>
        <p:spPr>
          <a:xfrm>
            <a:off x="3543874" y="1072535"/>
            <a:ext cx="1220740" cy="1218430"/>
          </a:xfrm>
          <a:custGeom>
            <a:avLst/>
            <a:gdLst/>
            <a:ahLst/>
            <a:cxnLst/>
            <a:rect l="l" t="t" r="r" b="b"/>
            <a:pathLst>
              <a:path w="2012950" h="2010410">
                <a:moveTo>
                  <a:pt x="1019403" y="0"/>
                </a:moveTo>
                <a:lnTo>
                  <a:pt x="971414" y="1109"/>
                </a:lnTo>
                <a:lnTo>
                  <a:pt x="923997" y="4405"/>
                </a:lnTo>
                <a:lnTo>
                  <a:pt x="877199" y="9838"/>
                </a:lnTo>
                <a:lnTo>
                  <a:pt x="831071" y="17360"/>
                </a:lnTo>
                <a:lnTo>
                  <a:pt x="785661" y="26922"/>
                </a:lnTo>
                <a:lnTo>
                  <a:pt x="741017" y="38474"/>
                </a:lnTo>
                <a:lnTo>
                  <a:pt x="697190" y="51967"/>
                </a:lnTo>
                <a:lnTo>
                  <a:pt x="654227" y="67354"/>
                </a:lnTo>
                <a:lnTo>
                  <a:pt x="612178" y="84584"/>
                </a:lnTo>
                <a:lnTo>
                  <a:pt x="571092" y="103609"/>
                </a:lnTo>
                <a:lnTo>
                  <a:pt x="531017" y="124379"/>
                </a:lnTo>
                <a:lnTo>
                  <a:pt x="492003" y="146847"/>
                </a:lnTo>
                <a:lnTo>
                  <a:pt x="454099" y="170963"/>
                </a:lnTo>
                <a:lnTo>
                  <a:pt x="417353" y="196677"/>
                </a:lnTo>
                <a:lnTo>
                  <a:pt x="381815" y="223942"/>
                </a:lnTo>
                <a:lnTo>
                  <a:pt x="347533" y="252708"/>
                </a:lnTo>
                <a:lnTo>
                  <a:pt x="314556" y="282926"/>
                </a:lnTo>
                <a:lnTo>
                  <a:pt x="282934" y="314547"/>
                </a:lnTo>
                <a:lnTo>
                  <a:pt x="252715" y="347522"/>
                </a:lnTo>
                <a:lnTo>
                  <a:pt x="223948" y="381803"/>
                </a:lnTo>
                <a:lnTo>
                  <a:pt x="196683" y="417340"/>
                </a:lnTo>
                <a:lnTo>
                  <a:pt x="170968" y="454084"/>
                </a:lnTo>
                <a:lnTo>
                  <a:pt x="146851" y="491987"/>
                </a:lnTo>
                <a:lnTo>
                  <a:pt x="124383" y="530999"/>
                </a:lnTo>
                <a:lnTo>
                  <a:pt x="103611" y="571072"/>
                </a:lnTo>
                <a:lnTo>
                  <a:pt x="84586" y="612156"/>
                </a:lnTo>
                <a:lnTo>
                  <a:pt x="67355" y="654203"/>
                </a:lnTo>
                <a:lnTo>
                  <a:pt x="51969" y="697164"/>
                </a:lnTo>
                <a:lnTo>
                  <a:pt x="38475" y="740990"/>
                </a:lnTo>
                <a:lnTo>
                  <a:pt x="26922" y="785631"/>
                </a:lnTo>
                <a:lnTo>
                  <a:pt x="17361" y="831039"/>
                </a:lnTo>
                <a:lnTo>
                  <a:pt x="9839" y="877165"/>
                </a:lnTo>
                <a:lnTo>
                  <a:pt x="4405" y="923960"/>
                </a:lnTo>
                <a:lnTo>
                  <a:pt x="1109" y="971375"/>
                </a:lnTo>
                <a:lnTo>
                  <a:pt x="0" y="1019361"/>
                </a:lnTo>
                <a:lnTo>
                  <a:pt x="1279" y="1070878"/>
                </a:lnTo>
                <a:lnTo>
                  <a:pt x="5078" y="1121730"/>
                </a:lnTo>
                <a:lnTo>
                  <a:pt x="11336" y="1171858"/>
                </a:lnTo>
                <a:lnTo>
                  <a:pt x="19991" y="1221200"/>
                </a:lnTo>
                <a:lnTo>
                  <a:pt x="30982" y="1269696"/>
                </a:lnTo>
                <a:lnTo>
                  <a:pt x="44249" y="1317287"/>
                </a:lnTo>
                <a:lnTo>
                  <a:pt x="59731" y="1363910"/>
                </a:lnTo>
                <a:lnTo>
                  <a:pt x="77368" y="1409507"/>
                </a:lnTo>
                <a:lnTo>
                  <a:pt x="97097" y="1454016"/>
                </a:lnTo>
                <a:lnTo>
                  <a:pt x="118859" y="1497377"/>
                </a:lnTo>
                <a:lnTo>
                  <a:pt x="142592" y="1539530"/>
                </a:lnTo>
                <a:lnTo>
                  <a:pt x="168236" y="1580414"/>
                </a:lnTo>
                <a:lnTo>
                  <a:pt x="195730" y="1619969"/>
                </a:lnTo>
                <a:lnTo>
                  <a:pt x="225012" y="1658134"/>
                </a:lnTo>
                <a:lnTo>
                  <a:pt x="256023" y="1694848"/>
                </a:lnTo>
                <a:lnTo>
                  <a:pt x="289561" y="1728382"/>
                </a:lnTo>
                <a:lnTo>
                  <a:pt x="324620" y="1760336"/>
                </a:lnTo>
                <a:lnTo>
                  <a:pt x="361142" y="1790651"/>
                </a:lnTo>
                <a:lnTo>
                  <a:pt x="399068" y="1819270"/>
                </a:lnTo>
                <a:lnTo>
                  <a:pt x="438341" y="1846133"/>
                </a:lnTo>
                <a:lnTo>
                  <a:pt x="478901" y="1871183"/>
                </a:lnTo>
                <a:lnTo>
                  <a:pt x="520690" y="1894360"/>
                </a:lnTo>
                <a:lnTo>
                  <a:pt x="563650" y="1915608"/>
                </a:lnTo>
                <a:lnTo>
                  <a:pt x="607723" y="1934866"/>
                </a:lnTo>
                <a:lnTo>
                  <a:pt x="652850" y="1952078"/>
                </a:lnTo>
                <a:lnTo>
                  <a:pt x="698972" y="1967184"/>
                </a:lnTo>
                <a:lnTo>
                  <a:pt x="746033" y="1980126"/>
                </a:lnTo>
                <a:lnTo>
                  <a:pt x="793972" y="1990846"/>
                </a:lnTo>
                <a:lnTo>
                  <a:pt x="842732" y="1999285"/>
                </a:lnTo>
                <a:lnTo>
                  <a:pt x="892254" y="2005386"/>
                </a:lnTo>
                <a:lnTo>
                  <a:pt x="942480" y="2009089"/>
                </a:lnTo>
                <a:lnTo>
                  <a:pt x="993351" y="2010336"/>
                </a:lnTo>
                <a:lnTo>
                  <a:pt x="1041338" y="2009227"/>
                </a:lnTo>
                <a:lnTo>
                  <a:pt x="1088754" y="2005931"/>
                </a:lnTo>
                <a:lnTo>
                  <a:pt x="1135550" y="2000497"/>
                </a:lnTo>
                <a:lnTo>
                  <a:pt x="1181677" y="1992976"/>
                </a:lnTo>
                <a:lnTo>
                  <a:pt x="1227086" y="1983414"/>
                </a:lnTo>
                <a:lnTo>
                  <a:pt x="1271727" y="1971862"/>
                </a:lnTo>
                <a:lnTo>
                  <a:pt x="1315554" y="1958368"/>
                </a:lnTo>
                <a:lnTo>
                  <a:pt x="1358515" y="1942982"/>
                </a:lnTo>
                <a:lnTo>
                  <a:pt x="1400563" y="1925752"/>
                </a:lnTo>
                <a:lnTo>
                  <a:pt x="1441647" y="1906727"/>
                </a:lnTo>
                <a:lnTo>
                  <a:pt x="1481721" y="1885956"/>
                </a:lnTo>
                <a:lnTo>
                  <a:pt x="1520733" y="1863489"/>
                </a:lnTo>
                <a:lnTo>
                  <a:pt x="1558637" y="1839373"/>
                </a:lnTo>
                <a:lnTo>
                  <a:pt x="1595381" y="1813658"/>
                </a:lnTo>
                <a:lnTo>
                  <a:pt x="1630919" y="1786394"/>
                </a:lnTo>
                <a:lnTo>
                  <a:pt x="1665199" y="1757628"/>
                </a:lnTo>
                <a:lnTo>
                  <a:pt x="1698175" y="1727410"/>
                </a:lnTo>
                <a:lnTo>
                  <a:pt x="1729796" y="1695789"/>
                </a:lnTo>
                <a:lnTo>
                  <a:pt x="1760014" y="1662814"/>
                </a:lnTo>
                <a:lnTo>
                  <a:pt x="1788780" y="1628533"/>
                </a:lnTo>
                <a:lnTo>
                  <a:pt x="1816045" y="1592996"/>
                </a:lnTo>
                <a:lnTo>
                  <a:pt x="1841760" y="1556252"/>
                </a:lnTo>
                <a:lnTo>
                  <a:pt x="1865876" y="1518349"/>
                </a:lnTo>
                <a:lnTo>
                  <a:pt x="1888343" y="1479337"/>
                </a:lnTo>
                <a:lnTo>
                  <a:pt x="1909114" y="1439264"/>
                </a:lnTo>
                <a:lnTo>
                  <a:pt x="1928139" y="1398179"/>
                </a:lnTo>
                <a:lnTo>
                  <a:pt x="1945369" y="1356132"/>
                </a:lnTo>
                <a:lnTo>
                  <a:pt x="1960756" y="1313172"/>
                </a:lnTo>
                <a:lnTo>
                  <a:pt x="1974249" y="1269346"/>
                </a:lnTo>
                <a:lnTo>
                  <a:pt x="1985801" y="1224705"/>
                </a:lnTo>
                <a:lnTo>
                  <a:pt x="1995363" y="1179297"/>
                </a:lnTo>
                <a:lnTo>
                  <a:pt x="2002885" y="1133171"/>
                </a:lnTo>
                <a:lnTo>
                  <a:pt x="2008318" y="1086376"/>
                </a:lnTo>
                <a:lnTo>
                  <a:pt x="2011614" y="1038961"/>
                </a:lnTo>
                <a:lnTo>
                  <a:pt x="2012724" y="990975"/>
                </a:lnTo>
                <a:lnTo>
                  <a:pt x="2011444" y="939458"/>
                </a:lnTo>
                <a:lnTo>
                  <a:pt x="2007645" y="888606"/>
                </a:lnTo>
                <a:lnTo>
                  <a:pt x="2001389" y="838480"/>
                </a:lnTo>
                <a:lnTo>
                  <a:pt x="1992735" y="789139"/>
                </a:lnTo>
                <a:lnTo>
                  <a:pt x="1981745" y="740644"/>
                </a:lnTo>
                <a:lnTo>
                  <a:pt x="1968479" y="693056"/>
                </a:lnTo>
                <a:lnTo>
                  <a:pt x="1953000" y="646434"/>
                </a:lnTo>
                <a:lnTo>
                  <a:pt x="1935366" y="600839"/>
                </a:lnTo>
                <a:lnTo>
                  <a:pt x="1915640" y="556331"/>
                </a:lnTo>
                <a:lnTo>
                  <a:pt x="1893881" y="512971"/>
                </a:lnTo>
                <a:lnTo>
                  <a:pt x="1870152" y="470819"/>
                </a:lnTo>
                <a:lnTo>
                  <a:pt x="1844513" y="429935"/>
                </a:lnTo>
                <a:lnTo>
                  <a:pt x="1817024" y="390380"/>
                </a:lnTo>
                <a:lnTo>
                  <a:pt x="1787747" y="352214"/>
                </a:lnTo>
                <a:lnTo>
                  <a:pt x="1756742" y="315498"/>
                </a:lnTo>
                <a:lnTo>
                  <a:pt x="1723201" y="281964"/>
                </a:lnTo>
                <a:lnTo>
                  <a:pt x="1688139" y="250010"/>
                </a:lnTo>
                <a:lnTo>
                  <a:pt x="1651615" y="219694"/>
                </a:lnTo>
                <a:lnTo>
                  <a:pt x="1613688" y="191075"/>
                </a:lnTo>
                <a:lnTo>
                  <a:pt x="1574415" y="164211"/>
                </a:lnTo>
                <a:lnTo>
                  <a:pt x="1533855" y="139160"/>
                </a:lnTo>
                <a:lnTo>
                  <a:pt x="1492065" y="115982"/>
                </a:lnTo>
                <a:lnTo>
                  <a:pt x="1449105" y="94734"/>
                </a:lnTo>
                <a:lnTo>
                  <a:pt x="1405033" y="75474"/>
                </a:lnTo>
                <a:lnTo>
                  <a:pt x="1359907" y="58262"/>
                </a:lnTo>
                <a:lnTo>
                  <a:pt x="1313785" y="43155"/>
                </a:lnTo>
                <a:lnTo>
                  <a:pt x="1266725" y="30212"/>
                </a:lnTo>
                <a:lnTo>
                  <a:pt x="1218786" y="19491"/>
                </a:lnTo>
                <a:lnTo>
                  <a:pt x="1170026" y="11051"/>
                </a:lnTo>
                <a:lnTo>
                  <a:pt x="1120503" y="4950"/>
                </a:lnTo>
                <a:lnTo>
                  <a:pt x="1070276" y="1247"/>
                </a:lnTo>
                <a:lnTo>
                  <a:pt x="1019403" y="0"/>
                </a:lnTo>
                <a:close/>
              </a:path>
            </a:pathLst>
          </a:custGeom>
          <a:solidFill>
            <a:srgbClr val="C3861D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54" name="object 62"/>
          <p:cNvSpPr/>
          <p:nvPr/>
        </p:nvSpPr>
        <p:spPr>
          <a:xfrm>
            <a:off x="3806713" y="1434334"/>
            <a:ext cx="958108" cy="856673"/>
          </a:xfrm>
          <a:custGeom>
            <a:avLst/>
            <a:gdLst/>
            <a:ahLst/>
            <a:cxnLst/>
            <a:rect l="l" t="t" r="r" b="b"/>
            <a:pathLst>
              <a:path w="1579879" h="1413510">
                <a:moveTo>
                  <a:pt x="1232391" y="0"/>
                </a:moveTo>
                <a:lnTo>
                  <a:pt x="0" y="934840"/>
                </a:lnTo>
                <a:lnTo>
                  <a:pt x="474959" y="1409831"/>
                </a:lnTo>
                <a:lnTo>
                  <a:pt x="496034" y="1411365"/>
                </a:lnTo>
                <a:lnTo>
                  <a:pt x="517227" y="1412472"/>
                </a:lnTo>
                <a:lnTo>
                  <a:pt x="538534" y="1413144"/>
                </a:lnTo>
                <a:lnTo>
                  <a:pt x="559951" y="1413370"/>
                </a:lnTo>
                <a:lnTo>
                  <a:pt x="607937" y="1412261"/>
                </a:lnTo>
                <a:lnTo>
                  <a:pt x="655352" y="1408965"/>
                </a:lnTo>
                <a:lnTo>
                  <a:pt x="702147" y="1403531"/>
                </a:lnTo>
                <a:lnTo>
                  <a:pt x="748273" y="1396009"/>
                </a:lnTo>
                <a:lnTo>
                  <a:pt x="793681" y="1386448"/>
                </a:lnTo>
                <a:lnTo>
                  <a:pt x="838323" y="1374896"/>
                </a:lnTo>
                <a:lnTo>
                  <a:pt x="882148" y="1361402"/>
                </a:lnTo>
                <a:lnTo>
                  <a:pt x="925109" y="1346016"/>
                </a:lnTo>
                <a:lnTo>
                  <a:pt x="967156" y="1328786"/>
                </a:lnTo>
                <a:lnTo>
                  <a:pt x="1008240" y="1309761"/>
                </a:lnTo>
                <a:lnTo>
                  <a:pt x="1048313" y="1288990"/>
                </a:lnTo>
                <a:lnTo>
                  <a:pt x="1087325" y="1266523"/>
                </a:lnTo>
                <a:lnTo>
                  <a:pt x="1125228" y="1242407"/>
                </a:lnTo>
                <a:lnTo>
                  <a:pt x="1161973" y="1216692"/>
                </a:lnTo>
                <a:lnTo>
                  <a:pt x="1197510" y="1189428"/>
                </a:lnTo>
                <a:lnTo>
                  <a:pt x="1231790" y="1160662"/>
                </a:lnTo>
                <a:lnTo>
                  <a:pt x="1264766" y="1130444"/>
                </a:lnTo>
                <a:lnTo>
                  <a:pt x="1296387" y="1098823"/>
                </a:lnTo>
                <a:lnTo>
                  <a:pt x="1326605" y="1065848"/>
                </a:lnTo>
                <a:lnTo>
                  <a:pt x="1355370" y="1031567"/>
                </a:lnTo>
                <a:lnTo>
                  <a:pt x="1382635" y="996030"/>
                </a:lnTo>
                <a:lnTo>
                  <a:pt x="1408350" y="959286"/>
                </a:lnTo>
                <a:lnTo>
                  <a:pt x="1432465" y="921383"/>
                </a:lnTo>
                <a:lnTo>
                  <a:pt x="1454933" y="882371"/>
                </a:lnTo>
                <a:lnTo>
                  <a:pt x="1475704" y="842298"/>
                </a:lnTo>
                <a:lnTo>
                  <a:pt x="1494728" y="801213"/>
                </a:lnTo>
                <a:lnTo>
                  <a:pt x="1511959" y="759166"/>
                </a:lnTo>
                <a:lnTo>
                  <a:pt x="1527345" y="716205"/>
                </a:lnTo>
                <a:lnTo>
                  <a:pt x="1540839" y="672380"/>
                </a:lnTo>
                <a:lnTo>
                  <a:pt x="1552391" y="627739"/>
                </a:lnTo>
                <a:lnTo>
                  <a:pt x="1561952" y="582330"/>
                </a:lnTo>
                <a:lnTo>
                  <a:pt x="1569474" y="536204"/>
                </a:lnTo>
                <a:lnTo>
                  <a:pt x="1574907" y="489409"/>
                </a:lnTo>
                <a:lnTo>
                  <a:pt x="1578203" y="441994"/>
                </a:lnTo>
                <a:lnTo>
                  <a:pt x="1579313" y="394008"/>
                </a:lnTo>
                <a:lnTo>
                  <a:pt x="1579241" y="381901"/>
                </a:lnTo>
                <a:lnTo>
                  <a:pt x="1579026" y="369829"/>
                </a:lnTo>
                <a:lnTo>
                  <a:pt x="1578672" y="357792"/>
                </a:lnTo>
                <a:lnTo>
                  <a:pt x="1578182" y="345790"/>
                </a:lnTo>
                <a:lnTo>
                  <a:pt x="1232391" y="0"/>
                </a:lnTo>
                <a:close/>
              </a:path>
            </a:pathLst>
          </a:custGeom>
          <a:solidFill>
            <a:srgbClr val="C3861D">
              <a:alpha val="50000"/>
            </a:srgbClr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55" name="object 63"/>
          <p:cNvSpPr/>
          <p:nvPr/>
        </p:nvSpPr>
        <p:spPr>
          <a:xfrm>
            <a:off x="3676097" y="1203402"/>
            <a:ext cx="944245" cy="943648"/>
          </a:xfrm>
          <a:custGeom>
            <a:avLst/>
            <a:gdLst/>
            <a:ahLst/>
            <a:cxnLst/>
            <a:rect l="l" t="t" r="r" b="b"/>
            <a:pathLst>
              <a:path w="1557020" h="1557020">
                <a:moveTo>
                  <a:pt x="778405" y="0"/>
                </a:moveTo>
                <a:lnTo>
                  <a:pt x="730987" y="1420"/>
                </a:lnTo>
                <a:lnTo>
                  <a:pt x="684320" y="5628"/>
                </a:lnTo>
                <a:lnTo>
                  <a:pt x="638485" y="12541"/>
                </a:lnTo>
                <a:lnTo>
                  <a:pt x="593565" y="22078"/>
                </a:lnTo>
                <a:lnTo>
                  <a:pt x="549641" y="34157"/>
                </a:lnTo>
                <a:lnTo>
                  <a:pt x="506794" y="48698"/>
                </a:lnTo>
                <a:lnTo>
                  <a:pt x="465105" y="65619"/>
                </a:lnTo>
                <a:lnTo>
                  <a:pt x="424656" y="84838"/>
                </a:lnTo>
                <a:lnTo>
                  <a:pt x="385528" y="106274"/>
                </a:lnTo>
                <a:lnTo>
                  <a:pt x="347803" y="129845"/>
                </a:lnTo>
                <a:lnTo>
                  <a:pt x="311563" y="155471"/>
                </a:lnTo>
                <a:lnTo>
                  <a:pt x="276888" y="183069"/>
                </a:lnTo>
                <a:lnTo>
                  <a:pt x="243860" y="212559"/>
                </a:lnTo>
                <a:lnTo>
                  <a:pt x="212560" y="243858"/>
                </a:lnTo>
                <a:lnTo>
                  <a:pt x="183070" y="276886"/>
                </a:lnTo>
                <a:lnTo>
                  <a:pt x="155472" y="311561"/>
                </a:lnTo>
                <a:lnTo>
                  <a:pt x="129846" y="347801"/>
                </a:lnTo>
                <a:lnTo>
                  <a:pt x="106274" y="385525"/>
                </a:lnTo>
                <a:lnTo>
                  <a:pt x="84838" y="424652"/>
                </a:lnTo>
                <a:lnTo>
                  <a:pt x="65619" y="465100"/>
                </a:lnTo>
                <a:lnTo>
                  <a:pt x="48698" y="506789"/>
                </a:lnTo>
                <a:lnTo>
                  <a:pt x="34157" y="549635"/>
                </a:lnTo>
                <a:lnTo>
                  <a:pt x="22078" y="593559"/>
                </a:lnTo>
                <a:lnTo>
                  <a:pt x="12541" y="638478"/>
                </a:lnTo>
                <a:lnTo>
                  <a:pt x="5628" y="684311"/>
                </a:lnTo>
                <a:lnTo>
                  <a:pt x="1420" y="730977"/>
                </a:lnTo>
                <a:lnTo>
                  <a:pt x="0" y="778395"/>
                </a:lnTo>
                <a:lnTo>
                  <a:pt x="1420" y="825812"/>
                </a:lnTo>
                <a:lnTo>
                  <a:pt x="5628" y="872478"/>
                </a:lnTo>
                <a:lnTo>
                  <a:pt x="12541" y="918311"/>
                </a:lnTo>
                <a:lnTo>
                  <a:pt x="22078" y="963231"/>
                </a:lnTo>
                <a:lnTo>
                  <a:pt x="34157" y="1007154"/>
                </a:lnTo>
                <a:lnTo>
                  <a:pt x="48698" y="1050001"/>
                </a:lnTo>
                <a:lnTo>
                  <a:pt x="65619" y="1091689"/>
                </a:lnTo>
                <a:lnTo>
                  <a:pt x="84838" y="1132137"/>
                </a:lnTo>
                <a:lnTo>
                  <a:pt x="106274" y="1171264"/>
                </a:lnTo>
                <a:lnTo>
                  <a:pt x="129846" y="1208989"/>
                </a:lnTo>
                <a:lnTo>
                  <a:pt x="155472" y="1245229"/>
                </a:lnTo>
                <a:lnTo>
                  <a:pt x="183070" y="1279903"/>
                </a:lnTo>
                <a:lnTo>
                  <a:pt x="212560" y="1312931"/>
                </a:lnTo>
                <a:lnTo>
                  <a:pt x="243860" y="1344230"/>
                </a:lnTo>
                <a:lnTo>
                  <a:pt x="276888" y="1373720"/>
                </a:lnTo>
                <a:lnTo>
                  <a:pt x="311563" y="1401318"/>
                </a:lnTo>
                <a:lnTo>
                  <a:pt x="347803" y="1426944"/>
                </a:lnTo>
                <a:lnTo>
                  <a:pt x="385528" y="1450515"/>
                </a:lnTo>
                <a:lnTo>
                  <a:pt x="424656" y="1471951"/>
                </a:lnTo>
                <a:lnTo>
                  <a:pt x="465105" y="1491170"/>
                </a:lnTo>
                <a:lnTo>
                  <a:pt x="506794" y="1508091"/>
                </a:lnTo>
                <a:lnTo>
                  <a:pt x="549641" y="1522632"/>
                </a:lnTo>
                <a:lnTo>
                  <a:pt x="593565" y="1534712"/>
                </a:lnTo>
                <a:lnTo>
                  <a:pt x="638485" y="1544249"/>
                </a:lnTo>
                <a:lnTo>
                  <a:pt x="684320" y="1551162"/>
                </a:lnTo>
                <a:lnTo>
                  <a:pt x="730987" y="1555369"/>
                </a:lnTo>
                <a:lnTo>
                  <a:pt x="778405" y="1556790"/>
                </a:lnTo>
                <a:lnTo>
                  <a:pt x="825822" y="1555369"/>
                </a:lnTo>
                <a:lnTo>
                  <a:pt x="872489" y="1551162"/>
                </a:lnTo>
                <a:lnTo>
                  <a:pt x="918322" y="1544249"/>
                </a:lnTo>
                <a:lnTo>
                  <a:pt x="963241" y="1534712"/>
                </a:lnTo>
                <a:lnTo>
                  <a:pt x="1007165" y="1522632"/>
                </a:lnTo>
                <a:lnTo>
                  <a:pt x="1050011" y="1508091"/>
                </a:lnTo>
                <a:lnTo>
                  <a:pt x="1091699" y="1491170"/>
                </a:lnTo>
                <a:lnTo>
                  <a:pt x="1132148" y="1471951"/>
                </a:lnTo>
                <a:lnTo>
                  <a:pt x="1171275" y="1450515"/>
                </a:lnTo>
                <a:lnTo>
                  <a:pt x="1208999" y="1426944"/>
                </a:lnTo>
                <a:lnTo>
                  <a:pt x="1245239" y="1401318"/>
                </a:lnTo>
                <a:lnTo>
                  <a:pt x="1279914" y="1373720"/>
                </a:lnTo>
                <a:lnTo>
                  <a:pt x="1312942" y="1344230"/>
                </a:lnTo>
                <a:lnTo>
                  <a:pt x="1344241" y="1312931"/>
                </a:lnTo>
                <a:lnTo>
                  <a:pt x="1373730" y="1279903"/>
                </a:lnTo>
                <a:lnTo>
                  <a:pt x="1401329" y="1245229"/>
                </a:lnTo>
                <a:lnTo>
                  <a:pt x="1426954" y="1208989"/>
                </a:lnTo>
                <a:lnTo>
                  <a:pt x="1450526" y="1171264"/>
                </a:lnTo>
                <a:lnTo>
                  <a:pt x="1471962" y="1132137"/>
                </a:lnTo>
                <a:lnTo>
                  <a:pt x="1491181" y="1091689"/>
                </a:lnTo>
                <a:lnTo>
                  <a:pt x="1508102" y="1050001"/>
                </a:lnTo>
                <a:lnTo>
                  <a:pt x="1522642" y="1007154"/>
                </a:lnTo>
                <a:lnTo>
                  <a:pt x="1534722" y="963231"/>
                </a:lnTo>
                <a:lnTo>
                  <a:pt x="1544259" y="918311"/>
                </a:lnTo>
                <a:lnTo>
                  <a:pt x="1551172" y="872478"/>
                </a:lnTo>
                <a:lnTo>
                  <a:pt x="1555380" y="825812"/>
                </a:lnTo>
                <a:lnTo>
                  <a:pt x="1556800" y="778395"/>
                </a:lnTo>
                <a:lnTo>
                  <a:pt x="1555380" y="730977"/>
                </a:lnTo>
                <a:lnTo>
                  <a:pt x="1551172" y="684311"/>
                </a:lnTo>
                <a:lnTo>
                  <a:pt x="1544259" y="638478"/>
                </a:lnTo>
                <a:lnTo>
                  <a:pt x="1534722" y="593559"/>
                </a:lnTo>
                <a:lnTo>
                  <a:pt x="1522642" y="549635"/>
                </a:lnTo>
                <a:lnTo>
                  <a:pt x="1508102" y="506789"/>
                </a:lnTo>
                <a:lnTo>
                  <a:pt x="1491181" y="465100"/>
                </a:lnTo>
                <a:lnTo>
                  <a:pt x="1471962" y="424652"/>
                </a:lnTo>
                <a:lnTo>
                  <a:pt x="1450526" y="385525"/>
                </a:lnTo>
                <a:lnTo>
                  <a:pt x="1426954" y="347801"/>
                </a:lnTo>
                <a:lnTo>
                  <a:pt x="1401329" y="311561"/>
                </a:lnTo>
                <a:lnTo>
                  <a:pt x="1373730" y="276886"/>
                </a:lnTo>
                <a:lnTo>
                  <a:pt x="1344241" y="243858"/>
                </a:lnTo>
                <a:lnTo>
                  <a:pt x="1312942" y="212559"/>
                </a:lnTo>
                <a:lnTo>
                  <a:pt x="1279914" y="183069"/>
                </a:lnTo>
                <a:lnTo>
                  <a:pt x="1245239" y="155471"/>
                </a:lnTo>
                <a:lnTo>
                  <a:pt x="1208999" y="129845"/>
                </a:lnTo>
                <a:lnTo>
                  <a:pt x="1171275" y="106274"/>
                </a:lnTo>
                <a:lnTo>
                  <a:pt x="1132148" y="84838"/>
                </a:lnTo>
                <a:lnTo>
                  <a:pt x="1091699" y="65619"/>
                </a:lnTo>
                <a:lnTo>
                  <a:pt x="1050011" y="48698"/>
                </a:lnTo>
                <a:lnTo>
                  <a:pt x="1007165" y="34157"/>
                </a:lnTo>
                <a:lnTo>
                  <a:pt x="963241" y="22078"/>
                </a:lnTo>
                <a:lnTo>
                  <a:pt x="918322" y="12541"/>
                </a:lnTo>
                <a:lnTo>
                  <a:pt x="872489" y="5628"/>
                </a:lnTo>
                <a:lnTo>
                  <a:pt x="825822" y="1420"/>
                </a:lnTo>
                <a:lnTo>
                  <a:pt x="7784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56" name="object 64"/>
          <p:cNvSpPr/>
          <p:nvPr/>
        </p:nvSpPr>
        <p:spPr>
          <a:xfrm>
            <a:off x="3688145" y="1216541"/>
            <a:ext cx="932059" cy="9303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57" name="object 65"/>
          <p:cNvSpPr/>
          <p:nvPr/>
        </p:nvSpPr>
        <p:spPr>
          <a:xfrm>
            <a:off x="3759736" y="1468259"/>
            <a:ext cx="860680" cy="678873"/>
          </a:xfrm>
          <a:custGeom>
            <a:avLst/>
            <a:gdLst/>
            <a:ahLst/>
            <a:cxnLst/>
            <a:rect l="l" t="t" r="r" b="b"/>
            <a:pathLst>
              <a:path w="1419225" h="1120139">
                <a:moveTo>
                  <a:pt x="0" y="775159"/>
                </a:moveTo>
                <a:lnTo>
                  <a:pt x="36615" y="828676"/>
                </a:lnTo>
                <a:lnTo>
                  <a:pt x="77463" y="878863"/>
                </a:lnTo>
                <a:lnTo>
                  <a:pt x="111186" y="912107"/>
                </a:lnTo>
                <a:lnTo>
                  <a:pt x="146871" y="943264"/>
                </a:lnTo>
                <a:lnTo>
                  <a:pt x="184420" y="972236"/>
                </a:lnTo>
                <a:lnTo>
                  <a:pt x="223732" y="998921"/>
                </a:lnTo>
                <a:lnTo>
                  <a:pt x="264709" y="1023220"/>
                </a:lnTo>
                <a:lnTo>
                  <a:pt x="307251" y="1045034"/>
                </a:lnTo>
                <a:lnTo>
                  <a:pt x="351258" y="1064263"/>
                </a:lnTo>
                <a:lnTo>
                  <a:pt x="396630" y="1080807"/>
                </a:lnTo>
                <a:lnTo>
                  <a:pt x="443269" y="1094567"/>
                </a:lnTo>
                <a:lnTo>
                  <a:pt x="491074" y="1105442"/>
                </a:lnTo>
                <a:lnTo>
                  <a:pt x="539946" y="1113334"/>
                </a:lnTo>
                <a:lnTo>
                  <a:pt x="589785" y="1118142"/>
                </a:lnTo>
                <a:lnTo>
                  <a:pt x="640493" y="1119766"/>
                </a:lnTo>
                <a:lnTo>
                  <a:pt x="687909" y="1118346"/>
                </a:lnTo>
                <a:lnTo>
                  <a:pt x="734574" y="1114139"/>
                </a:lnTo>
                <a:lnTo>
                  <a:pt x="780407" y="1107226"/>
                </a:lnTo>
                <a:lnTo>
                  <a:pt x="825326" y="1097689"/>
                </a:lnTo>
                <a:lnTo>
                  <a:pt x="836235" y="1094689"/>
                </a:lnTo>
                <a:lnTo>
                  <a:pt x="628745" y="1094689"/>
                </a:lnTo>
                <a:lnTo>
                  <a:pt x="577495" y="1093028"/>
                </a:lnTo>
                <a:lnTo>
                  <a:pt x="527132" y="1088115"/>
                </a:lnTo>
                <a:lnTo>
                  <a:pt x="477760" y="1080052"/>
                </a:lnTo>
                <a:lnTo>
                  <a:pt x="429481" y="1068943"/>
                </a:lnTo>
                <a:lnTo>
                  <a:pt x="382398" y="1054890"/>
                </a:lnTo>
                <a:lnTo>
                  <a:pt x="336614" y="1037997"/>
                </a:lnTo>
                <a:lnTo>
                  <a:pt x="292232" y="1018367"/>
                </a:lnTo>
                <a:lnTo>
                  <a:pt x="249355" y="996103"/>
                </a:lnTo>
                <a:lnTo>
                  <a:pt x="208085" y="971308"/>
                </a:lnTo>
                <a:lnTo>
                  <a:pt x="168527" y="944085"/>
                </a:lnTo>
                <a:lnTo>
                  <a:pt x="130782" y="914537"/>
                </a:lnTo>
                <a:lnTo>
                  <a:pt x="94954" y="882767"/>
                </a:lnTo>
                <a:lnTo>
                  <a:pt x="61146" y="848879"/>
                </a:lnTo>
                <a:lnTo>
                  <a:pt x="29460" y="812975"/>
                </a:lnTo>
                <a:lnTo>
                  <a:pt x="0" y="775159"/>
                </a:lnTo>
                <a:close/>
              </a:path>
              <a:path w="1419225" h="1120139">
                <a:moveTo>
                  <a:pt x="1340158" y="0"/>
                </a:moveTo>
                <a:lnTo>
                  <a:pt x="1360058" y="49165"/>
                </a:lnTo>
                <a:lnTo>
                  <a:pt x="1376643" y="99927"/>
                </a:lnTo>
                <a:lnTo>
                  <a:pt x="1389778" y="152153"/>
                </a:lnTo>
                <a:lnTo>
                  <a:pt x="1399327" y="205710"/>
                </a:lnTo>
                <a:lnTo>
                  <a:pt x="1405156" y="260464"/>
                </a:lnTo>
                <a:lnTo>
                  <a:pt x="1407129" y="316283"/>
                </a:lnTo>
                <a:lnTo>
                  <a:pt x="1405709" y="363702"/>
                </a:lnTo>
                <a:lnTo>
                  <a:pt x="1401501" y="410369"/>
                </a:lnTo>
                <a:lnTo>
                  <a:pt x="1394588" y="456203"/>
                </a:lnTo>
                <a:lnTo>
                  <a:pt x="1385051" y="501123"/>
                </a:lnTo>
                <a:lnTo>
                  <a:pt x="1372972" y="545047"/>
                </a:lnTo>
                <a:lnTo>
                  <a:pt x="1358431" y="587895"/>
                </a:lnTo>
                <a:lnTo>
                  <a:pt x="1341510" y="629583"/>
                </a:lnTo>
                <a:lnTo>
                  <a:pt x="1322291" y="670032"/>
                </a:lnTo>
                <a:lnTo>
                  <a:pt x="1300855" y="709160"/>
                </a:lnTo>
                <a:lnTo>
                  <a:pt x="1277284" y="746885"/>
                </a:lnTo>
                <a:lnTo>
                  <a:pt x="1251659" y="783125"/>
                </a:lnTo>
                <a:lnTo>
                  <a:pt x="1224061" y="817801"/>
                </a:lnTo>
                <a:lnTo>
                  <a:pt x="1194571" y="850829"/>
                </a:lnTo>
                <a:lnTo>
                  <a:pt x="1163272" y="882128"/>
                </a:lnTo>
                <a:lnTo>
                  <a:pt x="1130245" y="911618"/>
                </a:lnTo>
                <a:lnTo>
                  <a:pt x="1095571" y="939216"/>
                </a:lnTo>
                <a:lnTo>
                  <a:pt x="1059331" y="964842"/>
                </a:lnTo>
                <a:lnTo>
                  <a:pt x="1021607" y="988414"/>
                </a:lnTo>
                <a:lnTo>
                  <a:pt x="982480" y="1009850"/>
                </a:lnTo>
                <a:lnTo>
                  <a:pt x="942033" y="1029069"/>
                </a:lnTo>
                <a:lnTo>
                  <a:pt x="900345" y="1045990"/>
                </a:lnTo>
                <a:lnTo>
                  <a:pt x="857499" y="1060531"/>
                </a:lnTo>
                <a:lnTo>
                  <a:pt x="813577" y="1072611"/>
                </a:lnTo>
                <a:lnTo>
                  <a:pt x="768658" y="1082148"/>
                </a:lnTo>
                <a:lnTo>
                  <a:pt x="722826" y="1089061"/>
                </a:lnTo>
                <a:lnTo>
                  <a:pt x="676161" y="1093268"/>
                </a:lnTo>
                <a:lnTo>
                  <a:pt x="628745" y="1094689"/>
                </a:lnTo>
                <a:lnTo>
                  <a:pt x="836235" y="1094689"/>
                </a:lnTo>
                <a:lnTo>
                  <a:pt x="912095" y="1071069"/>
                </a:lnTo>
                <a:lnTo>
                  <a:pt x="953783" y="1054149"/>
                </a:lnTo>
                <a:lnTo>
                  <a:pt x="994231" y="1034930"/>
                </a:lnTo>
                <a:lnTo>
                  <a:pt x="1033358" y="1013495"/>
                </a:lnTo>
                <a:lnTo>
                  <a:pt x="1071082" y="989924"/>
                </a:lnTo>
                <a:lnTo>
                  <a:pt x="1107323" y="964299"/>
                </a:lnTo>
                <a:lnTo>
                  <a:pt x="1141998" y="936701"/>
                </a:lnTo>
                <a:lnTo>
                  <a:pt x="1175026" y="907212"/>
                </a:lnTo>
                <a:lnTo>
                  <a:pt x="1206325" y="875913"/>
                </a:lnTo>
                <a:lnTo>
                  <a:pt x="1235815" y="842886"/>
                </a:lnTo>
                <a:lnTo>
                  <a:pt x="1263414" y="808212"/>
                </a:lnTo>
                <a:lnTo>
                  <a:pt x="1289040" y="771972"/>
                </a:lnTo>
                <a:lnTo>
                  <a:pt x="1312611" y="734249"/>
                </a:lnTo>
                <a:lnTo>
                  <a:pt x="1334048" y="695122"/>
                </a:lnTo>
                <a:lnTo>
                  <a:pt x="1353267" y="654674"/>
                </a:lnTo>
                <a:lnTo>
                  <a:pt x="1370188" y="612986"/>
                </a:lnTo>
                <a:lnTo>
                  <a:pt x="1384730" y="570140"/>
                </a:lnTo>
                <a:lnTo>
                  <a:pt x="1396810" y="526217"/>
                </a:lnTo>
                <a:lnTo>
                  <a:pt x="1406347" y="481298"/>
                </a:lnTo>
                <a:lnTo>
                  <a:pt x="1413260" y="435465"/>
                </a:lnTo>
                <a:lnTo>
                  <a:pt x="1417468" y="388799"/>
                </a:lnTo>
                <a:lnTo>
                  <a:pt x="1418888" y="341382"/>
                </a:lnTo>
                <a:lnTo>
                  <a:pt x="1417171" y="289316"/>
                </a:lnTo>
                <a:lnTo>
                  <a:pt x="1412094" y="238171"/>
                </a:lnTo>
                <a:lnTo>
                  <a:pt x="1403766" y="188054"/>
                </a:lnTo>
                <a:lnTo>
                  <a:pt x="1392298" y="139072"/>
                </a:lnTo>
                <a:lnTo>
                  <a:pt x="1377801" y="91331"/>
                </a:lnTo>
                <a:lnTo>
                  <a:pt x="1360384" y="44938"/>
                </a:lnTo>
                <a:lnTo>
                  <a:pt x="1340158" y="0"/>
                </a:lnTo>
                <a:close/>
              </a:path>
            </a:pathLst>
          </a:custGeom>
          <a:solidFill>
            <a:srgbClr val="D8D9DD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58" name="object 66"/>
          <p:cNvSpPr/>
          <p:nvPr/>
        </p:nvSpPr>
        <p:spPr>
          <a:xfrm>
            <a:off x="3537842" y="4628794"/>
            <a:ext cx="1220740" cy="1218430"/>
          </a:xfrm>
          <a:custGeom>
            <a:avLst/>
            <a:gdLst/>
            <a:ahLst/>
            <a:cxnLst/>
            <a:rect l="l" t="t" r="r" b="b"/>
            <a:pathLst>
              <a:path w="2012950" h="2010409">
                <a:moveTo>
                  <a:pt x="1019382" y="0"/>
                </a:moveTo>
                <a:lnTo>
                  <a:pt x="971396" y="1109"/>
                </a:lnTo>
                <a:lnTo>
                  <a:pt x="923981" y="4405"/>
                </a:lnTo>
                <a:lnTo>
                  <a:pt x="877186" y="9838"/>
                </a:lnTo>
                <a:lnTo>
                  <a:pt x="831059" y="17360"/>
                </a:lnTo>
                <a:lnTo>
                  <a:pt x="785651" y="26921"/>
                </a:lnTo>
                <a:lnTo>
                  <a:pt x="741009" y="38473"/>
                </a:lnTo>
                <a:lnTo>
                  <a:pt x="697183" y="51966"/>
                </a:lnTo>
                <a:lnTo>
                  <a:pt x="654221" y="67353"/>
                </a:lnTo>
                <a:lnTo>
                  <a:pt x="612174" y="84583"/>
                </a:lnTo>
                <a:lnTo>
                  <a:pt x="571089" y="103607"/>
                </a:lnTo>
                <a:lnTo>
                  <a:pt x="531015" y="124378"/>
                </a:lnTo>
                <a:lnTo>
                  <a:pt x="492002" y="146845"/>
                </a:lnTo>
                <a:lnTo>
                  <a:pt x="454098" y="170961"/>
                </a:lnTo>
                <a:lnTo>
                  <a:pt x="417353" y="196676"/>
                </a:lnTo>
                <a:lnTo>
                  <a:pt x="381815" y="223940"/>
                </a:lnTo>
                <a:lnTo>
                  <a:pt x="347534" y="252706"/>
                </a:lnTo>
                <a:lnTo>
                  <a:pt x="314558" y="282924"/>
                </a:lnTo>
                <a:lnTo>
                  <a:pt x="282936" y="314545"/>
                </a:lnTo>
                <a:lnTo>
                  <a:pt x="252717" y="347521"/>
                </a:lnTo>
                <a:lnTo>
                  <a:pt x="223950" y="381802"/>
                </a:lnTo>
                <a:lnTo>
                  <a:pt x="196685" y="417340"/>
                </a:lnTo>
                <a:lnTo>
                  <a:pt x="170969" y="454084"/>
                </a:lnTo>
                <a:lnTo>
                  <a:pt x="146853" y="491988"/>
                </a:lnTo>
                <a:lnTo>
                  <a:pt x="124384" y="531001"/>
                </a:lnTo>
                <a:lnTo>
                  <a:pt x="103613" y="571075"/>
                </a:lnTo>
                <a:lnTo>
                  <a:pt x="84587" y="612160"/>
                </a:lnTo>
                <a:lnTo>
                  <a:pt x="67356" y="654209"/>
                </a:lnTo>
                <a:lnTo>
                  <a:pt x="51969" y="697171"/>
                </a:lnTo>
                <a:lnTo>
                  <a:pt x="38475" y="740998"/>
                </a:lnTo>
                <a:lnTo>
                  <a:pt x="26923" y="785641"/>
                </a:lnTo>
                <a:lnTo>
                  <a:pt x="17361" y="831051"/>
                </a:lnTo>
                <a:lnTo>
                  <a:pt x="9839" y="877179"/>
                </a:lnTo>
                <a:lnTo>
                  <a:pt x="4405" y="923976"/>
                </a:lnTo>
                <a:lnTo>
                  <a:pt x="1109" y="971393"/>
                </a:lnTo>
                <a:lnTo>
                  <a:pt x="0" y="1019382"/>
                </a:lnTo>
                <a:lnTo>
                  <a:pt x="1279" y="1070897"/>
                </a:lnTo>
                <a:lnTo>
                  <a:pt x="5078" y="1121747"/>
                </a:lnTo>
                <a:lnTo>
                  <a:pt x="11336" y="1171873"/>
                </a:lnTo>
                <a:lnTo>
                  <a:pt x="19991" y="1221214"/>
                </a:lnTo>
                <a:lnTo>
                  <a:pt x="30982" y="1269710"/>
                </a:lnTo>
                <a:lnTo>
                  <a:pt x="44250" y="1317299"/>
                </a:lnTo>
                <a:lnTo>
                  <a:pt x="59732" y="1363921"/>
                </a:lnTo>
                <a:lnTo>
                  <a:pt x="77369" y="1409517"/>
                </a:lnTo>
                <a:lnTo>
                  <a:pt x="97099" y="1454025"/>
                </a:lnTo>
                <a:lnTo>
                  <a:pt x="118862" y="1497385"/>
                </a:lnTo>
                <a:lnTo>
                  <a:pt x="142596" y="1539537"/>
                </a:lnTo>
                <a:lnTo>
                  <a:pt x="168241" y="1580419"/>
                </a:lnTo>
                <a:lnTo>
                  <a:pt x="195737" y="1619972"/>
                </a:lnTo>
                <a:lnTo>
                  <a:pt x="225021" y="1658136"/>
                </a:lnTo>
                <a:lnTo>
                  <a:pt x="256034" y="1694848"/>
                </a:lnTo>
                <a:lnTo>
                  <a:pt x="289570" y="1728384"/>
                </a:lnTo>
                <a:lnTo>
                  <a:pt x="324627" y="1760339"/>
                </a:lnTo>
                <a:lnTo>
                  <a:pt x="361148" y="1790656"/>
                </a:lnTo>
                <a:lnTo>
                  <a:pt x="399073" y="1819276"/>
                </a:lnTo>
                <a:lnTo>
                  <a:pt x="438344" y="1846140"/>
                </a:lnTo>
                <a:lnTo>
                  <a:pt x="478903" y="1871190"/>
                </a:lnTo>
                <a:lnTo>
                  <a:pt x="520692" y="1894369"/>
                </a:lnTo>
                <a:lnTo>
                  <a:pt x="563652" y="1915617"/>
                </a:lnTo>
                <a:lnTo>
                  <a:pt x="607724" y="1934876"/>
                </a:lnTo>
                <a:lnTo>
                  <a:pt x="652850" y="1952088"/>
                </a:lnTo>
                <a:lnTo>
                  <a:pt x="698973" y="1967194"/>
                </a:lnTo>
                <a:lnTo>
                  <a:pt x="746033" y="1980136"/>
                </a:lnTo>
                <a:lnTo>
                  <a:pt x="793972" y="1990856"/>
                </a:lnTo>
                <a:lnTo>
                  <a:pt x="842732" y="1999296"/>
                </a:lnTo>
                <a:lnTo>
                  <a:pt x="892254" y="2005396"/>
                </a:lnTo>
                <a:lnTo>
                  <a:pt x="942480" y="2009099"/>
                </a:lnTo>
                <a:lnTo>
                  <a:pt x="993351" y="2010347"/>
                </a:lnTo>
                <a:lnTo>
                  <a:pt x="1041339" y="2009237"/>
                </a:lnTo>
                <a:lnTo>
                  <a:pt x="1088756" y="2005941"/>
                </a:lnTo>
                <a:lnTo>
                  <a:pt x="1135553" y="2000508"/>
                </a:lnTo>
                <a:lnTo>
                  <a:pt x="1181681" y="1992986"/>
                </a:lnTo>
                <a:lnTo>
                  <a:pt x="1227091" y="1983425"/>
                </a:lnTo>
                <a:lnTo>
                  <a:pt x="1271734" y="1971873"/>
                </a:lnTo>
                <a:lnTo>
                  <a:pt x="1315561" y="1958380"/>
                </a:lnTo>
                <a:lnTo>
                  <a:pt x="1358523" y="1942994"/>
                </a:lnTo>
                <a:lnTo>
                  <a:pt x="1400572" y="1925764"/>
                </a:lnTo>
                <a:lnTo>
                  <a:pt x="1441658" y="1906740"/>
                </a:lnTo>
                <a:lnTo>
                  <a:pt x="1481733" y="1885969"/>
                </a:lnTo>
                <a:lnTo>
                  <a:pt x="1520747" y="1863502"/>
                </a:lnTo>
                <a:lnTo>
                  <a:pt x="1558651" y="1839387"/>
                </a:lnTo>
                <a:lnTo>
                  <a:pt x="1595397" y="1813673"/>
                </a:lnTo>
                <a:lnTo>
                  <a:pt x="1630935" y="1786408"/>
                </a:lnTo>
                <a:lnTo>
                  <a:pt x="1665217" y="1757643"/>
                </a:lnTo>
                <a:lnTo>
                  <a:pt x="1698194" y="1727426"/>
                </a:lnTo>
                <a:lnTo>
                  <a:pt x="1729817" y="1695805"/>
                </a:lnTo>
                <a:lnTo>
                  <a:pt x="1760036" y="1662830"/>
                </a:lnTo>
                <a:lnTo>
                  <a:pt x="1788803" y="1628550"/>
                </a:lnTo>
                <a:lnTo>
                  <a:pt x="1816069" y="1593013"/>
                </a:lnTo>
                <a:lnTo>
                  <a:pt x="1841784" y="1556270"/>
                </a:lnTo>
                <a:lnTo>
                  <a:pt x="1865901" y="1518367"/>
                </a:lnTo>
                <a:lnTo>
                  <a:pt x="1888370" y="1479355"/>
                </a:lnTo>
                <a:lnTo>
                  <a:pt x="1909141" y="1439283"/>
                </a:lnTo>
                <a:lnTo>
                  <a:pt x="1928167" y="1398199"/>
                </a:lnTo>
                <a:lnTo>
                  <a:pt x="1945398" y="1356152"/>
                </a:lnTo>
                <a:lnTo>
                  <a:pt x="1960785" y="1313191"/>
                </a:lnTo>
                <a:lnTo>
                  <a:pt x="1974279" y="1269366"/>
                </a:lnTo>
                <a:lnTo>
                  <a:pt x="1985832" y="1224725"/>
                </a:lnTo>
                <a:lnTo>
                  <a:pt x="1995394" y="1179317"/>
                </a:lnTo>
                <a:lnTo>
                  <a:pt x="2002916" y="1133191"/>
                </a:lnTo>
                <a:lnTo>
                  <a:pt x="2008349" y="1086396"/>
                </a:lnTo>
                <a:lnTo>
                  <a:pt x="2011645" y="1038981"/>
                </a:lnTo>
                <a:lnTo>
                  <a:pt x="2012755" y="990996"/>
                </a:lnTo>
                <a:lnTo>
                  <a:pt x="2011475" y="939475"/>
                </a:lnTo>
                <a:lnTo>
                  <a:pt x="2007676" y="888621"/>
                </a:lnTo>
                <a:lnTo>
                  <a:pt x="2001419" y="838492"/>
                </a:lnTo>
                <a:lnTo>
                  <a:pt x="1992764" y="789149"/>
                </a:lnTo>
                <a:lnTo>
                  <a:pt x="1981773" y="740653"/>
                </a:lnTo>
                <a:lnTo>
                  <a:pt x="1968506" y="693063"/>
                </a:lnTo>
                <a:lnTo>
                  <a:pt x="1953024" y="646441"/>
                </a:lnTo>
                <a:lnTo>
                  <a:pt x="1935388" y="600845"/>
                </a:lnTo>
                <a:lnTo>
                  <a:pt x="1915660" y="556337"/>
                </a:lnTo>
                <a:lnTo>
                  <a:pt x="1893899" y="512976"/>
                </a:lnTo>
                <a:lnTo>
                  <a:pt x="1870167" y="470824"/>
                </a:lnTo>
                <a:lnTo>
                  <a:pt x="1844524" y="429939"/>
                </a:lnTo>
                <a:lnTo>
                  <a:pt x="1817032" y="390383"/>
                </a:lnTo>
                <a:lnTo>
                  <a:pt x="1787751" y="352216"/>
                </a:lnTo>
                <a:lnTo>
                  <a:pt x="1756742" y="315498"/>
                </a:lnTo>
                <a:lnTo>
                  <a:pt x="1723201" y="281964"/>
                </a:lnTo>
                <a:lnTo>
                  <a:pt x="1688139" y="250010"/>
                </a:lnTo>
                <a:lnTo>
                  <a:pt x="1651616" y="219694"/>
                </a:lnTo>
                <a:lnTo>
                  <a:pt x="1613689" y="191075"/>
                </a:lnTo>
                <a:lnTo>
                  <a:pt x="1574416" y="164211"/>
                </a:lnTo>
                <a:lnTo>
                  <a:pt x="1533856" y="139160"/>
                </a:lnTo>
                <a:lnTo>
                  <a:pt x="1492067" y="115982"/>
                </a:lnTo>
                <a:lnTo>
                  <a:pt x="1449107" y="94734"/>
                </a:lnTo>
                <a:lnTo>
                  <a:pt x="1405034" y="75474"/>
                </a:lnTo>
                <a:lnTo>
                  <a:pt x="1359907" y="58262"/>
                </a:lnTo>
                <a:lnTo>
                  <a:pt x="1313784" y="43155"/>
                </a:lnTo>
                <a:lnTo>
                  <a:pt x="1266722" y="30212"/>
                </a:lnTo>
                <a:lnTo>
                  <a:pt x="1218781" y="19491"/>
                </a:lnTo>
                <a:lnTo>
                  <a:pt x="1170018" y="11051"/>
                </a:lnTo>
                <a:lnTo>
                  <a:pt x="1120492" y="4950"/>
                </a:lnTo>
                <a:lnTo>
                  <a:pt x="1070260" y="1247"/>
                </a:lnTo>
                <a:lnTo>
                  <a:pt x="1019382" y="0"/>
                </a:lnTo>
                <a:close/>
              </a:path>
            </a:pathLst>
          </a:custGeom>
          <a:solidFill>
            <a:srgbClr val="648D59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59" name="object 67"/>
          <p:cNvSpPr/>
          <p:nvPr/>
        </p:nvSpPr>
        <p:spPr>
          <a:xfrm>
            <a:off x="3800679" y="4990600"/>
            <a:ext cx="958108" cy="856673"/>
          </a:xfrm>
          <a:custGeom>
            <a:avLst/>
            <a:gdLst/>
            <a:ahLst/>
            <a:cxnLst/>
            <a:rect l="l" t="t" r="r" b="b"/>
            <a:pathLst>
              <a:path w="1579879" h="1413509">
                <a:moveTo>
                  <a:pt x="1232391" y="0"/>
                </a:moveTo>
                <a:lnTo>
                  <a:pt x="0" y="934840"/>
                </a:lnTo>
                <a:lnTo>
                  <a:pt x="474969" y="1409831"/>
                </a:lnTo>
                <a:lnTo>
                  <a:pt x="496043" y="1411365"/>
                </a:lnTo>
                <a:lnTo>
                  <a:pt x="517232" y="1412472"/>
                </a:lnTo>
                <a:lnTo>
                  <a:pt x="538536" y="1413144"/>
                </a:lnTo>
                <a:lnTo>
                  <a:pt x="559951" y="1413370"/>
                </a:lnTo>
                <a:lnTo>
                  <a:pt x="607938" y="1412261"/>
                </a:lnTo>
                <a:lnTo>
                  <a:pt x="655354" y="1408965"/>
                </a:lnTo>
                <a:lnTo>
                  <a:pt x="702150" y="1403531"/>
                </a:lnTo>
                <a:lnTo>
                  <a:pt x="748277" y="1396009"/>
                </a:lnTo>
                <a:lnTo>
                  <a:pt x="793686" y="1386448"/>
                </a:lnTo>
                <a:lnTo>
                  <a:pt x="838329" y="1374896"/>
                </a:lnTo>
                <a:lnTo>
                  <a:pt x="882155" y="1361402"/>
                </a:lnTo>
                <a:lnTo>
                  <a:pt x="925117" y="1346016"/>
                </a:lnTo>
                <a:lnTo>
                  <a:pt x="967166" y="1328786"/>
                </a:lnTo>
                <a:lnTo>
                  <a:pt x="1008251" y="1309761"/>
                </a:lnTo>
                <a:lnTo>
                  <a:pt x="1048325" y="1288991"/>
                </a:lnTo>
                <a:lnTo>
                  <a:pt x="1087339" y="1266523"/>
                </a:lnTo>
                <a:lnTo>
                  <a:pt x="1125243" y="1242407"/>
                </a:lnTo>
                <a:lnTo>
                  <a:pt x="1161988" y="1216693"/>
                </a:lnTo>
                <a:lnTo>
                  <a:pt x="1197526" y="1189429"/>
                </a:lnTo>
                <a:lnTo>
                  <a:pt x="1231808" y="1160663"/>
                </a:lnTo>
                <a:lnTo>
                  <a:pt x="1264785" y="1130445"/>
                </a:lnTo>
                <a:lnTo>
                  <a:pt x="1296407" y="1098824"/>
                </a:lnTo>
                <a:lnTo>
                  <a:pt x="1326626" y="1065849"/>
                </a:lnTo>
                <a:lnTo>
                  <a:pt x="1355393" y="1031569"/>
                </a:lnTo>
                <a:lnTo>
                  <a:pt x="1382658" y="996032"/>
                </a:lnTo>
                <a:lnTo>
                  <a:pt x="1408374" y="959288"/>
                </a:lnTo>
                <a:lnTo>
                  <a:pt x="1432490" y="921386"/>
                </a:lnTo>
                <a:lnTo>
                  <a:pt x="1454959" y="882374"/>
                </a:lnTo>
                <a:lnTo>
                  <a:pt x="1475731" y="842302"/>
                </a:lnTo>
                <a:lnTo>
                  <a:pt x="1494756" y="801218"/>
                </a:lnTo>
                <a:lnTo>
                  <a:pt x="1511987" y="759171"/>
                </a:lnTo>
                <a:lnTo>
                  <a:pt x="1527374" y="716211"/>
                </a:lnTo>
                <a:lnTo>
                  <a:pt x="1540868" y="672386"/>
                </a:lnTo>
                <a:lnTo>
                  <a:pt x="1552421" y="627745"/>
                </a:lnTo>
                <a:lnTo>
                  <a:pt x="1561983" y="582338"/>
                </a:lnTo>
                <a:lnTo>
                  <a:pt x="1569505" y="536212"/>
                </a:lnTo>
                <a:lnTo>
                  <a:pt x="1574938" y="489418"/>
                </a:lnTo>
                <a:lnTo>
                  <a:pt x="1578235" y="442004"/>
                </a:lnTo>
                <a:lnTo>
                  <a:pt x="1579344" y="394019"/>
                </a:lnTo>
                <a:lnTo>
                  <a:pt x="1579272" y="381910"/>
                </a:lnTo>
                <a:lnTo>
                  <a:pt x="1579056" y="369835"/>
                </a:lnTo>
                <a:lnTo>
                  <a:pt x="1578699" y="357798"/>
                </a:lnTo>
                <a:lnTo>
                  <a:pt x="1578203" y="345800"/>
                </a:lnTo>
                <a:lnTo>
                  <a:pt x="1232391" y="0"/>
                </a:lnTo>
                <a:close/>
              </a:path>
            </a:pathLst>
          </a:custGeom>
          <a:solidFill>
            <a:srgbClr val="648D59">
              <a:alpha val="50000"/>
            </a:srgbClr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60" name="object 68"/>
          <p:cNvSpPr/>
          <p:nvPr/>
        </p:nvSpPr>
        <p:spPr>
          <a:xfrm>
            <a:off x="3670063" y="4759663"/>
            <a:ext cx="944245" cy="943648"/>
          </a:xfrm>
          <a:custGeom>
            <a:avLst/>
            <a:gdLst/>
            <a:ahLst/>
            <a:cxnLst/>
            <a:rect l="l" t="t" r="r" b="b"/>
            <a:pathLst>
              <a:path w="1557020" h="1557020">
                <a:moveTo>
                  <a:pt x="778405" y="0"/>
                </a:moveTo>
                <a:lnTo>
                  <a:pt x="730987" y="1420"/>
                </a:lnTo>
                <a:lnTo>
                  <a:pt x="684320" y="5628"/>
                </a:lnTo>
                <a:lnTo>
                  <a:pt x="638485" y="12541"/>
                </a:lnTo>
                <a:lnTo>
                  <a:pt x="593565" y="22078"/>
                </a:lnTo>
                <a:lnTo>
                  <a:pt x="549641" y="34157"/>
                </a:lnTo>
                <a:lnTo>
                  <a:pt x="506794" y="48698"/>
                </a:lnTo>
                <a:lnTo>
                  <a:pt x="465105" y="65619"/>
                </a:lnTo>
                <a:lnTo>
                  <a:pt x="424656" y="84838"/>
                </a:lnTo>
                <a:lnTo>
                  <a:pt x="385528" y="106274"/>
                </a:lnTo>
                <a:lnTo>
                  <a:pt x="347803" y="129846"/>
                </a:lnTo>
                <a:lnTo>
                  <a:pt x="311563" y="155472"/>
                </a:lnTo>
                <a:lnTo>
                  <a:pt x="276888" y="183070"/>
                </a:lnTo>
                <a:lnTo>
                  <a:pt x="243860" y="212560"/>
                </a:lnTo>
                <a:lnTo>
                  <a:pt x="212560" y="243860"/>
                </a:lnTo>
                <a:lnTo>
                  <a:pt x="183070" y="276888"/>
                </a:lnTo>
                <a:lnTo>
                  <a:pt x="155472" y="311563"/>
                </a:lnTo>
                <a:lnTo>
                  <a:pt x="129846" y="347803"/>
                </a:lnTo>
                <a:lnTo>
                  <a:pt x="106274" y="385528"/>
                </a:lnTo>
                <a:lnTo>
                  <a:pt x="84838" y="424656"/>
                </a:lnTo>
                <a:lnTo>
                  <a:pt x="65619" y="465105"/>
                </a:lnTo>
                <a:lnTo>
                  <a:pt x="48698" y="506794"/>
                </a:lnTo>
                <a:lnTo>
                  <a:pt x="34157" y="549641"/>
                </a:lnTo>
                <a:lnTo>
                  <a:pt x="22078" y="593565"/>
                </a:lnTo>
                <a:lnTo>
                  <a:pt x="12541" y="638485"/>
                </a:lnTo>
                <a:lnTo>
                  <a:pt x="5628" y="684320"/>
                </a:lnTo>
                <a:lnTo>
                  <a:pt x="1420" y="730987"/>
                </a:lnTo>
                <a:lnTo>
                  <a:pt x="0" y="778405"/>
                </a:lnTo>
                <a:lnTo>
                  <a:pt x="1420" y="825820"/>
                </a:lnTo>
                <a:lnTo>
                  <a:pt x="5628" y="872484"/>
                </a:lnTo>
                <a:lnTo>
                  <a:pt x="12541" y="918316"/>
                </a:lnTo>
                <a:lnTo>
                  <a:pt x="22078" y="963233"/>
                </a:lnTo>
                <a:lnTo>
                  <a:pt x="34157" y="1007155"/>
                </a:lnTo>
                <a:lnTo>
                  <a:pt x="48698" y="1050000"/>
                </a:lnTo>
                <a:lnTo>
                  <a:pt x="65619" y="1091687"/>
                </a:lnTo>
                <a:lnTo>
                  <a:pt x="84838" y="1132134"/>
                </a:lnTo>
                <a:lnTo>
                  <a:pt x="106274" y="1171260"/>
                </a:lnTo>
                <a:lnTo>
                  <a:pt x="129846" y="1208983"/>
                </a:lnTo>
                <a:lnTo>
                  <a:pt x="155472" y="1245223"/>
                </a:lnTo>
                <a:lnTo>
                  <a:pt x="183070" y="1279897"/>
                </a:lnTo>
                <a:lnTo>
                  <a:pt x="212560" y="1312924"/>
                </a:lnTo>
                <a:lnTo>
                  <a:pt x="243860" y="1344222"/>
                </a:lnTo>
                <a:lnTo>
                  <a:pt x="276888" y="1373711"/>
                </a:lnTo>
                <a:lnTo>
                  <a:pt x="311563" y="1401309"/>
                </a:lnTo>
                <a:lnTo>
                  <a:pt x="347803" y="1426934"/>
                </a:lnTo>
                <a:lnTo>
                  <a:pt x="385528" y="1450506"/>
                </a:lnTo>
                <a:lnTo>
                  <a:pt x="424656" y="1471941"/>
                </a:lnTo>
                <a:lnTo>
                  <a:pt x="465105" y="1491160"/>
                </a:lnTo>
                <a:lnTo>
                  <a:pt x="506794" y="1508081"/>
                </a:lnTo>
                <a:lnTo>
                  <a:pt x="549641" y="1522622"/>
                </a:lnTo>
                <a:lnTo>
                  <a:pt x="593565" y="1534701"/>
                </a:lnTo>
                <a:lnTo>
                  <a:pt x="638485" y="1544238"/>
                </a:lnTo>
                <a:lnTo>
                  <a:pt x="684320" y="1551151"/>
                </a:lnTo>
                <a:lnTo>
                  <a:pt x="730987" y="1555359"/>
                </a:lnTo>
                <a:lnTo>
                  <a:pt x="778405" y="1556779"/>
                </a:lnTo>
                <a:lnTo>
                  <a:pt x="825823" y="1555359"/>
                </a:lnTo>
                <a:lnTo>
                  <a:pt x="872489" y="1551151"/>
                </a:lnTo>
                <a:lnTo>
                  <a:pt x="918322" y="1544238"/>
                </a:lnTo>
                <a:lnTo>
                  <a:pt x="963242" y="1534701"/>
                </a:lnTo>
                <a:lnTo>
                  <a:pt x="1007166" y="1522622"/>
                </a:lnTo>
                <a:lnTo>
                  <a:pt x="1050012" y="1508081"/>
                </a:lnTo>
                <a:lnTo>
                  <a:pt x="1091701" y="1491160"/>
                </a:lnTo>
                <a:lnTo>
                  <a:pt x="1132150" y="1471941"/>
                </a:lnTo>
                <a:lnTo>
                  <a:pt x="1171277" y="1450506"/>
                </a:lnTo>
                <a:lnTo>
                  <a:pt x="1209002" y="1426934"/>
                </a:lnTo>
                <a:lnTo>
                  <a:pt x="1245243" y="1401309"/>
                </a:lnTo>
                <a:lnTo>
                  <a:pt x="1279918" y="1373711"/>
                </a:lnTo>
                <a:lnTo>
                  <a:pt x="1312947" y="1344222"/>
                </a:lnTo>
                <a:lnTo>
                  <a:pt x="1344246" y="1312924"/>
                </a:lnTo>
                <a:lnTo>
                  <a:pt x="1373737" y="1279897"/>
                </a:lnTo>
                <a:lnTo>
                  <a:pt x="1401335" y="1245223"/>
                </a:lnTo>
                <a:lnTo>
                  <a:pt x="1426962" y="1208983"/>
                </a:lnTo>
                <a:lnTo>
                  <a:pt x="1450534" y="1171260"/>
                </a:lnTo>
                <a:lnTo>
                  <a:pt x="1471970" y="1132134"/>
                </a:lnTo>
                <a:lnTo>
                  <a:pt x="1491190" y="1091687"/>
                </a:lnTo>
                <a:lnTo>
                  <a:pt x="1508111" y="1050000"/>
                </a:lnTo>
                <a:lnTo>
                  <a:pt x="1522652" y="1007155"/>
                </a:lnTo>
                <a:lnTo>
                  <a:pt x="1534732" y="963233"/>
                </a:lnTo>
                <a:lnTo>
                  <a:pt x="1544269" y="918316"/>
                </a:lnTo>
                <a:lnTo>
                  <a:pt x="1551182" y="872484"/>
                </a:lnTo>
                <a:lnTo>
                  <a:pt x="1555390" y="825820"/>
                </a:lnTo>
                <a:lnTo>
                  <a:pt x="1556811" y="778405"/>
                </a:lnTo>
                <a:lnTo>
                  <a:pt x="1555390" y="730987"/>
                </a:lnTo>
                <a:lnTo>
                  <a:pt x="1551182" y="684320"/>
                </a:lnTo>
                <a:lnTo>
                  <a:pt x="1544269" y="638485"/>
                </a:lnTo>
                <a:lnTo>
                  <a:pt x="1534732" y="593565"/>
                </a:lnTo>
                <a:lnTo>
                  <a:pt x="1522652" y="549641"/>
                </a:lnTo>
                <a:lnTo>
                  <a:pt x="1508111" y="506794"/>
                </a:lnTo>
                <a:lnTo>
                  <a:pt x="1491190" y="465105"/>
                </a:lnTo>
                <a:lnTo>
                  <a:pt x="1471970" y="424656"/>
                </a:lnTo>
                <a:lnTo>
                  <a:pt x="1450534" y="385528"/>
                </a:lnTo>
                <a:lnTo>
                  <a:pt x="1426962" y="347803"/>
                </a:lnTo>
                <a:lnTo>
                  <a:pt x="1401335" y="311563"/>
                </a:lnTo>
                <a:lnTo>
                  <a:pt x="1373737" y="276888"/>
                </a:lnTo>
                <a:lnTo>
                  <a:pt x="1344246" y="243860"/>
                </a:lnTo>
                <a:lnTo>
                  <a:pt x="1312947" y="212560"/>
                </a:lnTo>
                <a:lnTo>
                  <a:pt x="1279918" y="183070"/>
                </a:lnTo>
                <a:lnTo>
                  <a:pt x="1245243" y="155472"/>
                </a:lnTo>
                <a:lnTo>
                  <a:pt x="1209002" y="129846"/>
                </a:lnTo>
                <a:lnTo>
                  <a:pt x="1171277" y="106274"/>
                </a:lnTo>
                <a:lnTo>
                  <a:pt x="1132150" y="84838"/>
                </a:lnTo>
                <a:lnTo>
                  <a:pt x="1091701" y="65619"/>
                </a:lnTo>
                <a:lnTo>
                  <a:pt x="1050012" y="48698"/>
                </a:lnTo>
                <a:lnTo>
                  <a:pt x="1007166" y="34157"/>
                </a:lnTo>
                <a:lnTo>
                  <a:pt x="963242" y="22078"/>
                </a:lnTo>
                <a:lnTo>
                  <a:pt x="918322" y="12541"/>
                </a:lnTo>
                <a:lnTo>
                  <a:pt x="872489" y="5628"/>
                </a:lnTo>
                <a:lnTo>
                  <a:pt x="825823" y="1420"/>
                </a:lnTo>
                <a:lnTo>
                  <a:pt x="7784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61" name="object 69"/>
          <p:cNvSpPr/>
          <p:nvPr/>
        </p:nvSpPr>
        <p:spPr>
          <a:xfrm>
            <a:off x="3682118" y="4772807"/>
            <a:ext cx="932065" cy="9303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62" name="object 70"/>
          <p:cNvSpPr/>
          <p:nvPr/>
        </p:nvSpPr>
        <p:spPr>
          <a:xfrm>
            <a:off x="3753689" y="5024514"/>
            <a:ext cx="860680" cy="678873"/>
          </a:xfrm>
          <a:custGeom>
            <a:avLst/>
            <a:gdLst/>
            <a:ahLst/>
            <a:cxnLst/>
            <a:rect l="l" t="t" r="r" b="b"/>
            <a:pathLst>
              <a:path w="1419225" h="1120140">
                <a:moveTo>
                  <a:pt x="0" y="775191"/>
                </a:moveTo>
                <a:lnTo>
                  <a:pt x="36649" y="828694"/>
                </a:lnTo>
                <a:lnTo>
                  <a:pt x="77484" y="878884"/>
                </a:lnTo>
                <a:lnTo>
                  <a:pt x="111207" y="912126"/>
                </a:lnTo>
                <a:lnTo>
                  <a:pt x="146893" y="943281"/>
                </a:lnTo>
                <a:lnTo>
                  <a:pt x="184442" y="972251"/>
                </a:lnTo>
                <a:lnTo>
                  <a:pt x="223755" y="998935"/>
                </a:lnTo>
                <a:lnTo>
                  <a:pt x="264733" y="1023233"/>
                </a:lnTo>
                <a:lnTo>
                  <a:pt x="307275" y="1045046"/>
                </a:lnTo>
                <a:lnTo>
                  <a:pt x="351283" y="1064274"/>
                </a:lnTo>
                <a:lnTo>
                  <a:pt x="396655" y="1080818"/>
                </a:lnTo>
                <a:lnTo>
                  <a:pt x="443294" y="1094577"/>
                </a:lnTo>
                <a:lnTo>
                  <a:pt x="491099" y="1105453"/>
                </a:lnTo>
                <a:lnTo>
                  <a:pt x="539970" y="1113344"/>
                </a:lnTo>
                <a:lnTo>
                  <a:pt x="589808" y="1118152"/>
                </a:lnTo>
                <a:lnTo>
                  <a:pt x="640514" y="1119777"/>
                </a:lnTo>
                <a:lnTo>
                  <a:pt x="687930" y="1118356"/>
                </a:lnTo>
                <a:lnTo>
                  <a:pt x="734596" y="1114149"/>
                </a:lnTo>
                <a:lnTo>
                  <a:pt x="780428" y="1107236"/>
                </a:lnTo>
                <a:lnTo>
                  <a:pt x="825347" y="1097699"/>
                </a:lnTo>
                <a:lnTo>
                  <a:pt x="836216" y="1094710"/>
                </a:lnTo>
                <a:lnTo>
                  <a:pt x="628766" y="1094710"/>
                </a:lnTo>
                <a:lnTo>
                  <a:pt x="577516" y="1093049"/>
                </a:lnTo>
                <a:lnTo>
                  <a:pt x="527155" y="1088136"/>
                </a:lnTo>
                <a:lnTo>
                  <a:pt x="477784" y="1080073"/>
                </a:lnTo>
                <a:lnTo>
                  <a:pt x="429506" y="1068964"/>
                </a:lnTo>
                <a:lnTo>
                  <a:pt x="382425" y="1054911"/>
                </a:lnTo>
                <a:lnTo>
                  <a:pt x="336642" y="1038019"/>
                </a:lnTo>
                <a:lnTo>
                  <a:pt x="292261" y="1018389"/>
                </a:lnTo>
                <a:lnTo>
                  <a:pt x="249385" y="996125"/>
                </a:lnTo>
                <a:lnTo>
                  <a:pt x="208115" y="971331"/>
                </a:lnTo>
                <a:lnTo>
                  <a:pt x="168556" y="944109"/>
                </a:lnTo>
                <a:lnTo>
                  <a:pt x="130808" y="914562"/>
                </a:lnTo>
                <a:lnTo>
                  <a:pt x="94976" y="882794"/>
                </a:lnTo>
                <a:lnTo>
                  <a:pt x="61162" y="848907"/>
                </a:lnTo>
                <a:lnTo>
                  <a:pt x="29469" y="813005"/>
                </a:lnTo>
                <a:lnTo>
                  <a:pt x="0" y="775191"/>
                </a:lnTo>
                <a:close/>
              </a:path>
              <a:path w="1419225" h="1120140">
                <a:moveTo>
                  <a:pt x="1340179" y="0"/>
                </a:moveTo>
                <a:lnTo>
                  <a:pt x="1360083" y="49167"/>
                </a:lnTo>
                <a:lnTo>
                  <a:pt x="1376671" y="99933"/>
                </a:lnTo>
                <a:lnTo>
                  <a:pt x="1389808" y="152164"/>
                </a:lnTo>
                <a:lnTo>
                  <a:pt x="1399358" y="205725"/>
                </a:lnTo>
                <a:lnTo>
                  <a:pt x="1405188" y="260483"/>
                </a:lnTo>
                <a:lnTo>
                  <a:pt x="1407161" y="316304"/>
                </a:lnTo>
                <a:lnTo>
                  <a:pt x="1405740" y="363722"/>
                </a:lnTo>
                <a:lnTo>
                  <a:pt x="1401533" y="410390"/>
                </a:lnTo>
                <a:lnTo>
                  <a:pt x="1394620" y="456224"/>
                </a:lnTo>
                <a:lnTo>
                  <a:pt x="1385084" y="501144"/>
                </a:lnTo>
                <a:lnTo>
                  <a:pt x="1373005" y="545068"/>
                </a:lnTo>
                <a:lnTo>
                  <a:pt x="1358465" y="587916"/>
                </a:lnTo>
                <a:lnTo>
                  <a:pt x="1341545" y="629604"/>
                </a:lnTo>
                <a:lnTo>
                  <a:pt x="1322326" y="670053"/>
                </a:lnTo>
                <a:lnTo>
                  <a:pt x="1300891" y="709181"/>
                </a:lnTo>
                <a:lnTo>
                  <a:pt x="1277320" y="746906"/>
                </a:lnTo>
                <a:lnTo>
                  <a:pt x="1251695" y="783146"/>
                </a:lnTo>
                <a:lnTo>
                  <a:pt x="1224098" y="817821"/>
                </a:lnTo>
                <a:lnTo>
                  <a:pt x="1194609" y="850850"/>
                </a:lnTo>
                <a:lnTo>
                  <a:pt x="1163310" y="882149"/>
                </a:lnTo>
                <a:lnTo>
                  <a:pt x="1130283" y="911639"/>
                </a:lnTo>
                <a:lnTo>
                  <a:pt x="1095609" y="939237"/>
                </a:lnTo>
                <a:lnTo>
                  <a:pt x="1059369" y="964863"/>
                </a:lnTo>
                <a:lnTo>
                  <a:pt x="1021645" y="988435"/>
                </a:lnTo>
                <a:lnTo>
                  <a:pt x="982517" y="1009871"/>
                </a:lnTo>
                <a:lnTo>
                  <a:pt x="942069" y="1029090"/>
                </a:lnTo>
                <a:lnTo>
                  <a:pt x="900380" y="1046011"/>
                </a:lnTo>
                <a:lnTo>
                  <a:pt x="857533" y="1060552"/>
                </a:lnTo>
                <a:lnTo>
                  <a:pt x="813608" y="1072631"/>
                </a:lnTo>
                <a:lnTo>
                  <a:pt x="768688" y="1082169"/>
                </a:lnTo>
                <a:lnTo>
                  <a:pt x="722853" y="1089082"/>
                </a:lnTo>
                <a:lnTo>
                  <a:pt x="676185" y="1093289"/>
                </a:lnTo>
                <a:lnTo>
                  <a:pt x="628766" y="1094710"/>
                </a:lnTo>
                <a:lnTo>
                  <a:pt x="836216" y="1094710"/>
                </a:lnTo>
                <a:lnTo>
                  <a:pt x="912117" y="1071078"/>
                </a:lnTo>
                <a:lnTo>
                  <a:pt x="953806" y="1054158"/>
                </a:lnTo>
                <a:lnTo>
                  <a:pt x="994254" y="1034939"/>
                </a:lnTo>
                <a:lnTo>
                  <a:pt x="1033382" y="1013503"/>
                </a:lnTo>
                <a:lnTo>
                  <a:pt x="1071107" y="989932"/>
                </a:lnTo>
                <a:lnTo>
                  <a:pt x="1107347" y="964307"/>
                </a:lnTo>
                <a:lnTo>
                  <a:pt x="1142023" y="936709"/>
                </a:lnTo>
                <a:lnTo>
                  <a:pt x="1175051" y="907220"/>
                </a:lnTo>
                <a:lnTo>
                  <a:pt x="1206352" y="875921"/>
                </a:lnTo>
                <a:lnTo>
                  <a:pt x="1235842" y="842894"/>
                </a:lnTo>
                <a:lnTo>
                  <a:pt x="1263441" y="808220"/>
                </a:lnTo>
                <a:lnTo>
                  <a:pt x="1289068" y="771981"/>
                </a:lnTo>
                <a:lnTo>
                  <a:pt x="1312640" y="734258"/>
                </a:lnTo>
                <a:lnTo>
                  <a:pt x="1334077" y="695132"/>
                </a:lnTo>
                <a:lnTo>
                  <a:pt x="1353297" y="654684"/>
                </a:lnTo>
                <a:lnTo>
                  <a:pt x="1370218" y="612998"/>
                </a:lnTo>
                <a:lnTo>
                  <a:pt x="1384760" y="570153"/>
                </a:lnTo>
                <a:lnTo>
                  <a:pt x="1396840" y="526231"/>
                </a:lnTo>
                <a:lnTo>
                  <a:pt x="1406378" y="481313"/>
                </a:lnTo>
                <a:lnTo>
                  <a:pt x="1413291" y="435482"/>
                </a:lnTo>
                <a:lnTo>
                  <a:pt x="1417499" y="388818"/>
                </a:lnTo>
                <a:lnTo>
                  <a:pt x="1418920" y="341403"/>
                </a:lnTo>
                <a:lnTo>
                  <a:pt x="1417203" y="289337"/>
                </a:lnTo>
                <a:lnTo>
                  <a:pt x="1412127" y="238192"/>
                </a:lnTo>
                <a:lnTo>
                  <a:pt x="1403800" y="188074"/>
                </a:lnTo>
                <a:lnTo>
                  <a:pt x="1392332" y="139089"/>
                </a:lnTo>
                <a:lnTo>
                  <a:pt x="1377833" y="91344"/>
                </a:lnTo>
                <a:lnTo>
                  <a:pt x="1360412" y="44945"/>
                </a:lnTo>
                <a:lnTo>
                  <a:pt x="1340179" y="0"/>
                </a:lnTo>
                <a:close/>
              </a:path>
            </a:pathLst>
          </a:custGeom>
          <a:solidFill>
            <a:srgbClr val="D8D9DD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63" name="object 71"/>
          <p:cNvSpPr/>
          <p:nvPr/>
        </p:nvSpPr>
        <p:spPr>
          <a:xfrm>
            <a:off x="7843109" y="2848722"/>
            <a:ext cx="1220740" cy="1218430"/>
          </a:xfrm>
          <a:custGeom>
            <a:avLst/>
            <a:gdLst/>
            <a:ahLst/>
            <a:cxnLst/>
            <a:rect l="l" t="t" r="r" b="b"/>
            <a:pathLst>
              <a:path w="2012950" h="2010409">
                <a:moveTo>
                  <a:pt x="1019382" y="0"/>
                </a:moveTo>
                <a:lnTo>
                  <a:pt x="971396" y="1109"/>
                </a:lnTo>
                <a:lnTo>
                  <a:pt x="923981" y="4405"/>
                </a:lnTo>
                <a:lnTo>
                  <a:pt x="877186" y="9838"/>
                </a:lnTo>
                <a:lnTo>
                  <a:pt x="831059" y="17360"/>
                </a:lnTo>
                <a:lnTo>
                  <a:pt x="785651" y="26921"/>
                </a:lnTo>
                <a:lnTo>
                  <a:pt x="741009" y="38473"/>
                </a:lnTo>
                <a:lnTo>
                  <a:pt x="697183" y="51966"/>
                </a:lnTo>
                <a:lnTo>
                  <a:pt x="654221" y="67352"/>
                </a:lnTo>
                <a:lnTo>
                  <a:pt x="612174" y="84582"/>
                </a:lnTo>
                <a:lnTo>
                  <a:pt x="571089" y="103607"/>
                </a:lnTo>
                <a:lnTo>
                  <a:pt x="531015" y="124377"/>
                </a:lnTo>
                <a:lnTo>
                  <a:pt x="492002" y="146845"/>
                </a:lnTo>
                <a:lnTo>
                  <a:pt x="454098" y="170960"/>
                </a:lnTo>
                <a:lnTo>
                  <a:pt x="417353" y="196674"/>
                </a:lnTo>
                <a:lnTo>
                  <a:pt x="381815" y="223939"/>
                </a:lnTo>
                <a:lnTo>
                  <a:pt x="347534" y="252704"/>
                </a:lnTo>
                <a:lnTo>
                  <a:pt x="314558" y="282922"/>
                </a:lnTo>
                <a:lnTo>
                  <a:pt x="282936" y="314543"/>
                </a:lnTo>
                <a:lnTo>
                  <a:pt x="252717" y="347518"/>
                </a:lnTo>
                <a:lnTo>
                  <a:pt x="223950" y="381798"/>
                </a:lnTo>
                <a:lnTo>
                  <a:pt x="196685" y="417335"/>
                </a:lnTo>
                <a:lnTo>
                  <a:pt x="170969" y="454079"/>
                </a:lnTo>
                <a:lnTo>
                  <a:pt x="146853" y="491982"/>
                </a:lnTo>
                <a:lnTo>
                  <a:pt x="124384" y="530994"/>
                </a:lnTo>
                <a:lnTo>
                  <a:pt x="103613" y="571067"/>
                </a:lnTo>
                <a:lnTo>
                  <a:pt x="84587" y="612152"/>
                </a:lnTo>
                <a:lnTo>
                  <a:pt x="67356" y="654199"/>
                </a:lnTo>
                <a:lnTo>
                  <a:pt x="51969" y="697160"/>
                </a:lnTo>
                <a:lnTo>
                  <a:pt x="38475" y="740986"/>
                </a:lnTo>
                <a:lnTo>
                  <a:pt x="26923" y="785628"/>
                </a:lnTo>
                <a:lnTo>
                  <a:pt x="17361" y="831036"/>
                </a:lnTo>
                <a:lnTo>
                  <a:pt x="9839" y="877163"/>
                </a:lnTo>
                <a:lnTo>
                  <a:pt x="4405" y="923959"/>
                </a:lnTo>
                <a:lnTo>
                  <a:pt x="1109" y="971374"/>
                </a:lnTo>
                <a:lnTo>
                  <a:pt x="0" y="1019361"/>
                </a:lnTo>
                <a:lnTo>
                  <a:pt x="1280" y="1070876"/>
                </a:lnTo>
                <a:lnTo>
                  <a:pt x="5079" y="1121727"/>
                </a:lnTo>
                <a:lnTo>
                  <a:pt x="11337" y="1171853"/>
                </a:lnTo>
                <a:lnTo>
                  <a:pt x="19992" y="1221194"/>
                </a:lnTo>
                <a:lnTo>
                  <a:pt x="30985" y="1269690"/>
                </a:lnTo>
                <a:lnTo>
                  <a:pt x="44253" y="1317280"/>
                </a:lnTo>
                <a:lnTo>
                  <a:pt x="59736" y="1363904"/>
                </a:lnTo>
                <a:lnTo>
                  <a:pt x="77373" y="1409501"/>
                </a:lnTo>
                <a:lnTo>
                  <a:pt x="97104" y="1454011"/>
                </a:lnTo>
                <a:lnTo>
                  <a:pt x="118867" y="1497373"/>
                </a:lnTo>
                <a:lnTo>
                  <a:pt x="142601" y="1539528"/>
                </a:lnTo>
                <a:lnTo>
                  <a:pt x="168245" y="1580414"/>
                </a:lnTo>
                <a:lnTo>
                  <a:pt x="195740" y="1619972"/>
                </a:lnTo>
                <a:lnTo>
                  <a:pt x="225023" y="1658140"/>
                </a:lnTo>
                <a:lnTo>
                  <a:pt x="256034" y="1694859"/>
                </a:lnTo>
                <a:lnTo>
                  <a:pt x="289568" y="1728389"/>
                </a:lnTo>
                <a:lnTo>
                  <a:pt x="324625" y="1760340"/>
                </a:lnTo>
                <a:lnTo>
                  <a:pt x="361145" y="1790653"/>
                </a:lnTo>
                <a:lnTo>
                  <a:pt x="399070" y="1819269"/>
                </a:lnTo>
                <a:lnTo>
                  <a:pt x="438341" y="1846130"/>
                </a:lnTo>
                <a:lnTo>
                  <a:pt x="478901" y="1871178"/>
                </a:lnTo>
                <a:lnTo>
                  <a:pt x="520690" y="1894354"/>
                </a:lnTo>
                <a:lnTo>
                  <a:pt x="563650" y="1915600"/>
                </a:lnTo>
                <a:lnTo>
                  <a:pt x="607723" y="1934858"/>
                </a:lnTo>
                <a:lnTo>
                  <a:pt x="652850" y="1952069"/>
                </a:lnTo>
                <a:lnTo>
                  <a:pt x="698972" y="1967174"/>
                </a:lnTo>
                <a:lnTo>
                  <a:pt x="746032" y="1980116"/>
                </a:lnTo>
                <a:lnTo>
                  <a:pt x="793970" y="1990836"/>
                </a:lnTo>
                <a:lnTo>
                  <a:pt x="842729" y="1999275"/>
                </a:lnTo>
                <a:lnTo>
                  <a:pt x="892249" y="2005375"/>
                </a:lnTo>
                <a:lnTo>
                  <a:pt x="942473" y="2009078"/>
                </a:lnTo>
                <a:lnTo>
                  <a:pt x="993341" y="2010326"/>
                </a:lnTo>
                <a:lnTo>
                  <a:pt x="1041327" y="2009216"/>
                </a:lnTo>
                <a:lnTo>
                  <a:pt x="1088742" y="2005920"/>
                </a:lnTo>
                <a:lnTo>
                  <a:pt x="1135537" y="2000487"/>
                </a:lnTo>
                <a:lnTo>
                  <a:pt x="1181664" y="1992965"/>
                </a:lnTo>
                <a:lnTo>
                  <a:pt x="1227072" y="1983404"/>
                </a:lnTo>
                <a:lnTo>
                  <a:pt x="1271714" y="1971852"/>
                </a:lnTo>
                <a:lnTo>
                  <a:pt x="1315540" y="1958359"/>
                </a:lnTo>
                <a:lnTo>
                  <a:pt x="1358502" y="1942973"/>
                </a:lnTo>
                <a:lnTo>
                  <a:pt x="1400549" y="1925743"/>
                </a:lnTo>
                <a:lnTo>
                  <a:pt x="1441634" y="1906718"/>
                </a:lnTo>
                <a:lnTo>
                  <a:pt x="1481708" y="1885948"/>
                </a:lnTo>
                <a:lnTo>
                  <a:pt x="1520721" y="1863481"/>
                </a:lnTo>
                <a:lnTo>
                  <a:pt x="1558625" y="1839365"/>
                </a:lnTo>
                <a:lnTo>
                  <a:pt x="1595370" y="1813651"/>
                </a:lnTo>
                <a:lnTo>
                  <a:pt x="1630908" y="1786387"/>
                </a:lnTo>
                <a:lnTo>
                  <a:pt x="1665189" y="1757621"/>
                </a:lnTo>
                <a:lnTo>
                  <a:pt x="1698166" y="1727404"/>
                </a:lnTo>
                <a:lnTo>
                  <a:pt x="1729788" y="1695783"/>
                </a:lnTo>
                <a:lnTo>
                  <a:pt x="1760006" y="1662808"/>
                </a:lnTo>
                <a:lnTo>
                  <a:pt x="1788773" y="1628527"/>
                </a:lnTo>
                <a:lnTo>
                  <a:pt x="1816038" y="1592990"/>
                </a:lnTo>
                <a:lnTo>
                  <a:pt x="1841754" y="1556246"/>
                </a:lnTo>
                <a:lnTo>
                  <a:pt x="1865870" y="1518343"/>
                </a:lnTo>
                <a:lnTo>
                  <a:pt x="1888339" y="1479331"/>
                </a:lnTo>
                <a:lnTo>
                  <a:pt x="1909110" y="1439258"/>
                </a:lnTo>
                <a:lnTo>
                  <a:pt x="1928136" y="1398173"/>
                </a:lnTo>
                <a:lnTo>
                  <a:pt x="1945367" y="1356126"/>
                </a:lnTo>
                <a:lnTo>
                  <a:pt x="1960754" y="1313165"/>
                </a:lnTo>
                <a:lnTo>
                  <a:pt x="1974248" y="1269339"/>
                </a:lnTo>
                <a:lnTo>
                  <a:pt x="1985800" y="1224698"/>
                </a:lnTo>
                <a:lnTo>
                  <a:pt x="1995362" y="1179289"/>
                </a:lnTo>
                <a:lnTo>
                  <a:pt x="2002884" y="1133162"/>
                </a:lnTo>
                <a:lnTo>
                  <a:pt x="2008318" y="1086367"/>
                </a:lnTo>
                <a:lnTo>
                  <a:pt x="2011614" y="1038951"/>
                </a:lnTo>
                <a:lnTo>
                  <a:pt x="2012724" y="990964"/>
                </a:lnTo>
                <a:lnTo>
                  <a:pt x="2011444" y="939452"/>
                </a:lnTo>
                <a:lnTo>
                  <a:pt x="2007646" y="888603"/>
                </a:lnTo>
                <a:lnTo>
                  <a:pt x="2001390" y="838480"/>
                </a:lnTo>
                <a:lnTo>
                  <a:pt x="1992737" y="789142"/>
                </a:lnTo>
                <a:lnTo>
                  <a:pt x="1981747" y="740649"/>
                </a:lnTo>
                <a:lnTo>
                  <a:pt x="1968482" y="693062"/>
                </a:lnTo>
                <a:lnTo>
                  <a:pt x="1953003" y="646441"/>
                </a:lnTo>
                <a:lnTo>
                  <a:pt x="1935370" y="600847"/>
                </a:lnTo>
                <a:lnTo>
                  <a:pt x="1915644" y="556340"/>
                </a:lnTo>
                <a:lnTo>
                  <a:pt x="1893886" y="512981"/>
                </a:lnTo>
                <a:lnTo>
                  <a:pt x="1870157" y="470829"/>
                </a:lnTo>
                <a:lnTo>
                  <a:pt x="1844517" y="429945"/>
                </a:lnTo>
                <a:lnTo>
                  <a:pt x="1817027" y="390391"/>
                </a:lnTo>
                <a:lnTo>
                  <a:pt x="1787748" y="352225"/>
                </a:lnTo>
                <a:lnTo>
                  <a:pt x="1756742" y="315508"/>
                </a:lnTo>
                <a:lnTo>
                  <a:pt x="1723202" y="281972"/>
                </a:lnTo>
                <a:lnTo>
                  <a:pt x="1688142" y="250017"/>
                </a:lnTo>
                <a:lnTo>
                  <a:pt x="1651619" y="219700"/>
                </a:lnTo>
                <a:lnTo>
                  <a:pt x="1613692" y="191080"/>
                </a:lnTo>
                <a:lnTo>
                  <a:pt x="1574419" y="164215"/>
                </a:lnTo>
                <a:lnTo>
                  <a:pt x="1533858" y="139163"/>
                </a:lnTo>
                <a:lnTo>
                  <a:pt x="1492068" y="115984"/>
                </a:lnTo>
                <a:lnTo>
                  <a:pt x="1449107" y="94735"/>
                </a:lnTo>
                <a:lnTo>
                  <a:pt x="1405034" y="75475"/>
                </a:lnTo>
                <a:lnTo>
                  <a:pt x="1359906" y="58262"/>
                </a:lnTo>
                <a:lnTo>
                  <a:pt x="1313781" y="43155"/>
                </a:lnTo>
                <a:lnTo>
                  <a:pt x="1266719" y="30212"/>
                </a:lnTo>
                <a:lnTo>
                  <a:pt x="1218778" y="19491"/>
                </a:lnTo>
                <a:lnTo>
                  <a:pt x="1170015" y="11051"/>
                </a:lnTo>
                <a:lnTo>
                  <a:pt x="1120489" y="4950"/>
                </a:lnTo>
                <a:lnTo>
                  <a:pt x="1070259" y="1247"/>
                </a:lnTo>
                <a:lnTo>
                  <a:pt x="1019382" y="0"/>
                </a:lnTo>
                <a:close/>
              </a:path>
            </a:pathLst>
          </a:custGeom>
          <a:solidFill>
            <a:srgbClr val="307692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64" name="object 72"/>
          <p:cNvSpPr/>
          <p:nvPr/>
        </p:nvSpPr>
        <p:spPr>
          <a:xfrm>
            <a:off x="8105936" y="3210525"/>
            <a:ext cx="958108" cy="856673"/>
          </a:xfrm>
          <a:custGeom>
            <a:avLst/>
            <a:gdLst/>
            <a:ahLst/>
            <a:cxnLst/>
            <a:rect l="l" t="t" r="r" b="b"/>
            <a:pathLst>
              <a:path w="1579880" h="1413509">
                <a:moveTo>
                  <a:pt x="1232391" y="0"/>
                </a:moveTo>
                <a:lnTo>
                  <a:pt x="0" y="934830"/>
                </a:lnTo>
                <a:lnTo>
                  <a:pt x="474980" y="1409820"/>
                </a:lnTo>
                <a:lnTo>
                  <a:pt x="496048" y="1411348"/>
                </a:lnTo>
                <a:lnTo>
                  <a:pt x="517236" y="1412453"/>
                </a:lnTo>
                <a:lnTo>
                  <a:pt x="538545" y="1413123"/>
                </a:lnTo>
                <a:lnTo>
                  <a:pt x="559972" y="1413349"/>
                </a:lnTo>
                <a:lnTo>
                  <a:pt x="607956" y="1412240"/>
                </a:lnTo>
                <a:lnTo>
                  <a:pt x="655370" y="1408944"/>
                </a:lnTo>
                <a:lnTo>
                  <a:pt x="702163" y="1403511"/>
                </a:lnTo>
                <a:lnTo>
                  <a:pt x="748288" y="1395989"/>
                </a:lnTo>
                <a:lnTo>
                  <a:pt x="793696" y="1386428"/>
                </a:lnTo>
                <a:lnTo>
                  <a:pt x="838336" y="1374876"/>
                </a:lnTo>
                <a:lnTo>
                  <a:pt x="882161" y="1361382"/>
                </a:lnTo>
                <a:lnTo>
                  <a:pt x="925121" y="1345996"/>
                </a:lnTo>
                <a:lnTo>
                  <a:pt x="967168" y="1328766"/>
                </a:lnTo>
                <a:lnTo>
                  <a:pt x="1008252" y="1309742"/>
                </a:lnTo>
                <a:lnTo>
                  <a:pt x="1048325" y="1288971"/>
                </a:lnTo>
                <a:lnTo>
                  <a:pt x="1087337" y="1266504"/>
                </a:lnTo>
                <a:lnTo>
                  <a:pt x="1125240" y="1242389"/>
                </a:lnTo>
                <a:lnTo>
                  <a:pt x="1161985" y="1216674"/>
                </a:lnTo>
                <a:lnTo>
                  <a:pt x="1197522" y="1189410"/>
                </a:lnTo>
                <a:lnTo>
                  <a:pt x="1231803" y="1160645"/>
                </a:lnTo>
                <a:lnTo>
                  <a:pt x="1264778" y="1130427"/>
                </a:lnTo>
                <a:lnTo>
                  <a:pt x="1296400" y="1098806"/>
                </a:lnTo>
                <a:lnTo>
                  <a:pt x="1326618" y="1065831"/>
                </a:lnTo>
                <a:lnTo>
                  <a:pt x="1355385" y="1031550"/>
                </a:lnTo>
                <a:lnTo>
                  <a:pt x="1382650" y="996014"/>
                </a:lnTo>
                <a:lnTo>
                  <a:pt x="1408365" y="959269"/>
                </a:lnTo>
                <a:lnTo>
                  <a:pt x="1432481" y="921367"/>
                </a:lnTo>
                <a:lnTo>
                  <a:pt x="1454949" y="882354"/>
                </a:lnTo>
                <a:lnTo>
                  <a:pt x="1475721" y="842281"/>
                </a:lnTo>
                <a:lnTo>
                  <a:pt x="1494746" y="801197"/>
                </a:lnTo>
                <a:lnTo>
                  <a:pt x="1511977" y="759150"/>
                </a:lnTo>
                <a:lnTo>
                  <a:pt x="1527364" y="716189"/>
                </a:lnTo>
                <a:lnTo>
                  <a:pt x="1540858" y="672363"/>
                </a:lnTo>
                <a:lnTo>
                  <a:pt x="1552410" y="627721"/>
                </a:lnTo>
                <a:lnTo>
                  <a:pt x="1561972" y="582312"/>
                </a:lnTo>
                <a:lnTo>
                  <a:pt x="1569494" y="536186"/>
                </a:lnTo>
                <a:lnTo>
                  <a:pt x="1574928" y="489390"/>
                </a:lnTo>
                <a:lnTo>
                  <a:pt x="1578224" y="441974"/>
                </a:lnTo>
                <a:lnTo>
                  <a:pt x="1579334" y="393988"/>
                </a:lnTo>
                <a:lnTo>
                  <a:pt x="1579263" y="381887"/>
                </a:lnTo>
                <a:lnTo>
                  <a:pt x="1579051" y="369821"/>
                </a:lnTo>
                <a:lnTo>
                  <a:pt x="1578698" y="357785"/>
                </a:lnTo>
                <a:lnTo>
                  <a:pt x="1578203" y="345780"/>
                </a:lnTo>
                <a:lnTo>
                  <a:pt x="1232391" y="0"/>
                </a:lnTo>
                <a:close/>
              </a:path>
            </a:pathLst>
          </a:custGeom>
          <a:solidFill>
            <a:srgbClr val="307692">
              <a:alpha val="50000"/>
            </a:srgbClr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65" name="object 73"/>
          <p:cNvSpPr/>
          <p:nvPr/>
        </p:nvSpPr>
        <p:spPr>
          <a:xfrm>
            <a:off x="7975327" y="2979597"/>
            <a:ext cx="944245" cy="943648"/>
          </a:xfrm>
          <a:custGeom>
            <a:avLst/>
            <a:gdLst/>
            <a:ahLst/>
            <a:cxnLst/>
            <a:rect l="l" t="t" r="r" b="b"/>
            <a:pathLst>
              <a:path w="1557019" h="1557020">
                <a:moveTo>
                  <a:pt x="778405" y="0"/>
                </a:moveTo>
                <a:lnTo>
                  <a:pt x="730986" y="1420"/>
                </a:lnTo>
                <a:lnTo>
                  <a:pt x="684318" y="5628"/>
                </a:lnTo>
                <a:lnTo>
                  <a:pt x="638483" y="12541"/>
                </a:lnTo>
                <a:lnTo>
                  <a:pt x="593562" y="22078"/>
                </a:lnTo>
                <a:lnTo>
                  <a:pt x="549637" y="34157"/>
                </a:lnTo>
                <a:lnTo>
                  <a:pt x="506789" y="48698"/>
                </a:lnTo>
                <a:lnTo>
                  <a:pt x="465100" y="65619"/>
                </a:lnTo>
                <a:lnTo>
                  <a:pt x="424651" y="84838"/>
                </a:lnTo>
                <a:lnTo>
                  <a:pt x="385524" y="106274"/>
                </a:lnTo>
                <a:lnTo>
                  <a:pt x="347799" y="129845"/>
                </a:lnTo>
                <a:lnTo>
                  <a:pt x="311558" y="155471"/>
                </a:lnTo>
                <a:lnTo>
                  <a:pt x="276883" y="183069"/>
                </a:lnTo>
                <a:lnTo>
                  <a:pt x="243856" y="212559"/>
                </a:lnTo>
                <a:lnTo>
                  <a:pt x="212556" y="243858"/>
                </a:lnTo>
                <a:lnTo>
                  <a:pt x="183067" y="276886"/>
                </a:lnTo>
                <a:lnTo>
                  <a:pt x="155469" y="311561"/>
                </a:lnTo>
                <a:lnTo>
                  <a:pt x="129843" y="347801"/>
                </a:lnTo>
                <a:lnTo>
                  <a:pt x="106272" y="385525"/>
                </a:lnTo>
                <a:lnTo>
                  <a:pt x="84836" y="424652"/>
                </a:lnTo>
                <a:lnTo>
                  <a:pt x="65618" y="465100"/>
                </a:lnTo>
                <a:lnTo>
                  <a:pt x="48697" y="506789"/>
                </a:lnTo>
                <a:lnTo>
                  <a:pt x="34157" y="549635"/>
                </a:lnTo>
                <a:lnTo>
                  <a:pt x="22077" y="593559"/>
                </a:lnTo>
                <a:lnTo>
                  <a:pt x="12540" y="638478"/>
                </a:lnTo>
                <a:lnTo>
                  <a:pt x="5627" y="684311"/>
                </a:lnTo>
                <a:lnTo>
                  <a:pt x="1420" y="730977"/>
                </a:lnTo>
                <a:lnTo>
                  <a:pt x="0" y="778395"/>
                </a:lnTo>
                <a:lnTo>
                  <a:pt x="1420" y="825812"/>
                </a:lnTo>
                <a:lnTo>
                  <a:pt x="5627" y="872478"/>
                </a:lnTo>
                <a:lnTo>
                  <a:pt x="12540" y="918311"/>
                </a:lnTo>
                <a:lnTo>
                  <a:pt x="22077" y="963230"/>
                </a:lnTo>
                <a:lnTo>
                  <a:pt x="34157" y="1007153"/>
                </a:lnTo>
                <a:lnTo>
                  <a:pt x="48697" y="1049999"/>
                </a:lnTo>
                <a:lnTo>
                  <a:pt x="65618" y="1091687"/>
                </a:lnTo>
                <a:lnTo>
                  <a:pt x="84836" y="1132135"/>
                </a:lnTo>
                <a:lnTo>
                  <a:pt x="106272" y="1171261"/>
                </a:lnTo>
                <a:lnTo>
                  <a:pt x="129843" y="1208985"/>
                </a:lnTo>
                <a:lnTo>
                  <a:pt x="155469" y="1245225"/>
                </a:lnTo>
                <a:lnTo>
                  <a:pt x="183067" y="1279899"/>
                </a:lnTo>
                <a:lnTo>
                  <a:pt x="212556" y="1312926"/>
                </a:lnTo>
                <a:lnTo>
                  <a:pt x="243856" y="1344225"/>
                </a:lnTo>
                <a:lnTo>
                  <a:pt x="276883" y="1373714"/>
                </a:lnTo>
                <a:lnTo>
                  <a:pt x="311558" y="1401312"/>
                </a:lnTo>
                <a:lnTo>
                  <a:pt x="347799" y="1426937"/>
                </a:lnTo>
                <a:lnTo>
                  <a:pt x="385524" y="1450508"/>
                </a:lnTo>
                <a:lnTo>
                  <a:pt x="424651" y="1471943"/>
                </a:lnTo>
                <a:lnTo>
                  <a:pt x="465100" y="1491162"/>
                </a:lnTo>
                <a:lnTo>
                  <a:pt x="506789" y="1508082"/>
                </a:lnTo>
                <a:lnTo>
                  <a:pt x="549637" y="1522622"/>
                </a:lnTo>
                <a:lnTo>
                  <a:pt x="593562" y="1534702"/>
                </a:lnTo>
                <a:lnTo>
                  <a:pt x="638483" y="1544239"/>
                </a:lnTo>
                <a:lnTo>
                  <a:pt x="684318" y="1551151"/>
                </a:lnTo>
                <a:lnTo>
                  <a:pt x="730986" y="1555359"/>
                </a:lnTo>
                <a:lnTo>
                  <a:pt x="778405" y="1556779"/>
                </a:lnTo>
                <a:lnTo>
                  <a:pt x="825823" y="1555359"/>
                </a:lnTo>
                <a:lnTo>
                  <a:pt x="872490" y="1551151"/>
                </a:lnTo>
                <a:lnTo>
                  <a:pt x="918324" y="1544239"/>
                </a:lnTo>
                <a:lnTo>
                  <a:pt x="963243" y="1534702"/>
                </a:lnTo>
                <a:lnTo>
                  <a:pt x="1007167" y="1522622"/>
                </a:lnTo>
                <a:lnTo>
                  <a:pt x="1050013" y="1508082"/>
                </a:lnTo>
                <a:lnTo>
                  <a:pt x="1091700" y="1491162"/>
                </a:lnTo>
                <a:lnTo>
                  <a:pt x="1132148" y="1471943"/>
                </a:lnTo>
                <a:lnTo>
                  <a:pt x="1171274" y="1450508"/>
                </a:lnTo>
                <a:lnTo>
                  <a:pt x="1208997" y="1426937"/>
                </a:lnTo>
                <a:lnTo>
                  <a:pt x="1245236" y="1401312"/>
                </a:lnTo>
                <a:lnTo>
                  <a:pt x="1279910" y="1373714"/>
                </a:lnTo>
                <a:lnTo>
                  <a:pt x="1312936" y="1344225"/>
                </a:lnTo>
                <a:lnTo>
                  <a:pt x="1344234" y="1312926"/>
                </a:lnTo>
                <a:lnTo>
                  <a:pt x="1373722" y="1279899"/>
                </a:lnTo>
                <a:lnTo>
                  <a:pt x="1401318" y="1245225"/>
                </a:lnTo>
                <a:lnTo>
                  <a:pt x="1426943" y="1208985"/>
                </a:lnTo>
                <a:lnTo>
                  <a:pt x="1450513" y="1171261"/>
                </a:lnTo>
                <a:lnTo>
                  <a:pt x="1471947" y="1132135"/>
                </a:lnTo>
                <a:lnTo>
                  <a:pt x="1491165" y="1091687"/>
                </a:lnTo>
                <a:lnTo>
                  <a:pt x="1508084" y="1049999"/>
                </a:lnTo>
                <a:lnTo>
                  <a:pt x="1522624" y="1007153"/>
                </a:lnTo>
                <a:lnTo>
                  <a:pt x="1534703" y="963230"/>
                </a:lnTo>
                <a:lnTo>
                  <a:pt x="1544239" y="918311"/>
                </a:lnTo>
                <a:lnTo>
                  <a:pt x="1551152" y="872478"/>
                </a:lnTo>
                <a:lnTo>
                  <a:pt x="1555359" y="825812"/>
                </a:lnTo>
                <a:lnTo>
                  <a:pt x="1556779" y="778395"/>
                </a:lnTo>
                <a:lnTo>
                  <a:pt x="1555359" y="730977"/>
                </a:lnTo>
                <a:lnTo>
                  <a:pt x="1551152" y="684311"/>
                </a:lnTo>
                <a:lnTo>
                  <a:pt x="1544239" y="638478"/>
                </a:lnTo>
                <a:lnTo>
                  <a:pt x="1534703" y="593559"/>
                </a:lnTo>
                <a:lnTo>
                  <a:pt x="1522624" y="549635"/>
                </a:lnTo>
                <a:lnTo>
                  <a:pt x="1508084" y="506789"/>
                </a:lnTo>
                <a:lnTo>
                  <a:pt x="1491165" y="465100"/>
                </a:lnTo>
                <a:lnTo>
                  <a:pt x="1471947" y="424652"/>
                </a:lnTo>
                <a:lnTo>
                  <a:pt x="1450513" y="385525"/>
                </a:lnTo>
                <a:lnTo>
                  <a:pt x="1426943" y="347801"/>
                </a:lnTo>
                <a:lnTo>
                  <a:pt x="1401318" y="311561"/>
                </a:lnTo>
                <a:lnTo>
                  <a:pt x="1373722" y="276886"/>
                </a:lnTo>
                <a:lnTo>
                  <a:pt x="1344234" y="243858"/>
                </a:lnTo>
                <a:lnTo>
                  <a:pt x="1312936" y="212559"/>
                </a:lnTo>
                <a:lnTo>
                  <a:pt x="1279910" y="183069"/>
                </a:lnTo>
                <a:lnTo>
                  <a:pt x="1245236" y="155471"/>
                </a:lnTo>
                <a:lnTo>
                  <a:pt x="1208997" y="129845"/>
                </a:lnTo>
                <a:lnTo>
                  <a:pt x="1171274" y="106274"/>
                </a:lnTo>
                <a:lnTo>
                  <a:pt x="1132148" y="84838"/>
                </a:lnTo>
                <a:lnTo>
                  <a:pt x="1091700" y="65619"/>
                </a:lnTo>
                <a:lnTo>
                  <a:pt x="1050013" y="48698"/>
                </a:lnTo>
                <a:lnTo>
                  <a:pt x="1007167" y="34157"/>
                </a:lnTo>
                <a:lnTo>
                  <a:pt x="963243" y="22078"/>
                </a:lnTo>
                <a:lnTo>
                  <a:pt x="918324" y="12541"/>
                </a:lnTo>
                <a:lnTo>
                  <a:pt x="872490" y="5628"/>
                </a:lnTo>
                <a:lnTo>
                  <a:pt x="825823" y="1420"/>
                </a:lnTo>
                <a:lnTo>
                  <a:pt x="7784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66" name="object 74"/>
          <p:cNvSpPr/>
          <p:nvPr/>
        </p:nvSpPr>
        <p:spPr>
          <a:xfrm>
            <a:off x="7987379" y="2992725"/>
            <a:ext cx="932047" cy="9303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67" name="object 75"/>
          <p:cNvSpPr/>
          <p:nvPr/>
        </p:nvSpPr>
        <p:spPr>
          <a:xfrm>
            <a:off x="8058958" y="3244445"/>
            <a:ext cx="860680" cy="678873"/>
          </a:xfrm>
          <a:custGeom>
            <a:avLst/>
            <a:gdLst/>
            <a:ahLst/>
            <a:cxnLst/>
            <a:rect l="l" t="t" r="r" b="b"/>
            <a:pathLst>
              <a:path w="1419225" h="1120140">
                <a:moveTo>
                  <a:pt x="0" y="775170"/>
                </a:moveTo>
                <a:lnTo>
                  <a:pt x="36627" y="828685"/>
                </a:lnTo>
                <a:lnTo>
                  <a:pt x="77463" y="878863"/>
                </a:lnTo>
                <a:lnTo>
                  <a:pt x="111186" y="912111"/>
                </a:lnTo>
                <a:lnTo>
                  <a:pt x="146874" y="943273"/>
                </a:lnTo>
                <a:lnTo>
                  <a:pt x="184426" y="972247"/>
                </a:lnTo>
                <a:lnTo>
                  <a:pt x="223743" y="998935"/>
                </a:lnTo>
                <a:lnTo>
                  <a:pt x="264724" y="1023236"/>
                </a:lnTo>
                <a:lnTo>
                  <a:pt x="307270" y="1045052"/>
                </a:lnTo>
                <a:lnTo>
                  <a:pt x="351280" y="1064282"/>
                </a:lnTo>
                <a:lnTo>
                  <a:pt x="396655" y="1080827"/>
                </a:lnTo>
                <a:lnTo>
                  <a:pt x="443295" y="1094587"/>
                </a:lnTo>
                <a:lnTo>
                  <a:pt x="491100" y="1105463"/>
                </a:lnTo>
                <a:lnTo>
                  <a:pt x="539969" y="1113354"/>
                </a:lnTo>
                <a:lnTo>
                  <a:pt x="589804" y="1118163"/>
                </a:lnTo>
                <a:lnTo>
                  <a:pt x="640504" y="1119787"/>
                </a:lnTo>
                <a:lnTo>
                  <a:pt x="687921" y="1118367"/>
                </a:lnTo>
                <a:lnTo>
                  <a:pt x="734587" y="1114159"/>
                </a:lnTo>
                <a:lnTo>
                  <a:pt x="780420" y="1107246"/>
                </a:lnTo>
                <a:lnTo>
                  <a:pt x="825338" y="1097709"/>
                </a:lnTo>
                <a:lnTo>
                  <a:pt x="836321" y="1094689"/>
                </a:lnTo>
                <a:lnTo>
                  <a:pt x="628787" y="1094689"/>
                </a:lnTo>
                <a:lnTo>
                  <a:pt x="577532" y="1093028"/>
                </a:lnTo>
                <a:lnTo>
                  <a:pt x="527166" y="1088115"/>
                </a:lnTo>
                <a:lnTo>
                  <a:pt x="477792" y="1080052"/>
                </a:lnTo>
                <a:lnTo>
                  <a:pt x="429512" y="1068943"/>
                </a:lnTo>
                <a:lnTo>
                  <a:pt x="382429" y="1054890"/>
                </a:lnTo>
                <a:lnTo>
                  <a:pt x="336645" y="1037998"/>
                </a:lnTo>
                <a:lnTo>
                  <a:pt x="292264" y="1018368"/>
                </a:lnTo>
                <a:lnTo>
                  <a:pt x="249387" y="996105"/>
                </a:lnTo>
                <a:lnTo>
                  <a:pt x="208118" y="971310"/>
                </a:lnTo>
                <a:lnTo>
                  <a:pt x="168559" y="944088"/>
                </a:lnTo>
                <a:lnTo>
                  <a:pt x="130812" y="914541"/>
                </a:lnTo>
                <a:lnTo>
                  <a:pt x="94980" y="882773"/>
                </a:lnTo>
                <a:lnTo>
                  <a:pt x="61165" y="848886"/>
                </a:lnTo>
                <a:lnTo>
                  <a:pt x="29471" y="812984"/>
                </a:lnTo>
                <a:lnTo>
                  <a:pt x="0" y="775170"/>
                </a:lnTo>
                <a:close/>
              </a:path>
              <a:path w="1419225" h="1120140">
                <a:moveTo>
                  <a:pt x="1340168" y="0"/>
                </a:moveTo>
                <a:lnTo>
                  <a:pt x="1360070" y="49167"/>
                </a:lnTo>
                <a:lnTo>
                  <a:pt x="1376659" y="99933"/>
                </a:lnTo>
                <a:lnTo>
                  <a:pt x="1389799" y="152164"/>
                </a:lnTo>
                <a:lnTo>
                  <a:pt x="1399353" y="205725"/>
                </a:lnTo>
                <a:lnTo>
                  <a:pt x="1405186" y="260483"/>
                </a:lnTo>
                <a:lnTo>
                  <a:pt x="1407161" y="316304"/>
                </a:lnTo>
                <a:lnTo>
                  <a:pt x="1405740" y="363721"/>
                </a:lnTo>
                <a:lnTo>
                  <a:pt x="1401533" y="410387"/>
                </a:lnTo>
                <a:lnTo>
                  <a:pt x="1394620" y="456220"/>
                </a:lnTo>
                <a:lnTo>
                  <a:pt x="1385083" y="501139"/>
                </a:lnTo>
                <a:lnTo>
                  <a:pt x="1373003" y="545063"/>
                </a:lnTo>
                <a:lnTo>
                  <a:pt x="1358462" y="587909"/>
                </a:lnTo>
                <a:lnTo>
                  <a:pt x="1341542" y="629596"/>
                </a:lnTo>
                <a:lnTo>
                  <a:pt x="1322323" y="670044"/>
                </a:lnTo>
                <a:lnTo>
                  <a:pt x="1300887" y="709171"/>
                </a:lnTo>
                <a:lnTo>
                  <a:pt x="1277316" y="746895"/>
                </a:lnTo>
                <a:lnTo>
                  <a:pt x="1251691" y="783134"/>
                </a:lnTo>
                <a:lnTo>
                  <a:pt x="1224093" y="817808"/>
                </a:lnTo>
                <a:lnTo>
                  <a:pt x="1194604" y="850836"/>
                </a:lnTo>
                <a:lnTo>
                  <a:pt x="1163305" y="882134"/>
                </a:lnTo>
                <a:lnTo>
                  <a:pt x="1130278" y="911623"/>
                </a:lnTo>
                <a:lnTo>
                  <a:pt x="1095604" y="939221"/>
                </a:lnTo>
                <a:lnTo>
                  <a:pt x="1059365" y="964846"/>
                </a:lnTo>
                <a:lnTo>
                  <a:pt x="1021641" y="988417"/>
                </a:lnTo>
                <a:lnTo>
                  <a:pt x="982516" y="1009852"/>
                </a:lnTo>
                <a:lnTo>
                  <a:pt x="942068" y="1029071"/>
                </a:lnTo>
                <a:lnTo>
                  <a:pt x="900382" y="1045991"/>
                </a:lnTo>
                <a:lnTo>
                  <a:pt x="857536" y="1060532"/>
                </a:lnTo>
                <a:lnTo>
                  <a:pt x="813614" y="1072611"/>
                </a:lnTo>
                <a:lnTo>
                  <a:pt x="768697" y="1082148"/>
                </a:lnTo>
                <a:lnTo>
                  <a:pt x="722866" y="1089061"/>
                </a:lnTo>
                <a:lnTo>
                  <a:pt x="676202" y="1093268"/>
                </a:lnTo>
                <a:lnTo>
                  <a:pt x="628787" y="1094689"/>
                </a:lnTo>
                <a:lnTo>
                  <a:pt x="836321" y="1094689"/>
                </a:lnTo>
                <a:lnTo>
                  <a:pt x="912107" y="1071089"/>
                </a:lnTo>
                <a:lnTo>
                  <a:pt x="953794" y="1054168"/>
                </a:lnTo>
                <a:lnTo>
                  <a:pt x="994242" y="1034949"/>
                </a:lnTo>
                <a:lnTo>
                  <a:pt x="1033368" y="1013513"/>
                </a:lnTo>
                <a:lnTo>
                  <a:pt x="1071091" y="989941"/>
                </a:lnTo>
                <a:lnTo>
                  <a:pt x="1107330" y="964316"/>
                </a:lnTo>
                <a:lnTo>
                  <a:pt x="1142004" y="936718"/>
                </a:lnTo>
                <a:lnTo>
                  <a:pt x="1175030" y="907228"/>
                </a:lnTo>
                <a:lnTo>
                  <a:pt x="1206328" y="875929"/>
                </a:lnTo>
                <a:lnTo>
                  <a:pt x="1235817" y="842901"/>
                </a:lnTo>
                <a:lnTo>
                  <a:pt x="1263414" y="808226"/>
                </a:lnTo>
                <a:lnTo>
                  <a:pt x="1289038" y="771986"/>
                </a:lnTo>
                <a:lnTo>
                  <a:pt x="1312609" y="734262"/>
                </a:lnTo>
                <a:lnTo>
                  <a:pt x="1334044" y="695135"/>
                </a:lnTo>
                <a:lnTo>
                  <a:pt x="1353262" y="654686"/>
                </a:lnTo>
                <a:lnTo>
                  <a:pt x="1370182" y="612998"/>
                </a:lnTo>
                <a:lnTo>
                  <a:pt x="1384722" y="570152"/>
                </a:lnTo>
                <a:lnTo>
                  <a:pt x="1396801" y="526228"/>
                </a:lnTo>
                <a:lnTo>
                  <a:pt x="1406337" y="481309"/>
                </a:lnTo>
                <a:lnTo>
                  <a:pt x="1413250" y="435476"/>
                </a:lnTo>
                <a:lnTo>
                  <a:pt x="1417457" y="388810"/>
                </a:lnTo>
                <a:lnTo>
                  <a:pt x="1418878" y="341392"/>
                </a:lnTo>
                <a:lnTo>
                  <a:pt x="1417162" y="289323"/>
                </a:lnTo>
                <a:lnTo>
                  <a:pt x="1412089" y="238175"/>
                </a:lnTo>
                <a:lnTo>
                  <a:pt x="1403767" y="188056"/>
                </a:lnTo>
                <a:lnTo>
                  <a:pt x="1392305" y="139073"/>
                </a:lnTo>
                <a:lnTo>
                  <a:pt x="1377812" y="91331"/>
                </a:lnTo>
                <a:lnTo>
                  <a:pt x="1360396" y="44938"/>
                </a:lnTo>
                <a:lnTo>
                  <a:pt x="1340168" y="0"/>
                </a:lnTo>
                <a:close/>
              </a:path>
            </a:pathLst>
          </a:custGeom>
          <a:solidFill>
            <a:srgbClr val="D8D9DD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68" name="object 76"/>
          <p:cNvSpPr/>
          <p:nvPr/>
        </p:nvSpPr>
        <p:spPr>
          <a:xfrm>
            <a:off x="7101202" y="1065963"/>
            <a:ext cx="1220740" cy="1218430"/>
          </a:xfrm>
          <a:custGeom>
            <a:avLst/>
            <a:gdLst/>
            <a:ahLst/>
            <a:cxnLst/>
            <a:rect l="l" t="t" r="r" b="b"/>
            <a:pathLst>
              <a:path w="2012950" h="2010410">
                <a:moveTo>
                  <a:pt x="1019382" y="0"/>
                </a:moveTo>
                <a:lnTo>
                  <a:pt x="971393" y="1109"/>
                </a:lnTo>
                <a:lnTo>
                  <a:pt x="923976" y="4405"/>
                </a:lnTo>
                <a:lnTo>
                  <a:pt x="877179" y="9838"/>
                </a:lnTo>
                <a:lnTo>
                  <a:pt x="831051" y="17360"/>
                </a:lnTo>
                <a:lnTo>
                  <a:pt x="785641" y="26921"/>
                </a:lnTo>
                <a:lnTo>
                  <a:pt x="740998" y="38473"/>
                </a:lnTo>
                <a:lnTo>
                  <a:pt x="697171" y="51966"/>
                </a:lnTo>
                <a:lnTo>
                  <a:pt x="654209" y="67352"/>
                </a:lnTo>
                <a:lnTo>
                  <a:pt x="612160" y="84582"/>
                </a:lnTo>
                <a:lnTo>
                  <a:pt x="571075" y="103607"/>
                </a:lnTo>
                <a:lnTo>
                  <a:pt x="531001" y="124378"/>
                </a:lnTo>
                <a:lnTo>
                  <a:pt x="491988" y="146845"/>
                </a:lnTo>
                <a:lnTo>
                  <a:pt x="454084" y="170960"/>
                </a:lnTo>
                <a:lnTo>
                  <a:pt x="417340" y="196675"/>
                </a:lnTo>
                <a:lnTo>
                  <a:pt x="381802" y="223939"/>
                </a:lnTo>
                <a:lnTo>
                  <a:pt x="347521" y="252705"/>
                </a:lnTo>
                <a:lnTo>
                  <a:pt x="314545" y="282923"/>
                </a:lnTo>
                <a:lnTo>
                  <a:pt x="282924" y="314544"/>
                </a:lnTo>
                <a:lnTo>
                  <a:pt x="252706" y="347519"/>
                </a:lnTo>
                <a:lnTo>
                  <a:pt x="223940" y="381800"/>
                </a:lnTo>
                <a:lnTo>
                  <a:pt x="196676" y="417337"/>
                </a:lnTo>
                <a:lnTo>
                  <a:pt x="170961" y="454082"/>
                </a:lnTo>
                <a:lnTo>
                  <a:pt x="146845" y="491985"/>
                </a:lnTo>
                <a:lnTo>
                  <a:pt x="124378" y="530998"/>
                </a:lnTo>
                <a:lnTo>
                  <a:pt x="103607" y="571071"/>
                </a:lnTo>
                <a:lnTo>
                  <a:pt x="84583" y="612156"/>
                </a:lnTo>
                <a:lnTo>
                  <a:pt x="67353" y="654204"/>
                </a:lnTo>
                <a:lnTo>
                  <a:pt x="51966" y="697165"/>
                </a:lnTo>
                <a:lnTo>
                  <a:pt x="38473" y="740992"/>
                </a:lnTo>
                <a:lnTo>
                  <a:pt x="26921" y="785634"/>
                </a:lnTo>
                <a:lnTo>
                  <a:pt x="17360" y="831044"/>
                </a:lnTo>
                <a:lnTo>
                  <a:pt x="9838" y="877171"/>
                </a:lnTo>
                <a:lnTo>
                  <a:pt x="4405" y="923967"/>
                </a:lnTo>
                <a:lnTo>
                  <a:pt x="1109" y="971384"/>
                </a:lnTo>
                <a:lnTo>
                  <a:pt x="0" y="1019372"/>
                </a:lnTo>
                <a:lnTo>
                  <a:pt x="1279" y="1070882"/>
                </a:lnTo>
                <a:lnTo>
                  <a:pt x="5078" y="1121730"/>
                </a:lnTo>
                <a:lnTo>
                  <a:pt x="11335" y="1171853"/>
                </a:lnTo>
                <a:lnTo>
                  <a:pt x="19989" y="1221192"/>
                </a:lnTo>
                <a:lnTo>
                  <a:pt x="30979" y="1269685"/>
                </a:lnTo>
                <a:lnTo>
                  <a:pt x="44246" y="1317273"/>
                </a:lnTo>
                <a:lnTo>
                  <a:pt x="59727" y="1363895"/>
                </a:lnTo>
                <a:lnTo>
                  <a:pt x="77362" y="1409491"/>
                </a:lnTo>
                <a:lnTo>
                  <a:pt x="97090" y="1453999"/>
                </a:lnTo>
                <a:lnTo>
                  <a:pt x="118851" y="1497361"/>
                </a:lnTo>
                <a:lnTo>
                  <a:pt x="142583" y="1539514"/>
                </a:lnTo>
                <a:lnTo>
                  <a:pt x="168227" y="1580399"/>
                </a:lnTo>
                <a:lnTo>
                  <a:pt x="195720" y="1619955"/>
                </a:lnTo>
                <a:lnTo>
                  <a:pt x="225002" y="1658121"/>
                </a:lnTo>
                <a:lnTo>
                  <a:pt x="256013" y="1694838"/>
                </a:lnTo>
                <a:lnTo>
                  <a:pt x="289550" y="1728370"/>
                </a:lnTo>
                <a:lnTo>
                  <a:pt x="324609" y="1760323"/>
                </a:lnTo>
                <a:lnTo>
                  <a:pt x="361131" y="1790637"/>
                </a:lnTo>
                <a:lnTo>
                  <a:pt x="399057" y="1819255"/>
                </a:lnTo>
                <a:lnTo>
                  <a:pt x="438328" y="1846118"/>
                </a:lnTo>
                <a:lnTo>
                  <a:pt x="478888" y="1871168"/>
                </a:lnTo>
                <a:lnTo>
                  <a:pt x="520677" y="1894345"/>
                </a:lnTo>
                <a:lnTo>
                  <a:pt x="563637" y="1915593"/>
                </a:lnTo>
                <a:lnTo>
                  <a:pt x="607710" y="1934852"/>
                </a:lnTo>
                <a:lnTo>
                  <a:pt x="652837" y="1952064"/>
                </a:lnTo>
                <a:lnTo>
                  <a:pt x="698960" y="1967171"/>
                </a:lnTo>
                <a:lnTo>
                  <a:pt x="746021" y="1980114"/>
                </a:lnTo>
                <a:lnTo>
                  <a:pt x="793962" y="1990834"/>
                </a:lnTo>
                <a:lnTo>
                  <a:pt x="842723" y="1999274"/>
                </a:lnTo>
                <a:lnTo>
                  <a:pt x="892248" y="2005375"/>
                </a:lnTo>
                <a:lnTo>
                  <a:pt x="942476" y="2009078"/>
                </a:lnTo>
                <a:lnTo>
                  <a:pt x="993351" y="2010326"/>
                </a:lnTo>
                <a:lnTo>
                  <a:pt x="1041339" y="2009216"/>
                </a:lnTo>
                <a:lnTo>
                  <a:pt x="1088756" y="2005920"/>
                </a:lnTo>
                <a:lnTo>
                  <a:pt x="1135553" y="2000487"/>
                </a:lnTo>
                <a:lnTo>
                  <a:pt x="1181680" y="1992965"/>
                </a:lnTo>
                <a:lnTo>
                  <a:pt x="1227090" y="1983404"/>
                </a:lnTo>
                <a:lnTo>
                  <a:pt x="1271733" y="1971852"/>
                </a:lnTo>
                <a:lnTo>
                  <a:pt x="1315560" y="1958358"/>
                </a:lnTo>
                <a:lnTo>
                  <a:pt x="1358522" y="1942972"/>
                </a:lnTo>
                <a:lnTo>
                  <a:pt x="1400570" y="1925741"/>
                </a:lnTo>
                <a:lnTo>
                  <a:pt x="1441656" y="1906717"/>
                </a:lnTo>
                <a:lnTo>
                  <a:pt x="1481730" y="1885946"/>
                </a:lnTo>
                <a:lnTo>
                  <a:pt x="1520744" y="1863478"/>
                </a:lnTo>
                <a:lnTo>
                  <a:pt x="1558648" y="1839363"/>
                </a:lnTo>
                <a:lnTo>
                  <a:pt x="1595393" y="1813648"/>
                </a:lnTo>
                <a:lnTo>
                  <a:pt x="1630931" y="1786383"/>
                </a:lnTo>
                <a:lnTo>
                  <a:pt x="1665213" y="1757618"/>
                </a:lnTo>
                <a:lnTo>
                  <a:pt x="1698189" y="1727400"/>
                </a:lnTo>
                <a:lnTo>
                  <a:pt x="1729811" y="1695779"/>
                </a:lnTo>
                <a:lnTo>
                  <a:pt x="1760030" y="1662803"/>
                </a:lnTo>
                <a:lnTo>
                  <a:pt x="1788796" y="1628523"/>
                </a:lnTo>
                <a:lnTo>
                  <a:pt x="1816062" y="1592986"/>
                </a:lnTo>
                <a:lnTo>
                  <a:pt x="1841777" y="1556241"/>
                </a:lnTo>
                <a:lnTo>
                  <a:pt x="1865893" y="1518339"/>
                </a:lnTo>
                <a:lnTo>
                  <a:pt x="1888362" y="1479326"/>
                </a:lnTo>
                <a:lnTo>
                  <a:pt x="1909133" y="1439253"/>
                </a:lnTo>
                <a:lnTo>
                  <a:pt x="1928158" y="1398169"/>
                </a:lnTo>
                <a:lnTo>
                  <a:pt x="1945389" y="1356122"/>
                </a:lnTo>
                <a:lnTo>
                  <a:pt x="1960775" y="1313161"/>
                </a:lnTo>
                <a:lnTo>
                  <a:pt x="1974269" y="1269336"/>
                </a:lnTo>
                <a:lnTo>
                  <a:pt x="1985822" y="1224694"/>
                </a:lnTo>
                <a:lnTo>
                  <a:pt x="1995383" y="1179286"/>
                </a:lnTo>
                <a:lnTo>
                  <a:pt x="2002905" y="1133160"/>
                </a:lnTo>
                <a:lnTo>
                  <a:pt x="2008339" y="1086365"/>
                </a:lnTo>
                <a:lnTo>
                  <a:pt x="2011635" y="1038950"/>
                </a:lnTo>
                <a:lnTo>
                  <a:pt x="2012744" y="990964"/>
                </a:lnTo>
                <a:lnTo>
                  <a:pt x="2011465" y="939450"/>
                </a:lnTo>
                <a:lnTo>
                  <a:pt x="2007666" y="888600"/>
                </a:lnTo>
                <a:lnTo>
                  <a:pt x="2001408" y="838475"/>
                </a:lnTo>
                <a:lnTo>
                  <a:pt x="1992753" y="789135"/>
                </a:lnTo>
                <a:lnTo>
                  <a:pt x="1981762" y="740641"/>
                </a:lnTo>
                <a:lnTo>
                  <a:pt x="1968495" y="693053"/>
                </a:lnTo>
                <a:lnTo>
                  <a:pt x="1953013" y="646432"/>
                </a:lnTo>
                <a:lnTo>
                  <a:pt x="1935376" y="600838"/>
                </a:lnTo>
                <a:lnTo>
                  <a:pt x="1915647" y="556330"/>
                </a:lnTo>
                <a:lnTo>
                  <a:pt x="1893885" y="512971"/>
                </a:lnTo>
                <a:lnTo>
                  <a:pt x="1870152" y="470819"/>
                </a:lnTo>
                <a:lnTo>
                  <a:pt x="1844508" y="429935"/>
                </a:lnTo>
                <a:lnTo>
                  <a:pt x="1817014" y="390380"/>
                </a:lnTo>
                <a:lnTo>
                  <a:pt x="1787732" y="352214"/>
                </a:lnTo>
                <a:lnTo>
                  <a:pt x="1756721" y="315498"/>
                </a:lnTo>
                <a:lnTo>
                  <a:pt x="1723182" y="281964"/>
                </a:lnTo>
                <a:lnTo>
                  <a:pt x="1688122" y="250010"/>
                </a:lnTo>
                <a:lnTo>
                  <a:pt x="1651600" y="219694"/>
                </a:lnTo>
                <a:lnTo>
                  <a:pt x="1613674" y="191075"/>
                </a:lnTo>
                <a:lnTo>
                  <a:pt x="1574402" y="164211"/>
                </a:lnTo>
                <a:lnTo>
                  <a:pt x="1533843" y="139160"/>
                </a:lnTo>
                <a:lnTo>
                  <a:pt x="1492055" y="115982"/>
                </a:lnTo>
                <a:lnTo>
                  <a:pt x="1449096" y="94734"/>
                </a:lnTo>
                <a:lnTo>
                  <a:pt x="1405024" y="75474"/>
                </a:lnTo>
                <a:lnTo>
                  <a:pt x="1359898" y="58262"/>
                </a:lnTo>
                <a:lnTo>
                  <a:pt x="1313775" y="43155"/>
                </a:lnTo>
                <a:lnTo>
                  <a:pt x="1266715" y="30212"/>
                </a:lnTo>
                <a:lnTo>
                  <a:pt x="1218775" y="19491"/>
                </a:lnTo>
                <a:lnTo>
                  <a:pt x="1170013" y="11051"/>
                </a:lnTo>
                <a:lnTo>
                  <a:pt x="1120488" y="4950"/>
                </a:lnTo>
                <a:lnTo>
                  <a:pt x="1070259" y="1247"/>
                </a:lnTo>
                <a:lnTo>
                  <a:pt x="1019382" y="0"/>
                </a:lnTo>
                <a:close/>
              </a:path>
            </a:pathLst>
          </a:custGeom>
          <a:solidFill>
            <a:srgbClr val="6D5980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69" name="object 77"/>
          <p:cNvSpPr/>
          <p:nvPr/>
        </p:nvSpPr>
        <p:spPr>
          <a:xfrm>
            <a:off x="7364028" y="1427765"/>
            <a:ext cx="958108" cy="856673"/>
          </a:xfrm>
          <a:custGeom>
            <a:avLst/>
            <a:gdLst/>
            <a:ahLst/>
            <a:cxnLst/>
            <a:rect l="l" t="t" r="r" b="b"/>
            <a:pathLst>
              <a:path w="1579880" h="1413510">
                <a:moveTo>
                  <a:pt x="1232391" y="0"/>
                </a:moveTo>
                <a:lnTo>
                  <a:pt x="0" y="934830"/>
                </a:lnTo>
                <a:lnTo>
                  <a:pt x="474980" y="1409820"/>
                </a:lnTo>
                <a:lnTo>
                  <a:pt x="496048" y="1411352"/>
                </a:lnTo>
                <a:lnTo>
                  <a:pt x="517235" y="1412456"/>
                </a:lnTo>
                <a:lnTo>
                  <a:pt x="538540" y="1413125"/>
                </a:lnTo>
                <a:lnTo>
                  <a:pt x="559962" y="1413349"/>
                </a:lnTo>
                <a:lnTo>
                  <a:pt x="607949" y="1412240"/>
                </a:lnTo>
                <a:lnTo>
                  <a:pt x="655366" y="1408944"/>
                </a:lnTo>
                <a:lnTo>
                  <a:pt x="702163" y="1403510"/>
                </a:lnTo>
                <a:lnTo>
                  <a:pt x="748290" y="1395988"/>
                </a:lnTo>
                <a:lnTo>
                  <a:pt x="793700" y="1386427"/>
                </a:lnTo>
                <a:lnTo>
                  <a:pt x="838343" y="1374875"/>
                </a:lnTo>
                <a:lnTo>
                  <a:pt x="882170" y="1361381"/>
                </a:lnTo>
                <a:lnTo>
                  <a:pt x="925132" y="1345995"/>
                </a:lnTo>
                <a:lnTo>
                  <a:pt x="967180" y="1328765"/>
                </a:lnTo>
                <a:lnTo>
                  <a:pt x="1008266" y="1309740"/>
                </a:lnTo>
                <a:lnTo>
                  <a:pt x="1048340" y="1288969"/>
                </a:lnTo>
                <a:lnTo>
                  <a:pt x="1087354" y="1266502"/>
                </a:lnTo>
                <a:lnTo>
                  <a:pt x="1125258" y="1242386"/>
                </a:lnTo>
                <a:lnTo>
                  <a:pt x="1162003" y="1216671"/>
                </a:lnTo>
                <a:lnTo>
                  <a:pt x="1197541" y="1189407"/>
                </a:lnTo>
                <a:lnTo>
                  <a:pt x="1231823" y="1160641"/>
                </a:lnTo>
                <a:lnTo>
                  <a:pt x="1264799" y="1130423"/>
                </a:lnTo>
                <a:lnTo>
                  <a:pt x="1296421" y="1098802"/>
                </a:lnTo>
                <a:lnTo>
                  <a:pt x="1326640" y="1065827"/>
                </a:lnTo>
                <a:lnTo>
                  <a:pt x="1355406" y="1031546"/>
                </a:lnTo>
                <a:lnTo>
                  <a:pt x="1382672" y="996009"/>
                </a:lnTo>
                <a:lnTo>
                  <a:pt x="1408387" y="959265"/>
                </a:lnTo>
                <a:lnTo>
                  <a:pt x="1432503" y="921362"/>
                </a:lnTo>
                <a:lnTo>
                  <a:pt x="1454972" y="882350"/>
                </a:lnTo>
                <a:lnTo>
                  <a:pt x="1475743" y="842277"/>
                </a:lnTo>
                <a:lnTo>
                  <a:pt x="1494768" y="801192"/>
                </a:lnTo>
                <a:lnTo>
                  <a:pt x="1511999" y="759145"/>
                </a:lnTo>
                <a:lnTo>
                  <a:pt x="1527386" y="716185"/>
                </a:lnTo>
                <a:lnTo>
                  <a:pt x="1540880" y="672359"/>
                </a:lnTo>
                <a:lnTo>
                  <a:pt x="1552432" y="627718"/>
                </a:lnTo>
                <a:lnTo>
                  <a:pt x="1561993" y="582310"/>
                </a:lnTo>
                <a:lnTo>
                  <a:pt x="1569516" y="536183"/>
                </a:lnTo>
                <a:lnTo>
                  <a:pt x="1574949" y="489389"/>
                </a:lnTo>
                <a:lnTo>
                  <a:pt x="1578245" y="441974"/>
                </a:lnTo>
                <a:lnTo>
                  <a:pt x="1579355" y="393988"/>
                </a:lnTo>
                <a:lnTo>
                  <a:pt x="1579281" y="381886"/>
                </a:lnTo>
                <a:lnTo>
                  <a:pt x="1579061" y="369818"/>
                </a:lnTo>
                <a:lnTo>
                  <a:pt x="1578701" y="357785"/>
                </a:lnTo>
                <a:lnTo>
                  <a:pt x="1578203" y="345790"/>
                </a:lnTo>
                <a:lnTo>
                  <a:pt x="1232391" y="0"/>
                </a:lnTo>
                <a:close/>
              </a:path>
            </a:pathLst>
          </a:custGeom>
          <a:solidFill>
            <a:srgbClr val="6D5980">
              <a:alpha val="50000"/>
            </a:srgbClr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70" name="object 78"/>
          <p:cNvSpPr/>
          <p:nvPr/>
        </p:nvSpPr>
        <p:spPr>
          <a:xfrm>
            <a:off x="7233418" y="1196823"/>
            <a:ext cx="944245" cy="943648"/>
          </a:xfrm>
          <a:custGeom>
            <a:avLst/>
            <a:gdLst/>
            <a:ahLst/>
            <a:cxnLst/>
            <a:rect l="l" t="t" r="r" b="b"/>
            <a:pathLst>
              <a:path w="1557019" h="1557020">
                <a:moveTo>
                  <a:pt x="778395" y="0"/>
                </a:moveTo>
                <a:lnTo>
                  <a:pt x="730977" y="1420"/>
                </a:lnTo>
                <a:lnTo>
                  <a:pt x="684311" y="5628"/>
                </a:lnTo>
                <a:lnTo>
                  <a:pt x="638478" y="12541"/>
                </a:lnTo>
                <a:lnTo>
                  <a:pt x="593559" y="22078"/>
                </a:lnTo>
                <a:lnTo>
                  <a:pt x="549635" y="34157"/>
                </a:lnTo>
                <a:lnTo>
                  <a:pt x="506789" y="48698"/>
                </a:lnTo>
                <a:lnTo>
                  <a:pt x="465100" y="65619"/>
                </a:lnTo>
                <a:lnTo>
                  <a:pt x="424652" y="84838"/>
                </a:lnTo>
                <a:lnTo>
                  <a:pt x="385525" y="106274"/>
                </a:lnTo>
                <a:lnTo>
                  <a:pt x="347801" y="129846"/>
                </a:lnTo>
                <a:lnTo>
                  <a:pt x="311561" y="155472"/>
                </a:lnTo>
                <a:lnTo>
                  <a:pt x="276886" y="183070"/>
                </a:lnTo>
                <a:lnTo>
                  <a:pt x="243858" y="212560"/>
                </a:lnTo>
                <a:lnTo>
                  <a:pt x="212559" y="243860"/>
                </a:lnTo>
                <a:lnTo>
                  <a:pt x="183069" y="276888"/>
                </a:lnTo>
                <a:lnTo>
                  <a:pt x="155471" y="311563"/>
                </a:lnTo>
                <a:lnTo>
                  <a:pt x="129845" y="347803"/>
                </a:lnTo>
                <a:lnTo>
                  <a:pt x="106274" y="385528"/>
                </a:lnTo>
                <a:lnTo>
                  <a:pt x="84838" y="424656"/>
                </a:lnTo>
                <a:lnTo>
                  <a:pt x="65619" y="465105"/>
                </a:lnTo>
                <a:lnTo>
                  <a:pt x="48698" y="506794"/>
                </a:lnTo>
                <a:lnTo>
                  <a:pt x="34157" y="549641"/>
                </a:lnTo>
                <a:lnTo>
                  <a:pt x="22078" y="593565"/>
                </a:lnTo>
                <a:lnTo>
                  <a:pt x="12541" y="638485"/>
                </a:lnTo>
                <a:lnTo>
                  <a:pt x="5628" y="684320"/>
                </a:lnTo>
                <a:lnTo>
                  <a:pt x="1420" y="730987"/>
                </a:lnTo>
                <a:lnTo>
                  <a:pt x="0" y="778405"/>
                </a:lnTo>
                <a:lnTo>
                  <a:pt x="1420" y="825822"/>
                </a:lnTo>
                <a:lnTo>
                  <a:pt x="5628" y="872488"/>
                </a:lnTo>
                <a:lnTo>
                  <a:pt x="12541" y="918321"/>
                </a:lnTo>
                <a:lnTo>
                  <a:pt x="22078" y="963240"/>
                </a:lnTo>
                <a:lnTo>
                  <a:pt x="34157" y="1007164"/>
                </a:lnTo>
                <a:lnTo>
                  <a:pt x="48698" y="1050010"/>
                </a:lnTo>
                <a:lnTo>
                  <a:pt x="65619" y="1091698"/>
                </a:lnTo>
                <a:lnTo>
                  <a:pt x="84838" y="1132145"/>
                </a:lnTo>
                <a:lnTo>
                  <a:pt x="106274" y="1171272"/>
                </a:lnTo>
                <a:lnTo>
                  <a:pt x="129845" y="1208996"/>
                </a:lnTo>
                <a:lnTo>
                  <a:pt x="155471" y="1245235"/>
                </a:lnTo>
                <a:lnTo>
                  <a:pt x="183069" y="1279910"/>
                </a:lnTo>
                <a:lnTo>
                  <a:pt x="212559" y="1312937"/>
                </a:lnTo>
                <a:lnTo>
                  <a:pt x="243858" y="1344235"/>
                </a:lnTo>
                <a:lnTo>
                  <a:pt x="276886" y="1373724"/>
                </a:lnTo>
                <a:lnTo>
                  <a:pt x="311561" y="1401322"/>
                </a:lnTo>
                <a:lnTo>
                  <a:pt x="347801" y="1426947"/>
                </a:lnTo>
                <a:lnTo>
                  <a:pt x="385525" y="1450518"/>
                </a:lnTo>
                <a:lnTo>
                  <a:pt x="424652" y="1471954"/>
                </a:lnTo>
                <a:lnTo>
                  <a:pt x="465100" y="1491172"/>
                </a:lnTo>
                <a:lnTo>
                  <a:pt x="506789" y="1508092"/>
                </a:lnTo>
                <a:lnTo>
                  <a:pt x="549635" y="1522633"/>
                </a:lnTo>
                <a:lnTo>
                  <a:pt x="593559" y="1534712"/>
                </a:lnTo>
                <a:lnTo>
                  <a:pt x="638478" y="1544249"/>
                </a:lnTo>
                <a:lnTo>
                  <a:pt x="684311" y="1551162"/>
                </a:lnTo>
                <a:lnTo>
                  <a:pt x="730977" y="1555369"/>
                </a:lnTo>
                <a:lnTo>
                  <a:pt x="778395" y="1556790"/>
                </a:lnTo>
                <a:lnTo>
                  <a:pt x="825814" y="1555369"/>
                </a:lnTo>
                <a:lnTo>
                  <a:pt x="872482" y="1551162"/>
                </a:lnTo>
                <a:lnTo>
                  <a:pt x="918317" y="1544249"/>
                </a:lnTo>
                <a:lnTo>
                  <a:pt x="963238" y="1534712"/>
                </a:lnTo>
                <a:lnTo>
                  <a:pt x="1007163" y="1522633"/>
                </a:lnTo>
                <a:lnTo>
                  <a:pt x="1050010" y="1508092"/>
                </a:lnTo>
                <a:lnTo>
                  <a:pt x="1091700" y="1491172"/>
                </a:lnTo>
                <a:lnTo>
                  <a:pt x="1132149" y="1471954"/>
                </a:lnTo>
                <a:lnTo>
                  <a:pt x="1171276" y="1450518"/>
                </a:lnTo>
                <a:lnTo>
                  <a:pt x="1209001" y="1426947"/>
                </a:lnTo>
                <a:lnTo>
                  <a:pt x="1245242" y="1401322"/>
                </a:lnTo>
                <a:lnTo>
                  <a:pt x="1279916" y="1373724"/>
                </a:lnTo>
                <a:lnTo>
                  <a:pt x="1312944" y="1344235"/>
                </a:lnTo>
                <a:lnTo>
                  <a:pt x="1344244" y="1312937"/>
                </a:lnTo>
                <a:lnTo>
                  <a:pt x="1373733" y="1279910"/>
                </a:lnTo>
                <a:lnTo>
                  <a:pt x="1401331" y="1245235"/>
                </a:lnTo>
                <a:lnTo>
                  <a:pt x="1426956" y="1208996"/>
                </a:lnTo>
                <a:lnTo>
                  <a:pt x="1450528" y="1171272"/>
                </a:lnTo>
                <a:lnTo>
                  <a:pt x="1471963" y="1132145"/>
                </a:lnTo>
                <a:lnTo>
                  <a:pt x="1491182" y="1091698"/>
                </a:lnTo>
                <a:lnTo>
                  <a:pt x="1508103" y="1050010"/>
                </a:lnTo>
                <a:lnTo>
                  <a:pt x="1522643" y="1007164"/>
                </a:lnTo>
                <a:lnTo>
                  <a:pt x="1534723" y="963240"/>
                </a:lnTo>
                <a:lnTo>
                  <a:pt x="1544260" y="918321"/>
                </a:lnTo>
                <a:lnTo>
                  <a:pt x="1551172" y="872488"/>
                </a:lnTo>
                <a:lnTo>
                  <a:pt x="1555380" y="825822"/>
                </a:lnTo>
                <a:lnTo>
                  <a:pt x="1556800" y="778405"/>
                </a:lnTo>
                <a:lnTo>
                  <a:pt x="1555380" y="730987"/>
                </a:lnTo>
                <a:lnTo>
                  <a:pt x="1551172" y="684320"/>
                </a:lnTo>
                <a:lnTo>
                  <a:pt x="1544260" y="638485"/>
                </a:lnTo>
                <a:lnTo>
                  <a:pt x="1534723" y="593565"/>
                </a:lnTo>
                <a:lnTo>
                  <a:pt x="1522643" y="549641"/>
                </a:lnTo>
                <a:lnTo>
                  <a:pt x="1508103" y="506794"/>
                </a:lnTo>
                <a:lnTo>
                  <a:pt x="1491182" y="465105"/>
                </a:lnTo>
                <a:lnTo>
                  <a:pt x="1471963" y="424656"/>
                </a:lnTo>
                <a:lnTo>
                  <a:pt x="1450528" y="385528"/>
                </a:lnTo>
                <a:lnTo>
                  <a:pt x="1426956" y="347803"/>
                </a:lnTo>
                <a:lnTo>
                  <a:pt x="1401331" y="311563"/>
                </a:lnTo>
                <a:lnTo>
                  <a:pt x="1373733" y="276888"/>
                </a:lnTo>
                <a:lnTo>
                  <a:pt x="1344244" y="243860"/>
                </a:lnTo>
                <a:lnTo>
                  <a:pt x="1312944" y="212560"/>
                </a:lnTo>
                <a:lnTo>
                  <a:pt x="1279916" y="183070"/>
                </a:lnTo>
                <a:lnTo>
                  <a:pt x="1245242" y="155472"/>
                </a:lnTo>
                <a:lnTo>
                  <a:pt x="1209001" y="129846"/>
                </a:lnTo>
                <a:lnTo>
                  <a:pt x="1171276" y="106274"/>
                </a:lnTo>
                <a:lnTo>
                  <a:pt x="1132149" y="84838"/>
                </a:lnTo>
                <a:lnTo>
                  <a:pt x="1091700" y="65619"/>
                </a:lnTo>
                <a:lnTo>
                  <a:pt x="1050010" y="48698"/>
                </a:lnTo>
                <a:lnTo>
                  <a:pt x="1007163" y="34157"/>
                </a:lnTo>
                <a:lnTo>
                  <a:pt x="963238" y="22078"/>
                </a:lnTo>
                <a:lnTo>
                  <a:pt x="918317" y="12541"/>
                </a:lnTo>
                <a:lnTo>
                  <a:pt x="872482" y="5628"/>
                </a:lnTo>
                <a:lnTo>
                  <a:pt x="825814" y="1420"/>
                </a:lnTo>
                <a:lnTo>
                  <a:pt x="7783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71" name="object 79"/>
          <p:cNvSpPr/>
          <p:nvPr/>
        </p:nvSpPr>
        <p:spPr>
          <a:xfrm>
            <a:off x="7245472" y="1209971"/>
            <a:ext cx="932059" cy="9303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72" name="object 80"/>
          <p:cNvSpPr/>
          <p:nvPr/>
        </p:nvSpPr>
        <p:spPr>
          <a:xfrm>
            <a:off x="7317050" y="1461680"/>
            <a:ext cx="860680" cy="678873"/>
          </a:xfrm>
          <a:custGeom>
            <a:avLst/>
            <a:gdLst/>
            <a:ahLst/>
            <a:cxnLst/>
            <a:rect l="l" t="t" r="r" b="b"/>
            <a:pathLst>
              <a:path w="1419225" h="1120139">
                <a:moveTo>
                  <a:pt x="0" y="775191"/>
                </a:moveTo>
                <a:lnTo>
                  <a:pt x="36627" y="828689"/>
                </a:lnTo>
                <a:lnTo>
                  <a:pt x="77463" y="878873"/>
                </a:lnTo>
                <a:lnTo>
                  <a:pt x="111186" y="912117"/>
                </a:lnTo>
                <a:lnTo>
                  <a:pt x="146873" y="943275"/>
                </a:lnTo>
                <a:lnTo>
                  <a:pt x="184424" y="972246"/>
                </a:lnTo>
                <a:lnTo>
                  <a:pt x="223738" y="998931"/>
                </a:lnTo>
                <a:lnTo>
                  <a:pt x="264718" y="1023231"/>
                </a:lnTo>
                <a:lnTo>
                  <a:pt x="307262" y="1045045"/>
                </a:lnTo>
                <a:lnTo>
                  <a:pt x="351270" y="1064273"/>
                </a:lnTo>
                <a:lnTo>
                  <a:pt x="396644" y="1080817"/>
                </a:lnTo>
                <a:lnTo>
                  <a:pt x="443282" y="1094577"/>
                </a:lnTo>
                <a:lnTo>
                  <a:pt x="491087" y="1105452"/>
                </a:lnTo>
                <a:lnTo>
                  <a:pt x="539956" y="1113344"/>
                </a:lnTo>
                <a:lnTo>
                  <a:pt x="589792" y="1118152"/>
                </a:lnTo>
                <a:lnTo>
                  <a:pt x="640493" y="1119777"/>
                </a:lnTo>
                <a:lnTo>
                  <a:pt x="687912" y="1118356"/>
                </a:lnTo>
                <a:lnTo>
                  <a:pt x="734579" y="1114149"/>
                </a:lnTo>
                <a:lnTo>
                  <a:pt x="780413" y="1107236"/>
                </a:lnTo>
                <a:lnTo>
                  <a:pt x="825333" y="1097699"/>
                </a:lnTo>
                <a:lnTo>
                  <a:pt x="836240" y="1094699"/>
                </a:lnTo>
                <a:lnTo>
                  <a:pt x="628766" y="1094699"/>
                </a:lnTo>
                <a:lnTo>
                  <a:pt x="577514" y="1093039"/>
                </a:lnTo>
                <a:lnTo>
                  <a:pt x="527151" y="1088126"/>
                </a:lnTo>
                <a:lnTo>
                  <a:pt x="477778" y="1080064"/>
                </a:lnTo>
                <a:lnTo>
                  <a:pt x="429499" y="1068955"/>
                </a:lnTo>
                <a:lnTo>
                  <a:pt x="382416" y="1054904"/>
                </a:lnTo>
                <a:lnTo>
                  <a:pt x="336632" y="1038012"/>
                </a:lnTo>
                <a:lnTo>
                  <a:pt x="292250" y="1018383"/>
                </a:lnTo>
                <a:lnTo>
                  <a:pt x="249373" y="996121"/>
                </a:lnTo>
                <a:lnTo>
                  <a:pt x="208103" y="971327"/>
                </a:lnTo>
                <a:lnTo>
                  <a:pt x="168544" y="944106"/>
                </a:lnTo>
                <a:lnTo>
                  <a:pt x="130798" y="914560"/>
                </a:lnTo>
                <a:lnTo>
                  <a:pt x="94967" y="882793"/>
                </a:lnTo>
                <a:lnTo>
                  <a:pt x="61156" y="848906"/>
                </a:lnTo>
                <a:lnTo>
                  <a:pt x="29465" y="813005"/>
                </a:lnTo>
                <a:lnTo>
                  <a:pt x="0" y="775191"/>
                </a:lnTo>
                <a:close/>
              </a:path>
              <a:path w="1419225" h="1120139">
                <a:moveTo>
                  <a:pt x="1340168" y="0"/>
                </a:moveTo>
                <a:lnTo>
                  <a:pt x="1360070" y="49172"/>
                </a:lnTo>
                <a:lnTo>
                  <a:pt x="1376659" y="99935"/>
                </a:lnTo>
                <a:lnTo>
                  <a:pt x="1389799" y="152158"/>
                </a:lnTo>
                <a:lnTo>
                  <a:pt x="1399353" y="205713"/>
                </a:lnTo>
                <a:lnTo>
                  <a:pt x="1405186" y="260468"/>
                </a:lnTo>
                <a:lnTo>
                  <a:pt x="1407161" y="316294"/>
                </a:lnTo>
                <a:lnTo>
                  <a:pt x="1405740" y="363712"/>
                </a:lnTo>
                <a:lnTo>
                  <a:pt x="1401533" y="410379"/>
                </a:lnTo>
                <a:lnTo>
                  <a:pt x="1394620" y="456213"/>
                </a:lnTo>
                <a:lnTo>
                  <a:pt x="1385083" y="501133"/>
                </a:lnTo>
                <a:lnTo>
                  <a:pt x="1373003" y="545058"/>
                </a:lnTo>
                <a:lnTo>
                  <a:pt x="1358462" y="587905"/>
                </a:lnTo>
                <a:lnTo>
                  <a:pt x="1341541" y="629594"/>
                </a:lnTo>
                <a:lnTo>
                  <a:pt x="1322322" y="670043"/>
                </a:lnTo>
                <a:lnTo>
                  <a:pt x="1300886" y="709170"/>
                </a:lnTo>
                <a:lnTo>
                  <a:pt x="1277315" y="746895"/>
                </a:lnTo>
                <a:lnTo>
                  <a:pt x="1251689" y="783136"/>
                </a:lnTo>
                <a:lnTo>
                  <a:pt x="1224091" y="817811"/>
                </a:lnTo>
                <a:lnTo>
                  <a:pt x="1194602" y="850839"/>
                </a:lnTo>
                <a:lnTo>
                  <a:pt x="1163302" y="882139"/>
                </a:lnTo>
                <a:lnTo>
                  <a:pt x="1130275" y="911628"/>
                </a:lnTo>
                <a:lnTo>
                  <a:pt x="1095600" y="939227"/>
                </a:lnTo>
                <a:lnTo>
                  <a:pt x="1059360" y="964853"/>
                </a:lnTo>
                <a:lnTo>
                  <a:pt x="1021635" y="988424"/>
                </a:lnTo>
                <a:lnTo>
                  <a:pt x="982508" y="1009860"/>
                </a:lnTo>
                <a:lnTo>
                  <a:pt x="942060" y="1029080"/>
                </a:lnTo>
                <a:lnTo>
                  <a:pt x="900372" y="1046000"/>
                </a:lnTo>
                <a:lnTo>
                  <a:pt x="857525" y="1060541"/>
                </a:lnTo>
                <a:lnTo>
                  <a:pt x="813602" y="1072621"/>
                </a:lnTo>
                <a:lnTo>
                  <a:pt x="768682" y="1082158"/>
                </a:lnTo>
                <a:lnTo>
                  <a:pt x="722849" y="1089071"/>
                </a:lnTo>
                <a:lnTo>
                  <a:pt x="676183" y="1093279"/>
                </a:lnTo>
                <a:lnTo>
                  <a:pt x="628766" y="1094699"/>
                </a:lnTo>
                <a:lnTo>
                  <a:pt x="836240" y="1094699"/>
                </a:lnTo>
                <a:lnTo>
                  <a:pt x="912105" y="1071078"/>
                </a:lnTo>
                <a:lnTo>
                  <a:pt x="953793" y="1054158"/>
                </a:lnTo>
                <a:lnTo>
                  <a:pt x="994242" y="1034939"/>
                </a:lnTo>
                <a:lnTo>
                  <a:pt x="1033370" y="1013503"/>
                </a:lnTo>
                <a:lnTo>
                  <a:pt x="1071095" y="989932"/>
                </a:lnTo>
                <a:lnTo>
                  <a:pt x="1107336" y="964306"/>
                </a:lnTo>
                <a:lnTo>
                  <a:pt x="1142011" y="936708"/>
                </a:lnTo>
                <a:lnTo>
                  <a:pt x="1175039" y="907219"/>
                </a:lnTo>
                <a:lnTo>
                  <a:pt x="1206338" y="875920"/>
                </a:lnTo>
                <a:lnTo>
                  <a:pt x="1235828" y="842892"/>
                </a:lnTo>
                <a:lnTo>
                  <a:pt x="1263426" y="808218"/>
                </a:lnTo>
                <a:lnTo>
                  <a:pt x="1289052" y="771978"/>
                </a:lnTo>
                <a:lnTo>
                  <a:pt x="1312624" y="734254"/>
                </a:lnTo>
                <a:lnTo>
                  <a:pt x="1334060" y="695128"/>
                </a:lnTo>
                <a:lnTo>
                  <a:pt x="1353279" y="654680"/>
                </a:lnTo>
                <a:lnTo>
                  <a:pt x="1370200" y="612993"/>
                </a:lnTo>
                <a:lnTo>
                  <a:pt x="1384741" y="570147"/>
                </a:lnTo>
                <a:lnTo>
                  <a:pt x="1396821" y="526224"/>
                </a:lnTo>
                <a:lnTo>
                  <a:pt x="1406358" y="481306"/>
                </a:lnTo>
                <a:lnTo>
                  <a:pt x="1413271" y="435473"/>
                </a:lnTo>
                <a:lnTo>
                  <a:pt x="1417478" y="388808"/>
                </a:lnTo>
                <a:lnTo>
                  <a:pt x="1418899" y="341392"/>
                </a:lnTo>
                <a:lnTo>
                  <a:pt x="1417182" y="289323"/>
                </a:lnTo>
                <a:lnTo>
                  <a:pt x="1412106" y="238175"/>
                </a:lnTo>
                <a:lnTo>
                  <a:pt x="1403780" y="188056"/>
                </a:lnTo>
                <a:lnTo>
                  <a:pt x="1392313" y="139073"/>
                </a:lnTo>
                <a:lnTo>
                  <a:pt x="1377816" y="91331"/>
                </a:lnTo>
                <a:lnTo>
                  <a:pt x="1360398" y="44938"/>
                </a:lnTo>
                <a:lnTo>
                  <a:pt x="1340168" y="0"/>
                </a:lnTo>
                <a:close/>
              </a:path>
            </a:pathLst>
          </a:custGeom>
          <a:solidFill>
            <a:srgbClr val="D8D9DD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73" name="object 81"/>
          <p:cNvSpPr/>
          <p:nvPr/>
        </p:nvSpPr>
        <p:spPr>
          <a:xfrm>
            <a:off x="7113778" y="4635378"/>
            <a:ext cx="1220740" cy="1218430"/>
          </a:xfrm>
          <a:custGeom>
            <a:avLst/>
            <a:gdLst/>
            <a:ahLst/>
            <a:cxnLst/>
            <a:rect l="l" t="t" r="r" b="b"/>
            <a:pathLst>
              <a:path w="2012950" h="2010409">
                <a:moveTo>
                  <a:pt x="1019393" y="0"/>
                </a:moveTo>
                <a:lnTo>
                  <a:pt x="971405" y="1109"/>
                </a:lnTo>
                <a:lnTo>
                  <a:pt x="923988" y="4405"/>
                </a:lnTo>
                <a:lnTo>
                  <a:pt x="877191" y="9838"/>
                </a:lnTo>
                <a:lnTo>
                  <a:pt x="831064" y="17360"/>
                </a:lnTo>
                <a:lnTo>
                  <a:pt x="785654" y="26921"/>
                </a:lnTo>
                <a:lnTo>
                  <a:pt x="741011" y="38473"/>
                </a:lnTo>
                <a:lnTo>
                  <a:pt x="697184" y="51966"/>
                </a:lnTo>
                <a:lnTo>
                  <a:pt x="654222" y="67353"/>
                </a:lnTo>
                <a:lnTo>
                  <a:pt x="612174" y="84583"/>
                </a:lnTo>
                <a:lnTo>
                  <a:pt x="571088" y="103607"/>
                </a:lnTo>
                <a:lnTo>
                  <a:pt x="531014" y="124378"/>
                </a:lnTo>
                <a:lnTo>
                  <a:pt x="492000" y="146845"/>
                </a:lnTo>
                <a:lnTo>
                  <a:pt x="454096" y="170961"/>
                </a:lnTo>
                <a:lnTo>
                  <a:pt x="417351" y="196676"/>
                </a:lnTo>
                <a:lnTo>
                  <a:pt x="381813" y="223940"/>
                </a:lnTo>
                <a:lnTo>
                  <a:pt x="347531" y="252706"/>
                </a:lnTo>
                <a:lnTo>
                  <a:pt x="314555" y="282924"/>
                </a:lnTo>
                <a:lnTo>
                  <a:pt x="282933" y="314545"/>
                </a:lnTo>
                <a:lnTo>
                  <a:pt x="252714" y="347521"/>
                </a:lnTo>
                <a:lnTo>
                  <a:pt x="223948" y="381802"/>
                </a:lnTo>
                <a:lnTo>
                  <a:pt x="196682" y="417340"/>
                </a:lnTo>
                <a:lnTo>
                  <a:pt x="170967" y="454084"/>
                </a:lnTo>
                <a:lnTo>
                  <a:pt x="146851" y="491988"/>
                </a:lnTo>
                <a:lnTo>
                  <a:pt x="124382" y="531001"/>
                </a:lnTo>
                <a:lnTo>
                  <a:pt x="103611" y="571075"/>
                </a:lnTo>
                <a:lnTo>
                  <a:pt x="84586" y="612160"/>
                </a:lnTo>
                <a:lnTo>
                  <a:pt x="67355" y="654209"/>
                </a:lnTo>
                <a:lnTo>
                  <a:pt x="51969" y="697171"/>
                </a:lnTo>
                <a:lnTo>
                  <a:pt x="38475" y="740998"/>
                </a:lnTo>
                <a:lnTo>
                  <a:pt x="26922" y="785641"/>
                </a:lnTo>
                <a:lnTo>
                  <a:pt x="17361" y="831051"/>
                </a:lnTo>
                <a:lnTo>
                  <a:pt x="9839" y="877179"/>
                </a:lnTo>
                <a:lnTo>
                  <a:pt x="4405" y="923976"/>
                </a:lnTo>
                <a:lnTo>
                  <a:pt x="1109" y="971393"/>
                </a:lnTo>
                <a:lnTo>
                  <a:pt x="0" y="1019382"/>
                </a:lnTo>
                <a:lnTo>
                  <a:pt x="1280" y="1070891"/>
                </a:lnTo>
                <a:lnTo>
                  <a:pt x="5079" y="1121737"/>
                </a:lnTo>
                <a:lnTo>
                  <a:pt x="11337" y="1171858"/>
                </a:lnTo>
                <a:lnTo>
                  <a:pt x="19992" y="1221196"/>
                </a:lnTo>
                <a:lnTo>
                  <a:pt x="30984" y="1269688"/>
                </a:lnTo>
                <a:lnTo>
                  <a:pt x="44252" y="1317275"/>
                </a:lnTo>
                <a:lnTo>
                  <a:pt x="59735" y="1363897"/>
                </a:lnTo>
                <a:lnTo>
                  <a:pt x="77372" y="1409492"/>
                </a:lnTo>
                <a:lnTo>
                  <a:pt x="97102" y="1454000"/>
                </a:lnTo>
                <a:lnTo>
                  <a:pt x="118863" y="1497361"/>
                </a:lnTo>
                <a:lnTo>
                  <a:pt x="142597" y="1539514"/>
                </a:lnTo>
                <a:lnTo>
                  <a:pt x="168240" y="1580399"/>
                </a:lnTo>
                <a:lnTo>
                  <a:pt x="195733" y="1619955"/>
                </a:lnTo>
                <a:lnTo>
                  <a:pt x="225014" y="1658121"/>
                </a:lnTo>
                <a:lnTo>
                  <a:pt x="256023" y="1694838"/>
                </a:lnTo>
                <a:lnTo>
                  <a:pt x="289559" y="1728370"/>
                </a:lnTo>
                <a:lnTo>
                  <a:pt x="324617" y="1760323"/>
                </a:lnTo>
                <a:lnTo>
                  <a:pt x="361138" y="1790637"/>
                </a:lnTo>
                <a:lnTo>
                  <a:pt x="399064" y="1819255"/>
                </a:lnTo>
                <a:lnTo>
                  <a:pt x="438336" y="1846118"/>
                </a:lnTo>
                <a:lnTo>
                  <a:pt x="478896" y="1871168"/>
                </a:lnTo>
                <a:lnTo>
                  <a:pt x="520685" y="1894345"/>
                </a:lnTo>
                <a:lnTo>
                  <a:pt x="563646" y="1915593"/>
                </a:lnTo>
                <a:lnTo>
                  <a:pt x="607719" y="1934852"/>
                </a:lnTo>
                <a:lnTo>
                  <a:pt x="652847" y="1952064"/>
                </a:lnTo>
                <a:lnTo>
                  <a:pt x="698970" y="1967171"/>
                </a:lnTo>
                <a:lnTo>
                  <a:pt x="746031" y="1980114"/>
                </a:lnTo>
                <a:lnTo>
                  <a:pt x="793970" y="1990834"/>
                </a:lnTo>
                <a:lnTo>
                  <a:pt x="842731" y="1999274"/>
                </a:lnTo>
                <a:lnTo>
                  <a:pt x="892253" y="2005375"/>
                </a:lnTo>
                <a:lnTo>
                  <a:pt x="942480" y="2009078"/>
                </a:lnTo>
                <a:lnTo>
                  <a:pt x="993351" y="2010326"/>
                </a:lnTo>
                <a:lnTo>
                  <a:pt x="1041338" y="2009216"/>
                </a:lnTo>
                <a:lnTo>
                  <a:pt x="1088753" y="2005920"/>
                </a:lnTo>
                <a:lnTo>
                  <a:pt x="1135548" y="2000487"/>
                </a:lnTo>
                <a:lnTo>
                  <a:pt x="1181674" y="1992965"/>
                </a:lnTo>
                <a:lnTo>
                  <a:pt x="1227083" y="1983404"/>
                </a:lnTo>
                <a:lnTo>
                  <a:pt x="1271725" y="1971852"/>
                </a:lnTo>
                <a:lnTo>
                  <a:pt x="1315551" y="1958358"/>
                </a:lnTo>
                <a:lnTo>
                  <a:pt x="1358512" y="1942972"/>
                </a:lnTo>
                <a:lnTo>
                  <a:pt x="1400560" y="1925741"/>
                </a:lnTo>
                <a:lnTo>
                  <a:pt x="1441645" y="1906717"/>
                </a:lnTo>
                <a:lnTo>
                  <a:pt x="1481719" y="1885946"/>
                </a:lnTo>
                <a:lnTo>
                  <a:pt x="1520732" y="1863478"/>
                </a:lnTo>
                <a:lnTo>
                  <a:pt x="1558635" y="1839363"/>
                </a:lnTo>
                <a:lnTo>
                  <a:pt x="1595380" y="1813648"/>
                </a:lnTo>
                <a:lnTo>
                  <a:pt x="1630918" y="1786383"/>
                </a:lnTo>
                <a:lnTo>
                  <a:pt x="1665200" y="1757618"/>
                </a:lnTo>
                <a:lnTo>
                  <a:pt x="1698176" y="1727400"/>
                </a:lnTo>
                <a:lnTo>
                  <a:pt x="1729798" y="1695779"/>
                </a:lnTo>
                <a:lnTo>
                  <a:pt x="1760017" y="1662803"/>
                </a:lnTo>
                <a:lnTo>
                  <a:pt x="1788783" y="1628523"/>
                </a:lnTo>
                <a:lnTo>
                  <a:pt x="1816049" y="1592986"/>
                </a:lnTo>
                <a:lnTo>
                  <a:pt x="1841764" y="1556241"/>
                </a:lnTo>
                <a:lnTo>
                  <a:pt x="1865881" y="1518339"/>
                </a:lnTo>
                <a:lnTo>
                  <a:pt x="1888349" y="1479326"/>
                </a:lnTo>
                <a:lnTo>
                  <a:pt x="1909121" y="1439253"/>
                </a:lnTo>
                <a:lnTo>
                  <a:pt x="1928146" y="1398169"/>
                </a:lnTo>
                <a:lnTo>
                  <a:pt x="1945377" y="1356122"/>
                </a:lnTo>
                <a:lnTo>
                  <a:pt x="1960764" y="1313161"/>
                </a:lnTo>
                <a:lnTo>
                  <a:pt x="1974258" y="1269336"/>
                </a:lnTo>
                <a:lnTo>
                  <a:pt x="1985811" y="1224694"/>
                </a:lnTo>
                <a:lnTo>
                  <a:pt x="1995373" y="1179286"/>
                </a:lnTo>
                <a:lnTo>
                  <a:pt x="2002895" y="1133160"/>
                </a:lnTo>
                <a:lnTo>
                  <a:pt x="2008328" y="1086365"/>
                </a:lnTo>
                <a:lnTo>
                  <a:pt x="2011624" y="1038950"/>
                </a:lnTo>
                <a:lnTo>
                  <a:pt x="2012734" y="990964"/>
                </a:lnTo>
                <a:lnTo>
                  <a:pt x="2011454" y="939450"/>
                </a:lnTo>
                <a:lnTo>
                  <a:pt x="2007656" y="888600"/>
                </a:lnTo>
                <a:lnTo>
                  <a:pt x="2001399" y="838475"/>
                </a:lnTo>
                <a:lnTo>
                  <a:pt x="1992745" y="789135"/>
                </a:lnTo>
                <a:lnTo>
                  <a:pt x="1981755" y="740641"/>
                </a:lnTo>
                <a:lnTo>
                  <a:pt x="1968489" y="693053"/>
                </a:lnTo>
                <a:lnTo>
                  <a:pt x="1953009" y="646432"/>
                </a:lnTo>
                <a:lnTo>
                  <a:pt x="1935375" y="600838"/>
                </a:lnTo>
                <a:lnTo>
                  <a:pt x="1915648" y="556330"/>
                </a:lnTo>
                <a:lnTo>
                  <a:pt x="1893889" y="512971"/>
                </a:lnTo>
                <a:lnTo>
                  <a:pt x="1870158" y="470819"/>
                </a:lnTo>
                <a:lnTo>
                  <a:pt x="1844518" y="429935"/>
                </a:lnTo>
                <a:lnTo>
                  <a:pt x="1817027" y="390380"/>
                </a:lnTo>
                <a:lnTo>
                  <a:pt x="1787749" y="352214"/>
                </a:lnTo>
                <a:lnTo>
                  <a:pt x="1756742" y="315498"/>
                </a:lnTo>
                <a:lnTo>
                  <a:pt x="1723202" y="281964"/>
                </a:lnTo>
                <a:lnTo>
                  <a:pt x="1688142" y="250010"/>
                </a:lnTo>
                <a:lnTo>
                  <a:pt x="1651619" y="219694"/>
                </a:lnTo>
                <a:lnTo>
                  <a:pt x="1613692" y="191075"/>
                </a:lnTo>
                <a:lnTo>
                  <a:pt x="1574419" y="164211"/>
                </a:lnTo>
                <a:lnTo>
                  <a:pt x="1533859" y="139160"/>
                </a:lnTo>
                <a:lnTo>
                  <a:pt x="1492069" y="115982"/>
                </a:lnTo>
                <a:lnTo>
                  <a:pt x="1449109" y="94734"/>
                </a:lnTo>
                <a:lnTo>
                  <a:pt x="1405035" y="75474"/>
                </a:lnTo>
                <a:lnTo>
                  <a:pt x="1359908" y="58262"/>
                </a:lnTo>
                <a:lnTo>
                  <a:pt x="1313784" y="43155"/>
                </a:lnTo>
                <a:lnTo>
                  <a:pt x="1266723" y="30212"/>
                </a:lnTo>
                <a:lnTo>
                  <a:pt x="1218782" y="19491"/>
                </a:lnTo>
                <a:lnTo>
                  <a:pt x="1170021" y="11051"/>
                </a:lnTo>
                <a:lnTo>
                  <a:pt x="1120496" y="4950"/>
                </a:lnTo>
                <a:lnTo>
                  <a:pt x="1070268" y="1247"/>
                </a:lnTo>
                <a:lnTo>
                  <a:pt x="1019393" y="0"/>
                </a:lnTo>
                <a:close/>
              </a:path>
            </a:pathLst>
          </a:custGeom>
          <a:solidFill>
            <a:srgbClr val="6C7989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74" name="object 82"/>
          <p:cNvSpPr/>
          <p:nvPr/>
        </p:nvSpPr>
        <p:spPr>
          <a:xfrm>
            <a:off x="7376610" y="4997180"/>
            <a:ext cx="958108" cy="856673"/>
          </a:xfrm>
          <a:custGeom>
            <a:avLst/>
            <a:gdLst/>
            <a:ahLst/>
            <a:cxnLst/>
            <a:rect l="l" t="t" r="r" b="b"/>
            <a:pathLst>
              <a:path w="1579880" h="1413509">
                <a:moveTo>
                  <a:pt x="1232402" y="0"/>
                </a:moveTo>
                <a:lnTo>
                  <a:pt x="0" y="934830"/>
                </a:lnTo>
                <a:lnTo>
                  <a:pt x="474990" y="1409820"/>
                </a:lnTo>
                <a:lnTo>
                  <a:pt x="496052" y="1411348"/>
                </a:lnTo>
                <a:lnTo>
                  <a:pt x="517238" y="1412453"/>
                </a:lnTo>
                <a:lnTo>
                  <a:pt x="538545" y="1413123"/>
                </a:lnTo>
                <a:lnTo>
                  <a:pt x="559972" y="1413349"/>
                </a:lnTo>
                <a:lnTo>
                  <a:pt x="607956" y="1412240"/>
                </a:lnTo>
                <a:lnTo>
                  <a:pt x="655370" y="1408944"/>
                </a:lnTo>
                <a:lnTo>
                  <a:pt x="702163" y="1403510"/>
                </a:lnTo>
                <a:lnTo>
                  <a:pt x="748288" y="1395988"/>
                </a:lnTo>
                <a:lnTo>
                  <a:pt x="793696" y="1386427"/>
                </a:lnTo>
                <a:lnTo>
                  <a:pt x="838336" y="1374875"/>
                </a:lnTo>
                <a:lnTo>
                  <a:pt x="882161" y="1361381"/>
                </a:lnTo>
                <a:lnTo>
                  <a:pt x="925121" y="1345995"/>
                </a:lnTo>
                <a:lnTo>
                  <a:pt x="967168" y="1328765"/>
                </a:lnTo>
                <a:lnTo>
                  <a:pt x="1008252" y="1309740"/>
                </a:lnTo>
                <a:lnTo>
                  <a:pt x="1048325" y="1288969"/>
                </a:lnTo>
                <a:lnTo>
                  <a:pt x="1087337" y="1266502"/>
                </a:lnTo>
                <a:lnTo>
                  <a:pt x="1125240" y="1242386"/>
                </a:lnTo>
                <a:lnTo>
                  <a:pt x="1161985" y="1216671"/>
                </a:lnTo>
                <a:lnTo>
                  <a:pt x="1197522" y="1189407"/>
                </a:lnTo>
                <a:lnTo>
                  <a:pt x="1231803" y="1160641"/>
                </a:lnTo>
                <a:lnTo>
                  <a:pt x="1264778" y="1130423"/>
                </a:lnTo>
                <a:lnTo>
                  <a:pt x="1296400" y="1098802"/>
                </a:lnTo>
                <a:lnTo>
                  <a:pt x="1326618" y="1065827"/>
                </a:lnTo>
                <a:lnTo>
                  <a:pt x="1355385" y="1031546"/>
                </a:lnTo>
                <a:lnTo>
                  <a:pt x="1382650" y="996009"/>
                </a:lnTo>
                <a:lnTo>
                  <a:pt x="1408365" y="959265"/>
                </a:lnTo>
                <a:lnTo>
                  <a:pt x="1432481" y="921362"/>
                </a:lnTo>
                <a:lnTo>
                  <a:pt x="1454949" y="882350"/>
                </a:lnTo>
                <a:lnTo>
                  <a:pt x="1475721" y="842277"/>
                </a:lnTo>
                <a:lnTo>
                  <a:pt x="1494746" y="801192"/>
                </a:lnTo>
                <a:lnTo>
                  <a:pt x="1511977" y="759145"/>
                </a:lnTo>
                <a:lnTo>
                  <a:pt x="1527364" y="716185"/>
                </a:lnTo>
                <a:lnTo>
                  <a:pt x="1540858" y="672359"/>
                </a:lnTo>
                <a:lnTo>
                  <a:pt x="1552410" y="627718"/>
                </a:lnTo>
                <a:lnTo>
                  <a:pt x="1561972" y="582310"/>
                </a:lnTo>
                <a:lnTo>
                  <a:pt x="1569494" y="536183"/>
                </a:lnTo>
                <a:lnTo>
                  <a:pt x="1574928" y="489389"/>
                </a:lnTo>
                <a:lnTo>
                  <a:pt x="1578224" y="441974"/>
                </a:lnTo>
                <a:lnTo>
                  <a:pt x="1579334" y="393988"/>
                </a:lnTo>
                <a:lnTo>
                  <a:pt x="1579263" y="381886"/>
                </a:lnTo>
                <a:lnTo>
                  <a:pt x="1579050" y="369818"/>
                </a:lnTo>
                <a:lnTo>
                  <a:pt x="1578693" y="357785"/>
                </a:lnTo>
                <a:lnTo>
                  <a:pt x="1578192" y="345790"/>
                </a:lnTo>
                <a:lnTo>
                  <a:pt x="1232402" y="0"/>
                </a:lnTo>
                <a:close/>
              </a:path>
            </a:pathLst>
          </a:custGeom>
          <a:solidFill>
            <a:srgbClr val="6C7989">
              <a:alpha val="50000"/>
            </a:srgbClr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75" name="object 83"/>
          <p:cNvSpPr/>
          <p:nvPr/>
        </p:nvSpPr>
        <p:spPr>
          <a:xfrm>
            <a:off x="7246000" y="4766237"/>
            <a:ext cx="944245" cy="943648"/>
          </a:xfrm>
          <a:custGeom>
            <a:avLst/>
            <a:gdLst/>
            <a:ahLst/>
            <a:cxnLst/>
            <a:rect l="l" t="t" r="r" b="b"/>
            <a:pathLst>
              <a:path w="1557019" h="1557020">
                <a:moveTo>
                  <a:pt x="778405" y="0"/>
                </a:moveTo>
                <a:lnTo>
                  <a:pt x="730986" y="1420"/>
                </a:lnTo>
                <a:lnTo>
                  <a:pt x="684318" y="5628"/>
                </a:lnTo>
                <a:lnTo>
                  <a:pt x="638483" y="12541"/>
                </a:lnTo>
                <a:lnTo>
                  <a:pt x="593562" y="22078"/>
                </a:lnTo>
                <a:lnTo>
                  <a:pt x="549637" y="34157"/>
                </a:lnTo>
                <a:lnTo>
                  <a:pt x="506789" y="48698"/>
                </a:lnTo>
                <a:lnTo>
                  <a:pt x="465100" y="65619"/>
                </a:lnTo>
                <a:lnTo>
                  <a:pt x="424651" y="84838"/>
                </a:lnTo>
                <a:lnTo>
                  <a:pt x="385524" y="106274"/>
                </a:lnTo>
                <a:lnTo>
                  <a:pt x="347799" y="129846"/>
                </a:lnTo>
                <a:lnTo>
                  <a:pt x="311558" y="155472"/>
                </a:lnTo>
                <a:lnTo>
                  <a:pt x="276883" y="183070"/>
                </a:lnTo>
                <a:lnTo>
                  <a:pt x="243856" y="212560"/>
                </a:lnTo>
                <a:lnTo>
                  <a:pt x="212556" y="243860"/>
                </a:lnTo>
                <a:lnTo>
                  <a:pt x="183067" y="276888"/>
                </a:lnTo>
                <a:lnTo>
                  <a:pt x="155469" y="311563"/>
                </a:lnTo>
                <a:lnTo>
                  <a:pt x="129843" y="347803"/>
                </a:lnTo>
                <a:lnTo>
                  <a:pt x="106272" y="385528"/>
                </a:lnTo>
                <a:lnTo>
                  <a:pt x="84836" y="424656"/>
                </a:lnTo>
                <a:lnTo>
                  <a:pt x="65618" y="465105"/>
                </a:lnTo>
                <a:lnTo>
                  <a:pt x="48697" y="506794"/>
                </a:lnTo>
                <a:lnTo>
                  <a:pt x="34157" y="549641"/>
                </a:lnTo>
                <a:lnTo>
                  <a:pt x="22077" y="593565"/>
                </a:lnTo>
                <a:lnTo>
                  <a:pt x="12540" y="638485"/>
                </a:lnTo>
                <a:lnTo>
                  <a:pt x="5627" y="684320"/>
                </a:lnTo>
                <a:lnTo>
                  <a:pt x="1420" y="730987"/>
                </a:lnTo>
                <a:lnTo>
                  <a:pt x="0" y="778405"/>
                </a:lnTo>
                <a:lnTo>
                  <a:pt x="1420" y="825822"/>
                </a:lnTo>
                <a:lnTo>
                  <a:pt x="5627" y="872488"/>
                </a:lnTo>
                <a:lnTo>
                  <a:pt x="12540" y="918321"/>
                </a:lnTo>
                <a:lnTo>
                  <a:pt x="22077" y="963240"/>
                </a:lnTo>
                <a:lnTo>
                  <a:pt x="34157" y="1007164"/>
                </a:lnTo>
                <a:lnTo>
                  <a:pt x="48697" y="1050010"/>
                </a:lnTo>
                <a:lnTo>
                  <a:pt x="65618" y="1091698"/>
                </a:lnTo>
                <a:lnTo>
                  <a:pt x="84836" y="1132145"/>
                </a:lnTo>
                <a:lnTo>
                  <a:pt x="106272" y="1171272"/>
                </a:lnTo>
                <a:lnTo>
                  <a:pt x="129843" y="1208996"/>
                </a:lnTo>
                <a:lnTo>
                  <a:pt x="155469" y="1245235"/>
                </a:lnTo>
                <a:lnTo>
                  <a:pt x="183067" y="1279910"/>
                </a:lnTo>
                <a:lnTo>
                  <a:pt x="212556" y="1312937"/>
                </a:lnTo>
                <a:lnTo>
                  <a:pt x="243856" y="1344235"/>
                </a:lnTo>
                <a:lnTo>
                  <a:pt x="276883" y="1373724"/>
                </a:lnTo>
                <a:lnTo>
                  <a:pt x="311558" y="1401322"/>
                </a:lnTo>
                <a:lnTo>
                  <a:pt x="347799" y="1426947"/>
                </a:lnTo>
                <a:lnTo>
                  <a:pt x="385524" y="1450518"/>
                </a:lnTo>
                <a:lnTo>
                  <a:pt x="424651" y="1471954"/>
                </a:lnTo>
                <a:lnTo>
                  <a:pt x="465100" y="1491172"/>
                </a:lnTo>
                <a:lnTo>
                  <a:pt x="506789" y="1508092"/>
                </a:lnTo>
                <a:lnTo>
                  <a:pt x="549637" y="1522633"/>
                </a:lnTo>
                <a:lnTo>
                  <a:pt x="593562" y="1534712"/>
                </a:lnTo>
                <a:lnTo>
                  <a:pt x="638483" y="1544249"/>
                </a:lnTo>
                <a:lnTo>
                  <a:pt x="684318" y="1551162"/>
                </a:lnTo>
                <a:lnTo>
                  <a:pt x="730986" y="1555369"/>
                </a:lnTo>
                <a:lnTo>
                  <a:pt x="778405" y="1556790"/>
                </a:lnTo>
                <a:lnTo>
                  <a:pt x="825823" y="1555369"/>
                </a:lnTo>
                <a:lnTo>
                  <a:pt x="872490" y="1551162"/>
                </a:lnTo>
                <a:lnTo>
                  <a:pt x="918324" y="1544249"/>
                </a:lnTo>
                <a:lnTo>
                  <a:pt x="963243" y="1534712"/>
                </a:lnTo>
                <a:lnTo>
                  <a:pt x="1007167" y="1522633"/>
                </a:lnTo>
                <a:lnTo>
                  <a:pt x="1050013" y="1508092"/>
                </a:lnTo>
                <a:lnTo>
                  <a:pt x="1091700" y="1491172"/>
                </a:lnTo>
                <a:lnTo>
                  <a:pt x="1132148" y="1471954"/>
                </a:lnTo>
                <a:lnTo>
                  <a:pt x="1171274" y="1450518"/>
                </a:lnTo>
                <a:lnTo>
                  <a:pt x="1208997" y="1426947"/>
                </a:lnTo>
                <a:lnTo>
                  <a:pt x="1245236" y="1401322"/>
                </a:lnTo>
                <a:lnTo>
                  <a:pt x="1279910" y="1373724"/>
                </a:lnTo>
                <a:lnTo>
                  <a:pt x="1312936" y="1344235"/>
                </a:lnTo>
                <a:lnTo>
                  <a:pt x="1344234" y="1312937"/>
                </a:lnTo>
                <a:lnTo>
                  <a:pt x="1373722" y="1279910"/>
                </a:lnTo>
                <a:lnTo>
                  <a:pt x="1401318" y="1245235"/>
                </a:lnTo>
                <a:lnTo>
                  <a:pt x="1426943" y="1208996"/>
                </a:lnTo>
                <a:lnTo>
                  <a:pt x="1450513" y="1171272"/>
                </a:lnTo>
                <a:lnTo>
                  <a:pt x="1471947" y="1132145"/>
                </a:lnTo>
                <a:lnTo>
                  <a:pt x="1491165" y="1091698"/>
                </a:lnTo>
                <a:lnTo>
                  <a:pt x="1508084" y="1050010"/>
                </a:lnTo>
                <a:lnTo>
                  <a:pt x="1522624" y="1007164"/>
                </a:lnTo>
                <a:lnTo>
                  <a:pt x="1534703" y="963240"/>
                </a:lnTo>
                <a:lnTo>
                  <a:pt x="1544239" y="918321"/>
                </a:lnTo>
                <a:lnTo>
                  <a:pt x="1551152" y="872488"/>
                </a:lnTo>
                <a:lnTo>
                  <a:pt x="1555359" y="825822"/>
                </a:lnTo>
                <a:lnTo>
                  <a:pt x="1556779" y="778405"/>
                </a:lnTo>
                <a:lnTo>
                  <a:pt x="1555359" y="730987"/>
                </a:lnTo>
                <a:lnTo>
                  <a:pt x="1551152" y="684320"/>
                </a:lnTo>
                <a:lnTo>
                  <a:pt x="1544239" y="638485"/>
                </a:lnTo>
                <a:lnTo>
                  <a:pt x="1534703" y="593565"/>
                </a:lnTo>
                <a:lnTo>
                  <a:pt x="1522624" y="549641"/>
                </a:lnTo>
                <a:lnTo>
                  <a:pt x="1508084" y="506794"/>
                </a:lnTo>
                <a:lnTo>
                  <a:pt x="1491165" y="465105"/>
                </a:lnTo>
                <a:lnTo>
                  <a:pt x="1471947" y="424656"/>
                </a:lnTo>
                <a:lnTo>
                  <a:pt x="1450513" y="385528"/>
                </a:lnTo>
                <a:lnTo>
                  <a:pt x="1426943" y="347803"/>
                </a:lnTo>
                <a:lnTo>
                  <a:pt x="1401318" y="311563"/>
                </a:lnTo>
                <a:lnTo>
                  <a:pt x="1373722" y="276888"/>
                </a:lnTo>
                <a:lnTo>
                  <a:pt x="1344234" y="243860"/>
                </a:lnTo>
                <a:lnTo>
                  <a:pt x="1312936" y="212560"/>
                </a:lnTo>
                <a:lnTo>
                  <a:pt x="1279910" y="183070"/>
                </a:lnTo>
                <a:lnTo>
                  <a:pt x="1245236" y="155472"/>
                </a:lnTo>
                <a:lnTo>
                  <a:pt x="1208997" y="129846"/>
                </a:lnTo>
                <a:lnTo>
                  <a:pt x="1171274" y="106274"/>
                </a:lnTo>
                <a:lnTo>
                  <a:pt x="1132148" y="84838"/>
                </a:lnTo>
                <a:lnTo>
                  <a:pt x="1091700" y="65619"/>
                </a:lnTo>
                <a:lnTo>
                  <a:pt x="1050013" y="48698"/>
                </a:lnTo>
                <a:lnTo>
                  <a:pt x="1007167" y="34157"/>
                </a:lnTo>
                <a:lnTo>
                  <a:pt x="963243" y="22078"/>
                </a:lnTo>
                <a:lnTo>
                  <a:pt x="918324" y="12541"/>
                </a:lnTo>
                <a:lnTo>
                  <a:pt x="872490" y="5628"/>
                </a:lnTo>
                <a:lnTo>
                  <a:pt x="825823" y="1420"/>
                </a:lnTo>
                <a:lnTo>
                  <a:pt x="7784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76" name="object 84"/>
          <p:cNvSpPr/>
          <p:nvPr/>
        </p:nvSpPr>
        <p:spPr>
          <a:xfrm>
            <a:off x="7258051" y="4779387"/>
            <a:ext cx="932047" cy="9303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77" name="object 85"/>
          <p:cNvSpPr/>
          <p:nvPr/>
        </p:nvSpPr>
        <p:spPr>
          <a:xfrm>
            <a:off x="7329632" y="5031096"/>
            <a:ext cx="860680" cy="678873"/>
          </a:xfrm>
          <a:custGeom>
            <a:avLst/>
            <a:gdLst/>
            <a:ahLst/>
            <a:cxnLst/>
            <a:rect l="l" t="t" r="r" b="b"/>
            <a:pathLst>
              <a:path w="1419225" h="1120140">
                <a:moveTo>
                  <a:pt x="0" y="775191"/>
                </a:moveTo>
                <a:lnTo>
                  <a:pt x="36623" y="828693"/>
                </a:lnTo>
                <a:lnTo>
                  <a:pt x="77463" y="878873"/>
                </a:lnTo>
                <a:lnTo>
                  <a:pt x="111186" y="912117"/>
                </a:lnTo>
                <a:lnTo>
                  <a:pt x="146873" y="943275"/>
                </a:lnTo>
                <a:lnTo>
                  <a:pt x="184425" y="972246"/>
                </a:lnTo>
                <a:lnTo>
                  <a:pt x="223741" y="998931"/>
                </a:lnTo>
                <a:lnTo>
                  <a:pt x="264721" y="1023231"/>
                </a:lnTo>
                <a:lnTo>
                  <a:pt x="307266" y="1045045"/>
                </a:lnTo>
                <a:lnTo>
                  <a:pt x="351276" y="1064273"/>
                </a:lnTo>
                <a:lnTo>
                  <a:pt x="396651" y="1080817"/>
                </a:lnTo>
                <a:lnTo>
                  <a:pt x="443291" y="1094577"/>
                </a:lnTo>
                <a:lnTo>
                  <a:pt x="491096" y="1105452"/>
                </a:lnTo>
                <a:lnTo>
                  <a:pt x="539966" y="1113344"/>
                </a:lnTo>
                <a:lnTo>
                  <a:pt x="589802" y="1118152"/>
                </a:lnTo>
                <a:lnTo>
                  <a:pt x="640504" y="1119777"/>
                </a:lnTo>
                <a:lnTo>
                  <a:pt x="687921" y="1118356"/>
                </a:lnTo>
                <a:lnTo>
                  <a:pt x="734587" y="1114149"/>
                </a:lnTo>
                <a:lnTo>
                  <a:pt x="780420" y="1107236"/>
                </a:lnTo>
                <a:lnTo>
                  <a:pt x="825338" y="1097699"/>
                </a:lnTo>
                <a:lnTo>
                  <a:pt x="836245" y="1094699"/>
                </a:lnTo>
                <a:lnTo>
                  <a:pt x="628776" y="1094699"/>
                </a:lnTo>
                <a:lnTo>
                  <a:pt x="577525" y="1093039"/>
                </a:lnTo>
                <a:lnTo>
                  <a:pt x="527161" y="1088126"/>
                </a:lnTo>
                <a:lnTo>
                  <a:pt x="477788" y="1080064"/>
                </a:lnTo>
                <a:lnTo>
                  <a:pt x="429509" y="1068955"/>
                </a:lnTo>
                <a:lnTo>
                  <a:pt x="382426" y="1054904"/>
                </a:lnTo>
                <a:lnTo>
                  <a:pt x="336642" y="1038012"/>
                </a:lnTo>
                <a:lnTo>
                  <a:pt x="292259" y="1018383"/>
                </a:lnTo>
                <a:lnTo>
                  <a:pt x="249382" y="996121"/>
                </a:lnTo>
                <a:lnTo>
                  <a:pt x="208111" y="971327"/>
                </a:lnTo>
                <a:lnTo>
                  <a:pt x="168551" y="944106"/>
                </a:lnTo>
                <a:lnTo>
                  <a:pt x="130804" y="914560"/>
                </a:lnTo>
                <a:lnTo>
                  <a:pt x="94972" y="882793"/>
                </a:lnTo>
                <a:lnTo>
                  <a:pt x="61159" y="848906"/>
                </a:lnTo>
                <a:lnTo>
                  <a:pt x="29467" y="813005"/>
                </a:lnTo>
                <a:lnTo>
                  <a:pt x="0" y="775191"/>
                </a:lnTo>
                <a:close/>
              </a:path>
              <a:path w="1419225" h="1120140">
                <a:moveTo>
                  <a:pt x="1340168" y="0"/>
                </a:moveTo>
                <a:lnTo>
                  <a:pt x="1360065" y="49172"/>
                </a:lnTo>
                <a:lnTo>
                  <a:pt x="1376649" y="99935"/>
                </a:lnTo>
                <a:lnTo>
                  <a:pt x="1389784" y="152158"/>
                </a:lnTo>
                <a:lnTo>
                  <a:pt x="1399336" y="205713"/>
                </a:lnTo>
                <a:lnTo>
                  <a:pt x="1405166" y="260468"/>
                </a:lnTo>
                <a:lnTo>
                  <a:pt x="1407140" y="316294"/>
                </a:lnTo>
                <a:lnTo>
                  <a:pt x="1405719" y="363712"/>
                </a:lnTo>
                <a:lnTo>
                  <a:pt x="1401512" y="410379"/>
                </a:lnTo>
                <a:lnTo>
                  <a:pt x="1394600" y="456213"/>
                </a:lnTo>
                <a:lnTo>
                  <a:pt x="1385063" y="501133"/>
                </a:lnTo>
                <a:lnTo>
                  <a:pt x="1372984" y="545058"/>
                </a:lnTo>
                <a:lnTo>
                  <a:pt x="1358444" y="587905"/>
                </a:lnTo>
                <a:lnTo>
                  <a:pt x="1341524" y="629594"/>
                </a:lnTo>
                <a:lnTo>
                  <a:pt x="1322306" y="670043"/>
                </a:lnTo>
                <a:lnTo>
                  <a:pt x="1300871" y="709170"/>
                </a:lnTo>
                <a:lnTo>
                  <a:pt x="1277301" y="746895"/>
                </a:lnTo>
                <a:lnTo>
                  <a:pt x="1251677" y="783136"/>
                </a:lnTo>
                <a:lnTo>
                  <a:pt x="1224080" y="817811"/>
                </a:lnTo>
                <a:lnTo>
                  <a:pt x="1194592" y="850839"/>
                </a:lnTo>
                <a:lnTo>
                  <a:pt x="1163294" y="882139"/>
                </a:lnTo>
                <a:lnTo>
                  <a:pt x="1130268" y="911628"/>
                </a:lnTo>
                <a:lnTo>
                  <a:pt x="1095594" y="939227"/>
                </a:lnTo>
                <a:lnTo>
                  <a:pt x="1059356" y="964853"/>
                </a:lnTo>
                <a:lnTo>
                  <a:pt x="1021633" y="988424"/>
                </a:lnTo>
                <a:lnTo>
                  <a:pt x="982507" y="1009860"/>
                </a:lnTo>
                <a:lnTo>
                  <a:pt x="942061" y="1029080"/>
                </a:lnTo>
                <a:lnTo>
                  <a:pt x="900374" y="1046000"/>
                </a:lnTo>
                <a:lnTo>
                  <a:pt x="857529" y="1060541"/>
                </a:lnTo>
                <a:lnTo>
                  <a:pt x="813607" y="1072621"/>
                </a:lnTo>
                <a:lnTo>
                  <a:pt x="768689" y="1082158"/>
                </a:lnTo>
                <a:lnTo>
                  <a:pt x="722857" y="1089071"/>
                </a:lnTo>
                <a:lnTo>
                  <a:pt x="676192" y="1093279"/>
                </a:lnTo>
                <a:lnTo>
                  <a:pt x="628776" y="1094699"/>
                </a:lnTo>
                <a:lnTo>
                  <a:pt x="836245" y="1094699"/>
                </a:lnTo>
                <a:lnTo>
                  <a:pt x="912107" y="1071078"/>
                </a:lnTo>
                <a:lnTo>
                  <a:pt x="953794" y="1054158"/>
                </a:lnTo>
                <a:lnTo>
                  <a:pt x="994242" y="1034939"/>
                </a:lnTo>
                <a:lnTo>
                  <a:pt x="1033368" y="1013503"/>
                </a:lnTo>
                <a:lnTo>
                  <a:pt x="1071091" y="989932"/>
                </a:lnTo>
                <a:lnTo>
                  <a:pt x="1107330" y="964306"/>
                </a:lnTo>
                <a:lnTo>
                  <a:pt x="1142004" y="936708"/>
                </a:lnTo>
                <a:lnTo>
                  <a:pt x="1175030" y="907219"/>
                </a:lnTo>
                <a:lnTo>
                  <a:pt x="1206328" y="875920"/>
                </a:lnTo>
                <a:lnTo>
                  <a:pt x="1235817" y="842892"/>
                </a:lnTo>
                <a:lnTo>
                  <a:pt x="1263414" y="808218"/>
                </a:lnTo>
                <a:lnTo>
                  <a:pt x="1289038" y="771978"/>
                </a:lnTo>
                <a:lnTo>
                  <a:pt x="1312609" y="734254"/>
                </a:lnTo>
                <a:lnTo>
                  <a:pt x="1334044" y="695128"/>
                </a:lnTo>
                <a:lnTo>
                  <a:pt x="1353262" y="654680"/>
                </a:lnTo>
                <a:lnTo>
                  <a:pt x="1370182" y="612993"/>
                </a:lnTo>
                <a:lnTo>
                  <a:pt x="1384722" y="570147"/>
                </a:lnTo>
                <a:lnTo>
                  <a:pt x="1396801" y="526224"/>
                </a:lnTo>
                <a:lnTo>
                  <a:pt x="1406337" y="481306"/>
                </a:lnTo>
                <a:lnTo>
                  <a:pt x="1413250" y="435473"/>
                </a:lnTo>
                <a:lnTo>
                  <a:pt x="1417457" y="388808"/>
                </a:lnTo>
                <a:lnTo>
                  <a:pt x="1418878" y="341392"/>
                </a:lnTo>
                <a:lnTo>
                  <a:pt x="1417162" y="289323"/>
                </a:lnTo>
                <a:lnTo>
                  <a:pt x="1412089" y="238175"/>
                </a:lnTo>
                <a:lnTo>
                  <a:pt x="1403767" y="188056"/>
                </a:lnTo>
                <a:lnTo>
                  <a:pt x="1392305" y="139073"/>
                </a:lnTo>
                <a:lnTo>
                  <a:pt x="1377812" y="91331"/>
                </a:lnTo>
                <a:lnTo>
                  <a:pt x="1360396" y="44938"/>
                </a:lnTo>
                <a:lnTo>
                  <a:pt x="1340168" y="0"/>
                </a:lnTo>
                <a:close/>
              </a:path>
            </a:pathLst>
          </a:custGeom>
          <a:solidFill>
            <a:srgbClr val="D8D9DD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78" name="object 86"/>
          <p:cNvSpPr/>
          <p:nvPr/>
        </p:nvSpPr>
        <p:spPr>
          <a:xfrm>
            <a:off x="2800528" y="2848719"/>
            <a:ext cx="1220740" cy="1218430"/>
          </a:xfrm>
          <a:custGeom>
            <a:avLst/>
            <a:gdLst/>
            <a:ahLst/>
            <a:cxnLst/>
            <a:rect l="l" t="t" r="r" b="b"/>
            <a:pathLst>
              <a:path w="2012950" h="2010409">
                <a:moveTo>
                  <a:pt x="1019382" y="0"/>
                </a:moveTo>
                <a:lnTo>
                  <a:pt x="971393" y="1109"/>
                </a:lnTo>
                <a:lnTo>
                  <a:pt x="923976" y="4405"/>
                </a:lnTo>
                <a:lnTo>
                  <a:pt x="877179" y="9839"/>
                </a:lnTo>
                <a:lnTo>
                  <a:pt x="831051" y="17361"/>
                </a:lnTo>
                <a:lnTo>
                  <a:pt x="785641" y="26923"/>
                </a:lnTo>
                <a:lnTo>
                  <a:pt x="740998" y="38475"/>
                </a:lnTo>
                <a:lnTo>
                  <a:pt x="697171" y="51970"/>
                </a:lnTo>
                <a:lnTo>
                  <a:pt x="654209" y="67357"/>
                </a:lnTo>
                <a:lnTo>
                  <a:pt x="612160" y="84587"/>
                </a:lnTo>
                <a:lnTo>
                  <a:pt x="571075" y="103613"/>
                </a:lnTo>
                <a:lnTo>
                  <a:pt x="531001" y="124385"/>
                </a:lnTo>
                <a:lnTo>
                  <a:pt x="491988" y="146853"/>
                </a:lnTo>
                <a:lnTo>
                  <a:pt x="454084" y="170970"/>
                </a:lnTo>
                <a:lnTo>
                  <a:pt x="417340" y="196685"/>
                </a:lnTo>
                <a:lnTo>
                  <a:pt x="381802" y="223951"/>
                </a:lnTo>
                <a:lnTo>
                  <a:pt x="347521" y="252718"/>
                </a:lnTo>
                <a:lnTo>
                  <a:pt x="314545" y="282937"/>
                </a:lnTo>
                <a:lnTo>
                  <a:pt x="282924" y="314559"/>
                </a:lnTo>
                <a:lnTo>
                  <a:pt x="252706" y="347535"/>
                </a:lnTo>
                <a:lnTo>
                  <a:pt x="223940" y="381817"/>
                </a:lnTo>
                <a:lnTo>
                  <a:pt x="196676" y="417355"/>
                </a:lnTo>
                <a:lnTo>
                  <a:pt x="170961" y="454101"/>
                </a:lnTo>
                <a:lnTo>
                  <a:pt x="146845" y="492005"/>
                </a:lnTo>
                <a:lnTo>
                  <a:pt x="124378" y="531018"/>
                </a:lnTo>
                <a:lnTo>
                  <a:pt x="103607" y="571092"/>
                </a:lnTo>
                <a:lnTo>
                  <a:pt x="84583" y="612178"/>
                </a:lnTo>
                <a:lnTo>
                  <a:pt x="67353" y="654226"/>
                </a:lnTo>
                <a:lnTo>
                  <a:pt x="51966" y="697188"/>
                </a:lnTo>
                <a:lnTo>
                  <a:pt x="38473" y="741015"/>
                </a:lnTo>
                <a:lnTo>
                  <a:pt x="26921" y="785657"/>
                </a:lnTo>
                <a:lnTo>
                  <a:pt x="17360" y="831067"/>
                </a:lnTo>
                <a:lnTo>
                  <a:pt x="9838" y="877194"/>
                </a:lnTo>
                <a:lnTo>
                  <a:pt x="4405" y="923990"/>
                </a:lnTo>
                <a:lnTo>
                  <a:pt x="1109" y="971406"/>
                </a:lnTo>
                <a:lnTo>
                  <a:pt x="0" y="1019393"/>
                </a:lnTo>
                <a:lnTo>
                  <a:pt x="1279" y="1070905"/>
                </a:lnTo>
                <a:lnTo>
                  <a:pt x="5078" y="1121754"/>
                </a:lnTo>
                <a:lnTo>
                  <a:pt x="11335" y="1171879"/>
                </a:lnTo>
                <a:lnTo>
                  <a:pt x="19989" y="1221219"/>
                </a:lnTo>
                <a:lnTo>
                  <a:pt x="30979" y="1269713"/>
                </a:lnTo>
                <a:lnTo>
                  <a:pt x="44246" y="1317302"/>
                </a:lnTo>
                <a:lnTo>
                  <a:pt x="59727" y="1363924"/>
                </a:lnTo>
                <a:lnTo>
                  <a:pt x="77362" y="1409520"/>
                </a:lnTo>
                <a:lnTo>
                  <a:pt x="97090" y="1454028"/>
                </a:lnTo>
                <a:lnTo>
                  <a:pt x="118851" y="1497388"/>
                </a:lnTo>
                <a:lnTo>
                  <a:pt x="142583" y="1539541"/>
                </a:lnTo>
                <a:lnTo>
                  <a:pt x="168227" y="1580425"/>
                </a:lnTo>
                <a:lnTo>
                  <a:pt x="195720" y="1619979"/>
                </a:lnTo>
                <a:lnTo>
                  <a:pt x="225002" y="1658144"/>
                </a:lnTo>
                <a:lnTo>
                  <a:pt x="256013" y="1694859"/>
                </a:lnTo>
                <a:lnTo>
                  <a:pt x="289552" y="1728393"/>
                </a:lnTo>
                <a:lnTo>
                  <a:pt x="324612" y="1760347"/>
                </a:lnTo>
                <a:lnTo>
                  <a:pt x="361134" y="1790662"/>
                </a:lnTo>
                <a:lnTo>
                  <a:pt x="399061" y="1819280"/>
                </a:lnTo>
                <a:lnTo>
                  <a:pt x="438333" y="1846144"/>
                </a:lnTo>
                <a:lnTo>
                  <a:pt x="478892" y="1871193"/>
                </a:lnTo>
                <a:lnTo>
                  <a:pt x="520681" y="1894371"/>
                </a:lnTo>
                <a:lnTo>
                  <a:pt x="563640" y="1915618"/>
                </a:lnTo>
                <a:lnTo>
                  <a:pt x="607712" y="1934877"/>
                </a:lnTo>
                <a:lnTo>
                  <a:pt x="652838" y="1952088"/>
                </a:lnTo>
                <a:lnTo>
                  <a:pt x="698960" y="1967194"/>
                </a:lnTo>
                <a:lnTo>
                  <a:pt x="746019" y="1980137"/>
                </a:lnTo>
                <a:lnTo>
                  <a:pt x="793958" y="1990857"/>
                </a:lnTo>
                <a:lnTo>
                  <a:pt x="842718" y="1999296"/>
                </a:lnTo>
                <a:lnTo>
                  <a:pt x="892241" y="2005396"/>
                </a:lnTo>
                <a:lnTo>
                  <a:pt x="942468" y="2009099"/>
                </a:lnTo>
                <a:lnTo>
                  <a:pt x="993341" y="2010347"/>
                </a:lnTo>
                <a:lnTo>
                  <a:pt x="1041328" y="2009237"/>
                </a:lnTo>
                <a:lnTo>
                  <a:pt x="1088744" y="2005941"/>
                </a:lnTo>
                <a:lnTo>
                  <a:pt x="1135540" y="2000508"/>
                </a:lnTo>
                <a:lnTo>
                  <a:pt x="1181667" y="1992986"/>
                </a:lnTo>
                <a:lnTo>
                  <a:pt x="1227076" y="1983425"/>
                </a:lnTo>
                <a:lnTo>
                  <a:pt x="1271718" y="1971873"/>
                </a:lnTo>
                <a:lnTo>
                  <a:pt x="1315544" y="1958379"/>
                </a:lnTo>
                <a:lnTo>
                  <a:pt x="1358506" y="1942993"/>
                </a:lnTo>
                <a:lnTo>
                  <a:pt x="1400554" y="1925762"/>
                </a:lnTo>
                <a:lnTo>
                  <a:pt x="1441639" y="1906738"/>
                </a:lnTo>
                <a:lnTo>
                  <a:pt x="1481713" y="1885967"/>
                </a:lnTo>
                <a:lnTo>
                  <a:pt x="1520726" y="1863499"/>
                </a:lnTo>
                <a:lnTo>
                  <a:pt x="1558629" y="1839384"/>
                </a:lnTo>
                <a:lnTo>
                  <a:pt x="1595375" y="1813669"/>
                </a:lnTo>
                <a:lnTo>
                  <a:pt x="1630912" y="1786404"/>
                </a:lnTo>
                <a:lnTo>
                  <a:pt x="1665194" y="1757639"/>
                </a:lnTo>
                <a:lnTo>
                  <a:pt x="1698170" y="1727421"/>
                </a:lnTo>
                <a:lnTo>
                  <a:pt x="1729791" y="1695800"/>
                </a:lnTo>
                <a:lnTo>
                  <a:pt x="1760010" y="1662824"/>
                </a:lnTo>
                <a:lnTo>
                  <a:pt x="1788776" y="1628544"/>
                </a:lnTo>
                <a:lnTo>
                  <a:pt x="1816041" y="1593007"/>
                </a:lnTo>
                <a:lnTo>
                  <a:pt x="1841757" y="1556262"/>
                </a:lnTo>
                <a:lnTo>
                  <a:pt x="1865873" y="1518359"/>
                </a:lnTo>
                <a:lnTo>
                  <a:pt x="1888341" y="1479347"/>
                </a:lnTo>
                <a:lnTo>
                  <a:pt x="1909112" y="1439274"/>
                </a:lnTo>
                <a:lnTo>
                  <a:pt x="1928137" y="1398190"/>
                </a:lnTo>
                <a:lnTo>
                  <a:pt x="1945368" y="1356143"/>
                </a:lnTo>
                <a:lnTo>
                  <a:pt x="1960755" y="1313182"/>
                </a:lnTo>
                <a:lnTo>
                  <a:pt x="1974249" y="1269357"/>
                </a:lnTo>
                <a:lnTo>
                  <a:pt x="1985801" y="1224715"/>
                </a:lnTo>
                <a:lnTo>
                  <a:pt x="1995362" y="1179307"/>
                </a:lnTo>
                <a:lnTo>
                  <a:pt x="2002885" y="1133181"/>
                </a:lnTo>
                <a:lnTo>
                  <a:pt x="2008318" y="1086386"/>
                </a:lnTo>
                <a:lnTo>
                  <a:pt x="2011614" y="1038971"/>
                </a:lnTo>
                <a:lnTo>
                  <a:pt x="2012724" y="990985"/>
                </a:lnTo>
                <a:lnTo>
                  <a:pt x="2011444" y="939470"/>
                </a:lnTo>
                <a:lnTo>
                  <a:pt x="2007645" y="888620"/>
                </a:lnTo>
                <a:lnTo>
                  <a:pt x="2001388" y="838495"/>
                </a:lnTo>
                <a:lnTo>
                  <a:pt x="1992734" y="789154"/>
                </a:lnTo>
                <a:lnTo>
                  <a:pt x="1981744" y="740660"/>
                </a:lnTo>
                <a:lnTo>
                  <a:pt x="1968478" y="693071"/>
                </a:lnTo>
                <a:lnTo>
                  <a:pt x="1952997" y="646448"/>
                </a:lnTo>
                <a:lnTo>
                  <a:pt x="1935363" y="600853"/>
                </a:lnTo>
                <a:lnTo>
                  <a:pt x="1915635" y="556344"/>
                </a:lnTo>
                <a:lnTo>
                  <a:pt x="1893875" y="512984"/>
                </a:lnTo>
                <a:lnTo>
                  <a:pt x="1870144" y="470831"/>
                </a:lnTo>
                <a:lnTo>
                  <a:pt x="1844502" y="429947"/>
                </a:lnTo>
                <a:lnTo>
                  <a:pt x="1817010" y="390391"/>
                </a:lnTo>
                <a:lnTo>
                  <a:pt x="1787730" y="352225"/>
                </a:lnTo>
                <a:lnTo>
                  <a:pt x="1756721" y="315508"/>
                </a:lnTo>
                <a:lnTo>
                  <a:pt x="1723183" y="281974"/>
                </a:lnTo>
                <a:lnTo>
                  <a:pt x="1688124" y="250020"/>
                </a:lnTo>
                <a:lnTo>
                  <a:pt x="1651602" y="219704"/>
                </a:lnTo>
                <a:lnTo>
                  <a:pt x="1613676" y="191084"/>
                </a:lnTo>
                <a:lnTo>
                  <a:pt x="1574403" y="164219"/>
                </a:lnTo>
                <a:lnTo>
                  <a:pt x="1533843" y="139168"/>
                </a:lnTo>
                <a:lnTo>
                  <a:pt x="1492053" y="115988"/>
                </a:lnTo>
                <a:lnTo>
                  <a:pt x="1449093" y="94739"/>
                </a:lnTo>
                <a:lnTo>
                  <a:pt x="1405020" y="75479"/>
                </a:lnTo>
                <a:lnTo>
                  <a:pt x="1359892" y="58266"/>
                </a:lnTo>
                <a:lnTo>
                  <a:pt x="1313769" y="43158"/>
                </a:lnTo>
                <a:lnTo>
                  <a:pt x="1266708" y="30214"/>
                </a:lnTo>
                <a:lnTo>
                  <a:pt x="1218768" y="19493"/>
                </a:lnTo>
                <a:lnTo>
                  <a:pt x="1170006" y="11052"/>
                </a:lnTo>
                <a:lnTo>
                  <a:pt x="1120483" y="4951"/>
                </a:lnTo>
                <a:lnTo>
                  <a:pt x="1070255" y="1247"/>
                </a:lnTo>
                <a:lnTo>
                  <a:pt x="1019382" y="0"/>
                </a:lnTo>
                <a:close/>
              </a:path>
            </a:pathLst>
          </a:custGeom>
          <a:solidFill>
            <a:srgbClr val="A64044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79" name="object 87"/>
          <p:cNvSpPr/>
          <p:nvPr/>
        </p:nvSpPr>
        <p:spPr>
          <a:xfrm>
            <a:off x="3063354" y="3210528"/>
            <a:ext cx="958108" cy="856673"/>
          </a:xfrm>
          <a:custGeom>
            <a:avLst/>
            <a:gdLst/>
            <a:ahLst/>
            <a:cxnLst/>
            <a:rect l="l" t="t" r="r" b="b"/>
            <a:pathLst>
              <a:path w="1579879" h="1413509">
                <a:moveTo>
                  <a:pt x="1232402" y="0"/>
                </a:moveTo>
                <a:lnTo>
                  <a:pt x="0" y="934840"/>
                </a:lnTo>
                <a:lnTo>
                  <a:pt x="474969" y="1409831"/>
                </a:lnTo>
                <a:lnTo>
                  <a:pt x="496048" y="1411363"/>
                </a:lnTo>
                <a:lnTo>
                  <a:pt x="517238" y="1412467"/>
                </a:lnTo>
                <a:lnTo>
                  <a:pt x="538542" y="1413135"/>
                </a:lnTo>
                <a:lnTo>
                  <a:pt x="559962" y="1413360"/>
                </a:lnTo>
                <a:lnTo>
                  <a:pt x="607948" y="1412250"/>
                </a:lnTo>
                <a:lnTo>
                  <a:pt x="655363" y="1408954"/>
                </a:lnTo>
                <a:lnTo>
                  <a:pt x="702158" y="1403521"/>
                </a:lnTo>
                <a:lnTo>
                  <a:pt x="748284" y="1395999"/>
                </a:lnTo>
                <a:lnTo>
                  <a:pt x="793692" y="1386438"/>
                </a:lnTo>
                <a:lnTo>
                  <a:pt x="838334" y="1374886"/>
                </a:lnTo>
                <a:lnTo>
                  <a:pt x="882160" y="1361392"/>
                </a:lnTo>
                <a:lnTo>
                  <a:pt x="925121" y="1346005"/>
                </a:lnTo>
                <a:lnTo>
                  <a:pt x="967168" y="1328775"/>
                </a:lnTo>
                <a:lnTo>
                  <a:pt x="1008253" y="1309750"/>
                </a:lnTo>
                <a:lnTo>
                  <a:pt x="1048326" y="1288980"/>
                </a:lnTo>
                <a:lnTo>
                  <a:pt x="1087339" y="1266512"/>
                </a:lnTo>
                <a:lnTo>
                  <a:pt x="1125242" y="1242396"/>
                </a:lnTo>
                <a:lnTo>
                  <a:pt x="1161987" y="1216682"/>
                </a:lnTo>
                <a:lnTo>
                  <a:pt x="1197524" y="1189417"/>
                </a:lnTo>
                <a:lnTo>
                  <a:pt x="1231805" y="1160651"/>
                </a:lnTo>
                <a:lnTo>
                  <a:pt x="1264781" y="1130434"/>
                </a:lnTo>
                <a:lnTo>
                  <a:pt x="1296403" y="1098813"/>
                </a:lnTo>
                <a:lnTo>
                  <a:pt x="1326621" y="1065837"/>
                </a:lnTo>
                <a:lnTo>
                  <a:pt x="1355387" y="1031557"/>
                </a:lnTo>
                <a:lnTo>
                  <a:pt x="1382652" y="996020"/>
                </a:lnTo>
                <a:lnTo>
                  <a:pt x="1408367" y="959275"/>
                </a:lnTo>
                <a:lnTo>
                  <a:pt x="1432483" y="921372"/>
                </a:lnTo>
                <a:lnTo>
                  <a:pt x="1454951" y="882360"/>
                </a:lnTo>
                <a:lnTo>
                  <a:pt x="1475722" y="842287"/>
                </a:lnTo>
                <a:lnTo>
                  <a:pt x="1494748" y="801203"/>
                </a:lnTo>
                <a:lnTo>
                  <a:pt x="1511978" y="759156"/>
                </a:lnTo>
                <a:lnTo>
                  <a:pt x="1527365" y="716195"/>
                </a:lnTo>
                <a:lnTo>
                  <a:pt x="1540859" y="672369"/>
                </a:lnTo>
                <a:lnTo>
                  <a:pt x="1552411" y="627728"/>
                </a:lnTo>
                <a:lnTo>
                  <a:pt x="1561973" y="582320"/>
                </a:lnTo>
                <a:lnTo>
                  <a:pt x="1569495" y="536194"/>
                </a:lnTo>
                <a:lnTo>
                  <a:pt x="1574928" y="489399"/>
                </a:lnTo>
                <a:lnTo>
                  <a:pt x="1578224" y="441984"/>
                </a:lnTo>
                <a:lnTo>
                  <a:pt x="1579334" y="393998"/>
                </a:lnTo>
                <a:lnTo>
                  <a:pt x="1579261" y="381897"/>
                </a:lnTo>
                <a:lnTo>
                  <a:pt x="1579047" y="369829"/>
                </a:lnTo>
                <a:lnTo>
                  <a:pt x="1578693" y="357796"/>
                </a:lnTo>
                <a:lnTo>
                  <a:pt x="1578203" y="345800"/>
                </a:lnTo>
                <a:lnTo>
                  <a:pt x="1232402" y="0"/>
                </a:lnTo>
                <a:close/>
              </a:path>
            </a:pathLst>
          </a:custGeom>
          <a:solidFill>
            <a:srgbClr val="A64044">
              <a:alpha val="50000"/>
            </a:srgbClr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80" name="object 88"/>
          <p:cNvSpPr/>
          <p:nvPr/>
        </p:nvSpPr>
        <p:spPr>
          <a:xfrm>
            <a:off x="2932744" y="2979591"/>
            <a:ext cx="944245" cy="943648"/>
          </a:xfrm>
          <a:custGeom>
            <a:avLst/>
            <a:gdLst/>
            <a:ahLst/>
            <a:cxnLst/>
            <a:rect l="l" t="t" r="r" b="b"/>
            <a:pathLst>
              <a:path w="1557020" h="1557020">
                <a:moveTo>
                  <a:pt x="778405" y="0"/>
                </a:moveTo>
                <a:lnTo>
                  <a:pt x="730987" y="1420"/>
                </a:lnTo>
                <a:lnTo>
                  <a:pt x="684320" y="5628"/>
                </a:lnTo>
                <a:lnTo>
                  <a:pt x="638485" y="12541"/>
                </a:lnTo>
                <a:lnTo>
                  <a:pt x="593565" y="22078"/>
                </a:lnTo>
                <a:lnTo>
                  <a:pt x="549641" y="34157"/>
                </a:lnTo>
                <a:lnTo>
                  <a:pt x="506794" y="48698"/>
                </a:lnTo>
                <a:lnTo>
                  <a:pt x="465105" y="65619"/>
                </a:lnTo>
                <a:lnTo>
                  <a:pt x="424656" y="84838"/>
                </a:lnTo>
                <a:lnTo>
                  <a:pt x="385528" y="106274"/>
                </a:lnTo>
                <a:lnTo>
                  <a:pt x="347803" y="129846"/>
                </a:lnTo>
                <a:lnTo>
                  <a:pt x="311563" y="155472"/>
                </a:lnTo>
                <a:lnTo>
                  <a:pt x="276888" y="183070"/>
                </a:lnTo>
                <a:lnTo>
                  <a:pt x="243860" y="212560"/>
                </a:lnTo>
                <a:lnTo>
                  <a:pt x="212560" y="243860"/>
                </a:lnTo>
                <a:lnTo>
                  <a:pt x="183070" y="276888"/>
                </a:lnTo>
                <a:lnTo>
                  <a:pt x="155472" y="311563"/>
                </a:lnTo>
                <a:lnTo>
                  <a:pt x="129846" y="347803"/>
                </a:lnTo>
                <a:lnTo>
                  <a:pt x="106274" y="385528"/>
                </a:lnTo>
                <a:lnTo>
                  <a:pt x="84838" y="424656"/>
                </a:lnTo>
                <a:lnTo>
                  <a:pt x="65619" y="465105"/>
                </a:lnTo>
                <a:lnTo>
                  <a:pt x="48698" y="506794"/>
                </a:lnTo>
                <a:lnTo>
                  <a:pt x="34157" y="549641"/>
                </a:lnTo>
                <a:lnTo>
                  <a:pt x="22078" y="593565"/>
                </a:lnTo>
                <a:lnTo>
                  <a:pt x="12541" y="638485"/>
                </a:lnTo>
                <a:lnTo>
                  <a:pt x="5628" y="684320"/>
                </a:lnTo>
                <a:lnTo>
                  <a:pt x="1420" y="730987"/>
                </a:lnTo>
                <a:lnTo>
                  <a:pt x="0" y="778405"/>
                </a:lnTo>
                <a:lnTo>
                  <a:pt x="1420" y="825822"/>
                </a:lnTo>
                <a:lnTo>
                  <a:pt x="5628" y="872488"/>
                </a:lnTo>
                <a:lnTo>
                  <a:pt x="12541" y="918321"/>
                </a:lnTo>
                <a:lnTo>
                  <a:pt x="22078" y="963240"/>
                </a:lnTo>
                <a:lnTo>
                  <a:pt x="34157" y="1007163"/>
                </a:lnTo>
                <a:lnTo>
                  <a:pt x="48698" y="1050009"/>
                </a:lnTo>
                <a:lnTo>
                  <a:pt x="65619" y="1091696"/>
                </a:lnTo>
                <a:lnTo>
                  <a:pt x="84838" y="1132143"/>
                </a:lnTo>
                <a:lnTo>
                  <a:pt x="106274" y="1171269"/>
                </a:lnTo>
                <a:lnTo>
                  <a:pt x="129846" y="1208993"/>
                </a:lnTo>
                <a:lnTo>
                  <a:pt x="155472" y="1245232"/>
                </a:lnTo>
                <a:lnTo>
                  <a:pt x="183070" y="1279905"/>
                </a:lnTo>
                <a:lnTo>
                  <a:pt x="212560" y="1312932"/>
                </a:lnTo>
                <a:lnTo>
                  <a:pt x="243860" y="1344230"/>
                </a:lnTo>
                <a:lnTo>
                  <a:pt x="276888" y="1373718"/>
                </a:lnTo>
                <a:lnTo>
                  <a:pt x="311563" y="1401315"/>
                </a:lnTo>
                <a:lnTo>
                  <a:pt x="347803" y="1426940"/>
                </a:lnTo>
                <a:lnTo>
                  <a:pt x="385528" y="1450510"/>
                </a:lnTo>
                <a:lnTo>
                  <a:pt x="424656" y="1471945"/>
                </a:lnTo>
                <a:lnTo>
                  <a:pt x="465105" y="1491163"/>
                </a:lnTo>
                <a:lnTo>
                  <a:pt x="506794" y="1508083"/>
                </a:lnTo>
                <a:lnTo>
                  <a:pt x="549641" y="1522623"/>
                </a:lnTo>
                <a:lnTo>
                  <a:pt x="593565" y="1534702"/>
                </a:lnTo>
                <a:lnTo>
                  <a:pt x="638485" y="1544239"/>
                </a:lnTo>
                <a:lnTo>
                  <a:pt x="684320" y="1551152"/>
                </a:lnTo>
                <a:lnTo>
                  <a:pt x="730987" y="1555359"/>
                </a:lnTo>
                <a:lnTo>
                  <a:pt x="778405" y="1556779"/>
                </a:lnTo>
                <a:lnTo>
                  <a:pt x="825824" y="1555359"/>
                </a:lnTo>
                <a:lnTo>
                  <a:pt x="872491" y="1551152"/>
                </a:lnTo>
                <a:lnTo>
                  <a:pt x="918325" y="1544239"/>
                </a:lnTo>
                <a:lnTo>
                  <a:pt x="963245" y="1534702"/>
                </a:lnTo>
                <a:lnTo>
                  <a:pt x="1007169" y="1522623"/>
                </a:lnTo>
                <a:lnTo>
                  <a:pt x="1050017" y="1508083"/>
                </a:lnTo>
                <a:lnTo>
                  <a:pt x="1091706" y="1491163"/>
                </a:lnTo>
                <a:lnTo>
                  <a:pt x="1132154" y="1471945"/>
                </a:lnTo>
                <a:lnTo>
                  <a:pt x="1171282" y="1450510"/>
                </a:lnTo>
                <a:lnTo>
                  <a:pt x="1209007" y="1426940"/>
                </a:lnTo>
                <a:lnTo>
                  <a:pt x="1245248" y="1401315"/>
                </a:lnTo>
                <a:lnTo>
                  <a:pt x="1279923" y="1373718"/>
                </a:lnTo>
                <a:lnTo>
                  <a:pt x="1312951" y="1344230"/>
                </a:lnTo>
                <a:lnTo>
                  <a:pt x="1344250" y="1312932"/>
                </a:lnTo>
                <a:lnTo>
                  <a:pt x="1373740" y="1279905"/>
                </a:lnTo>
                <a:lnTo>
                  <a:pt x="1401338" y="1245232"/>
                </a:lnTo>
                <a:lnTo>
                  <a:pt x="1426964" y="1208993"/>
                </a:lnTo>
                <a:lnTo>
                  <a:pt x="1450536" y="1171269"/>
                </a:lnTo>
                <a:lnTo>
                  <a:pt x="1471972" y="1132143"/>
                </a:lnTo>
                <a:lnTo>
                  <a:pt x="1491191" y="1091696"/>
                </a:lnTo>
                <a:lnTo>
                  <a:pt x="1508112" y="1050009"/>
                </a:lnTo>
                <a:lnTo>
                  <a:pt x="1522653" y="1007163"/>
                </a:lnTo>
                <a:lnTo>
                  <a:pt x="1534733" y="963240"/>
                </a:lnTo>
                <a:lnTo>
                  <a:pt x="1544270" y="918321"/>
                </a:lnTo>
                <a:lnTo>
                  <a:pt x="1551183" y="872488"/>
                </a:lnTo>
                <a:lnTo>
                  <a:pt x="1555390" y="825822"/>
                </a:lnTo>
                <a:lnTo>
                  <a:pt x="1556811" y="778405"/>
                </a:lnTo>
                <a:lnTo>
                  <a:pt x="1555390" y="730987"/>
                </a:lnTo>
                <a:lnTo>
                  <a:pt x="1551183" y="684320"/>
                </a:lnTo>
                <a:lnTo>
                  <a:pt x="1544270" y="638485"/>
                </a:lnTo>
                <a:lnTo>
                  <a:pt x="1534733" y="593565"/>
                </a:lnTo>
                <a:lnTo>
                  <a:pt x="1522653" y="549641"/>
                </a:lnTo>
                <a:lnTo>
                  <a:pt x="1508112" y="506794"/>
                </a:lnTo>
                <a:lnTo>
                  <a:pt x="1491191" y="465105"/>
                </a:lnTo>
                <a:lnTo>
                  <a:pt x="1471972" y="424656"/>
                </a:lnTo>
                <a:lnTo>
                  <a:pt x="1450536" y="385528"/>
                </a:lnTo>
                <a:lnTo>
                  <a:pt x="1426964" y="347803"/>
                </a:lnTo>
                <a:lnTo>
                  <a:pt x="1401338" y="311563"/>
                </a:lnTo>
                <a:lnTo>
                  <a:pt x="1373740" y="276888"/>
                </a:lnTo>
                <a:lnTo>
                  <a:pt x="1344250" y="243860"/>
                </a:lnTo>
                <a:lnTo>
                  <a:pt x="1312951" y="212560"/>
                </a:lnTo>
                <a:lnTo>
                  <a:pt x="1279923" y="183070"/>
                </a:lnTo>
                <a:lnTo>
                  <a:pt x="1245248" y="155472"/>
                </a:lnTo>
                <a:lnTo>
                  <a:pt x="1209007" y="129846"/>
                </a:lnTo>
                <a:lnTo>
                  <a:pt x="1171282" y="106274"/>
                </a:lnTo>
                <a:lnTo>
                  <a:pt x="1132154" y="84838"/>
                </a:lnTo>
                <a:lnTo>
                  <a:pt x="1091706" y="65619"/>
                </a:lnTo>
                <a:lnTo>
                  <a:pt x="1050017" y="48698"/>
                </a:lnTo>
                <a:lnTo>
                  <a:pt x="1007169" y="34157"/>
                </a:lnTo>
                <a:lnTo>
                  <a:pt x="963245" y="22078"/>
                </a:lnTo>
                <a:lnTo>
                  <a:pt x="918325" y="12541"/>
                </a:lnTo>
                <a:lnTo>
                  <a:pt x="872491" y="5628"/>
                </a:lnTo>
                <a:lnTo>
                  <a:pt x="825824" y="1420"/>
                </a:lnTo>
                <a:lnTo>
                  <a:pt x="7784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81" name="object 89"/>
          <p:cNvSpPr/>
          <p:nvPr/>
        </p:nvSpPr>
        <p:spPr>
          <a:xfrm>
            <a:off x="2944795" y="2992732"/>
            <a:ext cx="932065" cy="9303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82" name="object 90"/>
          <p:cNvSpPr/>
          <p:nvPr/>
        </p:nvSpPr>
        <p:spPr>
          <a:xfrm>
            <a:off x="3016377" y="3244439"/>
            <a:ext cx="860680" cy="678873"/>
          </a:xfrm>
          <a:custGeom>
            <a:avLst/>
            <a:gdLst/>
            <a:ahLst/>
            <a:cxnLst/>
            <a:rect l="l" t="t" r="r" b="b"/>
            <a:pathLst>
              <a:path w="1419225" h="1120140">
                <a:moveTo>
                  <a:pt x="0" y="775191"/>
                </a:moveTo>
                <a:lnTo>
                  <a:pt x="36623" y="828706"/>
                </a:lnTo>
                <a:lnTo>
                  <a:pt x="77463" y="878884"/>
                </a:lnTo>
                <a:lnTo>
                  <a:pt x="111186" y="912126"/>
                </a:lnTo>
                <a:lnTo>
                  <a:pt x="146872" y="943281"/>
                </a:lnTo>
                <a:lnTo>
                  <a:pt x="184422" y="972251"/>
                </a:lnTo>
                <a:lnTo>
                  <a:pt x="223737" y="998935"/>
                </a:lnTo>
                <a:lnTo>
                  <a:pt x="264715" y="1023233"/>
                </a:lnTo>
                <a:lnTo>
                  <a:pt x="307259" y="1045046"/>
                </a:lnTo>
                <a:lnTo>
                  <a:pt x="351268" y="1064274"/>
                </a:lnTo>
                <a:lnTo>
                  <a:pt x="396642" y="1080818"/>
                </a:lnTo>
                <a:lnTo>
                  <a:pt x="443281" y="1094577"/>
                </a:lnTo>
                <a:lnTo>
                  <a:pt x="491087" y="1105453"/>
                </a:lnTo>
                <a:lnTo>
                  <a:pt x="539959" y="1113344"/>
                </a:lnTo>
                <a:lnTo>
                  <a:pt x="589798" y="1118152"/>
                </a:lnTo>
                <a:lnTo>
                  <a:pt x="640504" y="1119777"/>
                </a:lnTo>
                <a:lnTo>
                  <a:pt x="687921" y="1118356"/>
                </a:lnTo>
                <a:lnTo>
                  <a:pt x="734587" y="1114149"/>
                </a:lnTo>
                <a:lnTo>
                  <a:pt x="780421" y="1107237"/>
                </a:lnTo>
                <a:lnTo>
                  <a:pt x="825340" y="1097700"/>
                </a:lnTo>
                <a:lnTo>
                  <a:pt x="836138" y="1094731"/>
                </a:lnTo>
                <a:lnTo>
                  <a:pt x="628766" y="1094731"/>
                </a:lnTo>
                <a:lnTo>
                  <a:pt x="577516" y="1093070"/>
                </a:lnTo>
                <a:lnTo>
                  <a:pt x="527153" y="1088156"/>
                </a:lnTo>
                <a:lnTo>
                  <a:pt x="477781" y="1080092"/>
                </a:lnTo>
                <a:lnTo>
                  <a:pt x="429501" y="1068981"/>
                </a:lnTo>
                <a:lnTo>
                  <a:pt x="382418" y="1054927"/>
                </a:lnTo>
                <a:lnTo>
                  <a:pt x="336633" y="1038032"/>
                </a:lnTo>
                <a:lnTo>
                  <a:pt x="292251" y="1018401"/>
                </a:lnTo>
                <a:lnTo>
                  <a:pt x="249372" y="996135"/>
                </a:lnTo>
                <a:lnTo>
                  <a:pt x="208102" y="971338"/>
                </a:lnTo>
                <a:lnTo>
                  <a:pt x="168542" y="944114"/>
                </a:lnTo>
                <a:lnTo>
                  <a:pt x="130795" y="914566"/>
                </a:lnTo>
                <a:lnTo>
                  <a:pt x="94964" y="882796"/>
                </a:lnTo>
                <a:lnTo>
                  <a:pt x="61153" y="848908"/>
                </a:lnTo>
                <a:lnTo>
                  <a:pt x="29464" y="813005"/>
                </a:lnTo>
                <a:lnTo>
                  <a:pt x="0" y="775191"/>
                </a:lnTo>
                <a:close/>
              </a:path>
              <a:path w="1419225" h="1120140">
                <a:moveTo>
                  <a:pt x="1340168" y="0"/>
                </a:moveTo>
                <a:lnTo>
                  <a:pt x="1360073" y="49178"/>
                </a:lnTo>
                <a:lnTo>
                  <a:pt x="1376661" y="99947"/>
                </a:lnTo>
                <a:lnTo>
                  <a:pt x="1389797" y="152175"/>
                </a:lnTo>
                <a:lnTo>
                  <a:pt x="1399348" y="205732"/>
                </a:lnTo>
                <a:lnTo>
                  <a:pt x="1405177" y="260486"/>
                </a:lnTo>
                <a:lnTo>
                  <a:pt x="1407150" y="316304"/>
                </a:lnTo>
                <a:lnTo>
                  <a:pt x="1405730" y="363721"/>
                </a:lnTo>
                <a:lnTo>
                  <a:pt x="1401522" y="410388"/>
                </a:lnTo>
                <a:lnTo>
                  <a:pt x="1394609" y="456222"/>
                </a:lnTo>
                <a:lnTo>
                  <a:pt x="1385072" y="501142"/>
                </a:lnTo>
                <a:lnTo>
                  <a:pt x="1372993" y="545066"/>
                </a:lnTo>
                <a:lnTo>
                  <a:pt x="1358452" y="587914"/>
                </a:lnTo>
                <a:lnTo>
                  <a:pt x="1341531" y="629603"/>
                </a:lnTo>
                <a:lnTo>
                  <a:pt x="1322312" y="670053"/>
                </a:lnTo>
                <a:lnTo>
                  <a:pt x="1300876" y="709182"/>
                </a:lnTo>
                <a:lnTo>
                  <a:pt x="1277305" y="746908"/>
                </a:lnTo>
                <a:lnTo>
                  <a:pt x="1251680" y="783150"/>
                </a:lnTo>
                <a:lnTo>
                  <a:pt x="1224081" y="817826"/>
                </a:lnTo>
                <a:lnTo>
                  <a:pt x="1194592" y="850855"/>
                </a:lnTo>
                <a:lnTo>
                  <a:pt x="1163293" y="882156"/>
                </a:lnTo>
                <a:lnTo>
                  <a:pt x="1130266" y="911648"/>
                </a:lnTo>
                <a:lnTo>
                  <a:pt x="1095592" y="939248"/>
                </a:lnTo>
                <a:lnTo>
                  <a:pt x="1059352" y="964875"/>
                </a:lnTo>
                <a:lnTo>
                  <a:pt x="1021628" y="988448"/>
                </a:lnTo>
                <a:lnTo>
                  <a:pt x="982501" y="1009885"/>
                </a:lnTo>
                <a:lnTo>
                  <a:pt x="942054" y="1029106"/>
                </a:lnTo>
                <a:lnTo>
                  <a:pt x="900366" y="1046028"/>
                </a:lnTo>
                <a:lnTo>
                  <a:pt x="857520" y="1060570"/>
                </a:lnTo>
                <a:lnTo>
                  <a:pt x="813598" y="1072651"/>
                </a:lnTo>
                <a:lnTo>
                  <a:pt x="768679" y="1082188"/>
                </a:lnTo>
                <a:lnTo>
                  <a:pt x="722847" y="1089102"/>
                </a:lnTo>
                <a:lnTo>
                  <a:pt x="676182" y="1093310"/>
                </a:lnTo>
                <a:lnTo>
                  <a:pt x="628766" y="1094731"/>
                </a:lnTo>
                <a:lnTo>
                  <a:pt x="836138" y="1094731"/>
                </a:lnTo>
                <a:lnTo>
                  <a:pt x="912111" y="1071081"/>
                </a:lnTo>
                <a:lnTo>
                  <a:pt x="953800" y="1054161"/>
                </a:lnTo>
                <a:lnTo>
                  <a:pt x="994248" y="1034943"/>
                </a:lnTo>
                <a:lnTo>
                  <a:pt x="1033376" y="1013508"/>
                </a:lnTo>
                <a:lnTo>
                  <a:pt x="1071101" y="989937"/>
                </a:lnTo>
                <a:lnTo>
                  <a:pt x="1107341" y="964313"/>
                </a:lnTo>
                <a:lnTo>
                  <a:pt x="1142017" y="936716"/>
                </a:lnTo>
                <a:lnTo>
                  <a:pt x="1175045" y="907228"/>
                </a:lnTo>
                <a:lnTo>
                  <a:pt x="1206345" y="875929"/>
                </a:lnTo>
                <a:lnTo>
                  <a:pt x="1235835" y="842903"/>
                </a:lnTo>
                <a:lnTo>
                  <a:pt x="1263434" y="808229"/>
                </a:lnTo>
                <a:lnTo>
                  <a:pt x="1289060" y="771990"/>
                </a:lnTo>
                <a:lnTo>
                  <a:pt x="1312632" y="734267"/>
                </a:lnTo>
                <a:lnTo>
                  <a:pt x="1334069" y="695141"/>
                </a:lnTo>
                <a:lnTo>
                  <a:pt x="1353288" y="654693"/>
                </a:lnTo>
                <a:lnTo>
                  <a:pt x="1370209" y="613006"/>
                </a:lnTo>
                <a:lnTo>
                  <a:pt x="1384750" y="570160"/>
                </a:lnTo>
                <a:lnTo>
                  <a:pt x="1396830" y="526237"/>
                </a:lnTo>
                <a:lnTo>
                  <a:pt x="1406368" y="481319"/>
                </a:lnTo>
                <a:lnTo>
                  <a:pt x="1413281" y="435486"/>
                </a:lnTo>
                <a:lnTo>
                  <a:pt x="1417489" y="388820"/>
                </a:lnTo>
                <a:lnTo>
                  <a:pt x="1418909" y="341403"/>
                </a:lnTo>
                <a:lnTo>
                  <a:pt x="1417192" y="289333"/>
                </a:lnTo>
                <a:lnTo>
                  <a:pt x="1412114" y="238185"/>
                </a:lnTo>
                <a:lnTo>
                  <a:pt x="1403786" y="188066"/>
                </a:lnTo>
                <a:lnTo>
                  <a:pt x="1392317" y="139081"/>
                </a:lnTo>
                <a:lnTo>
                  <a:pt x="1377818" y="91338"/>
                </a:lnTo>
                <a:lnTo>
                  <a:pt x="1360398" y="44942"/>
                </a:lnTo>
                <a:lnTo>
                  <a:pt x="1340168" y="0"/>
                </a:lnTo>
                <a:close/>
              </a:path>
            </a:pathLst>
          </a:custGeom>
          <a:solidFill>
            <a:srgbClr val="D8D9DD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83" name="object 91"/>
          <p:cNvSpPr/>
          <p:nvPr/>
        </p:nvSpPr>
        <p:spPr>
          <a:xfrm>
            <a:off x="4719078" y="4455184"/>
            <a:ext cx="326510" cy="3263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84" name="object 92"/>
          <p:cNvSpPr/>
          <p:nvPr/>
        </p:nvSpPr>
        <p:spPr>
          <a:xfrm>
            <a:off x="4719078" y="4454715"/>
            <a:ext cx="217962" cy="217824"/>
          </a:xfrm>
          <a:custGeom>
            <a:avLst/>
            <a:gdLst/>
            <a:ahLst/>
            <a:cxnLst/>
            <a:rect l="l" t="t" r="r" b="b"/>
            <a:pathLst>
              <a:path w="359409" h="359409">
                <a:moveTo>
                  <a:pt x="179469" y="0"/>
                </a:moveTo>
                <a:lnTo>
                  <a:pt x="133940" y="5842"/>
                </a:lnTo>
                <a:lnTo>
                  <a:pt x="90831" y="23363"/>
                </a:lnTo>
                <a:lnTo>
                  <a:pt x="52562" y="52561"/>
                </a:lnTo>
                <a:lnTo>
                  <a:pt x="23357" y="90833"/>
                </a:lnTo>
                <a:lnTo>
                  <a:pt x="5836" y="133943"/>
                </a:lnTo>
                <a:lnTo>
                  <a:pt x="0" y="179472"/>
                </a:lnTo>
                <a:lnTo>
                  <a:pt x="5846" y="225000"/>
                </a:lnTo>
                <a:lnTo>
                  <a:pt x="23373" y="268108"/>
                </a:lnTo>
                <a:lnTo>
                  <a:pt x="52573" y="306375"/>
                </a:lnTo>
                <a:lnTo>
                  <a:pt x="90854" y="335579"/>
                </a:lnTo>
                <a:lnTo>
                  <a:pt x="133981" y="353098"/>
                </a:lnTo>
                <a:lnTo>
                  <a:pt x="179471" y="358936"/>
                </a:lnTo>
                <a:lnTo>
                  <a:pt x="225009" y="353094"/>
                </a:lnTo>
                <a:lnTo>
                  <a:pt x="268113" y="335573"/>
                </a:lnTo>
                <a:lnTo>
                  <a:pt x="306377" y="306375"/>
                </a:lnTo>
                <a:lnTo>
                  <a:pt x="335577" y="268100"/>
                </a:lnTo>
                <a:lnTo>
                  <a:pt x="353094" y="224991"/>
                </a:lnTo>
                <a:lnTo>
                  <a:pt x="358933" y="179464"/>
                </a:lnTo>
                <a:lnTo>
                  <a:pt x="353093" y="133938"/>
                </a:lnTo>
                <a:lnTo>
                  <a:pt x="335575" y="90831"/>
                </a:lnTo>
                <a:lnTo>
                  <a:pt x="306377" y="52561"/>
                </a:lnTo>
                <a:lnTo>
                  <a:pt x="268108" y="23357"/>
                </a:lnTo>
                <a:lnTo>
                  <a:pt x="224999" y="5837"/>
                </a:lnTo>
                <a:lnTo>
                  <a:pt x="179469" y="0"/>
                </a:lnTo>
                <a:close/>
              </a:path>
            </a:pathLst>
          </a:custGeom>
          <a:solidFill>
            <a:srgbClr val="648D59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85" name="object 93"/>
          <p:cNvSpPr txBox="1"/>
          <p:nvPr/>
        </p:nvSpPr>
        <p:spPr>
          <a:xfrm>
            <a:off x="4558702" y="2856312"/>
            <a:ext cx="2783853" cy="1054604"/>
          </a:xfrm>
          <a:prstGeom prst="rect">
            <a:avLst/>
          </a:prstGeom>
        </p:spPr>
        <p:txBody>
          <a:bodyPr vert="horz" wrap="square" lIns="0" tIns="8085" rIns="0" bIns="0" rtlCol="0">
            <a:spAutoFit/>
          </a:bodyPr>
          <a:lstStyle/>
          <a:p>
            <a:pPr marL="7700" algn="ctr" defTabSz="554385"/>
            <a:r>
              <a:rPr sz="3200" b="1" spc="9" dirty="0">
                <a:solidFill>
                  <a:srgbClr val="4D4D4D"/>
                </a:solidFill>
                <a:latin typeface="Arial Regular"/>
                <a:ea typeface="Calibri" charset="0"/>
                <a:cs typeface="Calibri" charset="0"/>
              </a:rPr>
              <a:t>OBRAS</a:t>
            </a:r>
            <a:r>
              <a:rPr sz="3200" b="1" dirty="0">
                <a:solidFill>
                  <a:srgbClr val="4D4D4D"/>
                </a:solidFill>
                <a:latin typeface="Arial Regular"/>
                <a:ea typeface="Calibri" charset="0"/>
                <a:cs typeface="Calibri" charset="0"/>
              </a:rPr>
              <a:t> </a:t>
            </a:r>
            <a:r>
              <a:rPr sz="3200" b="1" spc="15" dirty="0">
                <a:solidFill>
                  <a:srgbClr val="4D4D4D"/>
                </a:solidFill>
                <a:latin typeface="Arial Regular"/>
                <a:ea typeface="Calibri" charset="0"/>
                <a:cs typeface="Calibri" charset="0"/>
              </a:rPr>
              <a:t>POR</a:t>
            </a:r>
            <a:endParaRPr sz="3200" b="1"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  <a:p>
            <a:pPr marL="9240" algn="ctr" defTabSz="554385"/>
            <a:r>
              <a:rPr sz="3600" b="1" spc="9" dirty="0">
                <a:solidFill>
                  <a:srgbClr val="D42D28"/>
                </a:solidFill>
                <a:latin typeface="Arial Regular"/>
                <a:ea typeface="Calibri" charset="0"/>
                <a:cs typeface="Calibri" charset="0"/>
              </a:rPr>
              <a:t>IMPUESTO</a:t>
            </a:r>
            <a:r>
              <a:rPr lang="es-ES" sz="3600" b="1" spc="9" dirty="0">
                <a:solidFill>
                  <a:srgbClr val="D42D28"/>
                </a:solidFill>
                <a:latin typeface="Arial Regular"/>
                <a:ea typeface="Calibri" charset="0"/>
                <a:cs typeface="Calibri" charset="0"/>
              </a:rPr>
              <a:t>S</a:t>
            </a:r>
            <a:endParaRPr sz="3600" b="1"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86" name="object 94"/>
          <p:cNvSpPr txBox="1"/>
          <p:nvPr/>
        </p:nvSpPr>
        <p:spPr>
          <a:xfrm>
            <a:off x="2093822" y="1024263"/>
            <a:ext cx="546445" cy="1164655"/>
          </a:xfrm>
          <a:prstGeom prst="rect">
            <a:avLst/>
          </a:prstGeom>
        </p:spPr>
        <p:txBody>
          <a:bodyPr vert="horz" wrap="square" lIns="0" tIns="8085" rIns="0" bIns="0" rtlCol="0">
            <a:spAutoFit/>
          </a:bodyPr>
          <a:lstStyle/>
          <a:p>
            <a:pPr marL="7700" defTabSz="554385">
              <a:spcBef>
                <a:spcPts val="64"/>
              </a:spcBef>
            </a:pPr>
            <a:r>
              <a:rPr sz="7500" spc="-1046" dirty="0">
                <a:solidFill>
                  <a:srgbClr val="C3861D"/>
                </a:solidFill>
                <a:latin typeface="Arial Regular"/>
                <a:ea typeface="Calibri" charset="0"/>
                <a:cs typeface="Calibri" charset="0"/>
              </a:rPr>
              <a:t>1</a:t>
            </a:r>
            <a:endParaRPr sz="7500"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87" name="object 95"/>
          <p:cNvSpPr txBox="1"/>
          <p:nvPr/>
        </p:nvSpPr>
        <p:spPr>
          <a:xfrm>
            <a:off x="2497263" y="1139947"/>
            <a:ext cx="405887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54385">
              <a:lnSpc>
                <a:spcPts val="8103"/>
              </a:lnSpc>
            </a:pPr>
            <a:r>
              <a:rPr lang="es-ES" sz="7500" spc="-1046" dirty="0">
                <a:solidFill>
                  <a:srgbClr val="C3861D"/>
                </a:solidFill>
                <a:latin typeface="Arial Regular"/>
                <a:ea typeface="Calibri" charset="0"/>
                <a:cs typeface="Calibri" charset="0"/>
              </a:rPr>
              <a:t>3</a:t>
            </a:r>
            <a:endParaRPr sz="7500"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88" name="object 96"/>
          <p:cNvSpPr/>
          <p:nvPr/>
        </p:nvSpPr>
        <p:spPr>
          <a:xfrm>
            <a:off x="2913240" y="1512015"/>
            <a:ext cx="475973" cy="211667"/>
          </a:xfrm>
          <a:custGeom>
            <a:avLst/>
            <a:gdLst/>
            <a:ahLst/>
            <a:cxnLst/>
            <a:rect l="l" t="t" r="r" b="b"/>
            <a:pathLst>
              <a:path w="784860" h="349250">
                <a:moveTo>
                  <a:pt x="784237" y="348659"/>
                </a:moveTo>
                <a:lnTo>
                  <a:pt x="0" y="348659"/>
                </a:lnTo>
                <a:lnTo>
                  <a:pt x="0" y="0"/>
                </a:lnTo>
                <a:lnTo>
                  <a:pt x="784237" y="0"/>
                </a:lnTo>
                <a:lnTo>
                  <a:pt x="784237" y="3486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89" name="object 97"/>
          <p:cNvSpPr txBox="1"/>
          <p:nvPr/>
        </p:nvSpPr>
        <p:spPr>
          <a:xfrm>
            <a:off x="2904648" y="1499377"/>
            <a:ext cx="633194" cy="242070"/>
          </a:xfrm>
          <a:prstGeom prst="rect">
            <a:avLst/>
          </a:prstGeom>
        </p:spPr>
        <p:txBody>
          <a:bodyPr vert="horz" wrap="square" lIns="0" tIns="7700" rIns="0" bIns="0" rtlCol="0">
            <a:spAutoFit/>
          </a:bodyPr>
          <a:lstStyle/>
          <a:p>
            <a:pPr marL="7700" defTabSz="554385">
              <a:spcBef>
                <a:spcPts val="61"/>
              </a:spcBef>
            </a:pPr>
            <a:r>
              <a:rPr sz="1500" spc="6" dirty="0">
                <a:solidFill>
                  <a:srgbClr val="6D6E70"/>
                </a:solidFill>
                <a:latin typeface="Arial Regular"/>
                <a:ea typeface="Calibri" charset="0"/>
                <a:cs typeface="Calibri" charset="0"/>
              </a:rPr>
              <a:t>AÑOS</a:t>
            </a:r>
            <a:endParaRPr sz="1500"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90" name="object 98"/>
          <p:cNvSpPr/>
          <p:nvPr/>
        </p:nvSpPr>
        <p:spPr>
          <a:xfrm>
            <a:off x="3853700" y="1438979"/>
            <a:ext cx="493302" cy="417176"/>
          </a:xfrm>
          <a:custGeom>
            <a:avLst/>
            <a:gdLst/>
            <a:ahLst/>
            <a:cxnLst/>
            <a:rect l="l" t="t" r="r" b="b"/>
            <a:pathLst>
              <a:path w="813434" h="688339">
                <a:moveTo>
                  <a:pt x="76081" y="0"/>
                </a:moveTo>
                <a:lnTo>
                  <a:pt x="26732" y="13922"/>
                </a:lnTo>
                <a:lnTo>
                  <a:pt x="0" y="56748"/>
                </a:lnTo>
                <a:lnTo>
                  <a:pt x="0" y="632259"/>
                </a:lnTo>
                <a:lnTo>
                  <a:pt x="649" y="633400"/>
                </a:lnTo>
                <a:lnTo>
                  <a:pt x="1549" y="634458"/>
                </a:lnTo>
                <a:lnTo>
                  <a:pt x="1916" y="635683"/>
                </a:lnTo>
                <a:lnTo>
                  <a:pt x="11900" y="658090"/>
                </a:lnTo>
                <a:lnTo>
                  <a:pt x="26955" y="674474"/>
                </a:lnTo>
                <a:lnTo>
                  <a:pt x="46689" y="684529"/>
                </a:lnTo>
                <a:lnTo>
                  <a:pt x="70709" y="687954"/>
                </a:lnTo>
                <a:lnTo>
                  <a:pt x="436960" y="687954"/>
                </a:lnTo>
                <a:lnTo>
                  <a:pt x="436960" y="625725"/>
                </a:lnTo>
                <a:lnTo>
                  <a:pt x="62814" y="625715"/>
                </a:lnTo>
                <a:lnTo>
                  <a:pt x="62364" y="625275"/>
                </a:lnTo>
                <a:lnTo>
                  <a:pt x="62354" y="188346"/>
                </a:lnTo>
                <a:lnTo>
                  <a:pt x="812714" y="188346"/>
                </a:lnTo>
                <a:lnTo>
                  <a:pt x="812821" y="93846"/>
                </a:lnTo>
                <a:lnTo>
                  <a:pt x="650880" y="93846"/>
                </a:lnTo>
                <a:lnTo>
                  <a:pt x="649778" y="93553"/>
                </a:lnTo>
                <a:lnTo>
                  <a:pt x="148099" y="93553"/>
                </a:lnTo>
                <a:lnTo>
                  <a:pt x="122606" y="84345"/>
                </a:lnTo>
                <a:lnTo>
                  <a:pt x="103579" y="65118"/>
                </a:lnTo>
                <a:lnTo>
                  <a:pt x="94552" y="38057"/>
                </a:lnTo>
                <a:lnTo>
                  <a:pt x="94123" y="30403"/>
                </a:lnTo>
                <a:lnTo>
                  <a:pt x="94239" y="10135"/>
                </a:lnTo>
                <a:lnTo>
                  <a:pt x="94374" y="508"/>
                </a:lnTo>
                <a:lnTo>
                  <a:pt x="76081" y="0"/>
                </a:lnTo>
                <a:close/>
              </a:path>
              <a:path w="813434" h="688339">
                <a:moveTo>
                  <a:pt x="812714" y="188346"/>
                </a:moveTo>
                <a:lnTo>
                  <a:pt x="750490" y="188346"/>
                </a:lnTo>
                <a:lnTo>
                  <a:pt x="750490" y="312206"/>
                </a:lnTo>
                <a:lnTo>
                  <a:pt x="812792" y="312206"/>
                </a:lnTo>
                <a:lnTo>
                  <a:pt x="812714" y="188346"/>
                </a:lnTo>
                <a:close/>
              </a:path>
              <a:path w="813434" h="688339">
                <a:moveTo>
                  <a:pt x="718690" y="1713"/>
                </a:moveTo>
                <a:lnTo>
                  <a:pt x="718816" y="10135"/>
                </a:lnTo>
                <a:lnTo>
                  <a:pt x="718936" y="28873"/>
                </a:lnTo>
                <a:lnTo>
                  <a:pt x="718512" y="36298"/>
                </a:lnTo>
                <a:lnTo>
                  <a:pt x="711559" y="60729"/>
                </a:lnTo>
                <a:lnTo>
                  <a:pt x="696904" y="79306"/>
                </a:lnTo>
                <a:lnTo>
                  <a:pt x="676144" y="90766"/>
                </a:lnTo>
                <a:lnTo>
                  <a:pt x="650880" y="93846"/>
                </a:lnTo>
                <a:lnTo>
                  <a:pt x="812821" y="93846"/>
                </a:lnTo>
                <a:lnTo>
                  <a:pt x="812886" y="73543"/>
                </a:lnTo>
                <a:lnTo>
                  <a:pt x="806734" y="41150"/>
                </a:lnTo>
                <a:lnTo>
                  <a:pt x="788468" y="16153"/>
                </a:lnTo>
                <a:lnTo>
                  <a:pt x="758861" y="1894"/>
                </a:lnTo>
                <a:lnTo>
                  <a:pt x="718690" y="1713"/>
                </a:lnTo>
                <a:close/>
              </a:path>
              <a:path w="813434" h="688339">
                <a:moveTo>
                  <a:pt x="594065" y="938"/>
                </a:moveTo>
                <a:lnTo>
                  <a:pt x="218673" y="938"/>
                </a:lnTo>
                <a:lnTo>
                  <a:pt x="218729" y="27627"/>
                </a:lnTo>
                <a:lnTo>
                  <a:pt x="218621" y="33764"/>
                </a:lnTo>
                <a:lnTo>
                  <a:pt x="193283" y="81792"/>
                </a:lnTo>
                <a:lnTo>
                  <a:pt x="148099" y="93553"/>
                </a:lnTo>
                <a:lnTo>
                  <a:pt x="649778" y="93553"/>
                </a:lnTo>
                <a:lnTo>
                  <a:pt x="628699" y="87950"/>
                </a:lnTo>
                <a:lnTo>
                  <a:pt x="610737" y="74187"/>
                </a:lnTo>
                <a:lnTo>
                  <a:pt x="598646" y="54393"/>
                </a:lnTo>
                <a:lnTo>
                  <a:pt x="594076" y="30403"/>
                </a:lnTo>
                <a:lnTo>
                  <a:pt x="594065" y="938"/>
                </a:lnTo>
                <a:close/>
              </a:path>
            </a:pathLst>
          </a:custGeom>
          <a:solidFill>
            <a:srgbClr val="C3861D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91" name="object 99"/>
          <p:cNvSpPr/>
          <p:nvPr/>
        </p:nvSpPr>
        <p:spPr>
          <a:xfrm>
            <a:off x="4157179" y="1666348"/>
            <a:ext cx="303452" cy="303645"/>
          </a:xfrm>
          <a:custGeom>
            <a:avLst/>
            <a:gdLst/>
            <a:ahLst/>
            <a:cxnLst/>
            <a:rect l="l" t="t" r="r" b="b"/>
            <a:pathLst>
              <a:path w="500379" h="501014">
                <a:moveTo>
                  <a:pt x="245536" y="0"/>
                </a:moveTo>
                <a:lnTo>
                  <a:pt x="201678" y="4787"/>
                </a:lnTo>
                <a:lnTo>
                  <a:pt x="158294" y="17819"/>
                </a:lnTo>
                <a:lnTo>
                  <a:pt x="116360" y="39506"/>
                </a:lnTo>
                <a:lnTo>
                  <a:pt x="75824" y="70429"/>
                </a:lnTo>
                <a:lnTo>
                  <a:pt x="43794" y="105797"/>
                </a:lnTo>
                <a:lnTo>
                  <a:pt x="20396" y="145405"/>
                </a:lnTo>
                <a:lnTo>
                  <a:pt x="5756" y="189048"/>
                </a:lnTo>
                <a:lnTo>
                  <a:pt x="0" y="236523"/>
                </a:lnTo>
                <a:lnTo>
                  <a:pt x="3253" y="287624"/>
                </a:lnTo>
                <a:lnTo>
                  <a:pt x="16479" y="341073"/>
                </a:lnTo>
                <a:lnTo>
                  <a:pt x="39165" y="387489"/>
                </a:lnTo>
                <a:lnTo>
                  <a:pt x="71029" y="426794"/>
                </a:lnTo>
                <a:lnTo>
                  <a:pt x="111787" y="458909"/>
                </a:lnTo>
                <a:lnTo>
                  <a:pt x="161154" y="483755"/>
                </a:lnTo>
                <a:lnTo>
                  <a:pt x="212435" y="496799"/>
                </a:lnTo>
                <a:lnTo>
                  <a:pt x="229781" y="500498"/>
                </a:lnTo>
                <a:lnTo>
                  <a:pt x="268984" y="500498"/>
                </a:lnTo>
                <a:lnTo>
                  <a:pt x="287089" y="496627"/>
                </a:lnTo>
                <a:lnTo>
                  <a:pt x="305289" y="492985"/>
                </a:lnTo>
                <a:lnTo>
                  <a:pt x="323217" y="488682"/>
                </a:lnTo>
                <a:lnTo>
                  <a:pt x="340510" y="482833"/>
                </a:lnTo>
                <a:lnTo>
                  <a:pt x="382280" y="461851"/>
                </a:lnTo>
                <a:lnTo>
                  <a:pt x="414937" y="437913"/>
                </a:lnTo>
                <a:lnTo>
                  <a:pt x="251047" y="437913"/>
                </a:lnTo>
                <a:lnTo>
                  <a:pt x="206504" y="433110"/>
                </a:lnTo>
                <a:lnTo>
                  <a:pt x="166151" y="418677"/>
                </a:lnTo>
                <a:lnTo>
                  <a:pt x="130992" y="395944"/>
                </a:lnTo>
                <a:lnTo>
                  <a:pt x="102035" y="366237"/>
                </a:lnTo>
                <a:lnTo>
                  <a:pt x="80284" y="330884"/>
                </a:lnTo>
                <a:lnTo>
                  <a:pt x="66745" y="291211"/>
                </a:lnTo>
                <a:lnTo>
                  <a:pt x="62424" y="248547"/>
                </a:lnTo>
                <a:lnTo>
                  <a:pt x="68350" y="201183"/>
                </a:lnTo>
                <a:lnTo>
                  <a:pt x="86645" y="157733"/>
                </a:lnTo>
                <a:lnTo>
                  <a:pt x="115289" y="120173"/>
                </a:lnTo>
                <a:lnTo>
                  <a:pt x="152263" y="90475"/>
                </a:lnTo>
                <a:lnTo>
                  <a:pt x="195547" y="70614"/>
                </a:lnTo>
                <a:lnTo>
                  <a:pt x="243120" y="62563"/>
                </a:lnTo>
                <a:lnTo>
                  <a:pt x="413938" y="62563"/>
                </a:lnTo>
                <a:lnTo>
                  <a:pt x="406121" y="55064"/>
                </a:lnTo>
                <a:lnTo>
                  <a:pt x="370158" y="30988"/>
                </a:lnTo>
                <a:lnTo>
                  <a:pt x="330754" y="13512"/>
                </a:lnTo>
                <a:lnTo>
                  <a:pt x="288887" y="3045"/>
                </a:lnTo>
                <a:lnTo>
                  <a:pt x="245536" y="0"/>
                </a:lnTo>
                <a:close/>
              </a:path>
              <a:path w="500379" h="501014">
                <a:moveTo>
                  <a:pt x="413938" y="62563"/>
                </a:moveTo>
                <a:lnTo>
                  <a:pt x="243120" y="62563"/>
                </a:lnTo>
                <a:lnTo>
                  <a:pt x="284983" y="66037"/>
                </a:lnTo>
                <a:lnTo>
                  <a:pt x="324688" y="78554"/>
                </a:lnTo>
                <a:lnTo>
                  <a:pt x="360711" y="99410"/>
                </a:lnTo>
                <a:lnTo>
                  <a:pt x="391530" y="127897"/>
                </a:lnTo>
                <a:lnTo>
                  <a:pt x="415620" y="163312"/>
                </a:lnTo>
                <a:lnTo>
                  <a:pt x="431459" y="204947"/>
                </a:lnTo>
                <a:lnTo>
                  <a:pt x="437523" y="252097"/>
                </a:lnTo>
                <a:lnTo>
                  <a:pt x="431329" y="300290"/>
                </a:lnTo>
                <a:lnTo>
                  <a:pt x="412658" y="344207"/>
                </a:lnTo>
                <a:lnTo>
                  <a:pt x="383401" y="381887"/>
                </a:lnTo>
                <a:lnTo>
                  <a:pt x="345453" y="411371"/>
                </a:lnTo>
                <a:lnTo>
                  <a:pt x="300704" y="430700"/>
                </a:lnTo>
                <a:lnTo>
                  <a:pt x="251047" y="437913"/>
                </a:lnTo>
                <a:lnTo>
                  <a:pt x="414937" y="437913"/>
                </a:lnTo>
                <a:lnTo>
                  <a:pt x="447112" y="404775"/>
                </a:lnTo>
                <a:lnTo>
                  <a:pt x="470216" y="368818"/>
                </a:lnTo>
                <a:lnTo>
                  <a:pt x="487141" y="328007"/>
                </a:lnTo>
                <a:lnTo>
                  <a:pt x="497908" y="282410"/>
                </a:lnTo>
                <a:lnTo>
                  <a:pt x="498495" y="278766"/>
                </a:lnTo>
                <a:lnTo>
                  <a:pt x="499312" y="275164"/>
                </a:lnTo>
                <a:lnTo>
                  <a:pt x="500003" y="271541"/>
                </a:lnTo>
                <a:lnTo>
                  <a:pt x="500003" y="234411"/>
                </a:lnTo>
                <a:lnTo>
                  <a:pt x="483579" y="162768"/>
                </a:lnTo>
                <a:lnTo>
                  <a:pt x="463810" y="121365"/>
                </a:lnTo>
                <a:lnTo>
                  <a:pt x="437665" y="85327"/>
                </a:lnTo>
                <a:lnTo>
                  <a:pt x="413938" y="62563"/>
                </a:lnTo>
                <a:close/>
              </a:path>
            </a:pathLst>
          </a:custGeom>
          <a:solidFill>
            <a:srgbClr val="C3861D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92" name="object 100"/>
          <p:cNvSpPr/>
          <p:nvPr/>
        </p:nvSpPr>
        <p:spPr>
          <a:xfrm>
            <a:off x="3929679" y="1363358"/>
            <a:ext cx="38124" cy="113915"/>
          </a:xfrm>
          <a:custGeom>
            <a:avLst/>
            <a:gdLst/>
            <a:ahLst/>
            <a:cxnLst/>
            <a:rect l="l" t="t" r="r" b="b"/>
            <a:pathLst>
              <a:path w="62865" h="187960">
                <a:moveTo>
                  <a:pt x="39732" y="0"/>
                </a:moveTo>
                <a:lnTo>
                  <a:pt x="23230" y="0"/>
                </a:lnTo>
                <a:lnTo>
                  <a:pt x="14561" y="4894"/>
                </a:lnTo>
                <a:lnTo>
                  <a:pt x="49" y="61118"/>
                </a:lnTo>
                <a:lnTo>
                  <a:pt x="0" y="98911"/>
                </a:lnTo>
                <a:lnTo>
                  <a:pt x="152" y="126998"/>
                </a:lnTo>
                <a:lnTo>
                  <a:pt x="811" y="165722"/>
                </a:lnTo>
                <a:lnTo>
                  <a:pt x="26336" y="187547"/>
                </a:lnTo>
                <a:lnTo>
                  <a:pt x="34878" y="187357"/>
                </a:lnTo>
                <a:lnTo>
                  <a:pt x="62307" y="155084"/>
                </a:lnTo>
                <a:lnTo>
                  <a:pt x="62189" y="70831"/>
                </a:lnTo>
                <a:lnTo>
                  <a:pt x="62642" y="42763"/>
                </a:lnTo>
                <a:lnTo>
                  <a:pt x="61805" y="29115"/>
                </a:lnTo>
                <a:lnTo>
                  <a:pt x="58117" y="17372"/>
                </a:lnTo>
                <a:lnTo>
                  <a:pt x="50964" y="7634"/>
                </a:lnTo>
                <a:lnTo>
                  <a:pt x="39732" y="0"/>
                </a:lnTo>
                <a:close/>
              </a:path>
            </a:pathLst>
          </a:custGeom>
          <a:solidFill>
            <a:srgbClr val="C3861D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93" name="object 101"/>
          <p:cNvSpPr/>
          <p:nvPr/>
        </p:nvSpPr>
        <p:spPr>
          <a:xfrm>
            <a:off x="4232712" y="1363358"/>
            <a:ext cx="38509" cy="113915"/>
          </a:xfrm>
          <a:custGeom>
            <a:avLst/>
            <a:gdLst/>
            <a:ahLst/>
            <a:cxnLst/>
            <a:rect l="l" t="t" r="r" b="b"/>
            <a:pathLst>
              <a:path w="63500" h="187960">
                <a:moveTo>
                  <a:pt x="39229" y="0"/>
                </a:moveTo>
                <a:lnTo>
                  <a:pt x="24790" y="0"/>
                </a:lnTo>
                <a:lnTo>
                  <a:pt x="15452" y="4608"/>
                </a:lnTo>
                <a:lnTo>
                  <a:pt x="166" y="61241"/>
                </a:lnTo>
                <a:lnTo>
                  <a:pt x="0" y="96563"/>
                </a:lnTo>
                <a:lnTo>
                  <a:pt x="126" y="126078"/>
                </a:lnTo>
                <a:lnTo>
                  <a:pt x="676" y="158487"/>
                </a:lnTo>
                <a:lnTo>
                  <a:pt x="4780" y="172840"/>
                </a:lnTo>
                <a:lnTo>
                  <a:pt x="14763" y="182892"/>
                </a:lnTo>
                <a:lnTo>
                  <a:pt x="28309" y="187403"/>
                </a:lnTo>
                <a:lnTo>
                  <a:pt x="43104" y="185135"/>
                </a:lnTo>
                <a:lnTo>
                  <a:pt x="52264" y="179603"/>
                </a:lnTo>
                <a:lnTo>
                  <a:pt x="58382" y="172109"/>
                </a:lnTo>
                <a:lnTo>
                  <a:pt x="61785" y="162880"/>
                </a:lnTo>
                <a:lnTo>
                  <a:pt x="62799" y="152141"/>
                </a:lnTo>
                <a:lnTo>
                  <a:pt x="62609" y="124354"/>
                </a:lnTo>
                <a:lnTo>
                  <a:pt x="62666" y="61241"/>
                </a:lnTo>
                <a:lnTo>
                  <a:pt x="62956" y="40993"/>
                </a:lnTo>
                <a:lnTo>
                  <a:pt x="62026" y="27558"/>
                </a:lnTo>
                <a:lnTo>
                  <a:pt x="58184" y="16138"/>
                </a:lnTo>
                <a:lnTo>
                  <a:pt x="50797" y="6897"/>
                </a:lnTo>
                <a:lnTo>
                  <a:pt x="39229" y="0"/>
                </a:lnTo>
                <a:close/>
              </a:path>
            </a:pathLst>
          </a:custGeom>
          <a:solidFill>
            <a:srgbClr val="C3861D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94" name="object 102"/>
          <p:cNvSpPr/>
          <p:nvPr/>
        </p:nvSpPr>
        <p:spPr>
          <a:xfrm>
            <a:off x="4157442" y="1591176"/>
            <a:ext cx="75093" cy="7504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0" y="0"/>
                </a:moveTo>
                <a:lnTo>
                  <a:pt x="123744" y="0"/>
                </a:lnTo>
                <a:lnTo>
                  <a:pt x="123744" y="123556"/>
                </a:lnTo>
                <a:lnTo>
                  <a:pt x="0" y="123556"/>
                </a:lnTo>
                <a:lnTo>
                  <a:pt x="0" y="0"/>
                </a:lnTo>
                <a:close/>
              </a:path>
            </a:pathLst>
          </a:custGeom>
          <a:solidFill>
            <a:srgbClr val="C3861D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95" name="object 103"/>
          <p:cNvSpPr/>
          <p:nvPr/>
        </p:nvSpPr>
        <p:spPr>
          <a:xfrm>
            <a:off x="3929953" y="1591296"/>
            <a:ext cx="75093" cy="7504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671" y="123336"/>
                </a:moveTo>
                <a:lnTo>
                  <a:pt x="0" y="123336"/>
                </a:lnTo>
                <a:lnTo>
                  <a:pt x="0" y="0"/>
                </a:lnTo>
                <a:lnTo>
                  <a:pt x="123671" y="0"/>
                </a:lnTo>
                <a:lnTo>
                  <a:pt x="123671" y="123336"/>
                </a:lnTo>
                <a:close/>
              </a:path>
            </a:pathLst>
          </a:custGeom>
          <a:solidFill>
            <a:srgbClr val="C3861D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96" name="object 104"/>
          <p:cNvSpPr/>
          <p:nvPr/>
        </p:nvSpPr>
        <p:spPr>
          <a:xfrm>
            <a:off x="4043694" y="1591278"/>
            <a:ext cx="75093" cy="7504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0" y="0"/>
                </a:moveTo>
                <a:lnTo>
                  <a:pt x="123755" y="0"/>
                </a:lnTo>
                <a:lnTo>
                  <a:pt x="123755" y="123420"/>
                </a:lnTo>
                <a:lnTo>
                  <a:pt x="0" y="123420"/>
                </a:lnTo>
                <a:lnTo>
                  <a:pt x="0" y="0"/>
                </a:lnTo>
                <a:close/>
              </a:path>
            </a:pathLst>
          </a:custGeom>
          <a:solidFill>
            <a:srgbClr val="C3861D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97" name="object 105"/>
          <p:cNvSpPr/>
          <p:nvPr/>
        </p:nvSpPr>
        <p:spPr>
          <a:xfrm>
            <a:off x="3929947" y="1704908"/>
            <a:ext cx="75093" cy="7504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682" y="123545"/>
                </a:moveTo>
                <a:lnTo>
                  <a:pt x="0" y="123545"/>
                </a:lnTo>
                <a:lnTo>
                  <a:pt x="0" y="0"/>
                </a:lnTo>
                <a:lnTo>
                  <a:pt x="123682" y="0"/>
                </a:lnTo>
                <a:lnTo>
                  <a:pt x="123682" y="123545"/>
                </a:lnTo>
                <a:close/>
              </a:path>
            </a:pathLst>
          </a:custGeom>
          <a:solidFill>
            <a:srgbClr val="C3861D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98" name="object 106"/>
          <p:cNvSpPr/>
          <p:nvPr/>
        </p:nvSpPr>
        <p:spPr>
          <a:xfrm>
            <a:off x="4043720" y="1704985"/>
            <a:ext cx="75093" cy="7504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0" y="0"/>
                </a:moveTo>
                <a:lnTo>
                  <a:pt x="123483" y="0"/>
                </a:lnTo>
                <a:lnTo>
                  <a:pt x="123483" y="123514"/>
                </a:lnTo>
                <a:lnTo>
                  <a:pt x="0" y="123514"/>
                </a:lnTo>
                <a:lnTo>
                  <a:pt x="0" y="0"/>
                </a:lnTo>
                <a:close/>
              </a:path>
            </a:pathLst>
          </a:custGeom>
          <a:solidFill>
            <a:srgbClr val="C3861D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199" name="object 107"/>
          <p:cNvSpPr/>
          <p:nvPr/>
        </p:nvSpPr>
        <p:spPr>
          <a:xfrm>
            <a:off x="4270716" y="1742404"/>
            <a:ext cx="113647" cy="11357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200" name="object 108"/>
          <p:cNvSpPr/>
          <p:nvPr/>
        </p:nvSpPr>
        <p:spPr>
          <a:xfrm>
            <a:off x="4195121" y="5238204"/>
            <a:ext cx="90111" cy="174721"/>
          </a:xfrm>
          <a:custGeom>
            <a:avLst/>
            <a:gdLst/>
            <a:ahLst/>
            <a:cxnLst/>
            <a:rect l="l" t="t" r="r" b="b"/>
            <a:pathLst>
              <a:path w="148590" h="288290">
                <a:moveTo>
                  <a:pt x="27339" y="178287"/>
                </a:moveTo>
                <a:lnTo>
                  <a:pt x="7884" y="178287"/>
                </a:lnTo>
                <a:lnTo>
                  <a:pt x="0" y="186182"/>
                </a:lnTo>
                <a:lnTo>
                  <a:pt x="0" y="195910"/>
                </a:lnTo>
                <a:lnTo>
                  <a:pt x="4261" y="218930"/>
                </a:lnTo>
                <a:lnTo>
                  <a:pt x="16061" y="238652"/>
                </a:lnTo>
                <a:lnTo>
                  <a:pt x="33921" y="253701"/>
                </a:lnTo>
                <a:lnTo>
                  <a:pt x="56364" y="262704"/>
                </a:lnTo>
                <a:lnTo>
                  <a:pt x="56364" y="280043"/>
                </a:lnTo>
                <a:lnTo>
                  <a:pt x="64259" y="287938"/>
                </a:lnTo>
                <a:lnTo>
                  <a:pt x="83714" y="287938"/>
                </a:lnTo>
                <a:lnTo>
                  <a:pt x="91609" y="280043"/>
                </a:lnTo>
                <a:lnTo>
                  <a:pt x="91609" y="262704"/>
                </a:lnTo>
                <a:lnTo>
                  <a:pt x="114053" y="253701"/>
                </a:lnTo>
                <a:lnTo>
                  <a:pt x="131913" y="238652"/>
                </a:lnTo>
                <a:lnTo>
                  <a:pt x="137413" y="229458"/>
                </a:lnTo>
                <a:lnTo>
                  <a:pt x="73987" y="229458"/>
                </a:lnTo>
                <a:lnTo>
                  <a:pt x="58916" y="226818"/>
                </a:lnTo>
                <a:lnTo>
                  <a:pt x="46596" y="219622"/>
                </a:lnTo>
                <a:lnTo>
                  <a:pt x="38284" y="208957"/>
                </a:lnTo>
                <a:lnTo>
                  <a:pt x="35234" y="195910"/>
                </a:lnTo>
                <a:lnTo>
                  <a:pt x="35234" y="186182"/>
                </a:lnTo>
                <a:lnTo>
                  <a:pt x="27339" y="178287"/>
                </a:lnTo>
                <a:close/>
              </a:path>
              <a:path w="148590" h="288290">
                <a:moveTo>
                  <a:pt x="83714" y="0"/>
                </a:moveTo>
                <a:lnTo>
                  <a:pt x="64259" y="0"/>
                </a:lnTo>
                <a:lnTo>
                  <a:pt x="56364" y="7895"/>
                </a:lnTo>
                <a:lnTo>
                  <a:pt x="56364" y="26784"/>
                </a:lnTo>
                <a:lnTo>
                  <a:pt x="33921" y="35791"/>
                </a:lnTo>
                <a:lnTo>
                  <a:pt x="16061" y="50840"/>
                </a:lnTo>
                <a:lnTo>
                  <a:pt x="4261" y="70559"/>
                </a:lnTo>
                <a:lnTo>
                  <a:pt x="0" y="93578"/>
                </a:lnTo>
                <a:lnTo>
                  <a:pt x="5823" y="120325"/>
                </a:lnTo>
                <a:lnTo>
                  <a:pt x="21695" y="142192"/>
                </a:lnTo>
                <a:lnTo>
                  <a:pt x="45216" y="156947"/>
                </a:lnTo>
                <a:lnTo>
                  <a:pt x="73987" y="162361"/>
                </a:lnTo>
                <a:lnTo>
                  <a:pt x="89058" y="165001"/>
                </a:lnTo>
                <a:lnTo>
                  <a:pt x="101377" y="172197"/>
                </a:lnTo>
                <a:lnTo>
                  <a:pt x="109690" y="182862"/>
                </a:lnTo>
                <a:lnTo>
                  <a:pt x="112740" y="195910"/>
                </a:lnTo>
                <a:lnTo>
                  <a:pt x="109690" y="208957"/>
                </a:lnTo>
                <a:lnTo>
                  <a:pt x="101377" y="219622"/>
                </a:lnTo>
                <a:lnTo>
                  <a:pt x="89058" y="226818"/>
                </a:lnTo>
                <a:lnTo>
                  <a:pt x="73987" y="229458"/>
                </a:lnTo>
                <a:lnTo>
                  <a:pt x="137413" y="229458"/>
                </a:lnTo>
                <a:lnTo>
                  <a:pt x="143713" y="218930"/>
                </a:lnTo>
                <a:lnTo>
                  <a:pt x="147974" y="195910"/>
                </a:lnTo>
                <a:lnTo>
                  <a:pt x="142150" y="169163"/>
                </a:lnTo>
                <a:lnTo>
                  <a:pt x="126278" y="147296"/>
                </a:lnTo>
                <a:lnTo>
                  <a:pt x="102757" y="132541"/>
                </a:lnTo>
                <a:lnTo>
                  <a:pt x="73987" y="127127"/>
                </a:lnTo>
                <a:lnTo>
                  <a:pt x="58916" y="124486"/>
                </a:lnTo>
                <a:lnTo>
                  <a:pt x="46596" y="117290"/>
                </a:lnTo>
                <a:lnTo>
                  <a:pt x="38284" y="106625"/>
                </a:lnTo>
                <a:lnTo>
                  <a:pt x="35234" y="93578"/>
                </a:lnTo>
                <a:lnTo>
                  <a:pt x="38284" y="80535"/>
                </a:lnTo>
                <a:lnTo>
                  <a:pt x="46596" y="69869"/>
                </a:lnTo>
                <a:lnTo>
                  <a:pt x="58916" y="62671"/>
                </a:lnTo>
                <a:lnTo>
                  <a:pt x="73987" y="60029"/>
                </a:lnTo>
                <a:lnTo>
                  <a:pt x="137412" y="60029"/>
                </a:lnTo>
                <a:lnTo>
                  <a:pt x="131913" y="50840"/>
                </a:lnTo>
                <a:lnTo>
                  <a:pt x="114053" y="35791"/>
                </a:lnTo>
                <a:lnTo>
                  <a:pt x="91609" y="26784"/>
                </a:lnTo>
                <a:lnTo>
                  <a:pt x="91609" y="7895"/>
                </a:lnTo>
                <a:lnTo>
                  <a:pt x="83714" y="0"/>
                </a:lnTo>
                <a:close/>
              </a:path>
              <a:path w="148590" h="288290">
                <a:moveTo>
                  <a:pt x="137412" y="60029"/>
                </a:moveTo>
                <a:lnTo>
                  <a:pt x="73987" y="60029"/>
                </a:lnTo>
                <a:lnTo>
                  <a:pt x="89058" y="62671"/>
                </a:lnTo>
                <a:lnTo>
                  <a:pt x="101377" y="69869"/>
                </a:lnTo>
                <a:lnTo>
                  <a:pt x="109690" y="80535"/>
                </a:lnTo>
                <a:lnTo>
                  <a:pt x="112740" y="93578"/>
                </a:lnTo>
                <a:lnTo>
                  <a:pt x="112740" y="103305"/>
                </a:lnTo>
                <a:lnTo>
                  <a:pt x="120635" y="111200"/>
                </a:lnTo>
                <a:lnTo>
                  <a:pt x="140089" y="111200"/>
                </a:lnTo>
                <a:lnTo>
                  <a:pt x="147974" y="103305"/>
                </a:lnTo>
                <a:lnTo>
                  <a:pt x="147974" y="93578"/>
                </a:lnTo>
                <a:lnTo>
                  <a:pt x="143713" y="70559"/>
                </a:lnTo>
                <a:lnTo>
                  <a:pt x="137412" y="60029"/>
                </a:lnTo>
                <a:close/>
              </a:path>
            </a:pathLst>
          </a:custGeom>
          <a:solidFill>
            <a:srgbClr val="648D59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201" name="object 109"/>
          <p:cNvSpPr/>
          <p:nvPr/>
        </p:nvSpPr>
        <p:spPr>
          <a:xfrm>
            <a:off x="4284844" y="5200401"/>
            <a:ext cx="94347" cy="197042"/>
          </a:xfrm>
          <a:custGeom>
            <a:avLst/>
            <a:gdLst/>
            <a:ahLst/>
            <a:cxnLst/>
            <a:rect l="l" t="t" r="r" b="b"/>
            <a:pathLst>
              <a:path w="155575" h="325120">
                <a:moveTo>
                  <a:pt x="18455" y="0"/>
                </a:moveTo>
                <a:lnTo>
                  <a:pt x="11772" y="976"/>
                </a:lnTo>
                <a:lnTo>
                  <a:pt x="5945" y="4387"/>
                </a:lnTo>
                <a:lnTo>
                  <a:pt x="1730" y="9965"/>
                </a:lnTo>
                <a:lnTo>
                  <a:pt x="0" y="16748"/>
                </a:lnTo>
                <a:lnTo>
                  <a:pt x="974" y="23432"/>
                </a:lnTo>
                <a:lnTo>
                  <a:pt x="4387" y="29262"/>
                </a:lnTo>
                <a:lnTo>
                  <a:pt x="9971" y="33483"/>
                </a:lnTo>
                <a:lnTo>
                  <a:pt x="47054" y="56877"/>
                </a:lnTo>
                <a:lnTo>
                  <a:pt x="77526" y="87541"/>
                </a:lnTo>
                <a:lnTo>
                  <a:pt x="100452" y="123985"/>
                </a:lnTo>
                <a:lnTo>
                  <a:pt x="114893" y="164719"/>
                </a:lnTo>
                <a:lnTo>
                  <a:pt x="119915" y="208252"/>
                </a:lnTo>
                <a:lnTo>
                  <a:pt x="118464" y="231916"/>
                </a:lnTo>
                <a:lnTo>
                  <a:pt x="114163" y="255165"/>
                </a:lnTo>
                <a:lnTo>
                  <a:pt x="107092" y="277679"/>
                </a:lnTo>
                <a:lnTo>
                  <a:pt x="97330" y="299140"/>
                </a:lnTo>
                <a:lnTo>
                  <a:pt x="95329" y="305848"/>
                </a:lnTo>
                <a:lnTo>
                  <a:pt x="110073" y="325045"/>
                </a:lnTo>
                <a:lnTo>
                  <a:pt x="119172" y="325045"/>
                </a:lnTo>
                <a:lnTo>
                  <a:pt x="139981" y="290314"/>
                </a:lnTo>
                <a:lnTo>
                  <a:pt x="153434" y="236218"/>
                </a:lnTo>
                <a:lnTo>
                  <a:pt x="155150" y="208252"/>
                </a:lnTo>
                <a:lnTo>
                  <a:pt x="152828" y="175577"/>
                </a:lnTo>
                <a:lnTo>
                  <a:pt x="134631" y="113371"/>
                </a:lnTo>
                <a:lnTo>
                  <a:pt x="100033" y="59201"/>
                </a:lnTo>
                <a:lnTo>
                  <a:pt x="52820" y="17417"/>
                </a:lnTo>
                <a:lnTo>
                  <a:pt x="25238" y="1725"/>
                </a:lnTo>
                <a:lnTo>
                  <a:pt x="18455" y="0"/>
                </a:lnTo>
                <a:close/>
              </a:path>
            </a:pathLst>
          </a:custGeom>
          <a:solidFill>
            <a:srgbClr val="648D59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202" name="object 110"/>
          <p:cNvSpPr/>
          <p:nvPr/>
        </p:nvSpPr>
        <p:spPr>
          <a:xfrm>
            <a:off x="4245378" y="5187808"/>
            <a:ext cx="22335" cy="21552"/>
          </a:xfrm>
          <a:custGeom>
            <a:avLst/>
            <a:gdLst/>
            <a:ahLst/>
            <a:cxnLst/>
            <a:rect l="l" t="t" r="r" b="b"/>
            <a:pathLst>
              <a:path w="36829" h="35559">
                <a:moveTo>
                  <a:pt x="18805" y="0"/>
                </a:moveTo>
                <a:lnTo>
                  <a:pt x="7895" y="0"/>
                </a:lnTo>
                <a:lnTo>
                  <a:pt x="0" y="7884"/>
                </a:lnTo>
                <a:lnTo>
                  <a:pt x="52" y="27402"/>
                </a:lnTo>
                <a:lnTo>
                  <a:pt x="7895" y="35234"/>
                </a:lnTo>
                <a:lnTo>
                  <a:pt x="28417" y="35234"/>
                </a:lnTo>
                <a:lnTo>
                  <a:pt x="36302" y="27402"/>
                </a:lnTo>
                <a:lnTo>
                  <a:pt x="36303" y="7884"/>
                </a:lnTo>
                <a:lnTo>
                  <a:pt x="28543" y="41"/>
                </a:lnTo>
                <a:lnTo>
                  <a:pt x="18805" y="0"/>
                </a:lnTo>
                <a:close/>
              </a:path>
            </a:pathLst>
          </a:custGeom>
          <a:solidFill>
            <a:srgbClr val="648D59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203" name="object 111"/>
          <p:cNvSpPr/>
          <p:nvPr/>
        </p:nvSpPr>
        <p:spPr>
          <a:xfrm>
            <a:off x="4101147" y="5255875"/>
            <a:ext cx="94347" cy="197042"/>
          </a:xfrm>
          <a:custGeom>
            <a:avLst/>
            <a:gdLst/>
            <a:ahLst/>
            <a:cxnLst/>
            <a:rect l="l" t="t" r="r" b="b"/>
            <a:pathLst>
              <a:path w="155575" h="325120">
                <a:moveTo>
                  <a:pt x="43840" y="0"/>
                </a:moveTo>
                <a:lnTo>
                  <a:pt x="15173" y="34659"/>
                </a:lnTo>
                <a:lnTo>
                  <a:pt x="1717" y="88755"/>
                </a:lnTo>
                <a:lnTo>
                  <a:pt x="0" y="116721"/>
                </a:lnTo>
                <a:lnTo>
                  <a:pt x="2321" y="149395"/>
                </a:lnTo>
                <a:lnTo>
                  <a:pt x="20518" y="211598"/>
                </a:lnTo>
                <a:lnTo>
                  <a:pt x="55116" y="265771"/>
                </a:lnTo>
                <a:lnTo>
                  <a:pt x="102329" y="307551"/>
                </a:lnTo>
                <a:lnTo>
                  <a:pt x="134969" y="324987"/>
                </a:lnTo>
                <a:lnTo>
                  <a:pt x="144089" y="324987"/>
                </a:lnTo>
                <a:lnTo>
                  <a:pt x="150393" y="321311"/>
                </a:lnTo>
                <a:lnTo>
                  <a:pt x="153419" y="315008"/>
                </a:lnTo>
                <a:lnTo>
                  <a:pt x="155141" y="308225"/>
                </a:lnTo>
                <a:lnTo>
                  <a:pt x="154168" y="301541"/>
                </a:lnTo>
                <a:lnTo>
                  <a:pt x="150760" y="295711"/>
                </a:lnTo>
                <a:lnTo>
                  <a:pt x="145178" y="291490"/>
                </a:lnTo>
                <a:lnTo>
                  <a:pt x="108095" y="268096"/>
                </a:lnTo>
                <a:lnTo>
                  <a:pt x="77623" y="237432"/>
                </a:lnTo>
                <a:lnTo>
                  <a:pt x="54698" y="200988"/>
                </a:lnTo>
                <a:lnTo>
                  <a:pt x="40256" y="160254"/>
                </a:lnTo>
                <a:lnTo>
                  <a:pt x="35234" y="116721"/>
                </a:lnTo>
                <a:lnTo>
                  <a:pt x="36685" y="93053"/>
                </a:lnTo>
                <a:lnTo>
                  <a:pt x="40986" y="69803"/>
                </a:lnTo>
                <a:lnTo>
                  <a:pt x="48058" y="47288"/>
                </a:lnTo>
                <a:lnTo>
                  <a:pt x="57820" y="25823"/>
                </a:lnTo>
                <a:lnTo>
                  <a:pt x="59820" y="19121"/>
                </a:lnTo>
                <a:lnTo>
                  <a:pt x="59117" y="12405"/>
                </a:lnTo>
                <a:lnTo>
                  <a:pt x="55945" y="6442"/>
                </a:lnTo>
                <a:lnTo>
                  <a:pt x="50542" y="2002"/>
                </a:lnTo>
                <a:lnTo>
                  <a:pt x="43840" y="0"/>
                </a:lnTo>
                <a:close/>
              </a:path>
            </a:pathLst>
          </a:custGeom>
          <a:solidFill>
            <a:srgbClr val="648D59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204" name="object 112"/>
          <p:cNvSpPr/>
          <p:nvPr/>
        </p:nvSpPr>
        <p:spPr>
          <a:xfrm>
            <a:off x="4212687" y="5444054"/>
            <a:ext cx="22335" cy="21552"/>
          </a:xfrm>
          <a:custGeom>
            <a:avLst/>
            <a:gdLst/>
            <a:ahLst/>
            <a:cxnLst/>
            <a:rect l="l" t="t" r="r" b="b"/>
            <a:pathLst>
              <a:path w="36829" h="35559">
                <a:moveTo>
                  <a:pt x="7885" y="0"/>
                </a:moveTo>
                <a:lnTo>
                  <a:pt x="11" y="7821"/>
                </a:lnTo>
                <a:lnTo>
                  <a:pt x="0" y="27370"/>
                </a:lnTo>
                <a:lnTo>
                  <a:pt x="7770" y="35203"/>
                </a:lnTo>
                <a:lnTo>
                  <a:pt x="17497" y="35255"/>
                </a:lnTo>
                <a:lnTo>
                  <a:pt x="28408" y="35255"/>
                </a:lnTo>
                <a:lnTo>
                  <a:pt x="36303" y="27370"/>
                </a:lnTo>
                <a:lnTo>
                  <a:pt x="36219" y="7821"/>
                </a:lnTo>
                <a:lnTo>
                  <a:pt x="28408" y="20"/>
                </a:lnTo>
                <a:lnTo>
                  <a:pt x="7885" y="0"/>
                </a:lnTo>
                <a:close/>
              </a:path>
            </a:pathLst>
          </a:custGeom>
          <a:solidFill>
            <a:srgbClr val="648D59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205" name="object 113"/>
          <p:cNvSpPr/>
          <p:nvPr/>
        </p:nvSpPr>
        <p:spPr>
          <a:xfrm>
            <a:off x="3874637" y="4967847"/>
            <a:ext cx="547215" cy="540327"/>
          </a:xfrm>
          <a:custGeom>
            <a:avLst/>
            <a:gdLst/>
            <a:ahLst/>
            <a:cxnLst/>
            <a:rect l="l" t="t" r="r" b="b"/>
            <a:pathLst>
              <a:path w="902334" h="891540">
                <a:moveTo>
                  <a:pt x="512685" y="0"/>
                </a:moveTo>
                <a:lnTo>
                  <a:pt x="81044" y="0"/>
                </a:lnTo>
                <a:lnTo>
                  <a:pt x="49532" y="6378"/>
                </a:lnTo>
                <a:lnTo>
                  <a:pt x="23767" y="23763"/>
                </a:lnTo>
                <a:lnTo>
                  <a:pt x="6380" y="49527"/>
                </a:lnTo>
                <a:lnTo>
                  <a:pt x="0" y="81044"/>
                </a:lnTo>
                <a:lnTo>
                  <a:pt x="6380" y="112561"/>
                </a:lnTo>
                <a:lnTo>
                  <a:pt x="23767" y="138325"/>
                </a:lnTo>
                <a:lnTo>
                  <a:pt x="49532" y="155710"/>
                </a:lnTo>
                <a:lnTo>
                  <a:pt x="81044" y="162089"/>
                </a:lnTo>
                <a:lnTo>
                  <a:pt x="720574" y="162089"/>
                </a:lnTo>
                <a:lnTo>
                  <a:pt x="738390" y="165694"/>
                </a:lnTo>
                <a:lnTo>
                  <a:pt x="752949" y="175519"/>
                </a:lnTo>
                <a:lnTo>
                  <a:pt x="762771" y="190082"/>
                </a:lnTo>
                <a:lnTo>
                  <a:pt x="766374" y="207899"/>
                </a:lnTo>
                <a:lnTo>
                  <a:pt x="762771" y="225710"/>
                </a:lnTo>
                <a:lnTo>
                  <a:pt x="752949" y="240270"/>
                </a:lnTo>
                <a:lnTo>
                  <a:pt x="738390" y="250094"/>
                </a:lnTo>
                <a:lnTo>
                  <a:pt x="720574" y="253699"/>
                </a:lnTo>
                <a:lnTo>
                  <a:pt x="176183" y="253699"/>
                </a:lnTo>
                <a:lnTo>
                  <a:pt x="144670" y="260077"/>
                </a:lnTo>
                <a:lnTo>
                  <a:pt x="118906" y="277462"/>
                </a:lnTo>
                <a:lnTo>
                  <a:pt x="101518" y="303227"/>
                </a:lnTo>
                <a:lnTo>
                  <a:pt x="95138" y="334743"/>
                </a:lnTo>
                <a:lnTo>
                  <a:pt x="97305" y="353391"/>
                </a:lnTo>
                <a:lnTo>
                  <a:pt x="103474" y="370507"/>
                </a:lnTo>
                <a:lnTo>
                  <a:pt x="113148" y="385596"/>
                </a:lnTo>
                <a:lnTo>
                  <a:pt x="125828" y="398165"/>
                </a:lnTo>
                <a:lnTo>
                  <a:pt x="113148" y="410734"/>
                </a:lnTo>
                <a:lnTo>
                  <a:pt x="103474" y="425824"/>
                </a:lnTo>
                <a:lnTo>
                  <a:pt x="97305" y="442940"/>
                </a:lnTo>
                <a:lnTo>
                  <a:pt x="95138" y="461588"/>
                </a:lnTo>
                <a:lnTo>
                  <a:pt x="97305" y="480235"/>
                </a:lnTo>
                <a:lnTo>
                  <a:pt x="103474" y="497352"/>
                </a:lnTo>
                <a:lnTo>
                  <a:pt x="113148" y="512445"/>
                </a:lnTo>
                <a:lnTo>
                  <a:pt x="125828" y="525020"/>
                </a:lnTo>
                <a:lnTo>
                  <a:pt x="113148" y="537589"/>
                </a:lnTo>
                <a:lnTo>
                  <a:pt x="103474" y="552679"/>
                </a:lnTo>
                <a:lnTo>
                  <a:pt x="97305" y="569795"/>
                </a:lnTo>
                <a:lnTo>
                  <a:pt x="95138" y="588442"/>
                </a:lnTo>
                <a:lnTo>
                  <a:pt x="97305" y="607090"/>
                </a:lnTo>
                <a:lnTo>
                  <a:pt x="103474" y="624206"/>
                </a:lnTo>
                <a:lnTo>
                  <a:pt x="113148" y="639295"/>
                </a:lnTo>
                <a:lnTo>
                  <a:pt x="125828" y="651864"/>
                </a:lnTo>
                <a:lnTo>
                  <a:pt x="113148" y="664433"/>
                </a:lnTo>
                <a:lnTo>
                  <a:pt x="103474" y="679523"/>
                </a:lnTo>
                <a:lnTo>
                  <a:pt x="97305" y="696639"/>
                </a:lnTo>
                <a:lnTo>
                  <a:pt x="95138" y="715287"/>
                </a:lnTo>
                <a:lnTo>
                  <a:pt x="101518" y="746803"/>
                </a:lnTo>
                <a:lnTo>
                  <a:pt x="118906" y="772568"/>
                </a:lnTo>
                <a:lnTo>
                  <a:pt x="144670" y="789953"/>
                </a:lnTo>
                <a:lnTo>
                  <a:pt x="176183" y="796331"/>
                </a:lnTo>
                <a:lnTo>
                  <a:pt x="383810" y="796331"/>
                </a:lnTo>
                <a:lnTo>
                  <a:pt x="419285" y="828690"/>
                </a:lnTo>
                <a:lnTo>
                  <a:pt x="459601" y="855092"/>
                </a:lnTo>
                <a:lnTo>
                  <a:pt x="504052" y="874829"/>
                </a:lnTo>
                <a:lnTo>
                  <a:pt x="551932" y="887191"/>
                </a:lnTo>
                <a:lnTo>
                  <a:pt x="602536" y="891470"/>
                </a:lnTo>
                <a:lnTo>
                  <a:pt x="651053" y="887542"/>
                </a:lnTo>
                <a:lnTo>
                  <a:pt x="697101" y="876175"/>
                </a:lnTo>
                <a:lnTo>
                  <a:pt x="740060" y="857988"/>
                </a:lnTo>
                <a:lnTo>
                  <a:pt x="742882" y="856235"/>
                </a:lnTo>
                <a:lnTo>
                  <a:pt x="602536" y="856235"/>
                </a:lnTo>
                <a:lnTo>
                  <a:pt x="555097" y="851970"/>
                </a:lnTo>
                <a:lnTo>
                  <a:pt x="510421" y="839675"/>
                </a:lnTo>
                <a:lnTo>
                  <a:pt x="469262" y="820103"/>
                </a:lnTo>
                <a:lnTo>
                  <a:pt x="432371" y="794005"/>
                </a:lnTo>
                <a:lnTo>
                  <a:pt x="400501" y="762134"/>
                </a:lnTo>
                <a:lnTo>
                  <a:pt x="399768" y="761097"/>
                </a:lnTo>
                <a:lnTo>
                  <a:pt x="176183" y="761097"/>
                </a:lnTo>
                <a:lnTo>
                  <a:pt x="158370" y="757492"/>
                </a:lnTo>
                <a:lnTo>
                  <a:pt x="143807" y="747667"/>
                </a:lnTo>
                <a:lnTo>
                  <a:pt x="133979" y="733104"/>
                </a:lnTo>
                <a:lnTo>
                  <a:pt x="130372" y="715287"/>
                </a:lnTo>
                <a:lnTo>
                  <a:pt x="133979" y="697476"/>
                </a:lnTo>
                <a:lnTo>
                  <a:pt x="143807" y="682916"/>
                </a:lnTo>
                <a:lnTo>
                  <a:pt x="158370" y="673092"/>
                </a:lnTo>
                <a:lnTo>
                  <a:pt x="176183" y="669487"/>
                </a:lnTo>
                <a:lnTo>
                  <a:pt x="350816" y="669487"/>
                </a:lnTo>
                <a:lnTo>
                  <a:pt x="342537" y="639403"/>
                </a:lnTo>
                <a:lnTo>
                  <a:pt x="342074" y="634252"/>
                </a:lnTo>
                <a:lnTo>
                  <a:pt x="176183" y="634252"/>
                </a:lnTo>
                <a:lnTo>
                  <a:pt x="158370" y="630646"/>
                </a:lnTo>
                <a:lnTo>
                  <a:pt x="143807" y="620818"/>
                </a:lnTo>
                <a:lnTo>
                  <a:pt x="133979" y="606255"/>
                </a:lnTo>
                <a:lnTo>
                  <a:pt x="130372" y="588442"/>
                </a:lnTo>
                <a:lnTo>
                  <a:pt x="133979" y="570625"/>
                </a:lnTo>
                <a:lnTo>
                  <a:pt x="143807" y="556062"/>
                </a:lnTo>
                <a:lnTo>
                  <a:pt x="158370" y="546237"/>
                </a:lnTo>
                <a:lnTo>
                  <a:pt x="176183" y="542632"/>
                </a:lnTo>
                <a:lnTo>
                  <a:pt x="343057" y="542632"/>
                </a:lnTo>
                <a:lnTo>
                  <a:pt x="352754" y="507398"/>
                </a:lnTo>
                <a:lnTo>
                  <a:pt x="176183" y="507398"/>
                </a:lnTo>
                <a:lnTo>
                  <a:pt x="158370" y="503793"/>
                </a:lnTo>
                <a:lnTo>
                  <a:pt x="143807" y="493967"/>
                </a:lnTo>
                <a:lnTo>
                  <a:pt x="133979" y="479405"/>
                </a:lnTo>
                <a:lnTo>
                  <a:pt x="130372" y="461588"/>
                </a:lnTo>
                <a:lnTo>
                  <a:pt x="133979" y="443777"/>
                </a:lnTo>
                <a:lnTo>
                  <a:pt x="143807" y="429217"/>
                </a:lnTo>
                <a:lnTo>
                  <a:pt x="158370" y="419392"/>
                </a:lnTo>
                <a:lnTo>
                  <a:pt x="176183" y="415788"/>
                </a:lnTo>
                <a:lnTo>
                  <a:pt x="406509" y="415788"/>
                </a:lnTo>
                <a:lnTo>
                  <a:pt x="432371" y="389926"/>
                </a:lnTo>
                <a:lnTo>
                  <a:pt x="445620" y="380553"/>
                </a:lnTo>
                <a:lnTo>
                  <a:pt x="176183" y="380553"/>
                </a:lnTo>
                <a:lnTo>
                  <a:pt x="158370" y="376947"/>
                </a:lnTo>
                <a:lnTo>
                  <a:pt x="143807" y="367119"/>
                </a:lnTo>
                <a:lnTo>
                  <a:pt x="133979" y="352556"/>
                </a:lnTo>
                <a:lnTo>
                  <a:pt x="130372" y="334743"/>
                </a:lnTo>
                <a:lnTo>
                  <a:pt x="133979" y="316931"/>
                </a:lnTo>
                <a:lnTo>
                  <a:pt x="143807" y="302367"/>
                </a:lnTo>
                <a:lnTo>
                  <a:pt x="158370" y="292539"/>
                </a:lnTo>
                <a:lnTo>
                  <a:pt x="176183" y="288933"/>
                </a:lnTo>
                <a:lnTo>
                  <a:pt x="720574" y="288933"/>
                </a:lnTo>
                <a:lnTo>
                  <a:pt x="752091" y="282555"/>
                </a:lnTo>
                <a:lnTo>
                  <a:pt x="777855" y="265171"/>
                </a:lnTo>
                <a:lnTo>
                  <a:pt x="795240" y="239410"/>
                </a:lnTo>
                <a:lnTo>
                  <a:pt x="801619" y="207899"/>
                </a:lnTo>
                <a:lnTo>
                  <a:pt x="795240" y="176382"/>
                </a:lnTo>
                <a:lnTo>
                  <a:pt x="777855" y="150618"/>
                </a:lnTo>
                <a:lnTo>
                  <a:pt x="752091" y="133233"/>
                </a:lnTo>
                <a:lnTo>
                  <a:pt x="720574" y="126854"/>
                </a:lnTo>
                <a:lnTo>
                  <a:pt x="81044" y="126854"/>
                </a:lnTo>
                <a:lnTo>
                  <a:pt x="63232" y="123248"/>
                </a:lnTo>
                <a:lnTo>
                  <a:pt x="48668" y="113420"/>
                </a:lnTo>
                <a:lnTo>
                  <a:pt x="38840" y="98857"/>
                </a:lnTo>
                <a:lnTo>
                  <a:pt x="35234" y="81044"/>
                </a:lnTo>
                <a:lnTo>
                  <a:pt x="38840" y="63233"/>
                </a:lnTo>
                <a:lnTo>
                  <a:pt x="48668" y="48673"/>
                </a:lnTo>
                <a:lnTo>
                  <a:pt x="63232" y="38849"/>
                </a:lnTo>
                <a:lnTo>
                  <a:pt x="81044" y="35245"/>
                </a:lnTo>
                <a:lnTo>
                  <a:pt x="577707" y="35245"/>
                </a:lnTo>
                <a:lnTo>
                  <a:pt x="569961" y="23763"/>
                </a:lnTo>
                <a:lnTo>
                  <a:pt x="544201" y="6378"/>
                </a:lnTo>
                <a:lnTo>
                  <a:pt x="512685" y="0"/>
                </a:lnTo>
                <a:close/>
              </a:path>
              <a:path w="902334" h="891540">
                <a:moveTo>
                  <a:pt x="741568" y="327696"/>
                </a:moveTo>
                <a:lnTo>
                  <a:pt x="602536" y="327696"/>
                </a:lnTo>
                <a:lnTo>
                  <a:pt x="649978" y="331962"/>
                </a:lnTo>
                <a:lnTo>
                  <a:pt x="694655" y="344257"/>
                </a:lnTo>
                <a:lnTo>
                  <a:pt x="735815" y="363829"/>
                </a:lnTo>
                <a:lnTo>
                  <a:pt x="772705" y="389926"/>
                </a:lnTo>
                <a:lnTo>
                  <a:pt x="804574" y="421796"/>
                </a:lnTo>
                <a:lnTo>
                  <a:pt x="830670" y="458686"/>
                </a:lnTo>
                <a:lnTo>
                  <a:pt x="850241" y="499845"/>
                </a:lnTo>
                <a:lnTo>
                  <a:pt x="862535" y="544521"/>
                </a:lnTo>
                <a:lnTo>
                  <a:pt x="866800" y="591961"/>
                </a:lnTo>
                <a:lnTo>
                  <a:pt x="862535" y="639403"/>
                </a:lnTo>
                <a:lnTo>
                  <a:pt x="850241" y="684081"/>
                </a:lnTo>
                <a:lnTo>
                  <a:pt x="830670" y="725242"/>
                </a:lnTo>
                <a:lnTo>
                  <a:pt x="804574" y="762134"/>
                </a:lnTo>
                <a:lnTo>
                  <a:pt x="772705" y="794005"/>
                </a:lnTo>
                <a:lnTo>
                  <a:pt x="735815" y="820103"/>
                </a:lnTo>
                <a:lnTo>
                  <a:pt x="694655" y="839675"/>
                </a:lnTo>
                <a:lnTo>
                  <a:pt x="649978" y="851970"/>
                </a:lnTo>
                <a:lnTo>
                  <a:pt x="602536" y="856235"/>
                </a:lnTo>
                <a:lnTo>
                  <a:pt x="742882" y="856235"/>
                </a:lnTo>
                <a:lnTo>
                  <a:pt x="779307" y="833605"/>
                </a:lnTo>
                <a:lnTo>
                  <a:pt x="814221" y="803645"/>
                </a:lnTo>
                <a:lnTo>
                  <a:pt x="844180" y="768731"/>
                </a:lnTo>
                <a:lnTo>
                  <a:pt x="868564" y="729484"/>
                </a:lnTo>
                <a:lnTo>
                  <a:pt x="886750" y="686526"/>
                </a:lnTo>
                <a:lnTo>
                  <a:pt x="898118" y="640477"/>
                </a:lnTo>
                <a:lnTo>
                  <a:pt x="902045" y="591961"/>
                </a:lnTo>
                <a:lnTo>
                  <a:pt x="897799" y="541537"/>
                </a:lnTo>
                <a:lnTo>
                  <a:pt x="885527" y="493812"/>
                </a:lnTo>
                <a:lnTo>
                  <a:pt x="865929" y="449486"/>
                </a:lnTo>
                <a:lnTo>
                  <a:pt x="839704" y="409259"/>
                </a:lnTo>
                <a:lnTo>
                  <a:pt x="807554" y="373831"/>
                </a:lnTo>
                <a:lnTo>
                  <a:pt x="770177" y="343900"/>
                </a:lnTo>
                <a:lnTo>
                  <a:pt x="741568" y="327696"/>
                </a:lnTo>
                <a:close/>
              </a:path>
              <a:path w="902334" h="891540">
                <a:moveTo>
                  <a:pt x="350816" y="669487"/>
                </a:moveTo>
                <a:lnTo>
                  <a:pt x="313226" y="669487"/>
                </a:lnTo>
                <a:lnTo>
                  <a:pt x="320919" y="693904"/>
                </a:lnTo>
                <a:lnTo>
                  <a:pt x="330595" y="717377"/>
                </a:lnTo>
                <a:lnTo>
                  <a:pt x="342155" y="739808"/>
                </a:lnTo>
                <a:lnTo>
                  <a:pt x="355497" y="761097"/>
                </a:lnTo>
                <a:lnTo>
                  <a:pt x="399768" y="761097"/>
                </a:lnTo>
                <a:lnTo>
                  <a:pt x="374404" y="725242"/>
                </a:lnTo>
                <a:lnTo>
                  <a:pt x="354832" y="684081"/>
                </a:lnTo>
                <a:lnTo>
                  <a:pt x="350816" y="669487"/>
                </a:lnTo>
                <a:close/>
              </a:path>
              <a:path w="902334" h="891540">
                <a:moveTo>
                  <a:pt x="343057" y="542632"/>
                </a:moveTo>
                <a:lnTo>
                  <a:pt x="307121" y="542632"/>
                </a:lnTo>
                <a:lnTo>
                  <a:pt x="305350" y="554750"/>
                </a:lnTo>
                <a:lnTo>
                  <a:pt x="304069" y="567018"/>
                </a:lnTo>
                <a:lnTo>
                  <a:pt x="303290" y="579425"/>
                </a:lnTo>
                <a:lnTo>
                  <a:pt x="303027" y="591961"/>
                </a:lnTo>
                <a:lnTo>
                  <a:pt x="303221" y="602681"/>
                </a:lnTo>
                <a:lnTo>
                  <a:pt x="303795" y="613307"/>
                </a:lnTo>
                <a:lnTo>
                  <a:pt x="304783" y="624206"/>
                </a:lnTo>
                <a:lnTo>
                  <a:pt x="306032" y="634252"/>
                </a:lnTo>
                <a:lnTo>
                  <a:pt x="342074" y="634252"/>
                </a:lnTo>
                <a:lnTo>
                  <a:pt x="338272" y="591961"/>
                </a:lnTo>
                <a:lnTo>
                  <a:pt x="342537" y="544521"/>
                </a:lnTo>
                <a:lnTo>
                  <a:pt x="343057" y="542632"/>
                </a:lnTo>
                <a:close/>
              </a:path>
              <a:path w="902334" h="891540">
                <a:moveTo>
                  <a:pt x="406509" y="415788"/>
                </a:moveTo>
                <a:lnTo>
                  <a:pt x="360491" y="415788"/>
                </a:lnTo>
                <a:lnTo>
                  <a:pt x="346359" y="436978"/>
                </a:lnTo>
                <a:lnTo>
                  <a:pt x="334033" y="459378"/>
                </a:lnTo>
                <a:lnTo>
                  <a:pt x="323616" y="482885"/>
                </a:lnTo>
                <a:lnTo>
                  <a:pt x="315215" y="507398"/>
                </a:lnTo>
                <a:lnTo>
                  <a:pt x="352754" y="507398"/>
                </a:lnTo>
                <a:lnTo>
                  <a:pt x="354832" y="499845"/>
                </a:lnTo>
                <a:lnTo>
                  <a:pt x="374404" y="458686"/>
                </a:lnTo>
                <a:lnTo>
                  <a:pt x="400501" y="421796"/>
                </a:lnTo>
                <a:lnTo>
                  <a:pt x="406509" y="415788"/>
                </a:lnTo>
                <a:close/>
              </a:path>
              <a:path w="902334" h="891540">
                <a:moveTo>
                  <a:pt x="611049" y="292462"/>
                </a:moveTo>
                <a:lnTo>
                  <a:pt x="602536" y="292462"/>
                </a:lnTo>
                <a:lnTo>
                  <a:pt x="553946" y="296402"/>
                </a:lnTo>
                <a:lnTo>
                  <a:pt x="507831" y="307807"/>
                </a:lnTo>
                <a:lnTo>
                  <a:pt x="464817" y="326050"/>
                </a:lnTo>
                <a:lnTo>
                  <a:pt x="425530" y="350508"/>
                </a:lnTo>
                <a:lnTo>
                  <a:pt x="390595" y="380553"/>
                </a:lnTo>
                <a:lnTo>
                  <a:pt x="445620" y="380553"/>
                </a:lnTo>
                <a:lnTo>
                  <a:pt x="469262" y="363829"/>
                </a:lnTo>
                <a:lnTo>
                  <a:pt x="510421" y="344257"/>
                </a:lnTo>
                <a:lnTo>
                  <a:pt x="555097" y="331962"/>
                </a:lnTo>
                <a:lnTo>
                  <a:pt x="602536" y="327696"/>
                </a:lnTo>
                <a:lnTo>
                  <a:pt x="741568" y="327696"/>
                </a:lnTo>
                <a:lnTo>
                  <a:pt x="728274" y="320166"/>
                </a:lnTo>
                <a:lnTo>
                  <a:pt x="682544" y="303331"/>
                </a:lnTo>
                <a:lnTo>
                  <a:pt x="680398" y="298221"/>
                </a:lnTo>
                <a:lnTo>
                  <a:pt x="677844" y="293540"/>
                </a:lnTo>
                <a:lnTo>
                  <a:pt x="627802" y="293540"/>
                </a:lnTo>
                <a:lnTo>
                  <a:pt x="619478" y="292839"/>
                </a:lnTo>
                <a:lnTo>
                  <a:pt x="611049" y="292462"/>
                </a:lnTo>
                <a:close/>
              </a:path>
              <a:path w="902334" h="891540">
                <a:moveTo>
                  <a:pt x="674712" y="288933"/>
                </a:moveTo>
                <a:lnTo>
                  <a:pt x="614923" y="288933"/>
                </a:lnTo>
                <a:lnTo>
                  <a:pt x="621708" y="290588"/>
                </a:lnTo>
                <a:lnTo>
                  <a:pt x="627802" y="293540"/>
                </a:lnTo>
                <a:lnTo>
                  <a:pt x="677844" y="293540"/>
                </a:lnTo>
                <a:lnTo>
                  <a:pt x="677769" y="293404"/>
                </a:lnTo>
                <a:lnTo>
                  <a:pt x="674712" y="288933"/>
                </a:lnTo>
                <a:close/>
              </a:path>
              <a:path w="902334" h="891540">
                <a:moveTo>
                  <a:pt x="288944" y="162089"/>
                </a:moveTo>
                <a:lnTo>
                  <a:pt x="222129" y="162089"/>
                </a:lnTo>
                <a:lnTo>
                  <a:pt x="216120" y="172356"/>
                </a:lnTo>
                <a:lnTo>
                  <a:pt x="211649" y="183510"/>
                </a:lnTo>
                <a:lnTo>
                  <a:pt x="208860" y="195405"/>
                </a:lnTo>
                <a:lnTo>
                  <a:pt x="207899" y="207899"/>
                </a:lnTo>
                <a:lnTo>
                  <a:pt x="208860" y="220387"/>
                </a:lnTo>
                <a:lnTo>
                  <a:pt x="211649" y="232279"/>
                </a:lnTo>
                <a:lnTo>
                  <a:pt x="216120" y="243431"/>
                </a:lnTo>
                <a:lnTo>
                  <a:pt x="222129" y="253699"/>
                </a:lnTo>
                <a:lnTo>
                  <a:pt x="288944" y="253699"/>
                </a:lnTo>
                <a:lnTo>
                  <a:pt x="271127" y="250094"/>
                </a:lnTo>
                <a:lnTo>
                  <a:pt x="256564" y="240270"/>
                </a:lnTo>
                <a:lnTo>
                  <a:pt x="246738" y="225710"/>
                </a:lnTo>
                <a:lnTo>
                  <a:pt x="243133" y="207899"/>
                </a:lnTo>
                <a:lnTo>
                  <a:pt x="246738" y="190082"/>
                </a:lnTo>
                <a:lnTo>
                  <a:pt x="256564" y="175519"/>
                </a:lnTo>
                <a:lnTo>
                  <a:pt x="271127" y="165694"/>
                </a:lnTo>
                <a:lnTo>
                  <a:pt x="288944" y="162089"/>
                </a:lnTo>
                <a:close/>
              </a:path>
              <a:path w="902334" h="891540">
                <a:moveTo>
                  <a:pt x="577707" y="35245"/>
                </a:moveTo>
                <a:lnTo>
                  <a:pt x="512685" y="35245"/>
                </a:lnTo>
                <a:lnTo>
                  <a:pt x="530498" y="38849"/>
                </a:lnTo>
                <a:lnTo>
                  <a:pt x="545061" y="48673"/>
                </a:lnTo>
                <a:lnTo>
                  <a:pt x="554889" y="63233"/>
                </a:lnTo>
                <a:lnTo>
                  <a:pt x="558496" y="81044"/>
                </a:lnTo>
                <a:lnTo>
                  <a:pt x="554889" y="98857"/>
                </a:lnTo>
                <a:lnTo>
                  <a:pt x="545061" y="113420"/>
                </a:lnTo>
                <a:lnTo>
                  <a:pt x="530498" y="123248"/>
                </a:lnTo>
                <a:lnTo>
                  <a:pt x="512685" y="126854"/>
                </a:lnTo>
                <a:lnTo>
                  <a:pt x="579490" y="126854"/>
                </a:lnTo>
                <a:lnTo>
                  <a:pt x="585494" y="116582"/>
                </a:lnTo>
                <a:lnTo>
                  <a:pt x="589966" y="105430"/>
                </a:lnTo>
                <a:lnTo>
                  <a:pt x="592757" y="93537"/>
                </a:lnTo>
                <a:lnTo>
                  <a:pt x="593720" y="81044"/>
                </a:lnTo>
                <a:lnTo>
                  <a:pt x="587343" y="49527"/>
                </a:lnTo>
                <a:lnTo>
                  <a:pt x="577707" y="35245"/>
                </a:lnTo>
                <a:close/>
              </a:path>
            </a:pathLst>
          </a:custGeom>
          <a:solidFill>
            <a:srgbClr val="648D59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206" name="object 114"/>
          <p:cNvSpPr/>
          <p:nvPr/>
        </p:nvSpPr>
        <p:spPr>
          <a:xfrm>
            <a:off x="3136519" y="3092642"/>
            <a:ext cx="473278" cy="702348"/>
          </a:xfrm>
          <a:custGeom>
            <a:avLst/>
            <a:gdLst/>
            <a:ahLst/>
            <a:cxnLst/>
            <a:rect l="l" t="t" r="r" b="b"/>
            <a:pathLst>
              <a:path w="780414" h="1158875">
                <a:moveTo>
                  <a:pt x="51941" y="211764"/>
                </a:moveTo>
                <a:lnTo>
                  <a:pt x="27078" y="232509"/>
                </a:lnTo>
                <a:lnTo>
                  <a:pt x="9100" y="256221"/>
                </a:lnTo>
                <a:lnTo>
                  <a:pt x="0" y="287405"/>
                </a:lnTo>
                <a:lnTo>
                  <a:pt x="1764" y="330567"/>
                </a:lnTo>
                <a:lnTo>
                  <a:pt x="16998" y="372901"/>
                </a:lnTo>
                <a:lnTo>
                  <a:pt x="42263" y="402138"/>
                </a:lnTo>
                <a:lnTo>
                  <a:pt x="70744" y="426533"/>
                </a:lnTo>
                <a:lnTo>
                  <a:pt x="95625" y="454343"/>
                </a:lnTo>
                <a:lnTo>
                  <a:pt x="124402" y="500002"/>
                </a:lnTo>
                <a:lnTo>
                  <a:pt x="152242" y="546343"/>
                </a:lnTo>
                <a:lnTo>
                  <a:pt x="179054" y="593282"/>
                </a:lnTo>
                <a:lnTo>
                  <a:pt x="204745" y="640734"/>
                </a:lnTo>
                <a:lnTo>
                  <a:pt x="229224" y="688613"/>
                </a:lnTo>
                <a:lnTo>
                  <a:pt x="252399" y="736835"/>
                </a:lnTo>
                <a:lnTo>
                  <a:pt x="274177" y="785314"/>
                </a:lnTo>
                <a:lnTo>
                  <a:pt x="294467" y="833965"/>
                </a:lnTo>
                <a:lnTo>
                  <a:pt x="319047" y="884516"/>
                </a:lnTo>
                <a:lnTo>
                  <a:pt x="348086" y="926180"/>
                </a:lnTo>
                <a:lnTo>
                  <a:pt x="381282" y="960638"/>
                </a:lnTo>
                <a:lnTo>
                  <a:pt x="418334" y="989568"/>
                </a:lnTo>
                <a:lnTo>
                  <a:pt x="458943" y="1014649"/>
                </a:lnTo>
                <a:lnTo>
                  <a:pt x="546414" y="1060724"/>
                </a:lnTo>
                <a:lnTo>
                  <a:pt x="586791" y="1087443"/>
                </a:lnTo>
                <a:lnTo>
                  <a:pt x="622798" y="1119414"/>
                </a:lnTo>
                <a:lnTo>
                  <a:pt x="653294" y="1158332"/>
                </a:lnTo>
                <a:lnTo>
                  <a:pt x="717879" y="1158332"/>
                </a:lnTo>
                <a:lnTo>
                  <a:pt x="728954" y="1114220"/>
                </a:lnTo>
                <a:lnTo>
                  <a:pt x="743243" y="1070901"/>
                </a:lnTo>
                <a:lnTo>
                  <a:pt x="756105" y="1026860"/>
                </a:lnTo>
                <a:lnTo>
                  <a:pt x="762899" y="980581"/>
                </a:lnTo>
                <a:lnTo>
                  <a:pt x="758987" y="930548"/>
                </a:lnTo>
                <a:lnTo>
                  <a:pt x="757116" y="902222"/>
                </a:lnTo>
                <a:lnTo>
                  <a:pt x="760517" y="866351"/>
                </a:lnTo>
                <a:lnTo>
                  <a:pt x="768342" y="827308"/>
                </a:lnTo>
                <a:lnTo>
                  <a:pt x="779741" y="789464"/>
                </a:lnTo>
                <a:lnTo>
                  <a:pt x="780333" y="757749"/>
                </a:lnTo>
                <a:lnTo>
                  <a:pt x="767066" y="723519"/>
                </a:lnTo>
                <a:lnTo>
                  <a:pt x="746472" y="696588"/>
                </a:lnTo>
                <a:lnTo>
                  <a:pt x="725083" y="686765"/>
                </a:lnTo>
                <a:lnTo>
                  <a:pt x="679822" y="680674"/>
                </a:lnTo>
                <a:lnTo>
                  <a:pt x="667711" y="655661"/>
                </a:lnTo>
                <a:lnTo>
                  <a:pt x="668603" y="623596"/>
                </a:lnTo>
                <a:lnTo>
                  <a:pt x="668296" y="622256"/>
                </a:lnTo>
                <a:lnTo>
                  <a:pt x="583445" y="622256"/>
                </a:lnTo>
                <a:lnTo>
                  <a:pt x="553318" y="597009"/>
                </a:lnTo>
                <a:lnTo>
                  <a:pt x="525124" y="564661"/>
                </a:lnTo>
                <a:lnTo>
                  <a:pt x="496486" y="532521"/>
                </a:lnTo>
                <a:lnTo>
                  <a:pt x="476501" y="497464"/>
                </a:lnTo>
                <a:lnTo>
                  <a:pt x="474263" y="456364"/>
                </a:lnTo>
                <a:lnTo>
                  <a:pt x="488608" y="404686"/>
                </a:lnTo>
                <a:lnTo>
                  <a:pt x="507868" y="362600"/>
                </a:lnTo>
                <a:lnTo>
                  <a:pt x="532731" y="329231"/>
                </a:lnTo>
                <a:lnTo>
                  <a:pt x="563886" y="303701"/>
                </a:lnTo>
                <a:lnTo>
                  <a:pt x="592225" y="289903"/>
                </a:lnTo>
                <a:lnTo>
                  <a:pt x="138652" y="289903"/>
                </a:lnTo>
                <a:lnTo>
                  <a:pt x="112848" y="286287"/>
                </a:lnTo>
                <a:lnTo>
                  <a:pt x="80495" y="273019"/>
                </a:lnTo>
                <a:lnTo>
                  <a:pt x="66000" y="257360"/>
                </a:lnTo>
                <a:lnTo>
                  <a:pt x="68535" y="239219"/>
                </a:lnTo>
                <a:lnTo>
                  <a:pt x="69911" y="222663"/>
                </a:lnTo>
                <a:lnTo>
                  <a:pt x="51941" y="211764"/>
                </a:lnTo>
                <a:close/>
              </a:path>
              <a:path w="780414" h="1158875">
                <a:moveTo>
                  <a:pt x="662352" y="596349"/>
                </a:moveTo>
                <a:lnTo>
                  <a:pt x="636183" y="607525"/>
                </a:lnTo>
                <a:lnTo>
                  <a:pt x="610474" y="620961"/>
                </a:lnTo>
                <a:lnTo>
                  <a:pt x="583445" y="622256"/>
                </a:lnTo>
                <a:lnTo>
                  <a:pt x="668296" y="622256"/>
                </a:lnTo>
                <a:lnTo>
                  <a:pt x="662352" y="596349"/>
                </a:lnTo>
                <a:close/>
              </a:path>
              <a:path w="780414" h="1158875">
                <a:moveTo>
                  <a:pt x="366279" y="0"/>
                </a:moveTo>
                <a:lnTo>
                  <a:pt x="359279" y="7712"/>
                </a:lnTo>
                <a:lnTo>
                  <a:pt x="358727" y="26733"/>
                </a:lnTo>
                <a:lnTo>
                  <a:pt x="356497" y="75472"/>
                </a:lnTo>
                <a:lnTo>
                  <a:pt x="337430" y="113017"/>
                </a:lnTo>
                <a:lnTo>
                  <a:pt x="305082" y="141584"/>
                </a:lnTo>
                <a:lnTo>
                  <a:pt x="263013" y="163389"/>
                </a:lnTo>
                <a:lnTo>
                  <a:pt x="233363" y="175391"/>
                </a:lnTo>
                <a:lnTo>
                  <a:pt x="205444" y="189606"/>
                </a:lnTo>
                <a:lnTo>
                  <a:pt x="183093" y="210315"/>
                </a:lnTo>
                <a:lnTo>
                  <a:pt x="170147" y="241794"/>
                </a:lnTo>
                <a:lnTo>
                  <a:pt x="157789" y="277271"/>
                </a:lnTo>
                <a:lnTo>
                  <a:pt x="138652" y="289903"/>
                </a:lnTo>
                <a:lnTo>
                  <a:pt x="592225" y="289903"/>
                </a:lnTo>
                <a:lnTo>
                  <a:pt x="602022" y="285133"/>
                </a:lnTo>
                <a:lnTo>
                  <a:pt x="647825" y="272650"/>
                </a:lnTo>
                <a:lnTo>
                  <a:pt x="701984" y="265375"/>
                </a:lnTo>
                <a:lnTo>
                  <a:pt x="698142" y="251001"/>
                </a:lnTo>
                <a:lnTo>
                  <a:pt x="685444" y="239958"/>
                </a:lnTo>
                <a:lnTo>
                  <a:pt x="675775" y="227307"/>
                </a:lnTo>
                <a:lnTo>
                  <a:pt x="681021" y="208110"/>
                </a:lnTo>
                <a:lnTo>
                  <a:pt x="696454" y="171244"/>
                </a:lnTo>
                <a:lnTo>
                  <a:pt x="687065" y="149105"/>
                </a:lnTo>
                <a:lnTo>
                  <a:pt x="677191" y="145233"/>
                </a:lnTo>
                <a:lnTo>
                  <a:pt x="581182" y="145233"/>
                </a:lnTo>
                <a:lnTo>
                  <a:pt x="536708" y="132718"/>
                </a:lnTo>
                <a:lnTo>
                  <a:pt x="498839" y="108234"/>
                </a:lnTo>
                <a:lnTo>
                  <a:pt x="464791" y="76392"/>
                </a:lnTo>
                <a:lnTo>
                  <a:pt x="422085" y="31618"/>
                </a:lnTo>
                <a:lnTo>
                  <a:pt x="412058" y="21657"/>
                </a:lnTo>
                <a:lnTo>
                  <a:pt x="401438" y="12690"/>
                </a:lnTo>
                <a:lnTo>
                  <a:pt x="389962" y="5488"/>
                </a:lnTo>
                <a:lnTo>
                  <a:pt x="377313" y="342"/>
                </a:lnTo>
                <a:lnTo>
                  <a:pt x="366279" y="0"/>
                </a:lnTo>
                <a:close/>
              </a:path>
              <a:path w="780414" h="1158875">
                <a:moveTo>
                  <a:pt x="663160" y="139733"/>
                </a:moveTo>
                <a:lnTo>
                  <a:pt x="635043" y="141169"/>
                </a:lnTo>
                <a:lnTo>
                  <a:pt x="581182" y="145233"/>
                </a:lnTo>
                <a:lnTo>
                  <a:pt x="677191" y="145233"/>
                </a:lnTo>
                <a:lnTo>
                  <a:pt x="663160" y="139733"/>
                </a:lnTo>
                <a:close/>
              </a:path>
            </a:pathLst>
          </a:custGeom>
          <a:solidFill>
            <a:srgbClr val="A64044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207" name="object 115"/>
          <p:cNvSpPr txBox="1"/>
          <p:nvPr/>
        </p:nvSpPr>
        <p:spPr>
          <a:xfrm>
            <a:off x="1198526" y="3124528"/>
            <a:ext cx="1736872" cy="639618"/>
          </a:xfrm>
          <a:prstGeom prst="rect">
            <a:avLst/>
          </a:prstGeom>
        </p:spPr>
        <p:txBody>
          <a:bodyPr vert="horz" wrap="square" lIns="0" tIns="7315" rIns="0" bIns="0" rtlCol="0">
            <a:spAutoFit/>
          </a:bodyPr>
          <a:lstStyle/>
          <a:p>
            <a:pPr marL="7700" defTabSz="554385">
              <a:lnSpc>
                <a:spcPts val="2622"/>
              </a:lnSpc>
              <a:spcBef>
                <a:spcPts val="58"/>
              </a:spcBef>
            </a:pPr>
            <a:r>
              <a:rPr sz="2500" spc="9" dirty="0">
                <a:solidFill>
                  <a:srgbClr val="6D6E70"/>
                </a:solidFill>
                <a:latin typeface="Arial Regular"/>
                <a:ea typeface="Calibri" charset="0"/>
                <a:cs typeface="Calibri" charset="0"/>
              </a:rPr>
              <a:t>INVENTO</a:t>
            </a:r>
            <a:endParaRPr sz="2500"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  <a:p>
            <a:pPr marL="7700" defTabSz="554385">
              <a:lnSpc>
                <a:spcPts val="2295"/>
              </a:lnSpc>
            </a:pPr>
            <a:r>
              <a:rPr sz="2200" spc="15" dirty="0">
                <a:solidFill>
                  <a:srgbClr val="A64044"/>
                </a:solidFill>
                <a:latin typeface="Arial Regular"/>
                <a:ea typeface="Calibri" charset="0"/>
                <a:cs typeface="Calibri" charset="0"/>
              </a:rPr>
              <a:t>PERUANO</a:t>
            </a:r>
            <a:endParaRPr sz="2200"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208" name="object 116"/>
          <p:cNvSpPr txBox="1"/>
          <p:nvPr/>
        </p:nvSpPr>
        <p:spPr>
          <a:xfrm>
            <a:off x="8478503" y="1319105"/>
            <a:ext cx="3152217" cy="613225"/>
          </a:xfrm>
          <a:prstGeom prst="rect">
            <a:avLst/>
          </a:prstGeom>
        </p:spPr>
        <p:txBody>
          <a:bodyPr vert="horz" wrap="square" lIns="0" tIns="10394" rIns="0" bIns="0" rtlCol="0">
            <a:spAutoFit/>
          </a:bodyPr>
          <a:lstStyle/>
          <a:p>
            <a:pPr marL="7700" defTabSz="554385">
              <a:lnSpc>
                <a:spcPts val="2092"/>
              </a:lnSpc>
              <a:spcBef>
                <a:spcPts val="82"/>
              </a:spcBef>
            </a:pPr>
            <a:r>
              <a:rPr sz="2000" spc="15" dirty="0">
                <a:solidFill>
                  <a:srgbClr val="6D6E70"/>
                </a:solidFill>
                <a:latin typeface="Arial Regular"/>
                <a:ea typeface="Calibri" charset="0"/>
                <a:cs typeface="Calibri" charset="0"/>
              </a:rPr>
              <a:t>REPLICADO </a:t>
            </a:r>
            <a:r>
              <a:rPr sz="2000" spc="9" dirty="0">
                <a:solidFill>
                  <a:srgbClr val="6D6E70"/>
                </a:solidFill>
                <a:latin typeface="Arial Regular"/>
                <a:ea typeface="Calibri" charset="0"/>
                <a:cs typeface="Calibri" charset="0"/>
              </a:rPr>
              <a:t>A</a:t>
            </a:r>
            <a:r>
              <a:rPr sz="2000" spc="49" dirty="0">
                <a:solidFill>
                  <a:srgbClr val="6D6E70"/>
                </a:solidFill>
                <a:latin typeface="Arial Regular"/>
                <a:ea typeface="Calibri" charset="0"/>
                <a:cs typeface="Calibri" charset="0"/>
              </a:rPr>
              <a:t> </a:t>
            </a:r>
            <a:r>
              <a:rPr sz="2000" spc="15" dirty="0">
                <a:solidFill>
                  <a:srgbClr val="6D6E70"/>
                </a:solidFill>
                <a:latin typeface="Arial Regular"/>
                <a:ea typeface="Calibri" charset="0"/>
                <a:cs typeface="Calibri" charset="0"/>
              </a:rPr>
              <a:t>NIVEL</a:t>
            </a:r>
            <a:endParaRPr sz="2000"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  <a:p>
            <a:pPr marL="7700" defTabSz="554385">
              <a:lnSpc>
                <a:spcPts val="2601"/>
              </a:lnSpc>
            </a:pPr>
            <a:r>
              <a:rPr sz="2400" spc="18" dirty="0">
                <a:solidFill>
                  <a:srgbClr val="6D5980"/>
                </a:solidFill>
                <a:latin typeface="Arial Regular"/>
                <a:ea typeface="Calibri" charset="0"/>
                <a:cs typeface="Calibri" charset="0"/>
              </a:rPr>
              <a:t>INTERNACIONAL</a:t>
            </a:r>
            <a:endParaRPr lang="es-PE" sz="2400" spc="18" dirty="0">
              <a:solidFill>
                <a:srgbClr val="6D5980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209" name="object 117"/>
          <p:cNvSpPr/>
          <p:nvPr/>
        </p:nvSpPr>
        <p:spPr>
          <a:xfrm>
            <a:off x="7664375" y="1964717"/>
            <a:ext cx="94270" cy="9463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210" name="object 118"/>
          <p:cNvSpPr/>
          <p:nvPr/>
        </p:nvSpPr>
        <p:spPr>
          <a:xfrm>
            <a:off x="8001267" y="1628028"/>
            <a:ext cx="94688" cy="942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211" name="object 119"/>
          <p:cNvSpPr/>
          <p:nvPr/>
        </p:nvSpPr>
        <p:spPr>
          <a:xfrm>
            <a:off x="7664378" y="1290950"/>
            <a:ext cx="94272" cy="946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212" name="object 120"/>
          <p:cNvSpPr/>
          <p:nvPr/>
        </p:nvSpPr>
        <p:spPr>
          <a:xfrm>
            <a:off x="7327067" y="1628043"/>
            <a:ext cx="94688" cy="942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213" name="object 121"/>
          <p:cNvSpPr/>
          <p:nvPr/>
        </p:nvSpPr>
        <p:spPr>
          <a:xfrm>
            <a:off x="7374275" y="1337808"/>
            <a:ext cx="675919" cy="67459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214" name="object 122"/>
          <p:cNvSpPr txBox="1"/>
          <p:nvPr/>
        </p:nvSpPr>
        <p:spPr>
          <a:xfrm>
            <a:off x="9192218" y="2922116"/>
            <a:ext cx="1411361" cy="945716"/>
          </a:xfrm>
          <a:prstGeom prst="rect">
            <a:avLst/>
          </a:prstGeom>
        </p:spPr>
        <p:txBody>
          <a:bodyPr vert="horz" wrap="square" lIns="0" tIns="6930" rIns="0" bIns="0" rtlCol="0">
            <a:spAutoFit/>
          </a:bodyPr>
          <a:lstStyle/>
          <a:p>
            <a:pPr marL="7700" defTabSz="554385">
              <a:spcBef>
                <a:spcPts val="55"/>
              </a:spcBef>
            </a:pPr>
            <a:r>
              <a:rPr lang="es-ES" sz="6100" spc="-618" dirty="0">
                <a:solidFill>
                  <a:srgbClr val="307692"/>
                </a:solidFill>
                <a:latin typeface="Arial Regular"/>
                <a:ea typeface="Calibri" charset="0"/>
                <a:cs typeface="Calibri" charset="0"/>
              </a:rPr>
              <a:t>75</a:t>
            </a:r>
            <a:r>
              <a:rPr sz="6100" spc="-618" dirty="0">
                <a:solidFill>
                  <a:srgbClr val="307692"/>
                </a:solidFill>
                <a:latin typeface="Arial Regular"/>
                <a:ea typeface="Calibri" charset="0"/>
                <a:cs typeface="Calibri" charset="0"/>
              </a:rPr>
              <a:t>%</a:t>
            </a:r>
            <a:endParaRPr sz="6100"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215" name="object 123"/>
          <p:cNvSpPr txBox="1"/>
          <p:nvPr/>
        </p:nvSpPr>
        <p:spPr>
          <a:xfrm>
            <a:off x="8466426" y="4939861"/>
            <a:ext cx="2648447" cy="646253"/>
          </a:xfrm>
          <a:prstGeom prst="rect">
            <a:avLst/>
          </a:prstGeom>
        </p:spPr>
        <p:txBody>
          <a:bodyPr vert="horz" wrap="square" lIns="0" tIns="8855" rIns="0" bIns="0" rtlCol="0">
            <a:spAutoFit/>
          </a:bodyPr>
          <a:lstStyle/>
          <a:p>
            <a:pPr marL="7700" defTabSz="554385">
              <a:lnSpc>
                <a:spcPts val="2828"/>
              </a:lnSpc>
              <a:spcBef>
                <a:spcPts val="70"/>
              </a:spcBef>
            </a:pPr>
            <a:r>
              <a:rPr sz="2600" spc="9" dirty="0">
                <a:solidFill>
                  <a:srgbClr val="6C7989"/>
                </a:solidFill>
                <a:latin typeface="Arial Regular"/>
                <a:ea typeface="Calibri" charset="0"/>
                <a:cs typeface="Calibri" charset="0"/>
              </a:rPr>
              <a:t>1</a:t>
            </a:r>
            <a:r>
              <a:rPr lang="es-ES" sz="2600" spc="9" dirty="0">
                <a:solidFill>
                  <a:srgbClr val="6C7989"/>
                </a:solidFill>
                <a:latin typeface="Arial Regular"/>
                <a:ea typeface="Calibri" charset="0"/>
                <a:cs typeface="Calibri" charset="0"/>
              </a:rPr>
              <a:t>6</a:t>
            </a:r>
            <a:r>
              <a:rPr sz="2600" spc="15" dirty="0">
                <a:solidFill>
                  <a:srgbClr val="6C7989"/>
                </a:solidFill>
                <a:latin typeface="Arial Regular"/>
                <a:ea typeface="Calibri" charset="0"/>
                <a:cs typeface="Calibri" charset="0"/>
              </a:rPr>
              <a:t> MILLONES</a:t>
            </a:r>
            <a:endParaRPr sz="2600"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  <a:p>
            <a:pPr marL="23099" defTabSz="554385">
              <a:lnSpc>
                <a:spcPts val="2101"/>
              </a:lnSpc>
            </a:pPr>
            <a:r>
              <a:rPr sz="2000" spc="3" dirty="0">
                <a:solidFill>
                  <a:srgbClr val="6D6E70"/>
                </a:solidFill>
                <a:latin typeface="Arial Regular"/>
                <a:ea typeface="Calibri" charset="0"/>
                <a:cs typeface="Calibri" charset="0"/>
              </a:rPr>
              <a:t>DE</a:t>
            </a:r>
            <a:r>
              <a:rPr sz="2000" spc="9" dirty="0">
                <a:solidFill>
                  <a:srgbClr val="6D6E70"/>
                </a:solidFill>
                <a:latin typeface="Arial Regular"/>
                <a:ea typeface="Calibri" charset="0"/>
                <a:cs typeface="Calibri" charset="0"/>
              </a:rPr>
              <a:t> BENEFICIADOS</a:t>
            </a:r>
            <a:endParaRPr sz="2000"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216" name="object 124"/>
          <p:cNvSpPr/>
          <p:nvPr/>
        </p:nvSpPr>
        <p:spPr>
          <a:xfrm>
            <a:off x="7409822" y="4939861"/>
            <a:ext cx="612737" cy="56110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217" name="object 125"/>
          <p:cNvSpPr/>
          <p:nvPr/>
        </p:nvSpPr>
        <p:spPr>
          <a:xfrm>
            <a:off x="8163105" y="3176267"/>
            <a:ext cx="573786" cy="573424"/>
          </a:xfrm>
          <a:custGeom>
            <a:avLst/>
            <a:gdLst/>
            <a:ahLst/>
            <a:cxnLst/>
            <a:rect l="l" t="t" r="r" b="b"/>
            <a:pathLst>
              <a:path w="946150" h="946150">
                <a:moveTo>
                  <a:pt x="160194" y="1270"/>
                </a:moveTo>
                <a:lnTo>
                  <a:pt x="114771" y="2540"/>
                </a:lnTo>
                <a:lnTo>
                  <a:pt x="73592" y="17780"/>
                </a:lnTo>
                <a:lnTo>
                  <a:pt x="39266" y="44450"/>
                </a:lnTo>
                <a:lnTo>
                  <a:pt x="14406" y="80010"/>
                </a:lnTo>
                <a:lnTo>
                  <a:pt x="1622" y="124460"/>
                </a:lnTo>
                <a:lnTo>
                  <a:pt x="3204" y="168910"/>
                </a:lnTo>
                <a:lnTo>
                  <a:pt x="18332" y="210820"/>
                </a:lnTo>
                <a:lnTo>
                  <a:pt x="44981" y="245110"/>
                </a:lnTo>
                <a:lnTo>
                  <a:pt x="81125" y="269240"/>
                </a:lnTo>
                <a:lnTo>
                  <a:pt x="129022" y="283210"/>
                </a:lnTo>
                <a:lnTo>
                  <a:pt x="137629" y="283210"/>
                </a:lnTo>
                <a:lnTo>
                  <a:pt x="151230" y="459740"/>
                </a:lnTo>
                <a:lnTo>
                  <a:pt x="117309" y="476250"/>
                </a:lnTo>
                <a:lnTo>
                  <a:pt x="93028" y="502920"/>
                </a:lnTo>
                <a:lnTo>
                  <a:pt x="80605" y="537210"/>
                </a:lnTo>
                <a:lnTo>
                  <a:pt x="82259" y="574040"/>
                </a:lnTo>
                <a:lnTo>
                  <a:pt x="89062" y="593090"/>
                </a:lnTo>
                <a:lnTo>
                  <a:pt x="99496" y="609600"/>
                </a:lnTo>
                <a:lnTo>
                  <a:pt x="113163" y="624840"/>
                </a:lnTo>
                <a:lnTo>
                  <a:pt x="129660" y="635000"/>
                </a:lnTo>
                <a:lnTo>
                  <a:pt x="67945" y="820420"/>
                </a:lnTo>
                <a:lnTo>
                  <a:pt x="63694" y="820420"/>
                </a:lnTo>
                <a:lnTo>
                  <a:pt x="38995" y="825500"/>
                </a:lnTo>
                <a:lnTo>
                  <a:pt x="18783" y="838200"/>
                </a:lnTo>
                <a:lnTo>
                  <a:pt x="5103" y="858520"/>
                </a:lnTo>
                <a:lnTo>
                  <a:pt x="0" y="882650"/>
                </a:lnTo>
                <a:lnTo>
                  <a:pt x="4865" y="908050"/>
                </a:lnTo>
                <a:lnTo>
                  <a:pt x="18359" y="928370"/>
                </a:lnTo>
                <a:lnTo>
                  <a:pt x="38447" y="941070"/>
                </a:lnTo>
                <a:lnTo>
                  <a:pt x="63097" y="946150"/>
                </a:lnTo>
                <a:lnTo>
                  <a:pt x="87793" y="942340"/>
                </a:lnTo>
                <a:lnTo>
                  <a:pt x="108007" y="928370"/>
                </a:lnTo>
                <a:lnTo>
                  <a:pt x="117412" y="914400"/>
                </a:lnTo>
                <a:lnTo>
                  <a:pt x="63694" y="914400"/>
                </a:lnTo>
                <a:lnTo>
                  <a:pt x="51414" y="911860"/>
                </a:lnTo>
                <a:lnTo>
                  <a:pt x="41386" y="905510"/>
                </a:lnTo>
                <a:lnTo>
                  <a:pt x="34624" y="895350"/>
                </a:lnTo>
                <a:lnTo>
                  <a:pt x="32145" y="882650"/>
                </a:lnTo>
                <a:lnTo>
                  <a:pt x="34624" y="871220"/>
                </a:lnTo>
                <a:lnTo>
                  <a:pt x="41386" y="861060"/>
                </a:lnTo>
                <a:lnTo>
                  <a:pt x="51414" y="853440"/>
                </a:lnTo>
                <a:lnTo>
                  <a:pt x="63694" y="852170"/>
                </a:lnTo>
                <a:lnTo>
                  <a:pt x="118268" y="852170"/>
                </a:lnTo>
                <a:lnTo>
                  <a:pt x="110085" y="840740"/>
                </a:lnTo>
                <a:lnTo>
                  <a:pt x="97934" y="830580"/>
                </a:lnTo>
                <a:lnTo>
                  <a:pt x="159586" y="645160"/>
                </a:lnTo>
                <a:lnTo>
                  <a:pt x="221929" y="645160"/>
                </a:lnTo>
                <a:lnTo>
                  <a:pt x="218548" y="635000"/>
                </a:lnTo>
                <a:lnTo>
                  <a:pt x="242952" y="614680"/>
                </a:lnTo>
                <a:lnTo>
                  <a:pt x="174109" y="614680"/>
                </a:lnTo>
                <a:lnTo>
                  <a:pt x="149548" y="609600"/>
                </a:lnTo>
                <a:lnTo>
                  <a:pt x="129488" y="596900"/>
                </a:lnTo>
                <a:lnTo>
                  <a:pt x="115962" y="576580"/>
                </a:lnTo>
                <a:lnTo>
                  <a:pt x="111001" y="552450"/>
                </a:lnTo>
                <a:lnTo>
                  <a:pt x="115962" y="527050"/>
                </a:lnTo>
                <a:lnTo>
                  <a:pt x="129488" y="506730"/>
                </a:lnTo>
                <a:lnTo>
                  <a:pt x="149548" y="494030"/>
                </a:lnTo>
                <a:lnTo>
                  <a:pt x="174109" y="488950"/>
                </a:lnTo>
                <a:lnTo>
                  <a:pt x="244759" y="488950"/>
                </a:lnTo>
                <a:lnTo>
                  <a:pt x="243855" y="487680"/>
                </a:lnTo>
                <a:lnTo>
                  <a:pt x="226290" y="472440"/>
                </a:lnTo>
                <a:lnTo>
                  <a:pt x="205596" y="462280"/>
                </a:lnTo>
                <a:lnTo>
                  <a:pt x="182664" y="457200"/>
                </a:lnTo>
                <a:lnTo>
                  <a:pt x="169104" y="280670"/>
                </a:lnTo>
                <a:lnTo>
                  <a:pt x="204130" y="269240"/>
                </a:lnTo>
                <a:lnTo>
                  <a:pt x="230483" y="252730"/>
                </a:lnTo>
                <a:lnTo>
                  <a:pt x="142561" y="252730"/>
                </a:lnTo>
                <a:lnTo>
                  <a:pt x="99581" y="243840"/>
                </a:lnTo>
                <a:lnTo>
                  <a:pt x="64484" y="219710"/>
                </a:lnTo>
                <a:lnTo>
                  <a:pt x="40822" y="184150"/>
                </a:lnTo>
                <a:lnTo>
                  <a:pt x="32145" y="142240"/>
                </a:lnTo>
                <a:lnTo>
                  <a:pt x="40822" y="99060"/>
                </a:lnTo>
                <a:lnTo>
                  <a:pt x="64484" y="63500"/>
                </a:lnTo>
                <a:lnTo>
                  <a:pt x="99581" y="40640"/>
                </a:lnTo>
                <a:lnTo>
                  <a:pt x="142561" y="31750"/>
                </a:lnTo>
                <a:lnTo>
                  <a:pt x="230443" y="31750"/>
                </a:lnTo>
                <a:lnTo>
                  <a:pt x="203808" y="13970"/>
                </a:lnTo>
                <a:lnTo>
                  <a:pt x="160194" y="1270"/>
                </a:lnTo>
                <a:close/>
              </a:path>
              <a:path w="946150" h="946150">
                <a:moveTo>
                  <a:pt x="221929" y="645160"/>
                </a:moveTo>
                <a:lnTo>
                  <a:pt x="188622" y="645160"/>
                </a:lnTo>
                <a:lnTo>
                  <a:pt x="250285" y="830580"/>
                </a:lnTo>
                <a:lnTo>
                  <a:pt x="232486" y="848360"/>
                </a:lnTo>
                <a:lnTo>
                  <a:pt x="223113" y="869950"/>
                </a:lnTo>
                <a:lnTo>
                  <a:pt x="222756" y="894080"/>
                </a:lnTo>
                <a:lnTo>
                  <a:pt x="232003" y="916940"/>
                </a:lnTo>
                <a:lnTo>
                  <a:pt x="249536" y="934720"/>
                </a:lnTo>
                <a:lnTo>
                  <a:pt x="271761" y="944880"/>
                </a:lnTo>
                <a:lnTo>
                  <a:pt x="295879" y="944880"/>
                </a:lnTo>
                <a:lnTo>
                  <a:pt x="319089" y="935990"/>
                </a:lnTo>
                <a:lnTo>
                  <a:pt x="336893" y="918210"/>
                </a:lnTo>
                <a:lnTo>
                  <a:pt x="338455" y="914400"/>
                </a:lnTo>
                <a:lnTo>
                  <a:pt x="284514" y="914400"/>
                </a:lnTo>
                <a:lnTo>
                  <a:pt x="272234" y="911860"/>
                </a:lnTo>
                <a:lnTo>
                  <a:pt x="262206" y="905510"/>
                </a:lnTo>
                <a:lnTo>
                  <a:pt x="255445" y="895350"/>
                </a:lnTo>
                <a:lnTo>
                  <a:pt x="252966" y="882650"/>
                </a:lnTo>
                <a:lnTo>
                  <a:pt x="255445" y="871220"/>
                </a:lnTo>
                <a:lnTo>
                  <a:pt x="262206" y="861060"/>
                </a:lnTo>
                <a:lnTo>
                  <a:pt x="272234" y="853440"/>
                </a:lnTo>
                <a:lnTo>
                  <a:pt x="284514" y="852170"/>
                </a:lnTo>
                <a:lnTo>
                  <a:pt x="338913" y="852170"/>
                </a:lnTo>
                <a:lnTo>
                  <a:pt x="337371" y="848360"/>
                </a:lnTo>
                <a:lnTo>
                  <a:pt x="327192" y="836930"/>
                </a:lnTo>
                <a:lnTo>
                  <a:pt x="314563" y="828040"/>
                </a:lnTo>
                <a:lnTo>
                  <a:pt x="300124" y="821690"/>
                </a:lnTo>
                <a:lnTo>
                  <a:pt x="284514" y="820420"/>
                </a:lnTo>
                <a:lnTo>
                  <a:pt x="280263" y="820420"/>
                </a:lnTo>
                <a:lnTo>
                  <a:pt x="221929" y="645160"/>
                </a:lnTo>
                <a:close/>
              </a:path>
              <a:path w="946150" h="946150">
                <a:moveTo>
                  <a:pt x="118268" y="852170"/>
                </a:moveTo>
                <a:lnTo>
                  <a:pt x="63694" y="852170"/>
                </a:lnTo>
                <a:lnTo>
                  <a:pt x="75974" y="853440"/>
                </a:lnTo>
                <a:lnTo>
                  <a:pt x="86002" y="861060"/>
                </a:lnTo>
                <a:lnTo>
                  <a:pt x="92763" y="871220"/>
                </a:lnTo>
                <a:lnTo>
                  <a:pt x="95243" y="882650"/>
                </a:lnTo>
                <a:lnTo>
                  <a:pt x="92763" y="895350"/>
                </a:lnTo>
                <a:lnTo>
                  <a:pt x="86002" y="905510"/>
                </a:lnTo>
                <a:lnTo>
                  <a:pt x="75974" y="911860"/>
                </a:lnTo>
                <a:lnTo>
                  <a:pt x="63694" y="914400"/>
                </a:lnTo>
                <a:lnTo>
                  <a:pt x="117412" y="914400"/>
                </a:lnTo>
                <a:lnTo>
                  <a:pt x="121687" y="908050"/>
                </a:lnTo>
                <a:lnTo>
                  <a:pt x="126781" y="883920"/>
                </a:lnTo>
                <a:lnTo>
                  <a:pt x="124861" y="867410"/>
                </a:lnTo>
                <a:lnTo>
                  <a:pt x="119178" y="853440"/>
                </a:lnTo>
                <a:lnTo>
                  <a:pt x="118268" y="852170"/>
                </a:lnTo>
                <a:close/>
              </a:path>
              <a:path w="946150" h="946150">
                <a:moveTo>
                  <a:pt x="338913" y="852170"/>
                </a:moveTo>
                <a:lnTo>
                  <a:pt x="284514" y="852170"/>
                </a:lnTo>
                <a:lnTo>
                  <a:pt x="296794" y="853440"/>
                </a:lnTo>
                <a:lnTo>
                  <a:pt x="306823" y="861060"/>
                </a:lnTo>
                <a:lnTo>
                  <a:pt x="313584" y="871220"/>
                </a:lnTo>
                <a:lnTo>
                  <a:pt x="316063" y="882650"/>
                </a:lnTo>
                <a:lnTo>
                  <a:pt x="313584" y="895350"/>
                </a:lnTo>
                <a:lnTo>
                  <a:pt x="306823" y="905510"/>
                </a:lnTo>
                <a:lnTo>
                  <a:pt x="296794" y="911860"/>
                </a:lnTo>
                <a:lnTo>
                  <a:pt x="284514" y="914400"/>
                </a:lnTo>
                <a:lnTo>
                  <a:pt x="338455" y="914400"/>
                </a:lnTo>
                <a:lnTo>
                  <a:pt x="346265" y="895350"/>
                </a:lnTo>
                <a:lnTo>
                  <a:pt x="346620" y="871220"/>
                </a:lnTo>
                <a:lnTo>
                  <a:pt x="338913" y="852170"/>
                </a:lnTo>
                <a:close/>
              </a:path>
              <a:path w="946150" h="946150">
                <a:moveTo>
                  <a:pt x="188622" y="645160"/>
                </a:moveTo>
                <a:lnTo>
                  <a:pt x="159586" y="645160"/>
                </a:lnTo>
                <a:lnTo>
                  <a:pt x="166827" y="646430"/>
                </a:lnTo>
                <a:lnTo>
                  <a:pt x="181382" y="646430"/>
                </a:lnTo>
                <a:lnTo>
                  <a:pt x="188622" y="645160"/>
                </a:lnTo>
                <a:close/>
              </a:path>
              <a:path w="946150" h="946150">
                <a:moveTo>
                  <a:pt x="244759" y="488950"/>
                </a:moveTo>
                <a:lnTo>
                  <a:pt x="174109" y="488950"/>
                </a:lnTo>
                <a:lnTo>
                  <a:pt x="198663" y="494030"/>
                </a:lnTo>
                <a:lnTo>
                  <a:pt x="218717" y="506730"/>
                </a:lnTo>
                <a:lnTo>
                  <a:pt x="232238" y="527050"/>
                </a:lnTo>
                <a:lnTo>
                  <a:pt x="237196" y="552450"/>
                </a:lnTo>
                <a:lnTo>
                  <a:pt x="232238" y="576580"/>
                </a:lnTo>
                <a:lnTo>
                  <a:pt x="218717" y="596900"/>
                </a:lnTo>
                <a:lnTo>
                  <a:pt x="198663" y="609600"/>
                </a:lnTo>
                <a:lnTo>
                  <a:pt x="174109" y="614680"/>
                </a:lnTo>
                <a:lnTo>
                  <a:pt x="242952" y="614680"/>
                </a:lnTo>
                <a:lnTo>
                  <a:pt x="247528" y="610870"/>
                </a:lnTo>
                <a:lnTo>
                  <a:pt x="264497" y="579120"/>
                </a:lnTo>
                <a:lnTo>
                  <a:pt x="268205" y="543560"/>
                </a:lnTo>
                <a:lnTo>
                  <a:pt x="257405" y="506730"/>
                </a:lnTo>
                <a:lnTo>
                  <a:pt x="244759" y="488950"/>
                </a:lnTo>
                <a:close/>
              </a:path>
              <a:path w="946150" h="946150">
                <a:moveTo>
                  <a:pt x="413479" y="190500"/>
                </a:moveTo>
                <a:lnTo>
                  <a:pt x="275907" y="190500"/>
                </a:lnTo>
                <a:lnTo>
                  <a:pt x="442583" y="229870"/>
                </a:lnTo>
                <a:lnTo>
                  <a:pt x="442237" y="233680"/>
                </a:lnTo>
                <a:lnTo>
                  <a:pt x="442237" y="236220"/>
                </a:lnTo>
                <a:lnTo>
                  <a:pt x="449848" y="273050"/>
                </a:lnTo>
                <a:lnTo>
                  <a:pt x="470268" y="303530"/>
                </a:lnTo>
                <a:lnTo>
                  <a:pt x="500441" y="323850"/>
                </a:lnTo>
                <a:lnTo>
                  <a:pt x="537313" y="330200"/>
                </a:lnTo>
                <a:lnTo>
                  <a:pt x="567954" y="325120"/>
                </a:lnTo>
                <a:lnTo>
                  <a:pt x="594624" y="311150"/>
                </a:lnTo>
                <a:lnTo>
                  <a:pt x="605001" y="299720"/>
                </a:lnTo>
                <a:lnTo>
                  <a:pt x="536873" y="299720"/>
                </a:lnTo>
                <a:lnTo>
                  <a:pt x="512319" y="294640"/>
                </a:lnTo>
                <a:lnTo>
                  <a:pt x="492266" y="280670"/>
                </a:lnTo>
                <a:lnTo>
                  <a:pt x="478745" y="260350"/>
                </a:lnTo>
                <a:lnTo>
                  <a:pt x="473786" y="236220"/>
                </a:lnTo>
                <a:lnTo>
                  <a:pt x="478745" y="212090"/>
                </a:lnTo>
                <a:lnTo>
                  <a:pt x="487195" y="199390"/>
                </a:lnTo>
                <a:lnTo>
                  <a:pt x="449923" y="199390"/>
                </a:lnTo>
                <a:lnTo>
                  <a:pt x="413479" y="190500"/>
                </a:lnTo>
                <a:close/>
              </a:path>
              <a:path w="946150" h="946150">
                <a:moveTo>
                  <a:pt x="853828" y="260350"/>
                </a:moveTo>
                <a:lnTo>
                  <a:pt x="628274" y="260350"/>
                </a:lnTo>
                <a:lnTo>
                  <a:pt x="821817" y="278130"/>
                </a:lnTo>
                <a:lnTo>
                  <a:pt x="830709" y="300990"/>
                </a:lnTo>
                <a:lnTo>
                  <a:pt x="847302" y="318770"/>
                </a:lnTo>
                <a:lnTo>
                  <a:pt x="869265" y="328930"/>
                </a:lnTo>
                <a:lnTo>
                  <a:pt x="894265" y="330200"/>
                </a:lnTo>
                <a:lnTo>
                  <a:pt x="917652" y="321310"/>
                </a:lnTo>
                <a:lnTo>
                  <a:pt x="935199" y="304800"/>
                </a:lnTo>
                <a:lnTo>
                  <a:pt x="937431" y="299720"/>
                </a:lnTo>
                <a:lnTo>
                  <a:pt x="883889" y="299720"/>
                </a:lnTo>
                <a:lnTo>
                  <a:pt x="871609" y="297180"/>
                </a:lnTo>
                <a:lnTo>
                  <a:pt x="861581" y="290830"/>
                </a:lnTo>
                <a:lnTo>
                  <a:pt x="854819" y="280670"/>
                </a:lnTo>
                <a:lnTo>
                  <a:pt x="852340" y="267970"/>
                </a:lnTo>
                <a:lnTo>
                  <a:pt x="853828" y="260350"/>
                </a:lnTo>
                <a:close/>
              </a:path>
              <a:path w="946150" h="946150">
                <a:moveTo>
                  <a:pt x="801738" y="0"/>
                </a:moveTo>
                <a:lnTo>
                  <a:pt x="758228" y="20320"/>
                </a:lnTo>
                <a:lnTo>
                  <a:pt x="741925" y="63500"/>
                </a:lnTo>
                <a:lnTo>
                  <a:pt x="742008" y="69850"/>
                </a:lnTo>
                <a:lnTo>
                  <a:pt x="743181" y="76200"/>
                </a:lnTo>
                <a:lnTo>
                  <a:pt x="745411" y="82550"/>
                </a:lnTo>
                <a:lnTo>
                  <a:pt x="606620" y="172720"/>
                </a:lnTo>
                <a:lnTo>
                  <a:pt x="536873" y="172720"/>
                </a:lnTo>
                <a:lnTo>
                  <a:pt x="561438" y="177800"/>
                </a:lnTo>
                <a:lnTo>
                  <a:pt x="581494" y="191770"/>
                </a:lnTo>
                <a:lnTo>
                  <a:pt x="595014" y="212090"/>
                </a:lnTo>
                <a:lnTo>
                  <a:pt x="599971" y="236220"/>
                </a:lnTo>
                <a:lnTo>
                  <a:pt x="595014" y="260350"/>
                </a:lnTo>
                <a:lnTo>
                  <a:pt x="581494" y="280670"/>
                </a:lnTo>
                <a:lnTo>
                  <a:pt x="561438" y="294640"/>
                </a:lnTo>
                <a:lnTo>
                  <a:pt x="536873" y="299720"/>
                </a:lnTo>
                <a:lnTo>
                  <a:pt x="605001" y="299720"/>
                </a:lnTo>
                <a:lnTo>
                  <a:pt x="615379" y="288290"/>
                </a:lnTo>
                <a:lnTo>
                  <a:pt x="628274" y="260350"/>
                </a:lnTo>
                <a:lnTo>
                  <a:pt x="853828" y="260350"/>
                </a:lnTo>
                <a:lnTo>
                  <a:pt x="854819" y="255270"/>
                </a:lnTo>
                <a:lnTo>
                  <a:pt x="860735" y="246380"/>
                </a:lnTo>
                <a:lnTo>
                  <a:pt x="824728" y="246380"/>
                </a:lnTo>
                <a:lnTo>
                  <a:pt x="631153" y="228600"/>
                </a:lnTo>
                <a:lnTo>
                  <a:pt x="630250" y="220980"/>
                </a:lnTo>
                <a:lnTo>
                  <a:pt x="628708" y="213360"/>
                </a:lnTo>
                <a:lnTo>
                  <a:pt x="626538" y="205740"/>
                </a:lnTo>
                <a:lnTo>
                  <a:pt x="623750" y="199390"/>
                </a:lnTo>
                <a:lnTo>
                  <a:pt x="762563" y="109220"/>
                </a:lnTo>
                <a:lnTo>
                  <a:pt x="845893" y="109220"/>
                </a:lnTo>
                <a:lnTo>
                  <a:pt x="851377" y="105410"/>
                </a:lnTo>
                <a:lnTo>
                  <a:pt x="858141" y="93980"/>
                </a:lnTo>
                <a:lnTo>
                  <a:pt x="805022" y="93980"/>
                </a:lnTo>
                <a:lnTo>
                  <a:pt x="792742" y="91440"/>
                </a:lnTo>
                <a:lnTo>
                  <a:pt x="782714" y="85090"/>
                </a:lnTo>
                <a:lnTo>
                  <a:pt x="775953" y="74930"/>
                </a:lnTo>
                <a:lnTo>
                  <a:pt x="773473" y="63500"/>
                </a:lnTo>
                <a:lnTo>
                  <a:pt x="775953" y="50800"/>
                </a:lnTo>
                <a:lnTo>
                  <a:pt x="782714" y="40640"/>
                </a:lnTo>
                <a:lnTo>
                  <a:pt x="792742" y="34290"/>
                </a:lnTo>
                <a:lnTo>
                  <a:pt x="805022" y="31750"/>
                </a:lnTo>
                <a:lnTo>
                  <a:pt x="858881" y="31750"/>
                </a:lnTo>
                <a:lnTo>
                  <a:pt x="847031" y="16510"/>
                </a:lnTo>
                <a:lnTo>
                  <a:pt x="825589" y="3810"/>
                </a:lnTo>
                <a:lnTo>
                  <a:pt x="801738" y="0"/>
                </a:lnTo>
                <a:close/>
              </a:path>
              <a:path w="946150" h="946150">
                <a:moveTo>
                  <a:pt x="938601" y="236220"/>
                </a:moveTo>
                <a:lnTo>
                  <a:pt x="883889" y="236220"/>
                </a:lnTo>
                <a:lnTo>
                  <a:pt x="896164" y="238760"/>
                </a:lnTo>
                <a:lnTo>
                  <a:pt x="906193" y="245110"/>
                </a:lnTo>
                <a:lnTo>
                  <a:pt x="912957" y="255270"/>
                </a:lnTo>
                <a:lnTo>
                  <a:pt x="915438" y="267970"/>
                </a:lnTo>
                <a:lnTo>
                  <a:pt x="912957" y="280670"/>
                </a:lnTo>
                <a:lnTo>
                  <a:pt x="906193" y="290830"/>
                </a:lnTo>
                <a:lnTo>
                  <a:pt x="896164" y="297180"/>
                </a:lnTo>
                <a:lnTo>
                  <a:pt x="883889" y="299720"/>
                </a:lnTo>
                <a:lnTo>
                  <a:pt x="937431" y="299720"/>
                </a:lnTo>
                <a:lnTo>
                  <a:pt x="945242" y="281940"/>
                </a:lnTo>
                <a:lnTo>
                  <a:pt x="946117" y="257810"/>
                </a:lnTo>
                <a:lnTo>
                  <a:pt x="938601" y="236220"/>
                </a:lnTo>
                <a:close/>
              </a:path>
              <a:path w="946150" h="946150">
                <a:moveTo>
                  <a:pt x="230443" y="31750"/>
                </a:moveTo>
                <a:lnTo>
                  <a:pt x="142561" y="31750"/>
                </a:lnTo>
                <a:lnTo>
                  <a:pt x="185534" y="40640"/>
                </a:lnTo>
                <a:lnTo>
                  <a:pt x="220628" y="63500"/>
                </a:lnTo>
                <a:lnTo>
                  <a:pt x="244289" y="99060"/>
                </a:lnTo>
                <a:lnTo>
                  <a:pt x="252966" y="142240"/>
                </a:lnTo>
                <a:lnTo>
                  <a:pt x="244254" y="184150"/>
                </a:lnTo>
                <a:lnTo>
                  <a:pt x="220588" y="219710"/>
                </a:lnTo>
                <a:lnTo>
                  <a:pt x="185510" y="243840"/>
                </a:lnTo>
                <a:lnTo>
                  <a:pt x="142561" y="252730"/>
                </a:lnTo>
                <a:lnTo>
                  <a:pt x="230483" y="252730"/>
                </a:lnTo>
                <a:lnTo>
                  <a:pt x="234537" y="250190"/>
                </a:lnTo>
                <a:lnTo>
                  <a:pt x="258928" y="222250"/>
                </a:lnTo>
                <a:lnTo>
                  <a:pt x="275907" y="190500"/>
                </a:lnTo>
                <a:lnTo>
                  <a:pt x="413479" y="190500"/>
                </a:lnTo>
                <a:lnTo>
                  <a:pt x="283321" y="158750"/>
                </a:lnTo>
                <a:lnTo>
                  <a:pt x="281739" y="114300"/>
                </a:lnTo>
                <a:lnTo>
                  <a:pt x="266608" y="72390"/>
                </a:lnTo>
                <a:lnTo>
                  <a:pt x="239955" y="38100"/>
                </a:lnTo>
                <a:lnTo>
                  <a:pt x="230443" y="31750"/>
                </a:lnTo>
                <a:close/>
              </a:path>
              <a:path w="946150" h="946150">
                <a:moveTo>
                  <a:pt x="883889" y="204470"/>
                </a:moveTo>
                <a:lnTo>
                  <a:pt x="864681" y="208280"/>
                </a:lnTo>
                <a:lnTo>
                  <a:pt x="847677" y="215900"/>
                </a:lnTo>
                <a:lnTo>
                  <a:pt x="833988" y="229870"/>
                </a:lnTo>
                <a:lnTo>
                  <a:pt x="824728" y="246380"/>
                </a:lnTo>
                <a:lnTo>
                  <a:pt x="860735" y="246380"/>
                </a:lnTo>
                <a:lnTo>
                  <a:pt x="861581" y="245110"/>
                </a:lnTo>
                <a:lnTo>
                  <a:pt x="871609" y="238760"/>
                </a:lnTo>
                <a:lnTo>
                  <a:pt x="883889" y="236220"/>
                </a:lnTo>
                <a:lnTo>
                  <a:pt x="938601" y="236220"/>
                </a:lnTo>
                <a:lnTo>
                  <a:pt x="924674" y="219710"/>
                </a:lnTo>
                <a:lnTo>
                  <a:pt x="905912" y="208280"/>
                </a:lnTo>
                <a:lnTo>
                  <a:pt x="883889" y="204470"/>
                </a:lnTo>
                <a:close/>
              </a:path>
              <a:path w="946150" h="946150">
                <a:moveTo>
                  <a:pt x="541166" y="142240"/>
                </a:moveTo>
                <a:lnTo>
                  <a:pt x="473200" y="166370"/>
                </a:lnTo>
                <a:lnTo>
                  <a:pt x="449923" y="199390"/>
                </a:lnTo>
                <a:lnTo>
                  <a:pt x="487195" y="199390"/>
                </a:lnTo>
                <a:lnTo>
                  <a:pt x="492266" y="191770"/>
                </a:lnTo>
                <a:lnTo>
                  <a:pt x="512319" y="177800"/>
                </a:lnTo>
                <a:lnTo>
                  <a:pt x="536873" y="172720"/>
                </a:lnTo>
                <a:lnTo>
                  <a:pt x="606620" y="172720"/>
                </a:lnTo>
                <a:lnTo>
                  <a:pt x="576352" y="149860"/>
                </a:lnTo>
                <a:lnTo>
                  <a:pt x="541166" y="142240"/>
                </a:lnTo>
                <a:close/>
              </a:path>
              <a:path w="946150" h="946150">
                <a:moveTo>
                  <a:pt x="845893" y="109220"/>
                </a:moveTo>
                <a:lnTo>
                  <a:pt x="762563" y="109220"/>
                </a:lnTo>
                <a:lnTo>
                  <a:pt x="784007" y="121920"/>
                </a:lnTo>
                <a:lnTo>
                  <a:pt x="807861" y="125730"/>
                </a:lnTo>
                <a:lnTo>
                  <a:pt x="831270" y="119380"/>
                </a:lnTo>
                <a:lnTo>
                  <a:pt x="845893" y="109220"/>
                </a:lnTo>
                <a:close/>
              </a:path>
              <a:path w="946150" h="946150">
                <a:moveTo>
                  <a:pt x="858881" y="31750"/>
                </a:moveTo>
                <a:lnTo>
                  <a:pt x="805022" y="31750"/>
                </a:lnTo>
                <a:lnTo>
                  <a:pt x="817301" y="34290"/>
                </a:lnTo>
                <a:lnTo>
                  <a:pt x="827325" y="40640"/>
                </a:lnTo>
                <a:lnTo>
                  <a:pt x="834083" y="50800"/>
                </a:lnTo>
                <a:lnTo>
                  <a:pt x="836560" y="63500"/>
                </a:lnTo>
                <a:lnTo>
                  <a:pt x="834083" y="74930"/>
                </a:lnTo>
                <a:lnTo>
                  <a:pt x="827325" y="85090"/>
                </a:lnTo>
                <a:lnTo>
                  <a:pt x="817301" y="91440"/>
                </a:lnTo>
                <a:lnTo>
                  <a:pt x="805022" y="93980"/>
                </a:lnTo>
                <a:lnTo>
                  <a:pt x="858141" y="93980"/>
                </a:lnTo>
                <a:lnTo>
                  <a:pt x="864153" y="83820"/>
                </a:lnTo>
                <a:lnTo>
                  <a:pt x="867596" y="59690"/>
                </a:lnTo>
                <a:lnTo>
                  <a:pt x="861843" y="35560"/>
                </a:lnTo>
                <a:lnTo>
                  <a:pt x="858881" y="31750"/>
                </a:lnTo>
                <a:close/>
              </a:path>
            </a:pathLst>
          </a:custGeom>
          <a:solidFill>
            <a:srgbClr val="307692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218" name="object 126"/>
          <p:cNvSpPr/>
          <p:nvPr/>
        </p:nvSpPr>
        <p:spPr>
          <a:xfrm>
            <a:off x="8354931" y="3395864"/>
            <a:ext cx="381626" cy="352521"/>
          </a:xfrm>
          <a:custGeom>
            <a:avLst/>
            <a:gdLst/>
            <a:ahLst/>
            <a:cxnLst/>
            <a:rect l="l" t="t" r="r" b="b"/>
            <a:pathLst>
              <a:path w="629284" h="581660">
                <a:moveTo>
                  <a:pt x="337097" y="385404"/>
                </a:moveTo>
                <a:lnTo>
                  <a:pt x="212247" y="385404"/>
                </a:lnTo>
                <a:lnTo>
                  <a:pt x="348327" y="420942"/>
                </a:lnTo>
                <a:lnTo>
                  <a:pt x="349092" y="466355"/>
                </a:lnTo>
                <a:lnTo>
                  <a:pt x="363475" y="507771"/>
                </a:lnTo>
                <a:lnTo>
                  <a:pt x="389495" y="542545"/>
                </a:lnTo>
                <a:lnTo>
                  <a:pt x="425171" y="568028"/>
                </a:lnTo>
                <a:lnTo>
                  <a:pt x="468522" y="581576"/>
                </a:lnTo>
                <a:lnTo>
                  <a:pt x="513935" y="580810"/>
                </a:lnTo>
                <a:lnTo>
                  <a:pt x="555351" y="566427"/>
                </a:lnTo>
                <a:lnTo>
                  <a:pt x="575072" y="551671"/>
                </a:lnTo>
                <a:lnTo>
                  <a:pt x="488710" y="551671"/>
                </a:lnTo>
                <a:lnTo>
                  <a:pt x="445735" y="542994"/>
                </a:lnTo>
                <a:lnTo>
                  <a:pt x="410638" y="519332"/>
                </a:lnTo>
                <a:lnTo>
                  <a:pt x="386968" y="484212"/>
                </a:lnTo>
                <a:lnTo>
                  <a:pt x="378294" y="441256"/>
                </a:lnTo>
                <a:lnTo>
                  <a:pt x="386973" y="398282"/>
                </a:lnTo>
                <a:lnTo>
                  <a:pt x="392275" y="390420"/>
                </a:lnTo>
                <a:lnTo>
                  <a:pt x="356327" y="390420"/>
                </a:lnTo>
                <a:lnTo>
                  <a:pt x="337097" y="385404"/>
                </a:lnTo>
                <a:close/>
              </a:path>
              <a:path w="629284" h="581660">
                <a:moveTo>
                  <a:pt x="575484" y="330851"/>
                </a:moveTo>
                <a:lnTo>
                  <a:pt x="488710" y="330851"/>
                </a:lnTo>
                <a:lnTo>
                  <a:pt x="531685" y="339527"/>
                </a:lnTo>
                <a:lnTo>
                  <a:pt x="566782" y="363189"/>
                </a:lnTo>
                <a:lnTo>
                  <a:pt x="590447" y="398282"/>
                </a:lnTo>
                <a:lnTo>
                  <a:pt x="599125" y="441256"/>
                </a:lnTo>
                <a:lnTo>
                  <a:pt x="590396" y="484235"/>
                </a:lnTo>
                <a:lnTo>
                  <a:pt x="566743" y="519293"/>
                </a:lnTo>
                <a:lnTo>
                  <a:pt x="531661" y="542959"/>
                </a:lnTo>
                <a:lnTo>
                  <a:pt x="488710" y="551671"/>
                </a:lnTo>
                <a:lnTo>
                  <a:pt x="575072" y="551671"/>
                </a:lnTo>
                <a:lnTo>
                  <a:pt x="590124" y="540408"/>
                </a:lnTo>
                <a:lnTo>
                  <a:pt x="615608" y="504732"/>
                </a:lnTo>
                <a:lnTo>
                  <a:pt x="629156" y="461381"/>
                </a:lnTo>
                <a:lnTo>
                  <a:pt x="628387" y="415969"/>
                </a:lnTo>
                <a:lnTo>
                  <a:pt x="614006" y="374555"/>
                </a:lnTo>
                <a:lnTo>
                  <a:pt x="587991" y="339785"/>
                </a:lnTo>
                <a:lnTo>
                  <a:pt x="575484" y="330851"/>
                </a:lnTo>
                <a:close/>
              </a:path>
              <a:path w="629284" h="581660">
                <a:moveTo>
                  <a:pt x="57969" y="0"/>
                </a:moveTo>
                <a:lnTo>
                  <a:pt x="33938" y="6808"/>
                </a:lnTo>
                <a:lnTo>
                  <a:pt x="14437" y="22406"/>
                </a:lnTo>
                <a:lnTo>
                  <a:pt x="2833" y="43539"/>
                </a:lnTo>
                <a:lnTo>
                  <a:pt x="0" y="67481"/>
                </a:lnTo>
                <a:lnTo>
                  <a:pt x="6808" y="91507"/>
                </a:lnTo>
                <a:lnTo>
                  <a:pt x="16431" y="105295"/>
                </a:lnTo>
                <a:lnTo>
                  <a:pt x="29124" y="115886"/>
                </a:lnTo>
                <a:lnTo>
                  <a:pt x="44138" y="122806"/>
                </a:lnTo>
                <a:lnTo>
                  <a:pt x="60723" y="125579"/>
                </a:lnTo>
                <a:lnTo>
                  <a:pt x="90376" y="258999"/>
                </a:lnTo>
                <a:lnTo>
                  <a:pt x="59018" y="279709"/>
                </a:lnTo>
                <a:lnTo>
                  <a:pt x="38738" y="309792"/>
                </a:lnTo>
                <a:lnTo>
                  <a:pt x="31217" y="345285"/>
                </a:lnTo>
                <a:lnTo>
                  <a:pt x="38137" y="382221"/>
                </a:lnTo>
                <a:lnTo>
                  <a:pt x="58841" y="413584"/>
                </a:lnTo>
                <a:lnTo>
                  <a:pt x="88921" y="433865"/>
                </a:lnTo>
                <a:lnTo>
                  <a:pt x="124412" y="441386"/>
                </a:lnTo>
                <a:lnTo>
                  <a:pt x="161348" y="434471"/>
                </a:lnTo>
                <a:lnTo>
                  <a:pt x="177456" y="426077"/>
                </a:lnTo>
                <a:lnTo>
                  <a:pt x="191549" y="414869"/>
                </a:lnTo>
                <a:lnTo>
                  <a:pt x="195964" y="409717"/>
                </a:lnTo>
                <a:lnTo>
                  <a:pt x="125936" y="409717"/>
                </a:lnTo>
                <a:lnTo>
                  <a:pt x="101376" y="404759"/>
                </a:lnTo>
                <a:lnTo>
                  <a:pt x="81319" y="391236"/>
                </a:lnTo>
                <a:lnTo>
                  <a:pt x="67797" y="371180"/>
                </a:lnTo>
                <a:lnTo>
                  <a:pt x="62838" y="346620"/>
                </a:lnTo>
                <a:lnTo>
                  <a:pt x="67797" y="322066"/>
                </a:lnTo>
                <a:lnTo>
                  <a:pt x="81319" y="302013"/>
                </a:lnTo>
                <a:lnTo>
                  <a:pt x="101376" y="288491"/>
                </a:lnTo>
                <a:lnTo>
                  <a:pt x="125936" y="283533"/>
                </a:lnTo>
                <a:lnTo>
                  <a:pt x="200793" y="283533"/>
                </a:lnTo>
                <a:lnTo>
                  <a:pt x="216149" y="265617"/>
                </a:lnTo>
                <a:lnTo>
                  <a:pt x="174604" y="265617"/>
                </a:lnTo>
                <a:lnTo>
                  <a:pt x="163224" y="259729"/>
                </a:lnTo>
                <a:lnTo>
                  <a:pt x="151204" y="255463"/>
                </a:lnTo>
                <a:lnTo>
                  <a:pt x="138717" y="252865"/>
                </a:lnTo>
                <a:lnTo>
                  <a:pt x="129428" y="252225"/>
                </a:lnTo>
                <a:lnTo>
                  <a:pt x="121192" y="252225"/>
                </a:lnTo>
                <a:lnTo>
                  <a:pt x="91497" y="118637"/>
                </a:lnTo>
                <a:lnTo>
                  <a:pt x="111004" y="103041"/>
                </a:lnTo>
                <a:lnTo>
                  <a:pt x="115833" y="94251"/>
                </a:lnTo>
                <a:lnTo>
                  <a:pt x="62838" y="94251"/>
                </a:lnTo>
                <a:lnTo>
                  <a:pt x="50558" y="91773"/>
                </a:lnTo>
                <a:lnTo>
                  <a:pt x="40530" y="85015"/>
                </a:lnTo>
                <a:lnTo>
                  <a:pt x="33769" y="74991"/>
                </a:lnTo>
                <a:lnTo>
                  <a:pt x="31289" y="62712"/>
                </a:lnTo>
                <a:lnTo>
                  <a:pt x="33769" y="50432"/>
                </a:lnTo>
                <a:lnTo>
                  <a:pt x="40530" y="40404"/>
                </a:lnTo>
                <a:lnTo>
                  <a:pt x="50558" y="33643"/>
                </a:lnTo>
                <a:lnTo>
                  <a:pt x="62838" y="31163"/>
                </a:lnTo>
                <a:lnTo>
                  <a:pt x="116411" y="31163"/>
                </a:lnTo>
                <a:lnTo>
                  <a:pt x="103041" y="14441"/>
                </a:lnTo>
                <a:lnTo>
                  <a:pt x="81911" y="2834"/>
                </a:lnTo>
                <a:lnTo>
                  <a:pt x="57969" y="0"/>
                </a:lnTo>
                <a:close/>
              </a:path>
              <a:path w="629284" h="581660">
                <a:moveTo>
                  <a:pt x="200793" y="283533"/>
                </a:moveTo>
                <a:lnTo>
                  <a:pt x="125936" y="283533"/>
                </a:lnTo>
                <a:lnTo>
                  <a:pt x="150494" y="288491"/>
                </a:lnTo>
                <a:lnTo>
                  <a:pt x="170547" y="302013"/>
                </a:lnTo>
                <a:lnTo>
                  <a:pt x="184066" y="322066"/>
                </a:lnTo>
                <a:lnTo>
                  <a:pt x="189023" y="346620"/>
                </a:lnTo>
                <a:lnTo>
                  <a:pt x="184066" y="371180"/>
                </a:lnTo>
                <a:lnTo>
                  <a:pt x="170547" y="391236"/>
                </a:lnTo>
                <a:lnTo>
                  <a:pt x="150494" y="404759"/>
                </a:lnTo>
                <a:lnTo>
                  <a:pt x="125936" y="409717"/>
                </a:lnTo>
                <a:lnTo>
                  <a:pt x="195964" y="409717"/>
                </a:lnTo>
                <a:lnTo>
                  <a:pt x="203266" y="401196"/>
                </a:lnTo>
                <a:lnTo>
                  <a:pt x="212247" y="385404"/>
                </a:lnTo>
                <a:lnTo>
                  <a:pt x="337097" y="385404"/>
                </a:lnTo>
                <a:lnTo>
                  <a:pt x="220153" y="354902"/>
                </a:lnTo>
                <a:lnTo>
                  <a:pt x="220393" y="352159"/>
                </a:lnTo>
                <a:lnTo>
                  <a:pt x="220571" y="349416"/>
                </a:lnTo>
                <a:lnTo>
                  <a:pt x="208029" y="299594"/>
                </a:lnTo>
                <a:lnTo>
                  <a:pt x="198604" y="286088"/>
                </a:lnTo>
                <a:lnTo>
                  <a:pt x="200793" y="283533"/>
                </a:lnTo>
                <a:close/>
              </a:path>
              <a:path w="629284" h="581660">
                <a:moveTo>
                  <a:pt x="495485" y="299302"/>
                </a:moveTo>
                <a:lnTo>
                  <a:pt x="488710" y="299302"/>
                </a:lnTo>
                <a:lnTo>
                  <a:pt x="446218" y="305872"/>
                </a:lnTo>
                <a:lnTo>
                  <a:pt x="408398" y="324344"/>
                </a:lnTo>
                <a:lnTo>
                  <a:pt x="377639" y="353075"/>
                </a:lnTo>
                <a:lnTo>
                  <a:pt x="356327" y="390420"/>
                </a:lnTo>
                <a:lnTo>
                  <a:pt x="392275" y="390420"/>
                </a:lnTo>
                <a:lnTo>
                  <a:pt x="410638" y="363189"/>
                </a:lnTo>
                <a:lnTo>
                  <a:pt x="445735" y="339527"/>
                </a:lnTo>
                <a:lnTo>
                  <a:pt x="488710" y="330851"/>
                </a:lnTo>
                <a:lnTo>
                  <a:pt x="575484" y="330851"/>
                </a:lnTo>
                <a:lnTo>
                  <a:pt x="552320" y="314304"/>
                </a:lnTo>
                <a:lnTo>
                  <a:pt x="508971" y="300757"/>
                </a:lnTo>
                <a:lnTo>
                  <a:pt x="502259" y="299784"/>
                </a:lnTo>
                <a:lnTo>
                  <a:pt x="495485" y="299302"/>
                </a:lnTo>
                <a:close/>
              </a:path>
              <a:path w="629284" h="581660">
                <a:moveTo>
                  <a:pt x="315794" y="62115"/>
                </a:moveTo>
                <a:lnTo>
                  <a:pt x="291099" y="66980"/>
                </a:lnTo>
                <a:lnTo>
                  <a:pt x="270888" y="80470"/>
                </a:lnTo>
                <a:lnTo>
                  <a:pt x="257209" y="100554"/>
                </a:lnTo>
                <a:lnTo>
                  <a:pt x="252110" y="125202"/>
                </a:lnTo>
                <a:lnTo>
                  <a:pt x="252816" y="134942"/>
                </a:lnTo>
                <a:lnTo>
                  <a:pt x="254993" y="144403"/>
                </a:lnTo>
                <a:lnTo>
                  <a:pt x="258590" y="153421"/>
                </a:lnTo>
                <a:lnTo>
                  <a:pt x="263554" y="161830"/>
                </a:lnTo>
                <a:lnTo>
                  <a:pt x="174604" y="265617"/>
                </a:lnTo>
                <a:lnTo>
                  <a:pt x="216149" y="265617"/>
                </a:lnTo>
                <a:lnTo>
                  <a:pt x="287606" y="182248"/>
                </a:lnTo>
                <a:lnTo>
                  <a:pt x="342568" y="182248"/>
                </a:lnTo>
                <a:lnTo>
                  <a:pt x="360118" y="170534"/>
                </a:lnTo>
                <a:lnTo>
                  <a:pt x="369101" y="157348"/>
                </a:lnTo>
                <a:lnTo>
                  <a:pt x="315207" y="157348"/>
                </a:lnTo>
                <a:lnTo>
                  <a:pt x="302927" y="154869"/>
                </a:lnTo>
                <a:lnTo>
                  <a:pt x="292899" y="148108"/>
                </a:lnTo>
                <a:lnTo>
                  <a:pt x="286138" y="138079"/>
                </a:lnTo>
                <a:lnTo>
                  <a:pt x="283659" y="125799"/>
                </a:lnTo>
                <a:lnTo>
                  <a:pt x="286138" y="113519"/>
                </a:lnTo>
                <a:lnTo>
                  <a:pt x="292899" y="103491"/>
                </a:lnTo>
                <a:lnTo>
                  <a:pt x="302927" y="96730"/>
                </a:lnTo>
                <a:lnTo>
                  <a:pt x="315207" y="94251"/>
                </a:lnTo>
                <a:lnTo>
                  <a:pt x="369459" y="94251"/>
                </a:lnTo>
                <a:lnTo>
                  <a:pt x="360537" y="80886"/>
                </a:lnTo>
                <a:lnTo>
                  <a:pt x="340448" y="67208"/>
                </a:lnTo>
                <a:lnTo>
                  <a:pt x="315794" y="62115"/>
                </a:lnTo>
                <a:close/>
              </a:path>
              <a:path w="629284" h="581660">
                <a:moveTo>
                  <a:pt x="125936" y="251984"/>
                </a:moveTo>
                <a:lnTo>
                  <a:pt x="124355" y="251984"/>
                </a:lnTo>
                <a:lnTo>
                  <a:pt x="122784" y="252141"/>
                </a:lnTo>
                <a:lnTo>
                  <a:pt x="121192" y="252225"/>
                </a:lnTo>
                <a:lnTo>
                  <a:pt x="129428" y="252225"/>
                </a:lnTo>
                <a:lnTo>
                  <a:pt x="125936" y="251984"/>
                </a:lnTo>
                <a:close/>
              </a:path>
              <a:path w="629284" h="581660">
                <a:moveTo>
                  <a:pt x="342568" y="182248"/>
                </a:moveTo>
                <a:lnTo>
                  <a:pt x="287606" y="182248"/>
                </a:lnTo>
                <a:lnTo>
                  <a:pt x="294185" y="185098"/>
                </a:lnTo>
                <a:lnTo>
                  <a:pt x="301026" y="187167"/>
                </a:lnTo>
                <a:lnTo>
                  <a:pt x="308057" y="188438"/>
                </a:lnTo>
                <a:lnTo>
                  <a:pt x="315207" y="188897"/>
                </a:lnTo>
                <a:lnTo>
                  <a:pt x="339903" y="184027"/>
                </a:lnTo>
                <a:lnTo>
                  <a:pt x="342568" y="182248"/>
                </a:lnTo>
                <a:close/>
              </a:path>
              <a:path w="629284" h="581660">
                <a:moveTo>
                  <a:pt x="369459" y="94251"/>
                </a:moveTo>
                <a:lnTo>
                  <a:pt x="315207" y="94251"/>
                </a:lnTo>
                <a:lnTo>
                  <a:pt x="327486" y="96730"/>
                </a:lnTo>
                <a:lnTo>
                  <a:pt x="337510" y="103491"/>
                </a:lnTo>
                <a:lnTo>
                  <a:pt x="344268" y="113519"/>
                </a:lnTo>
                <a:lnTo>
                  <a:pt x="346746" y="125799"/>
                </a:lnTo>
                <a:lnTo>
                  <a:pt x="344268" y="138079"/>
                </a:lnTo>
                <a:lnTo>
                  <a:pt x="337510" y="148108"/>
                </a:lnTo>
                <a:lnTo>
                  <a:pt x="327486" y="154869"/>
                </a:lnTo>
                <a:lnTo>
                  <a:pt x="315207" y="157348"/>
                </a:lnTo>
                <a:lnTo>
                  <a:pt x="369101" y="157348"/>
                </a:lnTo>
                <a:lnTo>
                  <a:pt x="373801" y="150448"/>
                </a:lnTo>
                <a:lnTo>
                  <a:pt x="378902" y="125799"/>
                </a:lnTo>
                <a:lnTo>
                  <a:pt x="374031" y="101099"/>
                </a:lnTo>
                <a:lnTo>
                  <a:pt x="369459" y="94251"/>
                </a:lnTo>
                <a:close/>
              </a:path>
              <a:path w="629284" h="581660">
                <a:moveTo>
                  <a:pt x="116411" y="31163"/>
                </a:moveTo>
                <a:lnTo>
                  <a:pt x="62838" y="31163"/>
                </a:lnTo>
                <a:lnTo>
                  <a:pt x="75118" y="33643"/>
                </a:lnTo>
                <a:lnTo>
                  <a:pt x="85146" y="40404"/>
                </a:lnTo>
                <a:lnTo>
                  <a:pt x="91908" y="50432"/>
                </a:lnTo>
                <a:lnTo>
                  <a:pt x="94387" y="62712"/>
                </a:lnTo>
                <a:lnTo>
                  <a:pt x="91908" y="74991"/>
                </a:lnTo>
                <a:lnTo>
                  <a:pt x="85146" y="85015"/>
                </a:lnTo>
                <a:lnTo>
                  <a:pt x="75118" y="91773"/>
                </a:lnTo>
                <a:lnTo>
                  <a:pt x="62838" y="94251"/>
                </a:lnTo>
                <a:lnTo>
                  <a:pt x="115833" y="94251"/>
                </a:lnTo>
                <a:lnTo>
                  <a:pt x="122611" y="81912"/>
                </a:lnTo>
                <a:lnTo>
                  <a:pt x="125446" y="57973"/>
                </a:lnTo>
                <a:lnTo>
                  <a:pt x="118637" y="33949"/>
                </a:lnTo>
                <a:lnTo>
                  <a:pt x="116411" y="31163"/>
                </a:lnTo>
                <a:close/>
              </a:path>
            </a:pathLst>
          </a:custGeom>
          <a:solidFill>
            <a:srgbClr val="307692"/>
          </a:solidFill>
        </p:spPr>
        <p:txBody>
          <a:bodyPr wrap="square" lIns="0" tIns="0" rIns="0" bIns="0" rtlCol="0"/>
          <a:lstStyle/>
          <a:p>
            <a:pPr defTabSz="554385"/>
            <a:endParaRPr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219" name="object 127"/>
          <p:cNvSpPr txBox="1"/>
          <p:nvPr/>
        </p:nvSpPr>
        <p:spPr>
          <a:xfrm>
            <a:off x="9176129" y="2600369"/>
            <a:ext cx="1786575" cy="224615"/>
          </a:xfrm>
          <a:prstGeom prst="rect">
            <a:avLst/>
          </a:prstGeom>
        </p:spPr>
        <p:txBody>
          <a:bodyPr vert="horz" wrap="square" lIns="0" tIns="10009" rIns="0" bIns="0" rtlCol="0">
            <a:spAutoFit/>
          </a:bodyPr>
          <a:lstStyle/>
          <a:p>
            <a:pPr marL="7700" defTabSz="554385">
              <a:spcBef>
                <a:spcPts val="79"/>
              </a:spcBef>
            </a:pPr>
            <a:r>
              <a:rPr sz="1400" spc="15" dirty="0">
                <a:solidFill>
                  <a:srgbClr val="6D6E70"/>
                </a:solidFill>
                <a:latin typeface="Arial Regular"/>
                <a:ea typeface="Calibri" charset="0"/>
                <a:cs typeface="Calibri" charset="0"/>
              </a:rPr>
              <a:t>DESCENTRALIZAR</a:t>
            </a:r>
            <a:endParaRPr sz="1400"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220" name="object 128"/>
          <p:cNvSpPr txBox="1"/>
          <p:nvPr/>
        </p:nvSpPr>
        <p:spPr>
          <a:xfrm>
            <a:off x="9205356" y="3795546"/>
            <a:ext cx="2047733" cy="382782"/>
          </a:xfrm>
          <a:prstGeom prst="rect">
            <a:avLst/>
          </a:prstGeom>
        </p:spPr>
        <p:txBody>
          <a:bodyPr vert="horz" wrap="square" lIns="0" tIns="10779" rIns="0" bIns="0" rtlCol="0">
            <a:spAutoFit/>
          </a:bodyPr>
          <a:lstStyle/>
          <a:p>
            <a:pPr marL="7700" defTabSz="554385">
              <a:lnSpc>
                <a:spcPts val="958"/>
              </a:lnSpc>
              <a:spcBef>
                <a:spcPts val="85"/>
              </a:spcBef>
            </a:pPr>
            <a:r>
              <a:rPr sz="900" spc="9" dirty="0">
                <a:solidFill>
                  <a:srgbClr val="6D6E70"/>
                </a:solidFill>
                <a:latin typeface="Arial Regular"/>
                <a:ea typeface="Calibri" charset="0"/>
                <a:cs typeface="Calibri" charset="0"/>
              </a:rPr>
              <a:t>DEL </a:t>
            </a:r>
            <a:r>
              <a:rPr sz="900" spc="15" dirty="0">
                <a:solidFill>
                  <a:srgbClr val="6D6E70"/>
                </a:solidFill>
                <a:latin typeface="Arial Regular"/>
                <a:ea typeface="Calibri" charset="0"/>
                <a:cs typeface="Calibri" charset="0"/>
              </a:rPr>
              <a:t>MONTO </a:t>
            </a:r>
            <a:r>
              <a:rPr sz="900" spc="9" dirty="0">
                <a:solidFill>
                  <a:srgbClr val="6D6E70"/>
                </a:solidFill>
                <a:latin typeface="Arial Regular"/>
                <a:ea typeface="Calibri" charset="0"/>
                <a:cs typeface="Calibri" charset="0"/>
              </a:rPr>
              <a:t>ES</a:t>
            </a:r>
            <a:r>
              <a:rPr sz="900" spc="45" dirty="0">
                <a:solidFill>
                  <a:srgbClr val="6D6E70"/>
                </a:solidFill>
                <a:latin typeface="Arial Regular"/>
                <a:ea typeface="Calibri" charset="0"/>
                <a:cs typeface="Calibri" charset="0"/>
              </a:rPr>
              <a:t> </a:t>
            </a:r>
            <a:r>
              <a:rPr sz="900" spc="15" dirty="0">
                <a:solidFill>
                  <a:srgbClr val="6D6E70"/>
                </a:solidFill>
                <a:latin typeface="Arial Regular"/>
                <a:ea typeface="Calibri" charset="0"/>
                <a:cs typeface="Calibri" charset="0"/>
              </a:rPr>
              <a:t>EJECUTADO</a:t>
            </a:r>
            <a:endParaRPr sz="900"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  <a:p>
            <a:pPr marL="7700" defTabSz="554385">
              <a:lnSpc>
                <a:spcPts val="1867"/>
              </a:lnSpc>
            </a:pPr>
            <a:r>
              <a:rPr sz="1700" dirty="0">
                <a:solidFill>
                  <a:srgbClr val="6D6E70"/>
                </a:solidFill>
                <a:latin typeface="Arial Regular"/>
                <a:ea typeface="Calibri" charset="0"/>
                <a:cs typeface="Calibri" charset="0"/>
              </a:rPr>
              <a:t>POR GRS Y</a:t>
            </a:r>
            <a:r>
              <a:rPr sz="1700" spc="18" dirty="0">
                <a:solidFill>
                  <a:srgbClr val="6D6E70"/>
                </a:solidFill>
                <a:latin typeface="Arial Regular"/>
                <a:ea typeface="Calibri" charset="0"/>
                <a:cs typeface="Calibri" charset="0"/>
              </a:rPr>
              <a:t> </a:t>
            </a:r>
            <a:r>
              <a:rPr sz="1700" spc="3" dirty="0">
                <a:solidFill>
                  <a:srgbClr val="6D6E70"/>
                </a:solidFill>
                <a:latin typeface="Arial Regular"/>
                <a:ea typeface="Calibri" charset="0"/>
                <a:cs typeface="Calibri" charset="0"/>
              </a:rPr>
              <a:t>GLS</a:t>
            </a:r>
            <a:endParaRPr sz="1700"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221" name="object 129"/>
          <p:cNvSpPr txBox="1"/>
          <p:nvPr/>
        </p:nvSpPr>
        <p:spPr>
          <a:xfrm>
            <a:off x="9185470" y="2848719"/>
            <a:ext cx="2445251" cy="178607"/>
          </a:xfrm>
          <a:prstGeom prst="rect">
            <a:avLst/>
          </a:prstGeom>
        </p:spPr>
        <p:txBody>
          <a:bodyPr vert="horz" wrap="square" lIns="0" tIns="9240" rIns="0" bIns="0" rtlCol="0">
            <a:spAutoFit/>
          </a:bodyPr>
          <a:lstStyle/>
          <a:p>
            <a:pPr marL="7700" defTabSz="554385">
              <a:spcBef>
                <a:spcPts val="73"/>
              </a:spcBef>
            </a:pPr>
            <a:r>
              <a:rPr sz="1100" spc="3" dirty="0">
                <a:solidFill>
                  <a:srgbClr val="6D6E70"/>
                </a:solidFill>
                <a:latin typeface="Arial Regular"/>
                <a:ea typeface="Calibri" charset="0"/>
                <a:cs typeface="Calibri" charset="0"/>
              </a:rPr>
              <a:t>LA </a:t>
            </a:r>
            <a:r>
              <a:rPr sz="1100" spc="6" dirty="0">
                <a:solidFill>
                  <a:srgbClr val="6D6E70"/>
                </a:solidFill>
                <a:latin typeface="Arial Regular"/>
                <a:ea typeface="Calibri" charset="0"/>
                <a:cs typeface="Calibri" charset="0"/>
              </a:rPr>
              <a:t>INVERSIÓN</a:t>
            </a:r>
            <a:r>
              <a:rPr sz="1100" spc="30" dirty="0">
                <a:solidFill>
                  <a:srgbClr val="6D6E70"/>
                </a:solidFill>
                <a:latin typeface="Arial Regular"/>
                <a:ea typeface="Calibri" charset="0"/>
                <a:cs typeface="Calibri" charset="0"/>
              </a:rPr>
              <a:t> </a:t>
            </a:r>
            <a:r>
              <a:rPr sz="1100" spc="6" dirty="0">
                <a:solidFill>
                  <a:srgbClr val="6D6E70"/>
                </a:solidFill>
                <a:latin typeface="Arial Regular"/>
                <a:ea typeface="Calibri" charset="0"/>
                <a:cs typeface="Calibri" charset="0"/>
              </a:rPr>
              <a:t>PÚBLICA</a:t>
            </a:r>
            <a:endParaRPr sz="1100"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3C6D1C0-4AA0-4C4D-845F-C5016DE00E92}"/>
              </a:ext>
            </a:extLst>
          </p:cNvPr>
          <p:cNvSpPr txBox="1"/>
          <p:nvPr/>
        </p:nvSpPr>
        <p:spPr>
          <a:xfrm>
            <a:off x="8660921" y="1885433"/>
            <a:ext cx="32607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342900" defTabSz="554385">
              <a:buFont typeface="Arial" panose="020B0604020202020204" pitchFamily="34" charset="0"/>
              <a:buChar char="•"/>
            </a:pPr>
            <a:r>
              <a:rPr lang="es-ES" sz="1050" spc="18" dirty="0">
                <a:solidFill>
                  <a:srgbClr val="6D5980"/>
                </a:solidFill>
                <a:latin typeface="Arial Regular"/>
                <a:ea typeface="Calibri" charset="0"/>
                <a:cs typeface="Calibri" charset="0"/>
              </a:rPr>
              <a:t>Colombia implementado</a:t>
            </a:r>
          </a:p>
          <a:p>
            <a:pPr marL="108000" indent="-342900" defTabSz="554385">
              <a:buFont typeface="Arial" panose="020B0604020202020204" pitchFamily="34" charset="0"/>
              <a:buChar char="•"/>
            </a:pPr>
            <a:r>
              <a:rPr lang="es-ES" sz="1050" spc="18" dirty="0">
                <a:solidFill>
                  <a:srgbClr val="6D5980"/>
                </a:solidFill>
                <a:latin typeface="Arial Regular"/>
                <a:ea typeface="Calibri" charset="0"/>
                <a:cs typeface="Calibri" charset="0"/>
              </a:rPr>
              <a:t>Paraguay/ Centroamérica en implementación </a:t>
            </a:r>
            <a:endParaRPr lang="es-ES" sz="1050" dirty="0">
              <a:solidFill>
                <a:prstClr val="black"/>
              </a:solidFill>
              <a:latin typeface="Arial Regular"/>
              <a:ea typeface="Calibri" charset="0"/>
              <a:cs typeface="Calibri" charset="0"/>
            </a:endParaRPr>
          </a:p>
          <a:p>
            <a:endParaRPr lang="es-PE" sz="1050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482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AutoShape 8" descr="data:image/jpeg;base64,/9j/4AAQSkZJRgABAQAAAQABAAD/2wCEAAkGBxQTEhQUExQVFhUXGRwbGBgYGRseHRscHBoXIB0cHRwfHyggHCAlHRoaIjEiJSorLi4uGCAzODMsNygtLisBCgoKDg0OGhAQGywkHyQsLCwsLCwsLCwsLCwsLCwsLCwsLCwsLCwsLCwsLCwsLCwsLCwsLCwsLCwsLCwsLCwsLP/AABEIAOYA2wMBIgACEQEDEQH/xAAcAAACAwEBAQEAAAAAAAAAAAADBAECBQYABwj/xABDEAABAgQEAwYDBgQEBAcAAAABAhEAAyExBBJBUQVhcQYTIoGRoTLB8CNCYrHR4RQVUvEkcoKiB1Vj0jM0Q3Sys8L/xAAYAQEBAQEBAAAAAAAAAAAAAAABAAIDBP/EAB8RAQEBAAMBAQEBAQEAAAAAAAABEQISITFRQXEDE//aAAwDAQACEQMRAD8A2guLBULJVF0l6R7XnFVNEC76IVAXg1GBOiRPgDx4GC0wYz4jvICqIEGkUriUiAktFzNpAsSowOBSluS7gi0RMWQApqEtS9ItRiBLXC8zEJYUL7vAe91EB2GCqIhfvDyi/eQjVxF4XUuJRMqBFqHzQSXiCIXmKaPZ4pVjTRMCg4iDCMmdlMNiYCKQ6sWKooTEExQmECyyIsTFEhucBmzDBpkWXN0ECeKkxUrgONGXzioVeKlcVUqHWULXFkQOWIMPQRWqRVUezRRUyPCM60lMWinfAQrPnk2g1aYUd/TWATJoPSFps4mrxCFO1vMxM6IZnicbQ1i0pCEAHd68ntpCaAQGLQ9jh9jL6j3SYN+NSM5mqIhKXiWJAhjCzQn6+vow6MAKIqUNrD+KlgqoGvCakHb94NPUIneLabQaXJ8ohSRUPBeS6gE6Vg0ua4Y6awKYzQFWYBxc86xSo6kQREwphbC4gKYKYEbQwpB/eNdjhxM0G0TLIFYzCs+cMonuGMOgeZMMBVOB0iJqmTAJIJPIxEWKKXBpib8hAgmDThpS4q7xDbxVTxaziypm0D72KqHSJSg6tFqwSWoVcudoouZ09YqqbAyu9vUwWhRQc1IfaKrTRvkY96e8S5/D7wbVgWSlh9cosZLAFhvDCMPRyok7CzxKUUa8WmcQkU0IfeHccB3aFMHdNW/DaFfKHMTKBlIPMalvhGloLWsZqlt/aPZgbUMLTqKqI8NGHsY0w0Vz3Sn+q3XaBGYqxNdYHLUzkAkmg+cUmUH5/TRloebNUaD849Ilmrhj1hUPv7QyiSsh3od6dIFBsoSHLwtiJwJIrSw2pAJ6CDWKKnqZiAByaI6uqSB4h5w1h8Y9FeUJpVVootaXG5/SLR8P5dolBIAJ3aM+TjKkDSGE1FY1KjS07xbMCUtC8vEOWbb30g8pZSXeLSIpVfqkVWQ9SIORlreFly3Lu3lBpFGN9TFv44nWEDWreUT3Z3jXjG07LnJqS3lC03Ek7eUXBFKHq8Cmyq7DfSM6coKpkUJEMJwoIct5xVWDpSvtD2g60AnpHidXYRZeEUPuvEjCGyg2t6mLYMrSQQEO3SEJuJLqZSgPrSDLxASLUZoz0zA5YejwRq09hJx1uNwIdUZndAkpyUoBX4A35iEMI5d7aFzDs7EAycor8LljohAvbQwUz4SE0JIJDn5RSVLClAEqqdOcLzJrl4Nh5uUuPP8AR4mftbiMJIlqUApazYGgbdt/2hbECSo/CoVhKbizVuvP1gSZxSQdef7xn1vTapkkGyj5+0exGOBDZQKMC9Rb69IzFzrgQrMWVDppFIz2aGKxILODTXfY9YBKxVaNSAyJKikkqBAFjeB2FLmNZF60pM0LLZBUVanm8HRlfKUp10NmpGPKnKSKQ1/Ekty+jzjNhlVnfHlSkXYiCCSaBIsaAawESSpXxAln6iNaRJSlKRXrqIrTmkpWGUCFAvuNGdgBvrDKFv63EXxdEkD4iQL6a9P3hbDSQkO96nn5aa+kM5HDEubQAmjn1h5CKWHtCzAMyah3frRhE/zDcgH65waZAlIKQCdQ9wB+8SvIACSrM5qGA94WClXIfzECm4h6WjTHjRlz5WyiRYlYp5NFlYpL/tGSCP7CLE8/aDB2auImoLZSR5QqTT4w0K1f9vSLLWE3tvEdMKvRQ+torMQrVzzp84D3nM+keCjABVSqeIEnp9PCqkh/1doN3h1eCJWo0r5tFqwHBTC6i1KV0jVzPIVQ0yW/ySwCYSlA6v0/aNDujkU81mCTkZNfCk610byitakYapRezRUnSGpKwp3rWLd2g/dPrF2GPd2G18rmF5iMzUMPzJiGok+vtAsBOQp8wUCC1qV3MZlOEVogfdNr7RrpQGLvfVJHSKzJadi2hs8PZdShWW8OznrpCeLmEqJNz7RsS+HZ/hdNKv8Av0hafhgPiB9+ewglNjMbygiEaF+v6w8gIFHpraHzw9i+VzuP1ivJTizZMpiCUilHaGkTCdKdYbVglWIJDcz5e0Uk4QkhgeZNPz/KDWutACnUzWFbuPlpF2q1OvlDs/D5WFyRoXAqLnSPDB5QTQsQ5DsH8otWE5xAan6Dm0DQgKDuQ/WLLRVQrfYGjVNIokBrn2/WHTgMx9Dp8oASd4nvjR6+UWkgK+EV2N/3jblYoSd4uTrVht1gwwatKcyP3g8rhpDFSkgCtw/oINUlKS0F8xBB0EQsObqfl5Q8JO6gBvUxfJL0J9P3g04Uly6QQSwIdlyZZYu4AO3rA8VNR9xLfOA4SAzKIa0MS8LR2iuFUxq1dRfeG5uMSAzbU5RUlZMkhRzAjVo0hLBRMJAfu0+Ryq/SIlYlIO4/OAzMEVZ8y1glIUMpYMp6c4rUyUSyHckg2g0lCiQAl/r94LOTfavKKYalREMNL4WbljSzg/vBsLgyTlLJSBrrysfWAomHeJnTlJbmD9fW0ZaTPkAKrNzBvhuHgyJSSR4x7frCTtUOQ7B2r5RYBusWE14JbgkqJuQzRU4kWAhSYs0ir03ixaeGJAuPOIViTRsp9X94RUDWDSmyu46P9NFiaAxCme27D5VaEsTMKgz/ACiEzSA73tE6BwfT62MSekJy0ZuenTrFQcxKQwJ9KPdwRz8oItAZmIYfVISv6/VoUZny5gOZRqNaDQNblpFO7zVK0udyr5CLCeDmzJehZQNi1CfprdYVM5ehHt+kBZhUOe/l6RbR7V82/OABdRz/ACiyw5tXU846OZ7DY9qKrsReH5Yz1FRo0YAW8GkYtSS4p6xYm0tCjQAsIAUknKHcxUcUU3xF23MGk49YSFEhzWwtGfSst3YUaBzpgdiLX09YP/MC1UpO9INhZ6VrcoD76Dn5ecSVwwQElSgej/tC8hIU5Io+8ahnSFkJIUGckjYmrfvDEzCYcsJc1qH4ksx8i3rBqYa5niZnAZ+mz7mNKbMUDlSl6AXtVWusek8EmOMjKAqVJIIJPO0XSp15qVq3+pX6wWlkrWAXLhx51bXSAKUymch/oQzNklwwJ8KTQfhDxlY0K0FTSNQNlExKSnMQdwQa0tSGcWsTEIyXSyXu9mNuZu9oCgDIAEv+Ii515iGJMxKUELJU1k6Dq1H6RklZkoBWx0zGoHpAVpJao+ngU+aVKZ+bU1/tEqPib9fyhSyRU2pavyggQWDtXp/eAh3AYF6t9bxcqagqf35RJbKHAcPydvcNFVoA1Hoac4h+RJ+rwKaLdfev7xJdZUpxm3Yjpz8oJJSUu4JLcr6vf2ikkaxMy4uT9ViSFLXU1gaw2jubafVPeChOn08QmQ43L0evna8SDxK/CkEFlDY1vf8ALaApC2olZHJmjZweAC3daUNUghRcACoZJG120in8peoU/PIs+7QFy1k/Vf1iuJmlNQUuaVp1gHCu8VmzgW1G/wCUWlSibhND7fW8b/1hBxKHAe+v1WLd6mvitdq/lFO4SRQCmxJ9xSIkz8pKTLU1gR8zEDAmuHBJDOSQbAftF1cRWCDRQbwtfzhadJmA5kKodAT9GKzSoAZak6AH35wfRWsjHIJJJfkIclYxksHB1/T1jlpctTMwG9o08GpSyGAcVqprG9TFTK1ZGMLgZFZTdRpDKcSCoJSASosHP1184xp2Jc3G1FPXZxHl4ujC/WsZ2rXSzMSqX4cxGYXCmJfcg2jOw82eQFBfxZyGRmoFsxaravzEZRneF1UbQNQ7fk8bHAMxSkrL/ZqKKfC8xr60ev4jBKZdo2C4pkyhYSWAKqEMeQJHO/KI4txKUtClBBBqQp3dtnANOkZfEZqkKVlLkKNxsTGetRVdJBN3rX5Qq10mAxyVpSkllEsXFP1atusay8HJUB9sD5gB7WPMe0cVLWxFPR79doP/AAi1AZddyQW5P+cBldTL7Pl1KSoEaU6bUvGfN4XNSScr7NXW/UQHh+FKUlHeKzXBSU9KeJ6GGpap6C6Zk2parEGl1eJx5CDWsR/L5gD5FkkbflAxhlhNUl+h9T6tA8J2kny5ywpQX1TYvyZh5w7L7TK711IDFvE5SkNd7vQ+sO0FMVIWgB0kFXKAow5UsBtqR00vFFYzd0VA1BcKBHVhDkjE/wDSUHp9ynnmeLscYaOEzCAcrfVmvGfMlLSspIqDXl5x1ZmgqOckUoctBU610b0MKYhEpJK1Tpb0JAKXoLc4Oyc5OOWg8oJ09frzhvEzpKpyUhbJLsrk9HAo7V84TRj5IQsqUHSQGbR2LHl8oe0AgUpPizKDNqQCQaPuOXSKTOLT3PjVf60gs9MtYVMRMTlTUgu58tucZIxMrSaPaGVazOHS8yqgsBcki3J94YmkJJcgPuYzxNQhQBF9SKdHh2fMGYOQ3J6RrQ8qYAdfT9IBPKjqwOpOWnL863ioxJCv/DVlYAKAarc7QDFKUs+JDDR2/X6pAzXkYoElgosMoCt9IKggUUoJOwHz2rEysNlAAFBWt35wSYED4lP/AEp02vGdWUmlQYZXWTo/56+UHmEpGbKXAo/LRtYZQJYSQkAFq5aF+pinjIAA6E1I83MPb0GsFhmSkzjlB11c7A6CxhrEzZEtHhl94qjOGoNLv6NCaJTllZqCpNjDOK7tCe8KCuwNWZ9t4MahvheXFkBcpSVH4Sg+FTAUY2LPyMO4TBrBypSlISMl9M2arC9XpF+y2EkLUiYiWtCn/rUKvs9o05gPfTU2Kpij6olpHuTBa3IwUcMC5wSucUqXYZQpJBJoNjzIgmM4ClAYrIZw/drJJ0c1emoGu8G4rMEtcua3hBf/AE1CfYE+cR2pWpM1M2VMUkTZaSGqCbFnp8OX1il0eRgGYJICswmKFGCFAM11ZkhzXTaH0ccJQoGijbkeVqQpxAqyBa1l9A1m1swtGNKxOfWla+frD9G40JnEphJJSMzEZy2a7v5mGsLxooJcEg1NfmXjHUrKDloLA686bRQKNn/zUi8rPY9xHjRWsKlhbEO1KcqJraG+G8XVNQUgBIDAFmcjXrGXg8YgOAm1QQfqsenrJJsGqAkt/asVOtKepcsKZZKSlglKnLjV9Kx03DccsS05jmOUOCzgsKPrHCSpSlLQxYfeapHO300bMvFv9mnMGIDk1atWJHWD4ZW5xDiyiUJSjqkmhpvbWFMRPBNg7VSK+5oIQ7wuWUAEkAKf4t7PYc9oEqelBLrfzjFunVlrNSmmw9zq0V7osXSC5q4uKafM/OKkkEqLFLOL+r/3iJ2IzFk5Qohy9WGjdT+cYZ2EQtlv4SogghyHFKE1AAqabRlYnAnMppiBWwYj1JeNk4dMt1e9Tv8AOETLCqlq/hEb43fgJjiCc1QDYX/Pz3hvBTFd8pKksEioNCTtXeLYDFBYCSXAbKSNusOLBSxKE6eJh5WEdLYr4PhuCzZ5yjKkl6aAddWcViMXhwlkSlZstCs3UdW1A6wzgOIBlDVQ8un9o1MLhZSkpSFZdWaj9RU+e0Zl/WpJWTwzgij41TpSXdgtRSeb0hs9nEkuuZhiB/1gKe2xjUThlkMFoWQxd9C7WLN+kLS5CyHBABFGBenLLcGHWusLr4bIWvKZcgEa98Qml65wPeGZXAgMxCJNmGXFJrfTMQLH0jK77Mt5ZDihdArvVrxrcOmFbBSUp1dRygtVyo2HOC1eMziuFVLUl0AAirTQp76gUtaC4KQVSs3dqIL+IL2oaZaNzIjcVNxJB/xUsH/3Eoi+xU8eSvEhv8UhW4E6R81iLT1L9lOHGWsqK1KJKaO6dDRqG941Mf8A+Yms/wD6Z/8AuP8A+UwHh5KVVVnJWp1BiCSSbihh3iaCZi2IFBpzSkf/ADMGnMZfFZYMpQAcJ0vRDIA/2rME4fM7yRKmTA6peZWUN4kl0ks4Avm/0xTBcJLpKp0xVA4eirOOj975J6wHgLS50yWs3KiAdGZ/I1in1m/rDUjiExSk9wvIpT0Qzk8w1OsTiOz+MAS2FnggeIZFK10NaR1OLlYkkGXMSmqgQQC5ckMAkkAoKSOsJ4sYqSFTlI71ZTlTlKgEi5JTlD+usata6yzY5PE4CbKd5EwKSzoKPFUliQzsS8JSZKlF1hTglgaMOdo0J2PmTjNK1smYAVJSotS2p105QqJaQcwb3f8AOC1zsgC8CkOUgq3A6167dIlaHooFDWAoaAXOt4ZlTEAsAxJArz69YhWIA8JTnJsQKDYvYaaxntWVM4TlamYttX5ReeSlwQ5Owq3UX2isnGzJamSQczCqaUN3el9IPiJy1KUpa0p0BIdRH9+cW0z1RJTl+EpDvlJNCa3NW6xMhNSpioPpUDpVodwqEJXfMSHCib9BpDOKmhQDuBs1+XvA30I90ZniC2AuKH6v5QsMAVJEyU5U5zZlBxoGJ05QXimHSEjISCo39aMYnguFKElpgK1A3pax94Zk9XWacweEBQO8QHbxOSfm3pApvD0uWQQNhlb3rApGHnylKWogoa1ST0FtYSncXVmNJnkIs/Gtn4QWhDZkKylzcUHXrW8MzVrUlaCMvS3W7tGPh5qUrOUuCSHAofWojWlSysJyll/CCHZXIg2feOlZzTOGAUQhLpVcpJcEOKv6w4nDTBUqFNjv0OlYW4YpaCFfeFSAza6ajlzjWlYwKKgGHJ+Z9rwXMZsxTC48yDRWgFxpYV6xpYjjZIAUkF7swLfOJ7PcFRilZD4CA9w9Daxfc+W8Hx/CZGHmnv1o7tKcyioqKiweyQ2Xy0jE4+Karw6RLUfsqFjXIAagve/tBgnEpQlBmCZLGYNah3DP8oyeNcTmM0tORG6Df/UQIzcIMRi01m5Ep/qUBVrs49Y1Ja12jpJEvBBWXFOFqerqSE7AkVFn843ZWB4eRQhhY5zbkTHJzey82csLmFS1JAGZcwHM13avO8VlcQw8l0hRSsUIIXlTsXN/KCrXapEgBSJADqYhjrqAbOdtxGJxDCJlzT95RQpQJBzZvERVq2DNtFsFiFIIabhuve2sx+Hn7wlxHtcO9VLzBRSTU1SW2589omtamDUCHI8KVKD/AIQXcf6Fzj5Rj8aKpU1KwK/eZmBSCD5OIBwzvZpUc6AgqBGViyVTUpNHowU7coLi+HTChWZTnKCG0LqCh5FLesFyf0W+Op79Jk/xEtIUtkhNSKqLJJbQZiDyBjN4vhsUpv8AFYSSoGoGIWTaxHwiEuxnFc6VS0j4QADoVVIFQRpasK43tKpORpcsuWCpi1oJNLpSGv0huGcrn1m8cw5kE55kuYpeUvLZSTpdJu/LWMCZjAfEQwemttgzRqdqMUvvHWiWZhoBKc1A8TUNqO51jBnyZsxBzS1BmckEEOdms0PGf1nluowuOQpRLV0pQ+QrrrBcfilAWZ7Olh6hvmIvKkBKQAOQp0fWntC06YzlZcEjpW4YOaAdYfN1zO8Ix8kjJNSpb0dBOYHZsyS1RWoPrG9L4RhpiStKpsuWSUlSk5gCMr3Bs6dWqIBheBYKVME0TJkxvExpmpQMwLvzALR7tRxZUpSZUpRCQx+IHxEB3ahNvTaK5vjZib2eSD9itSkJYHMoZubEAAdKwBeGnpzNLmEIZrKJHLKTXlzjY4Qvv8M2SWSQMqwBnAzPXKdct2so1hWbM/hVDvpszuyhQCQCVZmop1GoBuA14zbKNxiLxU2XLmqmS1glglJuQ5JcCzEAwvPmqXLlslKCbn4Soc9HvVtI7+VNlqSCiYhiHHegi5S2ZQBSCxJ8mvHN8Rx8pSpgnyEnK4CkUsWpUEg3DaaQ5E5mTjGZObwOczk+LQmlujQbuUf0pP8AmmrB8w8D7W4NEqYju0LSmYkKTmuQSQWetCLWpGUgzWoFesa60ymBhgGBGtQ+tW8JUAbDyjUw0spQmYnMpZBagIDEtqAT9AQsqa6k3QUihKXJP9VaGn5R7i89aEd0kjIB/SxLt4gRSvziaOyVlWViX1y6bO357wv35RMzFTVNdKaHkd/7xnzJxyJVLKRRiLE3Yvmv5edosnEBLg1emhr8t4ZBX2D/AIfcSkTEd2kBM8VWCQ5G6TqnkLa3cudruJnDoMxKJanLKWAgrR4XFzQUPR+cfGsOiYhSZiFFExJBQoNTkdG/WPsWBErH4VE9QVKXMBSooUxCknIqooapJtZozfPpzZ44TEdqZJI7xahq5SrXcpv67Q4Z6JozpQJiWp4QEBtStVB66WMdlj+xkiZL/wDCkLWGAJSEv5hqxhK7NJbulSQAmuVSmA6BSmNtIt/Fk/rkf4qX3gJmLQXcJQoKTS2UCh8/eLTeHS1qWZ6iurgkqBYh6gH6aOh4n2VCsvdSZaSk+HKtGXeqc7aC0e4nwvEKSAjDpKv6u8lhqGzKBuxjHLhy5M3McrxSYJR7mU5VRGUVc6JAN1OW8tdEZuEIBSFyioOFBLkuD8ILVoNKdY7Hsn2Xmyc0+cgd9VMpGeWe70MwnMRmIJAAejveC8Y4BPUh5aEuk5gnOgF+RdnqbkdYbLxySBzGB4gqRmly2GZJNdxoOajlFdWjQ4Xj8ao5VJIGaX3hJqJc3xZg/NYPIr8oqrsliSUqCGV4QftJdhUn475mHkI6fD8MmhUtRQCO7CZgzorQoI+O+UJIO5Bg5W/hlAwGMl4fNLmnIkl85JOVSaJUaVdvMEteNWVJkTkGYJeZHdFsjVWk2r4vECGNmFbxl9pOy657MpJWmmbOgBTUD+LqfM7Qz2U4euRISiYgZwSFOuUQpJqCPF4SKAXFoePG/DqJ3BUSJX8QqQpL1IUvMoBRGoJYEgGjaCsYGMxuDmyyFickH76VJdJru4NKVvG7xLsoVlcwz0F7IC0AlgGOZSmq1ucceMD3M5SJ2HnAEeFag6RV3eiTQCo3MbsG1kY3hqpqwmTNm93lFVCrWchJapF6XgGNUQ8tjnSwZqlhdn5irx9Kwk+VMKwmYkpUfC5Y0ZwLD0jHxHZc51HIgpp8PxACwcF/V4x2v9PVyvDJ6gXOjHM6SCa0ZqghxC3aLGmac5OZQABLBqBvVo3OK4FWUSxJmoQm3hZuhILxmHsxMSnP3iWBDu4PRrPWGcp9ow92Em92oKmTBKDgMtMwvepZqfrB+3GNOJZcqWoiSDmUCcpBKQCxDiulYwMUZxLolqWCSAEpLs2gAjqOz/DsZOlJHdZEJLrMxQQAn7zlQcWB8qw+7ql0t2S4rhhKAmSWWh05wupNyrxOAas42jpcFgMMmVMnjMlGUj7UMLXSTVTvQ6tSMQzsBImgSgrErBoqglI2ypDBbFuXOF8VxBE1ZOImTJhcFJIZKQH8ISKAGleUHLDMl9aPbbGy8RKkolzHlpOZ3LVFAEmxre4jm5GHRlDF/X9DGoGWg+EXvmFNnD/TwjMCElmQSL1IrrR94z2q+lMbisKskyCopSmpmrAWpWzEuRTTeK8PnJmJCVEA0a59IxcfhAU5nAIew+JhSlwSd+cXwRATcPemhtHbPDGpicMpBYux10MRxGUyVFQpmcF93+qQGXNWFJCHUKJIIAupiw10h3ikgmUFjOXVUEijZn5NUQCkMPiTlp4mNRqBp1b5x3XYLjgkTe6UXRNIyXyhRoxAIqaVjgsEGUCMzsxLcg1PL2g+BSQXKs1r2bTzgs1qP0BgMaFGanwkgt4QVJIBFH0U1CHcPC/E8fJQtCZsnvEhJyghK2JKbZrBk9amOY/4e42ZOzrm51mgzlaSmgoCm4LG+sd/g+GIW6lJCi2Wo0cEdGr6xcbnjPKa588SwTFRwiABcmXKYDnEp4ngPD/hZPi+H7OT4um/lCn88CPCZMgPQZlAE+WVoqnj0s17vD017xNP9sPbl+DpxaM7FYMN/hJQteXKHyi0zFYUM2BStw7pRIYVIapFaRhcY47h0D/EIlpBY1ci9PubiFZveYtCZnDlSUiXmSQ5CcxKVEtlGhNd4pzqvCY6T+Mw/wDy7/Zhv++I/jMP/wAu/wBmG/745OZwriWY/aSnBLHNQJJFCGuwgf8AJeJEkpmSyoEt4zlA2Ia7xrsz1jspOLwpVlOBSijuUSDqNiT/AGgUrieEU+TBpUQWbu5Q0NQ9xSOTmdmcchRUlaTmNQC5Ic8mi07s7jVKSErRQJzErO5cimtn5Wh0ZPx2H8xkhL/wAbkmSfQAkmCS+LTGUkSGQaAEps2wV5Vjh8DwTFS5agmaAMzKoohrEfDsbilYbxHCMSKd4AhSQgBlvmapzZLH9IbYZGti8LJKsxlZDoQNRqCOoEAMoXTMI6/vSMmfwWehPeTpxKxbIlSS3i0ytqBq8Vlz5odPeOxqFoHlbLoI83O9b8b1qS1zkKUAkFJsoEE+Y08oseIJlnNPUgJ/GzvyFS8ZGGmTkqcpkqQ+ZajmSQHAJsoFhYa0EY44YCvvJxzjMol6lQ0DUA5ivpBJL61K2OOdqlSUHJJzIJ8OdJQlL/hupyFHSOI4xj8TiW71YAPwoPhSf8qBeup9YZ4xj5uJnFHeKEtBKkhLuKVSas7ChL3LbRmfwCpywcymBcZkHMoUuaAWOri7R02SM2tnhnD2Q6zm8X2edFCAxUUm7Alg96EUjN7QSFSw4dTq+6DSljV9I3VqDkqBAoyTUJ5ctOUFweISr4VZhZgxrtyjzX/re25458uXvxzPA19+CgoUPxpDFtM27Q1P4PlUQFyDzVmfzpHSkgbN5g9TAStOx9I1/wCnLfI3Lfxw/fUZSWa7gDf1heZu4yt6xsSCiYRLmISFq+8Q7Xty/U9I05UtcpIQVJCB8LM1dbR6OzTmsFMWogS0FYcUSCdQwO1RHd8M4bOloSFgJoAc1iS1CTRjsOcDwSFqUBQ5S4JankGY6QTivFUyEF13G5PoHarG1LwW2lzuMkhMygMs6OlklwHZxuWflCM9akqagI9Hv8otM4umaoJKAEVqq7tS1qxE6UwIWlwbHUWp1EIb/Zrja8IvvEKSUqbOj+oDWhoRW0fXeC8cTPyGVMYgg5Crwqo4BIvQu2zUMfno4Ut8fhPt1+tI3eznHBlEpZKaEBYuCbBvvJLWIZ4LM9h++V2/aXsVi8RNlTAJA7skt3l/Gk3IDfDHOq/4Z40Syj7GqnfOKUUNOsbfCcTiEZlypiJwUagKIWzAMUqBTyYBPWNjCduSJhRNlqQwSWynUlycpWGtWDvyHWOe7R9icdi1JLS0JCAnL3gPwkkG1Lwl/Kcbw2SmUkZ5pVMWEJLhQPcJuGsyzH0XB8fRNKlZ0sCyWOZxzb4S+kcz2o7QSJk9CJssFQocxWkABQNagsQT5kPFx5q8M/rm8RxnH+PwHOCcia+MOjxGuj7x6bxfHjMyTmBVkQ58SQqWMx8WxOojSxPC+H5/HLnBy5yrUoV/1OPRqXgmL4LwwJSoDEEqfKM1RQF2JeHvwjOcoxsNxvEd7MCpygwDpJoDmQDqGZyLlucMJ7RqUVoRMVnQCW8R1alQDXmIemcF4OHCps3MCHSy7jRyMvqWh+X2WwFSEqOaubMGP3gfnGuXLjvxTXJYniWOCppkKWoCbkTmUQi5cA5gHcoo/wB4bwSdj8fLuoiWopKFKmXSSXuuwDARodosKnDqSJCCoKU6golSM6lB1AWFk+jRz2P4sZk1CVIByy0JDgnKXNq0umsa7cassafEOJz5eRKisFSMxClGoIJCvxClwaRs8Jeal13rlUl3FadW29OeUriWeYpalFWZIIzVsgg0csHSoaOa9GMHiAychzAs4DipLAEXNWrs+4jHLL4srTm4UqQuUVJExRGUP8RT4hzYsKtrbSOaXiZqM6ZzhdgmjD4R0Lx2U6UoZWIQugSpnYOCWpr7wDH8OlYsLUT3c6WVAlqhOY5cwLZgzHqb78pOsyH4+e8CmpGIV3ysqXzOzZilVqEDXpG3KMtUycorXkIa7sTWje5cx7inAylkzFqCkAlCwkDM5OurJPw0NukZdMKQHJBUMwVoxGlquXYtFyu/6zq2MRnWBnyqs5DWOxG+j6iGeHo7tw6XUwFAcunrueUILUB965qMu9bUby94vwjIlBISSASxIr5HSOXom7615XEAn7wcXBTaFZvaUAkeH2+cKJmpSczudjCU3FpKicqb7GNZL8Pb8Xw+LIKFLZRNiLg/MW/eJl8TLmWtz4md6j/L+kej0d5HRuSXSJn4L+4cehpzjieI8QXOUVKPQCwetI9Ho1/zHJPDkAqAIfWp28o1TIKj4Cz787vHo9Fy+iB4clJqykq8LHqIVx2GCQqYNCAoPd7NHo9FPqvx0nAZhmJJchSG8Vj66x0WH45OlhlZJifxCvqI9Ho48/L45XlZyyM7jvabDJSiZ3Cgsln8Jbc6E7XF40Z/CgRKzgWpUkgF2qQ9t35R6PRufHaokdmkGalaFqTlsGcENrW7vptGerDzZKxOUU5A4ZL5iVZbuKWETHouPrPK2NKVORMS65SFkKIL6gG9QoEmtGEanDOLCYEolhmLBJGVIAoGIVto3tHo9Fkw/wBP4yckEd8DYqp4mAD0fLtGQMVLVPTKQkH7POSpADOEMzKL0XW3ziY9GuEnU2+C4rhgSmYQlDAS9GPj22t7xlyaKzG2RC2FD4cg8vKPR6D4DmDxZVLWupSgC6nLhA5W8MM90ZqBn+JYSSoXIGVbE7E/OPR6MW7K1GxJkpxCcqg457g8vaOQ7U8HQn4gFIBZmqCz08o9Hox946xznjn8fLAYpKgMo8NCzW6xnkKyuTqT1d49Hozus32MvETyaqUo7MWZ4rL4SpQzCYQ+nnHo9HpvnxrH/9k="/>
          <p:cNvSpPr>
            <a:spLocks noChangeAspect="1" noChangeArrowheads="1"/>
          </p:cNvSpPr>
          <p:nvPr/>
        </p:nvSpPr>
        <p:spPr bwMode="auto">
          <a:xfrm>
            <a:off x="1788653" y="-69789"/>
            <a:ext cx="297700" cy="29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9pPr>
          </a:lstStyle>
          <a:p>
            <a:pPr defTabSz="893111" eaLnBrk="1" hangingPunct="1">
              <a:spcBef>
                <a:spcPct val="0"/>
              </a:spcBef>
              <a:buNone/>
              <a:defRPr/>
            </a:pPr>
            <a:endParaRPr lang="es-PE" altLang="es-PE" sz="1954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079076" y="4763228"/>
            <a:ext cx="3209725" cy="579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3111">
              <a:lnSpc>
                <a:spcPts val="3750"/>
              </a:lnSpc>
              <a:defRPr/>
            </a:pPr>
            <a:r>
              <a:rPr lang="en-US" sz="3275" b="1" i="1" dirty="0">
                <a:solidFill>
                  <a:srgbClr val="0079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25 </a:t>
            </a:r>
            <a:r>
              <a:rPr lang="en-US" sz="1940" b="1" dirty="0">
                <a:solidFill>
                  <a:srgbClr val="D52B1E"/>
                </a:solidFill>
                <a:latin typeface="Arial Rounded MT Bold" panose="020F0704030504030204" pitchFamily="34" charset="0"/>
              </a:rPr>
              <a:t>Obras </a:t>
            </a:r>
            <a:r>
              <a:rPr lang="en-US" sz="1940" b="1" dirty="0" err="1">
                <a:solidFill>
                  <a:srgbClr val="D52B1E"/>
                </a:solidFill>
                <a:latin typeface="Arial Rounded MT Bold" panose="020F0704030504030204" pitchFamily="34" charset="0"/>
              </a:rPr>
              <a:t>en</a:t>
            </a:r>
            <a:r>
              <a:rPr lang="en-US" sz="1940" b="1" dirty="0">
                <a:solidFill>
                  <a:srgbClr val="D52B1E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940" b="1" dirty="0" err="1">
                <a:solidFill>
                  <a:srgbClr val="D52B1E"/>
                </a:solidFill>
                <a:latin typeface="Arial Rounded MT Bold" panose="020F0704030504030204" pitchFamily="34" charset="0"/>
              </a:rPr>
              <a:t>Ejecución</a:t>
            </a:r>
            <a:r>
              <a:rPr lang="en-US" sz="1940" b="1" dirty="0">
                <a:solidFill>
                  <a:srgbClr val="D52B1E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208886" y="2418026"/>
            <a:ext cx="1824336" cy="9326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 defTabSz="893111">
              <a:defRPr/>
            </a:pPr>
            <a:r>
              <a:rPr lang="es-PE" sz="1092" dirty="0">
                <a:solidFill>
                  <a:srgbClr val="000000"/>
                </a:solidFill>
                <a:latin typeface="Arial Narrow" pitchFamily="34" charset="0"/>
              </a:rPr>
              <a:t>Sistemas de Agua Potable, Alcantarillado y Tratamiento de las aguas residuales de la ciudad de Huarmey – MVCS – Antamina</a:t>
            </a:r>
          </a:p>
        </p:txBody>
      </p:sp>
      <p:sp>
        <p:nvSpPr>
          <p:cNvPr id="3" name="8 Rectángulo">
            <a:extLst>
              <a:ext uri="{FF2B5EF4-FFF2-40B4-BE49-F238E27FC236}">
                <a16:creationId xmlns:a16="http://schemas.microsoft.com/office/drawing/2014/main" id="{6BB8E485-CFEF-413A-90C2-C5B8B5D5D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7641" y="6340088"/>
            <a:ext cx="182742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9pPr>
          </a:lstStyle>
          <a:p>
            <a:pPr marL="207935" indent="-207935" defTabSz="872479" eaLnBrk="1" hangingPunct="1">
              <a:spcBef>
                <a:spcPct val="0"/>
              </a:spcBef>
              <a:buAutoNum type="arabicParenBoth"/>
              <a:defRPr/>
            </a:pPr>
            <a:r>
              <a:rPr lang="es-PE" altLang="es-PE" sz="1050" dirty="0">
                <a:solidFill>
                  <a:schemeClr val="bg1"/>
                </a:solidFill>
                <a:latin typeface="Arial" charset="0"/>
              </a:rPr>
              <a:t>Al 02 de marzo de 2021</a:t>
            </a:r>
          </a:p>
          <a:p>
            <a:pPr defTabSz="872479" eaLnBrk="1" hangingPunct="1">
              <a:spcBef>
                <a:spcPct val="0"/>
              </a:spcBef>
              <a:buNone/>
              <a:defRPr/>
            </a:pPr>
            <a:r>
              <a:rPr lang="es-PE" altLang="es-PE" sz="1050" b="1" dirty="0">
                <a:solidFill>
                  <a:schemeClr val="bg1"/>
                </a:solidFill>
                <a:latin typeface="Arial" charset="0"/>
              </a:rPr>
              <a:t>Fuente: ProInversión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634EF94F-2CBA-4F32-B12F-EE7C615D1913}"/>
              </a:ext>
            </a:extLst>
          </p:cNvPr>
          <p:cNvCxnSpPr/>
          <p:nvPr/>
        </p:nvCxnSpPr>
        <p:spPr>
          <a:xfrm>
            <a:off x="4155275" y="2153556"/>
            <a:ext cx="0" cy="236635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6 CuadroTexto">
            <a:extLst>
              <a:ext uri="{FF2B5EF4-FFF2-40B4-BE49-F238E27FC236}">
                <a16:creationId xmlns:a16="http://schemas.microsoft.com/office/drawing/2014/main" id="{BA256EAE-E46F-416D-ABBF-1730FBC09300}"/>
              </a:ext>
            </a:extLst>
          </p:cNvPr>
          <p:cNvSpPr txBox="1"/>
          <p:nvPr/>
        </p:nvSpPr>
        <p:spPr>
          <a:xfrm>
            <a:off x="8774717" y="4741454"/>
            <a:ext cx="3638938" cy="596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93111">
              <a:defRPr/>
            </a:pPr>
            <a:r>
              <a:rPr lang="es-PE" sz="3275" b="1" i="1" dirty="0">
                <a:solidFill>
                  <a:srgbClr val="0079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23 </a:t>
            </a:r>
            <a:r>
              <a:rPr lang="es-PE" sz="1940" b="1" dirty="0">
                <a:solidFill>
                  <a:srgbClr val="D52B1E"/>
                </a:solidFill>
                <a:latin typeface="Arial Rounded MT Bold" panose="020F0704030504030204" pitchFamily="34" charset="0"/>
              </a:rPr>
              <a:t>Obras Concluidas </a:t>
            </a:r>
          </a:p>
        </p:txBody>
      </p:sp>
      <p:sp>
        <p:nvSpPr>
          <p:cNvPr id="11" name="Rectángulo 4">
            <a:extLst>
              <a:ext uri="{FF2B5EF4-FFF2-40B4-BE49-F238E27FC236}">
                <a16:creationId xmlns:a16="http://schemas.microsoft.com/office/drawing/2014/main" id="{1CACF551-73A8-42C4-857D-06FC03C80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66" y="353853"/>
            <a:ext cx="8330261" cy="5028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9pPr>
          </a:lstStyle>
          <a:p>
            <a:pPr defTabSz="872479">
              <a:spcBef>
                <a:spcPct val="0"/>
              </a:spcBef>
              <a:buNone/>
              <a:defRPr/>
            </a:pPr>
            <a:r>
              <a:rPr lang="es-PE" altLang="es-PE" sz="2668" b="1" dirty="0">
                <a:solidFill>
                  <a:srgbClr val="0079C1"/>
                </a:solidFill>
                <a:latin typeface="Arial Rounded MT Bold" panose="020F0704030504030204" pitchFamily="34" charset="0"/>
              </a:rPr>
              <a:t>PROYECTOS ADJUDICADOS EN SANEAMIENTO</a:t>
            </a:r>
            <a:endParaRPr lang="es-PE" altLang="es-PE" sz="2668" b="1" baseline="30000" dirty="0">
              <a:solidFill>
                <a:srgbClr val="0079C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2B0B2DCB-8E76-48E7-8E07-C878E00707E7}"/>
              </a:ext>
            </a:extLst>
          </p:cNvPr>
          <p:cNvSpPr txBox="1">
            <a:spLocks/>
          </p:cNvSpPr>
          <p:nvPr/>
        </p:nvSpPr>
        <p:spPr bwMode="auto">
          <a:xfrm>
            <a:off x="637052" y="990408"/>
            <a:ext cx="7670486" cy="8389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s-ES_tradnl"/>
            </a:defPPr>
            <a:lvl1pPr defTabSz="1438785" eaLnBrk="0" hangingPunct="0">
              <a:spcBef>
                <a:spcPct val="0"/>
              </a:spcBef>
              <a:buNone/>
              <a:defRPr sz="4400" b="1">
                <a:solidFill>
                  <a:srgbClr val="0079C1"/>
                </a:solidFill>
                <a:latin typeface="Arial Rounded MT Bold" panose="020F0704030504030204" pitchFamily="34" charset="0"/>
                <a:ea typeface="ＭＳ Ｐゴシック" pitchFamily="-112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400">
                <a:latin typeface="Calibri" pitchFamily="-112" charset="0"/>
                <a:ea typeface="ＭＳ Ｐゴシック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Calibri" pitchFamily="-112" charset="0"/>
                <a:ea typeface="ＭＳ Ｐゴシック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latin typeface="Calibri" pitchFamily="-112" charset="0"/>
                <a:ea typeface="ＭＳ Ｐゴシック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latin typeface="Calibri" pitchFamily="-112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latin typeface="Calibri" pitchFamily="-112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latin typeface="Calibri" pitchFamily="-112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latin typeface="Calibri" pitchFamily="-112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latin typeface="Calibri" pitchFamily="-112" charset="0"/>
                <a:ea typeface="ＭＳ Ｐゴシック" pitchFamily="-112" charset="-128"/>
              </a:defRPr>
            </a:lvl9pPr>
          </a:lstStyle>
          <a:p>
            <a:pPr algn="ctr"/>
            <a:r>
              <a:rPr lang="es-PE" sz="2426" dirty="0">
                <a:solidFill>
                  <a:schemeClr val="tx1"/>
                </a:solidFill>
              </a:rPr>
              <a:t>441 mil peruanos beneficiados</a:t>
            </a:r>
          </a:p>
          <a:p>
            <a:pPr algn="ctr"/>
            <a:r>
              <a:rPr lang="es-PE" sz="2426" dirty="0">
                <a:solidFill>
                  <a:schemeClr val="tx1"/>
                </a:solidFill>
              </a:rPr>
              <a:t>48 obras por un monto de S/ 735 millones</a:t>
            </a:r>
          </a:p>
        </p:txBody>
      </p:sp>
      <p:pic>
        <p:nvPicPr>
          <p:cNvPr id="15" name="Imagen 14" descr="Imagen que contiene Forma&#10;&#10;Descripción generada automáticamente">
            <a:extLst>
              <a:ext uri="{FF2B5EF4-FFF2-40B4-BE49-F238E27FC236}">
                <a16:creationId xmlns:a16="http://schemas.microsoft.com/office/drawing/2014/main" id="{7E73393D-F044-4A1C-88BA-CA8413ACF3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488"/>
          <a:stretch/>
        </p:blipFill>
        <p:spPr>
          <a:xfrm>
            <a:off x="1090284" y="1003089"/>
            <a:ext cx="477357" cy="408197"/>
          </a:xfrm>
          <a:prstGeom prst="rect">
            <a:avLst/>
          </a:prstGeom>
        </p:spPr>
      </p:pic>
      <p:pic>
        <p:nvPicPr>
          <p:cNvPr id="16" name="Imagen 15" descr="Imagen que contiene Forma&#10;&#10;Descripción generada automáticamente">
            <a:extLst>
              <a:ext uri="{FF2B5EF4-FFF2-40B4-BE49-F238E27FC236}">
                <a16:creationId xmlns:a16="http://schemas.microsoft.com/office/drawing/2014/main" id="{86E73BE9-60CD-432F-9286-5D87567CB0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687"/>
          <a:stretch/>
        </p:blipFill>
        <p:spPr>
          <a:xfrm>
            <a:off x="475225" y="964169"/>
            <a:ext cx="556654" cy="486035"/>
          </a:xfrm>
          <a:prstGeom prst="rect">
            <a:avLst/>
          </a:prstGeom>
        </p:spPr>
      </p:pic>
      <p:graphicFrame>
        <p:nvGraphicFramePr>
          <p:cNvPr id="19" name="2 Gráfico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9164886"/>
              </p:ext>
            </p:extLst>
          </p:nvPr>
        </p:nvGraphicFramePr>
        <p:xfrm>
          <a:off x="422634" y="1537393"/>
          <a:ext cx="4887834" cy="4802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2 Gráfico">
            <a:extLst>
              <a:ext uri="{FF2B5EF4-FFF2-40B4-BE49-F238E27FC236}">
                <a16:creationId xmlns:a16="http://schemas.microsoft.com/office/drawing/2014/main" id="{640547B8-D7DB-4AC0-BA98-C2686D306949}"/>
              </a:ext>
            </a:extLst>
          </p:cNvPr>
          <p:cNvGraphicFramePr>
            <a:graphicFrameLocks/>
          </p:cNvGraphicFramePr>
          <p:nvPr/>
        </p:nvGraphicFramePr>
        <p:xfrm>
          <a:off x="6291018" y="1534482"/>
          <a:ext cx="4887834" cy="4802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0962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4880D80-4269-F648-95ED-883FC762111E}"/>
              </a:ext>
            </a:extLst>
          </p:cNvPr>
          <p:cNvSpPr/>
          <p:nvPr/>
        </p:nvSpPr>
        <p:spPr>
          <a:xfrm>
            <a:off x="0" y="0"/>
            <a:ext cx="12192000" cy="603921"/>
          </a:xfrm>
          <a:prstGeom prst="rect">
            <a:avLst/>
          </a:prstGeom>
          <a:solidFill>
            <a:srgbClr val="55C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43F7BD1-0CB0-0543-98BE-EC9BDC1DD3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187" y="32640"/>
            <a:ext cx="937961" cy="937961"/>
          </a:xfrm>
          <a:prstGeom prst="rect">
            <a:avLst/>
          </a:prstGeom>
        </p:spPr>
      </p:pic>
      <p:sp>
        <p:nvSpPr>
          <p:cNvPr id="21" name="TextBox 23">
            <a:extLst>
              <a:ext uri="{FF2B5EF4-FFF2-40B4-BE49-F238E27FC236}">
                <a16:creationId xmlns:a16="http://schemas.microsoft.com/office/drawing/2014/main" id="{525172CD-60DD-E246-B46C-55F613203FBC}"/>
              </a:ext>
            </a:extLst>
          </p:cNvPr>
          <p:cNvSpPr txBox="1"/>
          <p:nvPr/>
        </p:nvSpPr>
        <p:spPr>
          <a:xfrm>
            <a:off x="1088146" y="0"/>
            <a:ext cx="97680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PE" sz="3200" dirty="0">
                <a:solidFill>
                  <a:schemeClr val="bg1"/>
                </a:solidFill>
                <a:latin typeface="Calibri" panose="020F0502020204030204" pitchFamily="34" charset="0"/>
              </a:rPr>
              <a:t>Cartera Potencial de </a:t>
            </a:r>
            <a:r>
              <a:rPr lang="es-PE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Proyectos en el Sector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D479CC68-2794-A945-815D-F922CCDFFC39}"/>
              </a:ext>
            </a:extLst>
          </p:cNvPr>
          <p:cNvGrpSpPr/>
          <p:nvPr/>
        </p:nvGrpSpPr>
        <p:grpSpPr>
          <a:xfrm>
            <a:off x="932774" y="2204809"/>
            <a:ext cx="3327248" cy="1983883"/>
            <a:chOff x="9484184" y="117381"/>
            <a:chExt cx="3327248" cy="1983883"/>
          </a:xfrm>
        </p:grpSpPr>
        <p:sp>
          <p:nvSpPr>
            <p:cNvPr id="8" name="Rectángulo redondeado 7">
              <a:extLst>
                <a:ext uri="{FF2B5EF4-FFF2-40B4-BE49-F238E27FC236}">
                  <a16:creationId xmlns:a16="http://schemas.microsoft.com/office/drawing/2014/main" id="{484AE7C4-51B0-5B48-9DED-78484E8A639F}"/>
                </a:ext>
              </a:extLst>
            </p:cNvPr>
            <p:cNvSpPr/>
            <p:nvPr/>
          </p:nvSpPr>
          <p:spPr>
            <a:xfrm>
              <a:off x="9523515" y="301960"/>
              <a:ext cx="1543664" cy="1497343"/>
            </a:xfrm>
            <a:prstGeom prst="roundRect">
              <a:avLst/>
            </a:prstGeom>
            <a:solidFill>
              <a:srgbClr val="55C5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4DB40F06-5428-4D45-987B-33356221BCBB}"/>
                </a:ext>
              </a:extLst>
            </p:cNvPr>
            <p:cNvSpPr txBox="1"/>
            <p:nvPr/>
          </p:nvSpPr>
          <p:spPr>
            <a:xfrm>
              <a:off x="10245365" y="649641"/>
              <a:ext cx="780374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4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50</a:t>
              </a:r>
              <a:endParaRPr lang="es-MX" sz="3000" b="1" dirty="0">
                <a:solidFill>
                  <a:schemeClr val="bg1"/>
                </a:solidFill>
                <a:latin typeface="Abadi" panose="020B0604020104020204" pitchFamily="34" charset="0"/>
              </a:endParaRPr>
            </a:p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s-PE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CD508D54-C337-B141-A3CE-16AFD4630E65}"/>
                </a:ext>
              </a:extLst>
            </p:cNvPr>
            <p:cNvSpPr/>
            <p:nvPr/>
          </p:nvSpPr>
          <p:spPr>
            <a:xfrm>
              <a:off x="9484184" y="117381"/>
              <a:ext cx="1603788" cy="532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1" name="TextBox 23">
              <a:extLst>
                <a:ext uri="{FF2B5EF4-FFF2-40B4-BE49-F238E27FC236}">
                  <a16:creationId xmlns:a16="http://schemas.microsoft.com/office/drawing/2014/main" id="{C12E421E-D129-5C43-ABE5-6617880450DB}"/>
                </a:ext>
              </a:extLst>
            </p:cNvPr>
            <p:cNvSpPr txBox="1"/>
            <p:nvPr/>
          </p:nvSpPr>
          <p:spPr>
            <a:xfrm>
              <a:off x="9628392" y="1270267"/>
              <a:ext cx="3183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proyectos</a:t>
              </a:r>
              <a:endParaRPr lang="es-MX" sz="1600" b="1" dirty="0">
                <a:solidFill>
                  <a:schemeClr val="bg1"/>
                </a:solidFill>
                <a:latin typeface="Abadi" panose="020B0604020104020204" pitchFamily="34" charset="0"/>
              </a:endParaRPr>
            </a:p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04C69B2A-C0EE-3A49-9054-8EFB5680D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38917" y="792245"/>
              <a:ext cx="546305" cy="546305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81398E78-9D53-C243-8F36-1499348AEDFF}"/>
              </a:ext>
            </a:extLst>
          </p:cNvPr>
          <p:cNvGrpSpPr/>
          <p:nvPr/>
        </p:nvGrpSpPr>
        <p:grpSpPr>
          <a:xfrm>
            <a:off x="932774" y="2194130"/>
            <a:ext cx="2892402" cy="523220"/>
            <a:chOff x="1641902" y="480716"/>
            <a:chExt cx="2892402" cy="523220"/>
          </a:xfrm>
        </p:grpSpPr>
        <p:sp>
          <p:nvSpPr>
            <p:cNvPr id="14" name="Rectángulo: esquinas redondeadas 111">
              <a:extLst>
                <a:ext uri="{FF2B5EF4-FFF2-40B4-BE49-F238E27FC236}">
                  <a16:creationId xmlns:a16="http://schemas.microsoft.com/office/drawing/2014/main" id="{AE3F4567-678A-5E4B-825E-18C2A0CCB88A}"/>
                </a:ext>
              </a:extLst>
            </p:cNvPr>
            <p:cNvSpPr/>
            <p:nvPr/>
          </p:nvSpPr>
          <p:spPr>
            <a:xfrm>
              <a:off x="1641902" y="523014"/>
              <a:ext cx="2892402" cy="42246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/>
                <a:t>   </a:t>
              </a:r>
              <a:endParaRPr lang="es-PE" b="1" dirty="0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36AC0FFF-D5D9-EB41-B7AB-CDCE0B613701}"/>
                </a:ext>
              </a:extLst>
            </p:cNvPr>
            <p:cNvSpPr txBox="1"/>
            <p:nvPr/>
          </p:nvSpPr>
          <p:spPr>
            <a:xfrm>
              <a:off x="1796734" y="480716"/>
              <a:ext cx="271269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Promoción</a:t>
              </a:r>
              <a:endParaRPr lang="es-PE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5" name="CuadroTexto 5">
            <a:extLst>
              <a:ext uri="{FF2B5EF4-FFF2-40B4-BE49-F238E27FC236}">
                <a16:creationId xmlns:a16="http://schemas.microsoft.com/office/drawing/2014/main" id="{92CB3864-0386-364F-B879-6ACFDC049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105" y="3984679"/>
            <a:ext cx="2976087" cy="113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spcFirstLastPara="1" wrap="square" lIns="58650" tIns="58650" rIns="58650" bIns="58650" anchor="t" anchorCtr="0">
            <a:noAutofit/>
          </a:bodyPr>
          <a:lstStyle>
            <a:defPPr>
              <a:defRPr lang="es-PE"/>
            </a:defPPr>
            <a:lvl1pPr marR="0" lvl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PE" altLang="es-PE" sz="1800" b="1" dirty="0">
                <a:solidFill>
                  <a:schemeClr val="tx1"/>
                </a:solidFill>
              </a:rPr>
              <a:t>Por un monto de </a:t>
            </a:r>
            <a:r>
              <a:rPr lang="es-PE" altLang="es-PE" sz="2500" b="1" dirty="0">
                <a:solidFill>
                  <a:schemeClr val="accent6">
                    <a:lumMod val="75000"/>
                  </a:schemeClr>
                </a:solidFill>
              </a:rPr>
              <a:t>S/1,450 </a:t>
            </a:r>
            <a:r>
              <a:rPr lang="es-PE" altLang="es-PE" sz="1800" b="1" dirty="0">
                <a:solidFill>
                  <a:schemeClr val="tx1"/>
                </a:solidFill>
              </a:rPr>
              <a:t>millones, pudiendo beneficiar </a:t>
            </a:r>
            <a:r>
              <a:rPr lang="es-PE" altLang="es-PE" sz="2500" b="1" dirty="0">
                <a:solidFill>
                  <a:schemeClr val="accent6">
                    <a:lumMod val="75000"/>
                  </a:schemeClr>
                </a:solidFill>
              </a:rPr>
              <a:t>a más de un millón de peruanos.</a:t>
            </a:r>
            <a:endParaRPr lang="es-PE" altLang="es-PE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82206C-22A2-9847-A21E-52B0F77E882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1872" y="758373"/>
            <a:ext cx="6342778" cy="588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42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grafico pagina 21 copi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26" y="160770"/>
            <a:ext cx="10816683" cy="564597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" name="Título 25">
            <a:extLst>
              <a:ext uri="{FF2B5EF4-FFF2-40B4-BE49-F238E27FC236}">
                <a16:creationId xmlns:a16="http://schemas.microsoft.com/office/drawing/2014/main" id="{7453EB6B-05AF-4D12-B4E4-00B849DD2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91" y="160770"/>
            <a:ext cx="3609513" cy="1325563"/>
          </a:xfrm>
        </p:spPr>
        <p:txBody>
          <a:bodyPr>
            <a:normAutofit/>
          </a:bodyPr>
          <a:lstStyle/>
          <a:p>
            <a:r>
              <a:rPr lang="es-PE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Hoja</a:t>
            </a:r>
            <a:r>
              <a:rPr lang="es-PE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Ruta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2125813" y="4758264"/>
            <a:ext cx="7940374" cy="1897881"/>
            <a:chOff x="-5815908" y="2305202"/>
            <a:chExt cx="7940374" cy="1897881"/>
          </a:xfrm>
        </p:grpSpPr>
        <p:sp>
          <p:nvSpPr>
            <p:cNvPr id="6" name="Rectángulo 5"/>
            <p:cNvSpPr/>
            <p:nvPr/>
          </p:nvSpPr>
          <p:spPr>
            <a:xfrm>
              <a:off x="381469" y="2305202"/>
              <a:ext cx="1742997" cy="15278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-5815908" y="2675244"/>
              <a:ext cx="1742997" cy="15278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600" b="1" kern="1200" dirty="0">
                  <a:solidFill>
                    <a:srgbClr val="FF0000"/>
                  </a:solidFill>
                  <a:latin typeface="Arial"/>
                  <a:cs typeface="Arial"/>
                </a:rPr>
                <a:t>FOCALIZAR</a:t>
              </a:r>
            </a:p>
            <a:p>
              <a:pPr lvl="0" defTabSz="889000">
                <a:spcBef>
                  <a:spcPct val="0"/>
                </a:spcBef>
              </a:pPr>
              <a:r>
                <a:rPr lang="es-PE" sz="1400" b="1" kern="1200" dirty="0">
                  <a:latin typeface="Arial"/>
                  <a:cs typeface="Arial"/>
                </a:rPr>
                <a:t>* Tipo de proyecto</a:t>
              </a:r>
            </a:p>
            <a:p>
              <a:pPr lvl="0" defTabSz="889000">
                <a:spcBef>
                  <a:spcPct val="0"/>
                </a:spcBef>
              </a:pPr>
              <a:r>
                <a:rPr lang="es-PE" sz="1400" b="1" kern="1200" dirty="0">
                  <a:latin typeface="Arial"/>
                  <a:cs typeface="Arial"/>
                </a:rPr>
                <a:t>* Zona Geográfica</a:t>
              </a:r>
            </a:p>
            <a:p>
              <a:pPr lvl="0" defTabSz="889000">
                <a:spcBef>
                  <a:spcPct val="0"/>
                </a:spcBef>
              </a:pPr>
              <a:r>
                <a:rPr lang="es-PE" sz="1400" b="1" kern="1200" dirty="0">
                  <a:latin typeface="Arial"/>
                  <a:cs typeface="Arial"/>
                </a:rPr>
                <a:t>* ¿Qué quiero</a:t>
              </a:r>
              <a:br>
                <a:rPr lang="es-PE" sz="1400" b="1" kern="1200" dirty="0">
                  <a:latin typeface="Arial"/>
                  <a:cs typeface="Arial"/>
                </a:rPr>
              </a:br>
              <a:r>
                <a:rPr lang="es-PE" sz="1400" b="1" kern="1200" dirty="0">
                  <a:latin typeface="Arial"/>
                  <a:cs typeface="Arial"/>
                </a:rPr>
                <a:t>  lograr?</a:t>
              </a:r>
            </a:p>
          </p:txBody>
        </p:sp>
      </p:grpSp>
      <p:sp>
        <p:nvSpPr>
          <p:cNvPr id="8" name="Rectángulo 7"/>
          <p:cNvSpPr/>
          <p:nvPr/>
        </p:nvSpPr>
        <p:spPr>
          <a:xfrm>
            <a:off x="8143519" y="3551258"/>
            <a:ext cx="172627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PE" sz="1600" b="1" dirty="0">
                <a:solidFill>
                  <a:srgbClr val="FF0000"/>
                </a:solidFill>
                <a:latin typeface="Arial"/>
                <a:cs typeface="Arial"/>
              </a:rPr>
              <a:t>PREPARACIÓN PARA PROCESO OXI</a:t>
            </a:r>
          </a:p>
          <a:p>
            <a:pPr lvl="0"/>
            <a:r>
              <a:rPr lang="es-PE" sz="1400" b="1" dirty="0">
                <a:latin typeface="Arial"/>
                <a:cs typeface="Arial"/>
              </a:rPr>
              <a:t>* Preparación de la propuesta </a:t>
            </a:r>
          </a:p>
          <a:p>
            <a:pPr lvl="0"/>
            <a:r>
              <a:rPr lang="es-PE" sz="1400" b="1" dirty="0">
                <a:latin typeface="Arial"/>
                <a:cs typeface="Arial"/>
              </a:rPr>
              <a:t>* Documentación</a:t>
            </a:r>
          </a:p>
          <a:p>
            <a:pPr lvl="0"/>
            <a:r>
              <a:rPr lang="es-PE" sz="1400" b="1" dirty="0">
                <a:latin typeface="Arial"/>
                <a:cs typeface="Arial"/>
              </a:rPr>
              <a:t>* Presentación al</a:t>
            </a:r>
            <a:br>
              <a:rPr lang="es-PE" sz="1400" b="1" dirty="0">
                <a:latin typeface="Arial"/>
                <a:cs typeface="Arial"/>
              </a:rPr>
            </a:br>
            <a:r>
              <a:rPr lang="es-PE" sz="1400" b="1" dirty="0">
                <a:latin typeface="Arial"/>
                <a:cs typeface="Arial"/>
              </a:rPr>
              <a:t>  proceso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818829" y="2995083"/>
            <a:ext cx="175781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PE" sz="1600" b="1" dirty="0">
                <a:solidFill>
                  <a:srgbClr val="FF0000"/>
                </a:solidFill>
                <a:latin typeface="Arial"/>
                <a:cs typeface="Arial"/>
              </a:rPr>
              <a:t>ADJUDICACIÓN</a:t>
            </a:r>
          </a:p>
          <a:p>
            <a:pPr lvl="0" algn="ctr"/>
            <a:r>
              <a:rPr lang="es-PE" sz="1600" b="1" dirty="0">
                <a:solidFill>
                  <a:srgbClr val="FF0000"/>
                </a:solidFill>
                <a:latin typeface="Arial"/>
                <a:cs typeface="Arial"/>
              </a:rPr>
              <a:t>OXI</a:t>
            </a:r>
          </a:p>
          <a:p>
            <a:pPr algn="ctr"/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3994822" y="4623550"/>
            <a:ext cx="218295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PE" sz="1600" b="1" dirty="0">
                <a:solidFill>
                  <a:srgbClr val="FF0000"/>
                </a:solidFill>
                <a:latin typeface="Arial"/>
                <a:cs typeface="Arial"/>
              </a:rPr>
              <a:t>CONTACTAR A PROINVERSIÓN</a:t>
            </a:r>
          </a:p>
          <a:p>
            <a:pPr lvl="0"/>
            <a:r>
              <a:rPr lang="es-PE" sz="1400" b="1" dirty="0">
                <a:solidFill>
                  <a:srgbClr val="0070C0"/>
                </a:solidFill>
                <a:latin typeface="Arial"/>
                <a:cs typeface="Arial"/>
              </a:rPr>
              <a:t>* Cartera de Proyectos</a:t>
            </a:r>
          </a:p>
          <a:p>
            <a:pPr lvl="0"/>
            <a:r>
              <a:rPr lang="es-PE" sz="1400" b="1" dirty="0">
                <a:solidFill>
                  <a:srgbClr val="0070C0"/>
                </a:solidFill>
                <a:latin typeface="Arial"/>
                <a:cs typeface="Arial"/>
              </a:rPr>
              <a:t>* Topes de Inversión</a:t>
            </a:r>
          </a:p>
          <a:p>
            <a:pPr lvl="0"/>
            <a:r>
              <a:rPr lang="es-PE" sz="1400" b="1" dirty="0">
                <a:solidFill>
                  <a:srgbClr val="0070C0"/>
                </a:solidFill>
                <a:latin typeface="Arial"/>
                <a:cs typeface="Arial"/>
              </a:rPr>
              <a:t>* Viabilidad política</a:t>
            </a:r>
            <a:br>
              <a:rPr lang="es-PE" sz="1400" b="1" dirty="0">
                <a:solidFill>
                  <a:srgbClr val="0070C0"/>
                </a:solidFill>
                <a:latin typeface="Arial"/>
                <a:cs typeface="Arial"/>
              </a:rPr>
            </a:br>
            <a:r>
              <a:rPr lang="es-PE" sz="1400" b="1" dirty="0">
                <a:solidFill>
                  <a:srgbClr val="0070C0"/>
                </a:solidFill>
                <a:latin typeface="Arial"/>
                <a:cs typeface="Arial"/>
              </a:rPr>
              <a:t>   y técnica</a:t>
            </a:r>
          </a:p>
          <a:p>
            <a:pPr lvl="0"/>
            <a:r>
              <a:rPr lang="es-PE" sz="1400" b="1" dirty="0">
                <a:latin typeface="Arial"/>
                <a:cs typeface="Arial"/>
              </a:rPr>
              <a:t>* Revisión de lecciones</a:t>
            </a:r>
            <a:br>
              <a:rPr lang="es-PE" sz="1400" b="1" dirty="0">
                <a:latin typeface="Arial"/>
                <a:cs typeface="Arial"/>
              </a:rPr>
            </a:br>
            <a:r>
              <a:rPr lang="es-PE" sz="1400" b="1" dirty="0">
                <a:latin typeface="Arial"/>
                <a:cs typeface="Arial"/>
              </a:rPr>
              <a:t>  aprendidas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096000" y="4103455"/>
            <a:ext cx="20475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PE" sz="1600" b="1" dirty="0">
                <a:solidFill>
                  <a:srgbClr val="FF0000"/>
                </a:solidFill>
                <a:latin typeface="Arial"/>
                <a:cs typeface="Arial"/>
              </a:rPr>
              <a:t>SELECCIÓN DEL PROYECTO</a:t>
            </a:r>
          </a:p>
          <a:p>
            <a:pPr lvl="0"/>
            <a:r>
              <a:rPr lang="es-PE" sz="1400" b="1" dirty="0">
                <a:solidFill>
                  <a:srgbClr val="0070C0"/>
                </a:solidFill>
                <a:latin typeface="Arial"/>
                <a:cs typeface="Arial"/>
              </a:rPr>
              <a:t>* Revisión de estudios</a:t>
            </a:r>
          </a:p>
          <a:p>
            <a:pPr lvl="0"/>
            <a:r>
              <a:rPr lang="es-PE" sz="1400" b="1" dirty="0">
                <a:latin typeface="Arial"/>
                <a:cs typeface="Arial"/>
              </a:rPr>
              <a:t>* Organización de equipo</a:t>
            </a:r>
          </a:p>
          <a:p>
            <a:pPr lvl="0"/>
            <a:r>
              <a:rPr lang="es-PE" sz="1400" b="1" dirty="0">
                <a:solidFill>
                  <a:srgbClr val="0070C0"/>
                </a:solidFill>
                <a:latin typeface="Arial"/>
                <a:cs typeface="Arial"/>
              </a:rPr>
              <a:t>* Validación con entidad pública</a:t>
            </a:r>
          </a:p>
          <a:p>
            <a:pPr lvl="0"/>
            <a:r>
              <a:rPr lang="es-PE" sz="1400" b="1" dirty="0">
                <a:latin typeface="Arial"/>
                <a:cs typeface="Arial"/>
              </a:rPr>
              <a:t>* Selección de</a:t>
            </a:r>
            <a:br>
              <a:rPr lang="es-PE" sz="1400" b="1" dirty="0">
                <a:latin typeface="Arial"/>
                <a:cs typeface="Arial"/>
              </a:rPr>
            </a:br>
            <a:r>
              <a:rPr lang="es-PE" sz="1400" b="1" dirty="0">
                <a:latin typeface="Arial"/>
                <a:cs typeface="Arial"/>
              </a:rPr>
              <a:t>   constructor</a:t>
            </a:r>
          </a:p>
        </p:txBody>
      </p:sp>
    </p:spTree>
    <p:extLst>
      <p:ext uri="{BB962C8B-B14F-4D97-AF65-F5344CB8AC3E}">
        <p14:creationId xmlns:p14="http://schemas.microsoft.com/office/powerpoint/2010/main" val="328337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16483" y="249515"/>
            <a:ext cx="3175088" cy="30366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428" y="6614929"/>
            <a:ext cx="12191529" cy="242206"/>
          </a:xfrm>
          <a:custGeom>
            <a:avLst/>
            <a:gdLst/>
            <a:ahLst/>
            <a:cxnLst/>
            <a:rect l="l" t="t" r="r" b="b"/>
            <a:pathLst>
              <a:path w="20104735" h="399415">
                <a:moveTo>
                  <a:pt x="0" y="399161"/>
                </a:moveTo>
                <a:lnTo>
                  <a:pt x="20104099" y="399161"/>
                </a:lnTo>
                <a:lnTo>
                  <a:pt x="20104099" y="10"/>
                </a:lnTo>
                <a:lnTo>
                  <a:pt x="0" y="10"/>
                </a:lnTo>
                <a:lnTo>
                  <a:pt x="0" y="399161"/>
                </a:lnTo>
                <a:close/>
              </a:path>
            </a:pathLst>
          </a:custGeom>
          <a:solidFill>
            <a:srgbClr val="FF2D3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2700809" y="6736916"/>
            <a:ext cx="9369006" cy="0"/>
          </a:xfrm>
          <a:custGeom>
            <a:avLst/>
            <a:gdLst/>
            <a:ahLst/>
            <a:cxnLst/>
            <a:rect l="l" t="t" r="r" b="b"/>
            <a:pathLst>
              <a:path w="15450185">
                <a:moveTo>
                  <a:pt x="-112" y="5"/>
                </a:moveTo>
                <a:lnTo>
                  <a:pt x="15449554" y="5"/>
                </a:lnTo>
              </a:path>
            </a:pathLst>
          </a:custGeom>
          <a:ln w="5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13743" y="382792"/>
            <a:ext cx="3681602" cy="598848"/>
          </a:xfrm>
          <a:prstGeom prst="rect">
            <a:avLst/>
          </a:prstGeom>
        </p:spPr>
        <p:txBody>
          <a:bodyPr vert="horz" wrap="square" lIns="0" tIns="8856" rIns="0" bIns="0" rtlCol="0" anchor="ctr">
            <a:spAutoFit/>
          </a:bodyPr>
          <a:lstStyle/>
          <a:p>
            <a:pPr marL="7701">
              <a:lnSpc>
                <a:spcPts val="2292"/>
              </a:lnSpc>
              <a:spcBef>
                <a:spcPts val="70"/>
              </a:spcBef>
            </a:pPr>
            <a:r>
              <a:rPr sz="2001" b="1" spc="-12" dirty="0">
                <a:solidFill>
                  <a:srgbClr val="EB1B22"/>
                </a:solidFill>
                <a:latin typeface="Calibri"/>
                <a:cs typeface="Calibri"/>
              </a:rPr>
              <a:t>DIRECCIÓN</a:t>
            </a:r>
            <a:r>
              <a:rPr sz="2001" b="1" spc="-121" dirty="0">
                <a:solidFill>
                  <a:srgbClr val="EB1B22"/>
                </a:solidFill>
                <a:latin typeface="Calibri"/>
                <a:cs typeface="Calibri"/>
              </a:rPr>
              <a:t> </a:t>
            </a:r>
            <a:r>
              <a:rPr sz="2001" b="1" dirty="0">
                <a:solidFill>
                  <a:srgbClr val="EB1B22"/>
                </a:solidFill>
                <a:latin typeface="Calibri"/>
                <a:cs typeface="Calibri"/>
              </a:rPr>
              <a:t>DE</a:t>
            </a:r>
            <a:endParaRPr sz="2001">
              <a:latin typeface="Calibri"/>
              <a:cs typeface="Calibri"/>
            </a:endParaRPr>
          </a:p>
          <a:p>
            <a:pPr marL="7701">
              <a:lnSpc>
                <a:spcPts val="2292"/>
              </a:lnSpc>
            </a:pPr>
            <a:r>
              <a:rPr sz="2001" b="1" spc="12" dirty="0">
                <a:solidFill>
                  <a:srgbClr val="EB1B22"/>
                </a:solidFill>
                <a:latin typeface="Calibri"/>
                <a:cs typeface="Calibri"/>
              </a:rPr>
              <a:t>INVERSIONES</a:t>
            </a:r>
            <a:r>
              <a:rPr sz="2001" b="1" spc="-73" dirty="0">
                <a:solidFill>
                  <a:srgbClr val="EB1B22"/>
                </a:solidFill>
                <a:latin typeface="Calibri"/>
                <a:cs typeface="Calibri"/>
              </a:rPr>
              <a:t> </a:t>
            </a:r>
            <a:r>
              <a:rPr sz="2001" b="1" spc="12" dirty="0">
                <a:solidFill>
                  <a:srgbClr val="EB1B22"/>
                </a:solidFill>
                <a:latin typeface="Calibri"/>
                <a:cs typeface="Calibri"/>
              </a:rPr>
              <a:t>DESCENTRALIZADAS</a:t>
            </a:r>
            <a:endParaRPr sz="2001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85609" y="387047"/>
            <a:ext cx="273396" cy="273396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-20" y="450981"/>
                </a:moveTo>
                <a:lnTo>
                  <a:pt x="-20" y="269"/>
                </a:lnTo>
                <a:lnTo>
                  <a:pt x="450704" y="269"/>
                </a:lnTo>
              </a:path>
            </a:pathLst>
          </a:custGeom>
          <a:ln w="57358">
            <a:solidFill>
              <a:srgbClr val="EB1B22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8" name="object 58"/>
          <p:cNvSpPr txBox="1"/>
          <p:nvPr/>
        </p:nvSpPr>
        <p:spPr>
          <a:xfrm>
            <a:off x="536855" y="6660772"/>
            <a:ext cx="1878345" cy="134177"/>
          </a:xfrm>
          <a:prstGeom prst="rect">
            <a:avLst/>
          </a:prstGeom>
        </p:spPr>
        <p:txBody>
          <a:bodyPr vert="horz" wrap="square" lIns="0" tIns="3466" rIns="0" bIns="0" rtlCol="0">
            <a:spAutoFit/>
          </a:bodyPr>
          <a:lstStyle/>
          <a:p>
            <a:pPr marL="7701">
              <a:spcBef>
                <a:spcPts val="27"/>
              </a:spcBef>
            </a:pPr>
            <a:r>
              <a:rPr sz="849" u="sng" spc="18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W</a:t>
            </a:r>
            <a:r>
              <a:rPr sz="849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 </a:t>
            </a:r>
            <a:r>
              <a:rPr sz="849" u="sng" spc="18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W</a:t>
            </a:r>
            <a:r>
              <a:rPr sz="849" u="sng" spc="-2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 </a:t>
            </a:r>
            <a:r>
              <a:rPr sz="849" u="sng" spc="18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W</a:t>
            </a:r>
            <a:r>
              <a:rPr sz="849" u="sng" spc="-7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 </a:t>
            </a:r>
            <a:r>
              <a:rPr sz="849" u="sng" spc="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.</a:t>
            </a:r>
            <a:r>
              <a:rPr sz="849" u="sng" spc="-18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 </a:t>
            </a:r>
            <a:r>
              <a:rPr sz="849" u="sng" spc="12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P</a:t>
            </a:r>
            <a:r>
              <a:rPr sz="849" u="sng" spc="-18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 </a:t>
            </a:r>
            <a:r>
              <a:rPr sz="849" u="sng" spc="12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R</a:t>
            </a:r>
            <a:r>
              <a:rPr sz="849" u="sng" spc="-18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 </a:t>
            </a:r>
            <a:r>
              <a:rPr sz="849" u="sng" spc="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O</a:t>
            </a:r>
            <a:r>
              <a:rPr sz="849" u="sng" spc="-2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 </a:t>
            </a:r>
            <a:r>
              <a:rPr sz="849" u="sng" spc="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I</a:t>
            </a:r>
            <a:r>
              <a:rPr sz="849" u="sng" spc="-21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 </a:t>
            </a:r>
            <a:r>
              <a:rPr sz="849" u="sng" spc="12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N</a:t>
            </a:r>
            <a:r>
              <a:rPr sz="849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 </a:t>
            </a:r>
            <a:r>
              <a:rPr sz="849" u="sng" spc="12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V</a:t>
            </a:r>
            <a:r>
              <a:rPr sz="849" u="sng" spc="-18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 </a:t>
            </a:r>
            <a:r>
              <a:rPr sz="849" u="sng" spc="12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E</a:t>
            </a:r>
            <a:r>
              <a:rPr sz="849" u="sng" spc="-21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 </a:t>
            </a:r>
            <a:r>
              <a:rPr sz="849" u="sng" spc="12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R</a:t>
            </a:r>
            <a:r>
              <a:rPr sz="849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 </a:t>
            </a:r>
            <a:r>
              <a:rPr sz="849" u="sng" spc="12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S</a:t>
            </a:r>
            <a:r>
              <a:rPr sz="849" u="sng" spc="-21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 </a:t>
            </a:r>
            <a:r>
              <a:rPr sz="849" u="sng" spc="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I</a:t>
            </a:r>
            <a:r>
              <a:rPr sz="849" u="sng" spc="-18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 </a:t>
            </a:r>
            <a:r>
              <a:rPr sz="849" u="sng" spc="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O</a:t>
            </a:r>
            <a:r>
              <a:rPr sz="849" u="sng" spc="-2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 </a:t>
            </a:r>
            <a:r>
              <a:rPr sz="849" u="sng" spc="12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N</a:t>
            </a:r>
            <a:r>
              <a:rPr sz="849" u="sng" spc="-18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 </a:t>
            </a:r>
            <a:r>
              <a:rPr sz="849" u="sng" spc="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.</a:t>
            </a:r>
            <a:r>
              <a:rPr sz="849" u="sng" spc="-18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 </a:t>
            </a:r>
            <a:r>
              <a:rPr sz="849" u="sng" spc="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G</a:t>
            </a:r>
            <a:r>
              <a:rPr sz="849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 </a:t>
            </a:r>
            <a:r>
              <a:rPr sz="849" u="sng" spc="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O</a:t>
            </a:r>
            <a:r>
              <a:rPr sz="849" u="sng" spc="-2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 </a:t>
            </a:r>
            <a:r>
              <a:rPr sz="849" u="sng" spc="12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B</a:t>
            </a:r>
            <a:r>
              <a:rPr sz="849" u="sng" spc="-18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 </a:t>
            </a:r>
            <a:r>
              <a:rPr sz="849" u="sng" spc="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.</a:t>
            </a:r>
            <a:r>
              <a:rPr sz="849" u="sng" spc="-21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 </a:t>
            </a:r>
            <a:r>
              <a:rPr sz="849" u="sng" spc="12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P</a:t>
            </a:r>
            <a:r>
              <a:rPr sz="849" u="sng" spc="-18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 </a:t>
            </a:r>
            <a:r>
              <a:rPr sz="849" u="sng" spc="12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E</a:t>
            </a:r>
            <a:r>
              <a:rPr sz="849" u="sng" spc="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 </a:t>
            </a:r>
            <a:endParaRPr sz="849">
              <a:latin typeface="Arial Narrow"/>
              <a:cs typeface="Arial Narrow"/>
            </a:endParaRPr>
          </a:p>
        </p:txBody>
      </p:sp>
      <p:grpSp>
        <p:nvGrpSpPr>
          <p:cNvPr id="67" name="Grupo 66"/>
          <p:cNvGrpSpPr/>
          <p:nvPr/>
        </p:nvGrpSpPr>
        <p:grpSpPr>
          <a:xfrm>
            <a:off x="897280" y="3781119"/>
            <a:ext cx="5111733" cy="1721953"/>
            <a:chOff x="1016189" y="7362168"/>
            <a:chExt cx="6883737" cy="2178707"/>
          </a:xfrm>
        </p:grpSpPr>
        <p:sp>
          <p:nvSpPr>
            <p:cNvPr id="68" name="object 22">
              <a:extLst>
                <a:ext uri="{FF2B5EF4-FFF2-40B4-BE49-F238E27FC236}">
                  <a16:creationId xmlns:a16="http://schemas.microsoft.com/office/drawing/2014/main" id="{FD0DC0D5-EE00-494C-B4E2-EA38936A7082}"/>
                </a:ext>
              </a:extLst>
            </p:cNvPr>
            <p:cNvSpPr txBox="1"/>
            <p:nvPr/>
          </p:nvSpPr>
          <p:spPr>
            <a:xfrm>
              <a:off x="2877029" y="7362168"/>
              <a:ext cx="5022897" cy="1762318"/>
            </a:xfrm>
            <a:prstGeom prst="rect">
              <a:avLst/>
            </a:prstGeom>
          </p:spPr>
          <p:txBody>
            <a:bodyPr vert="horz" wrap="square" lIns="0" tIns="21947" rIns="0" bIns="0" rtlCol="0">
              <a:spAutoFit/>
            </a:bodyPr>
            <a:lstStyle/>
            <a:p>
              <a:pPr marL="7701" defTabSz="914358">
                <a:spcBef>
                  <a:spcPts val="173"/>
                </a:spcBef>
              </a:pPr>
              <a:r>
                <a:rPr lang="es-ES" spc="9" dirty="0">
                  <a:solidFill>
                    <a:srgbClr val="57585B"/>
                  </a:solidFill>
                  <a:latin typeface="Arial Narrow"/>
                  <a:cs typeface="Arial Narrow"/>
                </a:rPr>
                <a:t>KONNY SÁNCHEZ</a:t>
              </a:r>
              <a:endParaRPr dirty="0">
                <a:solidFill>
                  <a:prstClr val="black"/>
                </a:solidFill>
                <a:latin typeface="Arial Narrow"/>
                <a:cs typeface="Arial Narrow"/>
              </a:endParaRPr>
            </a:p>
            <a:p>
              <a:pPr marL="7701" defTabSz="914358">
                <a:spcBef>
                  <a:spcPts val="91"/>
                </a:spcBef>
              </a:pPr>
              <a:r>
                <a:rPr lang="es-PE" sz="1200" dirty="0">
                  <a:solidFill>
                    <a:srgbClr val="FF0000"/>
                  </a:solidFill>
                  <a:latin typeface="Calibri"/>
                  <a:cs typeface="Calibri"/>
                </a:rPr>
                <a:t>ASESORA LEGAL/COORDINADORA</a:t>
              </a:r>
            </a:p>
            <a:p>
              <a:pPr marL="7701" defTabSz="914358">
                <a:spcBef>
                  <a:spcPts val="467"/>
                </a:spcBef>
              </a:pPr>
              <a:r>
                <a:rPr lang="es-ES" sz="1100" spc="50" dirty="0">
                  <a:solidFill>
                    <a:srgbClr val="57585B"/>
                  </a:solidFill>
                  <a:latin typeface="Calibri"/>
                  <a:cs typeface="Calibri"/>
                </a:rPr>
                <a:t>ASESORÍA </a:t>
              </a:r>
              <a:r>
                <a:rPr lang="es-ES" sz="1100" spc="20" dirty="0">
                  <a:solidFill>
                    <a:srgbClr val="57585B"/>
                  </a:solidFill>
                  <a:latin typeface="Calibri"/>
                  <a:cs typeface="Calibri"/>
                </a:rPr>
                <a:t>TÉCNICA </a:t>
              </a:r>
              <a:r>
                <a:rPr lang="es-ES" sz="1100" spc="30" dirty="0">
                  <a:solidFill>
                    <a:srgbClr val="57585B"/>
                  </a:solidFill>
                  <a:latin typeface="Calibri"/>
                  <a:cs typeface="Calibri"/>
                </a:rPr>
                <a:t>SALUD,</a:t>
              </a:r>
              <a:r>
                <a:rPr lang="es-ES" sz="1100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lang="es-ES" sz="1100" spc="15" dirty="0">
                  <a:solidFill>
                    <a:srgbClr val="57585B"/>
                  </a:solidFill>
                  <a:latin typeface="Calibri"/>
                  <a:cs typeface="Calibri"/>
                </a:rPr>
                <a:t>SANEAMIENTO,  </a:t>
              </a:r>
              <a:r>
                <a:rPr lang="es-ES" sz="1100" spc="20" dirty="0">
                  <a:solidFill>
                    <a:srgbClr val="57585B"/>
                  </a:solidFill>
                  <a:latin typeface="Calibri"/>
                  <a:cs typeface="Calibri"/>
                </a:rPr>
                <a:t>HABILITACIÓN </a:t>
              </a:r>
              <a:r>
                <a:rPr lang="es-ES" sz="1100" spc="25" dirty="0">
                  <a:solidFill>
                    <a:srgbClr val="57585B"/>
                  </a:solidFill>
                  <a:latin typeface="Calibri"/>
                  <a:cs typeface="Calibri"/>
                </a:rPr>
                <a:t>URBANA,</a:t>
              </a:r>
              <a:r>
                <a:rPr lang="es-ES" sz="1100" spc="5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lang="es-ES" sz="1100" spc="10" dirty="0">
                  <a:solidFill>
                    <a:srgbClr val="57585B"/>
                  </a:solidFill>
                  <a:latin typeface="Calibri"/>
                  <a:cs typeface="Calibri"/>
                </a:rPr>
                <a:t>EDUCACIÓN</a:t>
              </a:r>
              <a:endParaRPr lang="es-ES" sz="1100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163644" marR="3081" defTabSz="914358">
                <a:lnSpc>
                  <a:spcPct val="154200"/>
                </a:lnSpc>
                <a:spcBef>
                  <a:spcPts val="24"/>
                </a:spcBef>
              </a:pPr>
              <a:r>
                <a:rPr lang="es-ES" sz="1100" spc="-3" dirty="0">
                  <a:solidFill>
                    <a:srgbClr val="57585B"/>
                  </a:solidFill>
                  <a:latin typeface="Calibri"/>
                  <a:cs typeface="Calibri"/>
                  <a:hlinkClick r:id="rId4"/>
                </a:rPr>
                <a:t>ksanchez</a:t>
              </a:r>
              <a:r>
                <a:rPr sz="1100" spc="-3" dirty="0">
                  <a:solidFill>
                    <a:srgbClr val="57585B"/>
                  </a:solidFill>
                  <a:latin typeface="Calibri"/>
                  <a:cs typeface="Calibri"/>
                  <a:hlinkClick r:id="rId4"/>
                </a:rPr>
                <a:t>@proinversion.gob.pe</a:t>
              </a:r>
              <a:endParaRPr lang="es-ES" sz="1100" spc="-3" dirty="0">
                <a:solidFill>
                  <a:srgbClr val="57585B"/>
                </a:solidFill>
                <a:latin typeface="Calibri"/>
                <a:cs typeface="Calibri"/>
              </a:endParaRPr>
            </a:p>
            <a:p>
              <a:pPr marL="163644" marR="3081" defTabSz="914358">
                <a:lnSpc>
                  <a:spcPct val="154200"/>
                </a:lnSpc>
                <a:spcBef>
                  <a:spcPts val="24"/>
                </a:spcBef>
              </a:pPr>
              <a:r>
                <a:rPr sz="1100" spc="49" dirty="0">
                  <a:solidFill>
                    <a:srgbClr val="57585B"/>
                  </a:solidFill>
                  <a:latin typeface="Calibri"/>
                  <a:cs typeface="Calibri"/>
                </a:rPr>
                <a:t>9</a:t>
              </a:r>
              <a:r>
                <a:rPr lang="es-ES" sz="1100" spc="49" dirty="0">
                  <a:solidFill>
                    <a:srgbClr val="57585B"/>
                  </a:solidFill>
                  <a:latin typeface="Calibri"/>
                  <a:cs typeface="Calibri"/>
                </a:rPr>
                <a:t>47 662</a:t>
              </a:r>
              <a:r>
                <a:rPr lang="es-ES" sz="1100" spc="-30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lang="es-ES" sz="1100" spc="49" dirty="0">
                  <a:solidFill>
                    <a:srgbClr val="57585B"/>
                  </a:solidFill>
                  <a:latin typeface="Calibri"/>
                  <a:cs typeface="Calibri"/>
                </a:rPr>
                <a:t>999</a:t>
              </a:r>
              <a:endParaRPr sz="11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object 7">
              <a:extLst>
                <a:ext uri="{FF2B5EF4-FFF2-40B4-BE49-F238E27FC236}">
                  <a16:creationId xmlns:a16="http://schemas.microsoft.com/office/drawing/2014/main" id="{5FE19A80-C93D-4724-A11A-76A33B24817B}"/>
                </a:ext>
              </a:extLst>
            </p:cNvPr>
            <p:cNvSpPr/>
            <p:nvPr/>
          </p:nvSpPr>
          <p:spPr>
            <a:xfrm>
              <a:off x="1016189" y="7510677"/>
              <a:ext cx="1662150" cy="20301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358"/>
              <a:endParaRPr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73" name="object 20">
            <a:extLst>
              <a:ext uri="{FF2B5EF4-FFF2-40B4-BE49-F238E27FC236}">
                <a16:creationId xmlns:a16="http://schemas.microsoft.com/office/drawing/2014/main" id="{7732C758-7E1C-4978-9DA3-85F278073B8D}"/>
              </a:ext>
            </a:extLst>
          </p:cNvPr>
          <p:cNvSpPr/>
          <p:nvPr/>
        </p:nvSpPr>
        <p:spPr>
          <a:xfrm>
            <a:off x="2391053" y="4793637"/>
            <a:ext cx="106824" cy="801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58"/>
            <a:endParaRPr sz="1092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5" name="object 21">
            <a:extLst>
              <a:ext uri="{FF2B5EF4-FFF2-40B4-BE49-F238E27FC236}">
                <a16:creationId xmlns:a16="http://schemas.microsoft.com/office/drawing/2014/main" id="{FE7DB750-7F99-44A0-B83D-BF02E7B709BA}"/>
              </a:ext>
            </a:extLst>
          </p:cNvPr>
          <p:cNvSpPr/>
          <p:nvPr/>
        </p:nvSpPr>
        <p:spPr>
          <a:xfrm>
            <a:off x="2402701" y="5003596"/>
            <a:ext cx="83528" cy="1474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58"/>
            <a:endParaRPr sz="1092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2" name="object 29">
            <a:extLst>
              <a:ext uri="{FF2B5EF4-FFF2-40B4-BE49-F238E27FC236}">
                <a16:creationId xmlns:a16="http://schemas.microsoft.com/office/drawing/2014/main" id="{04725B2F-ACA0-4A7E-9013-6CF62760C4FB}"/>
              </a:ext>
            </a:extLst>
          </p:cNvPr>
          <p:cNvSpPr/>
          <p:nvPr/>
        </p:nvSpPr>
        <p:spPr>
          <a:xfrm>
            <a:off x="6691410" y="1610844"/>
            <a:ext cx="1475402" cy="16045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58"/>
            <a:endParaRPr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01" name="Grupo 100"/>
          <p:cNvGrpSpPr/>
          <p:nvPr/>
        </p:nvGrpSpPr>
        <p:grpSpPr>
          <a:xfrm>
            <a:off x="8598610" y="1749466"/>
            <a:ext cx="2843483" cy="1392857"/>
            <a:chOff x="13065072" y="7577075"/>
            <a:chExt cx="3921178" cy="1791133"/>
          </a:xfrm>
        </p:grpSpPr>
        <p:sp>
          <p:nvSpPr>
            <p:cNvPr id="71" name="object 22">
              <a:extLst>
                <a:ext uri="{FF2B5EF4-FFF2-40B4-BE49-F238E27FC236}">
                  <a16:creationId xmlns:a16="http://schemas.microsoft.com/office/drawing/2014/main" id="{4194AD7D-C795-44C6-87C7-72EBA7E283BB}"/>
                </a:ext>
              </a:extLst>
            </p:cNvPr>
            <p:cNvSpPr txBox="1"/>
            <p:nvPr/>
          </p:nvSpPr>
          <p:spPr>
            <a:xfrm>
              <a:off x="13065072" y="7577075"/>
              <a:ext cx="3921178" cy="1730034"/>
            </a:xfrm>
            <a:prstGeom prst="rect">
              <a:avLst/>
            </a:prstGeom>
          </p:spPr>
          <p:txBody>
            <a:bodyPr vert="horz" wrap="square" lIns="0" tIns="21947" rIns="0" bIns="0" rtlCol="0">
              <a:spAutoFit/>
            </a:bodyPr>
            <a:lstStyle/>
            <a:p>
              <a:pPr marL="7701" defTabSz="914358">
                <a:spcBef>
                  <a:spcPts val="173"/>
                </a:spcBef>
              </a:pPr>
              <a:r>
                <a:rPr lang="es-ES" sz="2000" spc="9" dirty="0">
                  <a:solidFill>
                    <a:srgbClr val="57585B"/>
                  </a:solidFill>
                  <a:latin typeface="Calibri" panose="020F0502020204030204"/>
                  <a:cs typeface="Arial Narrow"/>
                </a:rPr>
                <a:t>CARLA CÁMERO</a:t>
              </a:r>
              <a:endParaRPr lang="es-ES" sz="2000" dirty="0">
                <a:solidFill>
                  <a:prstClr val="black"/>
                </a:solidFill>
                <a:latin typeface="Calibri" panose="020F0502020204030204"/>
                <a:cs typeface="Arial Narrow"/>
              </a:endParaRPr>
            </a:p>
            <a:p>
              <a:pPr marL="7701" defTabSz="914358">
                <a:spcBef>
                  <a:spcPts val="91"/>
                </a:spcBef>
              </a:pPr>
              <a:r>
                <a:rPr lang="es-ES" sz="1400" spc="36" dirty="0">
                  <a:solidFill>
                    <a:srgbClr val="FF0000"/>
                  </a:solidFill>
                  <a:latin typeface="Calibri"/>
                  <a:cs typeface="Calibri"/>
                </a:rPr>
                <a:t>CONTACTO EMPRESAS</a:t>
              </a:r>
              <a:endParaRPr lang="es-ES" sz="1400" dirty="0">
                <a:solidFill>
                  <a:srgbClr val="FF0000"/>
                </a:solidFill>
                <a:latin typeface="Calibri"/>
                <a:cs typeface="Calibri"/>
              </a:endParaRPr>
            </a:p>
            <a:p>
              <a:pPr marL="7701" defTabSz="914358">
                <a:spcBef>
                  <a:spcPts val="467"/>
                </a:spcBef>
              </a:pPr>
              <a:r>
                <a:rPr lang="es-PE" sz="1200" dirty="0">
                  <a:solidFill>
                    <a:srgbClr val="57585B"/>
                  </a:solidFill>
                  <a:latin typeface="Calibri"/>
                  <a:cs typeface="Calibri"/>
                </a:rPr>
                <a:t>ÁMBITO </a:t>
              </a:r>
              <a:r>
                <a:rPr lang="es-PE" sz="1200" spc="20" dirty="0">
                  <a:solidFill>
                    <a:srgbClr val="57585B"/>
                  </a:solidFill>
                  <a:latin typeface="Calibri"/>
                  <a:cs typeface="Calibri"/>
                </a:rPr>
                <a:t>NACIONAL/CONTACTO</a:t>
              </a:r>
              <a:r>
                <a:rPr lang="es-PE" sz="1200" spc="-20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lang="es-PE" sz="1200" spc="50" dirty="0">
                  <a:solidFill>
                    <a:srgbClr val="57585B"/>
                  </a:solidFill>
                  <a:latin typeface="Calibri"/>
                  <a:cs typeface="Calibri"/>
                </a:rPr>
                <a:t>EMPRESAS</a:t>
              </a:r>
              <a:endParaRPr sz="1200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163644" marR="3081" defTabSz="914358">
                <a:lnSpc>
                  <a:spcPct val="154200"/>
                </a:lnSpc>
                <a:spcBef>
                  <a:spcPts val="24"/>
                </a:spcBef>
              </a:pPr>
              <a:r>
                <a:rPr lang="es-ES" sz="1200" spc="-3" dirty="0">
                  <a:solidFill>
                    <a:srgbClr val="57585B"/>
                  </a:solidFill>
                  <a:latin typeface="Calibri"/>
                  <a:cs typeface="Calibri"/>
                  <a:hlinkClick r:id="rId9"/>
                </a:rPr>
                <a:t>consultor119</a:t>
              </a:r>
              <a:r>
                <a:rPr sz="1200" spc="-3" dirty="0">
                  <a:solidFill>
                    <a:srgbClr val="57585B"/>
                  </a:solidFill>
                  <a:latin typeface="Calibri"/>
                  <a:cs typeface="Calibri"/>
                  <a:hlinkClick r:id="rId9"/>
                </a:rPr>
                <a:t>@proinversion.gob.pe</a:t>
              </a:r>
              <a:endParaRPr lang="es-ES" sz="1200" spc="-3" dirty="0">
                <a:solidFill>
                  <a:srgbClr val="57585B"/>
                </a:solidFill>
                <a:latin typeface="Calibri"/>
                <a:cs typeface="Calibri"/>
              </a:endParaRPr>
            </a:p>
            <a:p>
              <a:pPr marL="163644" marR="3081" defTabSz="914358">
                <a:lnSpc>
                  <a:spcPct val="154200"/>
                </a:lnSpc>
                <a:spcBef>
                  <a:spcPts val="24"/>
                </a:spcBef>
              </a:pPr>
              <a:r>
                <a:rPr lang="es-PE" sz="1200" spc="49" dirty="0">
                  <a:solidFill>
                    <a:srgbClr val="57585B"/>
                  </a:solidFill>
                  <a:latin typeface="Calibri"/>
                  <a:cs typeface="Calibri"/>
                </a:rPr>
                <a:t>993 682 085</a:t>
              </a:r>
            </a:p>
          </p:txBody>
        </p:sp>
        <p:sp>
          <p:nvSpPr>
            <p:cNvPr id="78" name="object 20">
              <a:extLst>
                <a:ext uri="{FF2B5EF4-FFF2-40B4-BE49-F238E27FC236}">
                  <a16:creationId xmlns:a16="http://schemas.microsoft.com/office/drawing/2014/main" id="{7732C758-7E1C-4978-9DA3-85F278073B8D}"/>
                </a:ext>
              </a:extLst>
            </p:cNvPr>
            <p:cNvSpPr/>
            <p:nvPr/>
          </p:nvSpPr>
          <p:spPr>
            <a:xfrm>
              <a:off x="13076290" y="8778875"/>
              <a:ext cx="176160" cy="13213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358"/>
              <a:endParaRPr sz="1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object 21">
              <a:extLst>
                <a:ext uri="{FF2B5EF4-FFF2-40B4-BE49-F238E27FC236}">
                  <a16:creationId xmlns:a16="http://schemas.microsoft.com/office/drawing/2014/main" id="{FE7DB750-7F99-44A0-B83D-BF02E7B709BA}"/>
                </a:ext>
              </a:extLst>
            </p:cNvPr>
            <p:cNvSpPr/>
            <p:nvPr/>
          </p:nvSpPr>
          <p:spPr>
            <a:xfrm>
              <a:off x="13095498" y="9125112"/>
              <a:ext cx="137744" cy="2430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358"/>
              <a:endParaRPr sz="14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2" name="Grupo 91"/>
          <p:cNvGrpSpPr/>
          <p:nvPr/>
        </p:nvGrpSpPr>
        <p:grpSpPr>
          <a:xfrm>
            <a:off x="2498799" y="1741500"/>
            <a:ext cx="2417484" cy="1383768"/>
            <a:chOff x="3962524" y="3444721"/>
            <a:chExt cx="3986602" cy="2281936"/>
          </a:xfrm>
        </p:grpSpPr>
        <p:sp>
          <p:nvSpPr>
            <p:cNvPr id="6" name="object 6"/>
            <p:cNvSpPr txBox="1"/>
            <p:nvPr/>
          </p:nvSpPr>
          <p:spPr>
            <a:xfrm>
              <a:off x="4315023" y="3444721"/>
              <a:ext cx="3634103" cy="2281936"/>
            </a:xfrm>
            <a:prstGeom prst="rect">
              <a:avLst/>
            </a:prstGeom>
          </p:spPr>
          <p:txBody>
            <a:bodyPr vert="horz" wrap="square" lIns="0" tIns="29265" rIns="0" bIns="0" rtlCol="0">
              <a:spAutoFit/>
            </a:bodyPr>
            <a:lstStyle/>
            <a:p>
              <a:pPr marR="180210">
                <a:spcBef>
                  <a:spcPts val="230"/>
                </a:spcBef>
              </a:pPr>
              <a:r>
                <a:rPr sz="2000" spc="61" dirty="0">
                  <a:solidFill>
                    <a:srgbClr val="56575B"/>
                  </a:solidFill>
                  <a:latin typeface="Arial Narrow"/>
                  <a:cs typeface="Arial Narrow"/>
                </a:rPr>
                <a:t>Denisse</a:t>
              </a:r>
              <a:r>
                <a:rPr sz="2000" spc="33" dirty="0">
                  <a:solidFill>
                    <a:srgbClr val="56575B"/>
                  </a:solidFill>
                  <a:latin typeface="Arial Narrow"/>
                  <a:cs typeface="Arial Narrow"/>
                </a:rPr>
                <a:t> </a:t>
              </a:r>
              <a:r>
                <a:rPr sz="2000" spc="85" dirty="0">
                  <a:solidFill>
                    <a:srgbClr val="56575B"/>
                  </a:solidFill>
                  <a:latin typeface="Arial Narrow"/>
                  <a:cs typeface="Arial Narrow"/>
                </a:rPr>
                <a:t>Miralles</a:t>
              </a:r>
              <a:endParaRPr sz="2000" dirty="0">
                <a:latin typeface="Arial Narrow"/>
                <a:cs typeface="Arial Narrow"/>
              </a:endParaRPr>
            </a:p>
            <a:p>
              <a:pPr marR="194842">
                <a:spcBef>
                  <a:spcPts val="133"/>
                </a:spcBef>
              </a:pPr>
              <a:r>
                <a:rPr sz="1200" spc="18" dirty="0">
                  <a:solidFill>
                    <a:srgbClr val="FF2D34"/>
                  </a:solidFill>
                  <a:latin typeface="Calibri"/>
                  <a:cs typeface="Calibri"/>
                </a:rPr>
                <a:t>DIRECTORA</a:t>
              </a:r>
              <a:endParaRPr sz="1200" dirty="0">
                <a:latin typeface="Calibri"/>
                <a:cs typeface="Calibri"/>
              </a:endParaRPr>
            </a:p>
            <a:p>
              <a:pPr marR="192147">
                <a:spcBef>
                  <a:spcPts val="552"/>
                </a:spcBef>
              </a:pPr>
              <a:r>
                <a:rPr sz="1200" spc="-21" dirty="0">
                  <a:solidFill>
                    <a:srgbClr val="56575B"/>
                  </a:solidFill>
                  <a:latin typeface="Calibri"/>
                  <a:cs typeface="Calibri"/>
                </a:rPr>
                <a:t>ÁMBITO </a:t>
              </a:r>
              <a:r>
                <a:rPr sz="1200" spc="-3" dirty="0">
                  <a:solidFill>
                    <a:srgbClr val="56575B"/>
                  </a:solidFill>
                  <a:latin typeface="Calibri"/>
                  <a:cs typeface="Calibri"/>
                </a:rPr>
                <a:t>NACIONAL</a:t>
              </a:r>
              <a:r>
                <a:rPr sz="1200" spc="-39" dirty="0">
                  <a:solidFill>
                    <a:srgbClr val="56575B"/>
                  </a:solidFill>
                  <a:latin typeface="Calibri"/>
                  <a:cs typeface="Calibri"/>
                </a:rPr>
                <a:t> </a:t>
              </a:r>
              <a:r>
                <a:rPr sz="1200" dirty="0">
                  <a:solidFill>
                    <a:srgbClr val="56575B"/>
                  </a:solidFill>
                  <a:latin typeface="Calibri"/>
                  <a:cs typeface="Calibri"/>
                </a:rPr>
                <a:t>OXI/APP</a:t>
              </a:r>
              <a:endParaRPr sz="1200" dirty="0">
                <a:latin typeface="Calibri"/>
                <a:cs typeface="Calibri"/>
              </a:endParaRPr>
            </a:p>
            <a:p>
              <a:pPr marL="38891">
                <a:spcBef>
                  <a:spcPts val="779"/>
                </a:spcBef>
              </a:pPr>
              <a:r>
                <a:rPr sz="1200" u="sng" spc="-18" dirty="0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latin typeface="Calibri"/>
                  <a:cs typeface="Calibri"/>
                  <a:hlinkClick r:id="rId10"/>
                </a:rPr>
                <a:t>dmiralles@proinversion.gob.pe</a:t>
              </a:r>
              <a:endParaRPr sz="1200" u="sng" dirty="0">
                <a:latin typeface="Calibri"/>
                <a:cs typeface="Calibri"/>
              </a:endParaRPr>
            </a:p>
            <a:p>
              <a:pPr marL="38891">
                <a:spcBef>
                  <a:spcPts val="882"/>
                </a:spcBef>
              </a:pPr>
              <a:r>
                <a:rPr sz="1200" spc="49" dirty="0">
                  <a:solidFill>
                    <a:srgbClr val="56575B"/>
                  </a:solidFill>
                  <a:latin typeface="Calibri"/>
                  <a:cs typeface="Calibri"/>
                </a:rPr>
                <a:t>997 581</a:t>
              </a:r>
              <a:r>
                <a:rPr sz="1200" spc="58" dirty="0">
                  <a:solidFill>
                    <a:srgbClr val="56575B"/>
                  </a:solidFill>
                  <a:latin typeface="Calibri"/>
                  <a:cs typeface="Calibri"/>
                </a:rPr>
                <a:t> </a:t>
              </a:r>
              <a:r>
                <a:rPr sz="1200" spc="76" dirty="0">
                  <a:solidFill>
                    <a:srgbClr val="56575B"/>
                  </a:solidFill>
                  <a:latin typeface="Calibri"/>
                  <a:cs typeface="Calibri"/>
                </a:rPr>
                <a:t>701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89" name="object 20">
              <a:extLst>
                <a:ext uri="{FF2B5EF4-FFF2-40B4-BE49-F238E27FC236}">
                  <a16:creationId xmlns:a16="http://schemas.microsoft.com/office/drawing/2014/main" id="{7732C758-7E1C-4978-9DA3-85F278073B8D}"/>
                </a:ext>
              </a:extLst>
            </p:cNvPr>
            <p:cNvSpPr/>
            <p:nvPr/>
          </p:nvSpPr>
          <p:spPr>
            <a:xfrm>
              <a:off x="3962524" y="4552294"/>
              <a:ext cx="176160" cy="13213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358"/>
              <a:endParaRPr sz="1092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object 21">
              <a:extLst>
                <a:ext uri="{FF2B5EF4-FFF2-40B4-BE49-F238E27FC236}">
                  <a16:creationId xmlns:a16="http://schemas.microsoft.com/office/drawing/2014/main" id="{FE7DB750-7F99-44A0-B83D-BF02E7B709BA}"/>
                </a:ext>
              </a:extLst>
            </p:cNvPr>
            <p:cNvSpPr/>
            <p:nvPr/>
          </p:nvSpPr>
          <p:spPr>
            <a:xfrm>
              <a:off x="3977173" y="4913025"/>
              <a:ext cx="137744" cy="24309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358"/>
              <a:endParaRPr sz="1092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8" name="Imagen 7" descr="Mujer sonriendo con un traje de color negro&#10;&#10;Descripción generada automáticamente">
            <a:extLst>
              <a:ext uri="{FF2B5EF4-FFF2-40B4-BE49-F238E27FC236}">
                <a16:creationId xmlns:a16="http://schemas.microsoft.com/office/drawing/2014/main" id="{158D8025-5928-4D34-9278-001FF93489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55" y="1691779"/>
            <a:ext cx="1604579" cy="1604579"/>
          </a:xfrm>
          <a:prstGeom prst="rect">
            <a:avLst/>
          </a:prstGeom>
        </p:spPr>
      </p:pic>
      <p:sp>
        <p:nvSpPr>
          <p:cNvPr id="41" name="object 2">
            <a:extLst>
              <a:ext uri="{FF2B5EF4-FFF2-40B4-BE49-F238E27FC236}">
                <a16:creationId xmlns:a16="http://schemas.microsoft.com/office/drawing/2014/main" id="{80477670-8B45-4E2A-891F-C339E14075B5}"/>
              </a:ext>
            </a:extLst>
          </p:cNvPr>
          <p:cNvSpPr txBox="1">
            <a:spLocks/>
          </p:cNvSpPr>
          <p:nvPr/>
        </p:nvSpPr>
        <p:spPr bwMode="auto">
          <a:xfrm>
            <a:off x="6453722" y="4957390"/>
            <a:ext cx="5111733" cy="2789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s-ES_tradnl"/>
            </a:defPPr>
            <a:lvl1pPr defTabSz="1438785" eaLnBrk="0" hangingPunct="0">
              <a:spcBef>
                <a:spcPct val="0"/>
              </a:spcBef>
              <a:buNone/>
              <a:defRPr sz="4000" b="1">
                <a:latin typeface="Arial Rounded MT Bold" panose="020F0704030504030204" pitchFamily="34" charset="0"/>
                <a:ea typeface="ＭＳ Ｐゴシック" pitchFamily="-112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400">
                <a:latin typeface="Calibri" pitchFamily="-112" charset="0"/>
                <a:ea typeface="ＭＳ Ｐゴシック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Calibri" pitchFamily="-112" charset="0"/>
                <a:ea typeface="ＭＳ Ｐゴシック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latin typeface="Calibri" pitchFamily="-112" charset="0"/>
                <a:ea typeface="ＭＳ Ｐゴシック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latin typeface="Calibri" pitchFamily="-112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latin typeface="Calibri" pitchFamily="-112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latin typeface="Calibri" pitchFamily="-112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latin typeface="Calibri" pitchFamily="-112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latin typeface="Calibri" pitchFamily="-112" charset="0"/>
                <a:ea typeface="ＭＳ Ｐゴシック" pitchFamily="-112" charset="-128"/>
              </a:defRPr>
            </a:lvl9pPr>
          </a:lstStyle>
          <a:p>
            <a:pPr algn="ctr"/>
            <a:r>
              <a:rPr lang="es-PE" sz="1213" dirty="0"/>
              <a:t>Contáctanos: </a:t>
            </a:r>
            <a:r>
              <a:rPr lang="es-PE" sz="1213" dirty="0">
                <a:solidFill>
                  <a:srgbClr val="0070C0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eventooxi@proinversion.gob.pe</a:t>
            </a:r>
            <a:endParaRPr lang="es-PE" sz="1213" dirty="0">
              <a:solidFill>
                <a:srgbClr val="0070C0"/>
              </a:solidFill>
            </a:endParaRPr>
          </a:p>
        </p:txBody>
      </p:sp>
      <p:sp>
        <p:nvSpPr>
          <p:cNvPr id="42" name="8 Rectángulo">
            <a:extLst>
              <a:ext uri="{FF2B5EF4-FFF2-40B4-BE49-F238E27FC236}">
                <a16:creationId xmlns:a16="http://schemas.microsoft.com/office/drawing/2014/main" id="{D969BE71-0941-4CC6-95BE-957347DEC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598" y="5279059"/>
            <a:ext cx="182742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9pPr>
          </a:lstStyle>
          <a:p>
            <a:pPr marL="207935" indent="-207935" defTabSz="872479" eaLnBrk="1" hangingPunct="1">
              <a:spcBef>
                <a:spcPct val="0"/>
              </a:spcBef>
              <a:buAutoNum type="arabicParenBoth"/>
              <a:defRPr/>
            </a:pPr>
            <a:r>
              <a:rPr lang="es-PE" altLang="es-PE" sz="1050" dirty="0">
                <a:solidFill>
                  <a:schemeClr val="bg1"/>
                </a:solidFill>
                <a:latin typeface="Arial" charset="0"/>
              </a:rPr>
              <a:t>Al 02 de marzo de 2021</a:t>
            </a:r>
          </a:p>
          <a:p>
            <a:pPr defTabSz="872479" eaLnBrk="1" hangingPunct="1">
              <a:spcBef>
                <a:spcPct val="0"/>
              </a:spcBef>
              <a:buNone/>
              <a:defRPr/>
            </a:pPr>
            <a:r>
              <a:rPr lang="es-PE" altLang="es-PE" sz="1050" b="1" dirty="0">
                <a:solidFill>
                  <a:schemeClr val="bg1"/>
                </a:solidFill>
                <a:latin typeface="Arial" charset="0"/>
              </a:rPr>
              <a:t>Fuente: ProInversión</a:t>
            </a:r>
          </a:p>
        </p:txBody>
      </p:sp>
      <p:pic>
        <p:nvPicPr>
          <p:cNvPr id="43" name="Imagen 42">
            <a:hlinkClick r:id="rId13"/>
            <a:extLst>
              <a:ext uri="{FF2B5EF4-FFF2-40B4-BE49-F238E27FC236}">
                <a16:creationId xmlns:a16="http://schemas.microsoft.com/office/drawing/2014/main" id="{7CFB65ED-C0D4-46A7-8183-CDF3DB7479D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32781" y="4372207"/>
            <a:ext cx="2033317" cy="547147"/>
          </a:xfrm>
          <a:prstGeom prst="rect">
            <a:avLst/>
          </a:prstGeom>
          <a:ln>
            <a:noFill/>
          </a:ln>
        </p:spPr>
      </p:pic>
      <p:pic>
        <p:nvPicPr>
          <p:cNvPr id="44" name="Imagen 43">
            <a:hlinkClick r:id="rId15"/>
            <a:extLst>
              <a:ext uri="{FF2B5EF4-FFF2-40B4-BE49-F238E27FC236}">
                <a16:creationId xmlns:a16="http://schemas.microsoft.com/office/drawing/2014/main" id="{84BCD30E-E994-4B34-BD4F-15B3E647DEC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41815" y="4478415"/>
            <a:ext cx="1963076" cy="547147"/>
          </a:xfrm>
          <a:prstGeom prst="rect">
            <a:avLst/>
          </a:prstGeom>
          <a:ln>
            <a:noFill/>
          </a:ln>
        </p:spPr>
      </p:pic>
      <p:sp>
        <p:nvSpPr>
          <p:cNvPr id="45" name="object 2">
            <a:extLst>
              <a:ext uri="{FF2B5EF4-FFF2-40B4-BE49-F238E27FC236}">
                <a16:creationId xmlns:a16="http://schemas.microsoft.com/office/drawing/2014/main" id="{1109683B-32C0-4A6B-A314-6641E2B585D7}"/>
              </a:ext>
            </a:extLst>
          </p:cNvPr>
          <p:cNvSpPr txBox="1">
            <a:spLocks/>
          </p:cNvSpPr>
          <p:nvPr/>
        </p:nvSpPr>
        <p:spPr bwMode="auto">
          <a:xfrm>
            <a:off x="7702588" y="4135793"/>
            <a:ext cx="2063802" cy="3536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s-ES_tradnl"/>
            </a:defPPr>
            <a:lvl1pPr defTabSz="1438785" eaLnBrk="0" hangingPunct="0">
              <a:spcBef>
                <a:spcPct val="0"/>
              </a:spcBef>
              <a:buNone/>
              <a:defRPr sz="4000" b="1">
                <a:latin typeface="Arial Rounded MT Bold" panose="020F0704030504030204" pitchFamily="34" charset="0"/>
                <a:ea typeface="ＭＳ Ｐゴシック" pitchFamily="-112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400">
                <a:latin typeface="Calibri" pitchFamily="-112" charset="0"/>
                <a:ea typeface="ＭＳ Ｐゴシック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Calibri" pitchFamily="-112" charset="0"/>
                <a:ea typeface="ＭＳ Ｐゴシック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latin typeface="Calibri" pitchFamily="-112" charset="0"/>
                <a:ea typeface="ＭＳ Ｐゴシック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latin typeface="Calibri" pitchFamily="-112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latin typeface="Calibri" pitchFamily="-112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latin typeface="Calibri" pitchFamily="-112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latin typeface="Calibri" pitchFamily="-112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latin typeface="Calibri" pitchFamily="-112" charset="0"/>
                <a:ea typeface="ＭＳ Ｐゴシック" pitchFamily="-112" charset="-128"/>
              </a:defRPr>
            </a:lvl9pPr>
          </a:lstStyle>
          <a:p>
            <a:pPr algn="ctr"/>
            <a:r>
              <a:rPr lang="es-PE" sz="1698" dirty="0">
                <a:ln>
                  <a:solidFill>
                    <a:srgbClr val="0070BA"/>
                  </a:solidFill>
                </a:ln>
                <a:solidFill>
                  <a:srgbClr val="0070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CONOCE MAS AQUÍ</a:t>
            </a:r>
          </a:p>
        </p:txBody>
      </p:sp>
      <p:pic>
        <p:nvPicPr>
          <p:cNvPr id="46" name="Imagen 45" descr="Imagen que contiene Forma&#10;&#10;Descripción generada automáticamente">
            <a:extLst>
              <a:ext uri="{FF2B5EF4-FFF2-40B4-BE49-F238E27FC236}">
                <a16:creationId xmlns:a16="http://schemas.microsoft.com/office/drawing/2014/main" id="{8ABEA063-8B4F-42EB-875D-184795CCE25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488"/>
          <a:stretch/>
        </p:blipFill>
        <p:spPr>
          <a:xfrm>
            <a:off x="2957498" y="5638828"/>
            <a:ext cx="904086" cy="773102"/>
          </a:xfrm>
          <a:prstGeom prst="rect">
            <a:avLst/>
          </a:prstGeom>
        </p:spPr>
      </p:pic>
      <p:pic>
        <p:nvPicPr>
          <p:cNvPr id="47" name="Imagen 46" descr="Imagen que contiene Forma&#10;&#10;Descripción generada automáticamente">
            <a:extLst>
              <a:ext uri="{FF2B5EF4-FFF2-40B4-BE49-F238E27FC236}">
                <a16:creationId xmlns:a16="http://schemas.microsoft.com/office/drawing/2014/main" id="{460618E5-0C89-46E8-9D1C-A47F0E9ACD21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687"/>
          <a:stretch/>
        </p:blipFill>
        <p:spPr>
          <a:xfrm>
            <a:off x="1614298" y="5586371"/>
            <a:ext cx="1054271" cy="92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16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8" descr="data:image/jpeg;base64,/9j/4AAQSkZJRgABAQAAAQABAAD/2wCEAAkGBxQTEhQUExQVFhUXGRwbGBgYGRseHRscHBoXIB0cHRwfHyggHCAlHRoaIjEiJSorLi4uGCAzODMsNygtLisBCgoKDg0OGhAQGywkHyQsLCwsLCwsLCwsLCwsLCwsLCwsLCwsLCwsLCwsLCwsLCwsLCwsLCwsLCwsLCwsLCwsLP/AABEIAOYA2wMBIgACEQEDEQH/xAAcAAACAwEBAQEAAAAAAAAAAAADBAECBQYABwj/xABDEAABAgQEAwYDBgQEBAcAAAABAhEAAyExBBJBUQVhcQYTIoGRoTLB8CNCYrHR4RQVUvEkcoKiB1Vj0jM0Q3Sys8L/xAAYAQEBAQEBAAAAAAAAAAAAAAABAAIDBP/EAB8RAQEBAAMBAQEBAQEAAAAAAAABEQISITFRQXEDE//aAAwDAQACEQMRAD8A2guLBULJVF0l6R7XnFVNEC76IVAXg1GBOiRPgDx4GC0wYz4jvICqIEGkUriUiAktFzNpAsSowOBSluS7gi0RMWQApqEtS9ItRiBLXC8zEJYUL7vAe91EB2GCqIhfvDyi/eQjVxF4XUuJRMqBFqHzQSXiCIXmKaPZ4pVjTRMCg4iDCMmdlMNiYCKQ6sWKooTEExQmECyyIsTFEhucBmzDBpkWXN0ECeKkxUrgONGXzioVeKlcVUqHWULXFkQOWIMPQRWqRVUezRRUyPCM60lMWinfAQrPnk2g1aYUd/TWATJoPSFps4mrxCFO1vMxM6IZnicbQ1i0pCEAHd68ntpCaAQGLQ9jh9jL6j3SYN+NSM5mqIhKXiWJAhjCzQn6+vow6MAKIqUNrD+KlgqoGvCakHb94NPUIneLabQaXJ8ohSRUPBeS6gE6Vg0ua4Y6awKYzQFWYBxc86xSo6kQREwphbC4gKYKYEbQwpB/eNdjhxM0G0TLIFYzCs+cMonuGMOgeZMMBVOB0iJqmTAJIJPIxEWKKXBpib8hAgmDThpS4q7xDbxVTxaziypm0D72KqHSJSg6tFqwSWoVcudoouZ09YqqbAyu9vUwWhRQc1IfaKrTRvkY96e8S5/D7wbVgWSlh9cosZLAFhvDCMPRyok7CzxKUUa8WmcQkU0IfeHccB3aFMHdNW/DaFfKHMTKBlIPMalvhGloLWsZqlt/aPZgbUMLTqKqI8NGHsY0w0Vz3Sn+q3XaBGYqxNdYHLUzkAkmg+cUmUH5/TRloebNUaD849Ilmrhj1hUPv7QyiSsh3od6dIFBsoSHLwtiJwJIrSw2pAJ6CDWKKnqZiAByaI6uqSB4h5w1h8Y9FeUJpVVootaXG5/SLR8P5dolBIAJ3aM+TjKkDSGE1FY1KjS07xbMCUtC8vEOWbb30g8pZSXeLSIpVfqkVWQ9SIORlreFly3Lu3lBpFGN9TFv44nWEDWreUT3Z3jXjG07LnJqS3lC03Ek7eUXBFKHq8Cmyq7DfSM6coKpkUJEMJwoIct5xVWDpSvtD2g60AnpHidXYRZeEUPuvEjCGyg2t6mLYMrSQQEO3SEJuJLqZSgPrSDLxASLUZoz0zA5YejwRq09hJx1uNwIdUZndAkpyUoBX4A35iEMI5d7aFzDs7EAycor8LljohAvbQwUz4SE0JIJDn5RSVLClAEqqdOcLzJrl4Nh5uUuPP8AR4mftbiMJIlqUApazYGgbdt/2hbECSo/CoVhKbizVuvP1gSZxSQdef7xn1vTapkkGyj5+0exGOBDZQKMC9Rb69IzFzrgQrMWVDppFIz2aGKxILODTXfY9YBKxVaNSAyJKikkqBAFjeB2FLmNZF60pM0LLZBUVanm8HRlfKUp10NmpGPKnKSKQ1/Ekty+jzjNhlVnfHlSkXYiCCSaBIsaAawESSpXxAln6iNaRJSlKRXrqIrTmkpWGUCFAvuNGdgBvrDKFv63EXxdEkD4iQL6a9P3hbDSQkO96nn5aa+kM5HDEubQAmjn1h5CKWHtCzAMyah3frRhE/zDcgH65waZAlIKQCdQ9wB+8SvIACSrM5qGA94WClXIfzECm4h6WjTHjRlz5WyiRYlYp5NFlYpL/tGSCP7CLE8/aDB2auImoLZSR5QqTT4w0K1f9vSLLWE3tvEdMKvRQ+torMQrVzzp84D3nM+keCjABVSqeIEnp9PCqkh/1doN3h1eCJWo0r5tFqwHBTC6i1KV0jVzPIVQ0yW/ySwCYSlA6v0/aNDujkU81mCTkZNfCk610byitakYapRezRUnSGpKwp3rWLd2g/dPrF2GPd2G18rmF5iMzUMPzJiGok+vtAsBOQp8wUCC1qV3MZlOEVogfdNr7RrpQGLvfVJHSKzJadi2hs8PZdShWW8OznrpCeLmEqJNz7RsS+HZ/hdNKv8Av0hafhgPiB9+ewglNjMbygiEaF+v6w8gIFHpraHzw9i+VzuP1ivJTizZMpiCUilHaGkTCdKdYbVglWIJDcz5e0Uk4QkhgeZNPz/KDWutACnUzWFbuPlpF2q1OvlDs/D5WFyRoXAqLnSPDB5QTQsQ5DsH8otWE5xAan6Dm0DQgKDuQ/WLLRVQrfYGjVNIokBrn2/WHTgMx9Dp8oASd4nvjR6+UWkgK+EV2N/3jblYoSd4uTrVht1gwwatKcyP3g8rhpDFSkgCtw/oINUlKS0F8xBB0EQsObqfl5Q8JO6gBvUxfJL0J9P3g04Uly6QQSwIdlyZZYu4AO3rA8VNR9xLfOA4SAzKIa0MS8LR2iuFUxq1dRfeG5uMSAzbU5RUlZMkhRzAjVo0hLBRMJAfu0+Ryq/SIlYlIO4/OAzMEVZ8y1glIUMpYMp6c4rUyUSyHckg2g0lCiQAl/r94LOTfavKKYalREMNL4WbljSzg/vBsLgyTlLJSBrrysfWAomHeJnTlJbmD9fW0ZaTPkAKrNzBvhuHgyJSSR4x7frCTtUOQ7B2r5RYBusWE14JbgkqJuQzRU4kWAhSYs0ir03ixaeGJAuPOIViTRsp9X94RUDWDSmyu46P9NFiaAxCme27D5VaEsTMKgz/ACiEzSA73tE6BwfT62MSekJy0ZuenTrFQcxKQwJ9KPdwRz8oItAZmIYfVISv6/VoUZny5gOZRqNaDQNblpFO7zVK0udyr5CLCeDmzJehZQNi1CfprdYVM5ehHt+kBZhUOe/l6RbR7V82/OABdRz/ACiyw5tXU846OZ7DY9qKrsReH5Yz1FRo0YAW8GkYtSS4p6xYm0tCjQAsIAUknKHcxUcUU3xF23MGk49YSFEhzWwtGfSst3YUaBzpgdiLX09YP/MC1UpO9INhZ6VrcoD76Dn5ecSVwwQElSgej/tC8hIU5Io+8ahnSFkJIUGckjYmrfvDEzCYcsJc1qH4ksx8i3rBqYa5niZnAZ+mz7mNKbMUDlSl6AXtVWusek8EmOMjKAqVJIIJPO0XSp15qVq3+pX6wWlkrWAXLhx51bXSAKUymch/oQzNklwwJ8KTQfhDxlY0K0FTSNQNlExKSnMQdwQa0tSGcWsTEIyXSyXu9mNuZu9oCgDIAEv+Ii515iGJMxKUELJU1k6Dq1H6RklZkoBWx0zGoHpAVpJao+ngU+aVKZ+bU1/tEqPib9fyhSyRU2pavyggQWDtXp/eAh3AYF6t9bxcqagqf35RJbKHAcPydvcNFVoA1Hoac4h+RJ+rwKaLdfev7xJdZUpxm3Yjpz8oJJSUu4JLcr6vf2ikkaxMy4uT9ViSFLXU1gaw2jubafVPeChOn08QmQ43L0evna8SDxK/CkEFlDY1vf8ALaApC2olZHJmjZweAC3daUNUghRcACoZJG120in8peoU/PIs+7QFy1k/Vf1iuJmlNQUuaVp1gHCu8VmzgW1G/wCUWlSibhND7fW8b/1hBxKHAe+v1WLd6mvitdq/lFO4SRQCmxJ9xSIkz8pKTLU1gR8zEDAmuHBJDOSQbAftF1cRWCDRQbwtfzhadJmA5kKodAT9GKzSoAZak6AH35wfRWsjHIJJJfkIclYxksHB1/T1jlpctTMwG9o08GpSyGAcVqprG9TFTK1ZGMLgZFZTdRpDKcSCoJSASosHP1184xp2Jc3G1FPXZxHl4ujC/WsZ2rXSzMSqX4cxGYXCmJfcg2jOw82eQFBfxZyGRmoFsxaravzEZRneF1UbQNQ7fk8bHAMxSkrL/ZqKKfC8xr60ev4jBKZdo2C4pkyhYSWAKqEMeQJHO/KI4txKUtClBBBqQp3dtnANOkZfEZqkKVlLkKNxsTGetRVdJBN3rX5Qq10mAxyVpSkllEsXFP1atusay8HJUB9sD5gB7WPMe0cVLWxFPR79doP/AAi1AZddyQW5P+cBldTL7Pl1KSoEaU6bUvGfN4XNSScr7NXW/UQHh+FKUlHeKzXBSU9KeJ6GGpap6C6Zk2parEGl1eJx5CDWsR/L5gD5FkkbflAxhlhNUl+h9T6tA8J2kny5ywpQX1TYvyZh5w7L7TK711IDFvE5SkNd7vQ+sO0FMVIWgB0kFXKAow5UsBtqR00vFFYzd0VA1BcKBHVhDkjE/wDSUHp9ynnmeLscYaOEzCAcrfVmvGfMlLSspIqDXl5x1ZmgqOckUoctBU610b0MKYhEpJK1Tpb0JAKXoLc4Oyc5OOWg8oJ09frzhvEzpKpyUhbJLsrk9HAo7V84TRj5IQsqUHSQGbR2LHl8oe0AgUpPizKDNqQCQaPuOXSKTOLT3PjVf60gs9MtYVMRMTlTUgu58tucZIxMrSaPaGVazOHS8yqgsBcki3J94YmkJJcgPuYzxNQhQBF9SKdHh2fMGYOQ3J6RrQ8qYAdfT9IBPKjqwOpOWnL863ioxJCv/DVlYAKAarc7QDFKUs+JDDR2/X6pAzXkYoElgosMoCt9IKggUUoJOwHz2rEysNlAAFBWt35wSYED4lP/AEp02vGdWUmlQYZXWTo/56+UHmEpGbKXAo/LRtYZQJYSQkAFq5aF+pinjIAA6E1I83MPb0GsFhmSkzjlB11c7A6CxhrEzZEtHhl94qjOGoNLv6NCaJTllZqCpNjDOK7tCe8KCuwNWZ9t4MahvheXFkBcpSVH4Sg+FTAUY2LPyMO4TBrBypSlISMl9M2arC9XpF+y2EkLUiYiWtCn/rUKvs9o05gPfTU2Kpij6olpHuTBa3IwUcMC5wSucUqXYZQpJBJoNjzIgmM4ClAYrIZw/drJJ0c1emoGu8G4rMEtcua3hBf/AE1CfYE+cR2pWpM1M2VMUkTZaSGqCbFnp8OX1il0eRgGYJICswmKFGCFAM11ZkhzXTaH0ccJQoGijbkeVqQpxAqyBa1l9A1m1swtGNKxOfWla+frD9G40JnEphJJSMzEZy2a7v5mGsLxooJcEg1NfmXjHUrKDloLA686bRQKNn/zUi8rPY9xHjRWsKlhbEO1KcqJraG+G8XVNQUgBIDAFmcjXrGXg8YgOAm1QQfqsenrJJsGqAkt/asVOtKepcsKZZKSlglKnLjV9Kx03DccsS05jmOUOCzgsKPrHCSpSlLQxYfeapHO300bMvFv9mnMGIDk1atWJHWD4ZW5xDiyiUJSjqkmhpvbWFMRPBNg7VSK+5oIQ7wuWUAEkAKf4t7PYc9oEqelBLrfzjFunVlrNSmmw9zq0V7osXSC5q4uKafM/OKkkEqLFLOL+r/3iJ2IzFk5Qohy9WGjdT+cYZ2EQtlv4SogghyHFKE1AAqabRlYnAnMppiBWwYj1JeNk4dMt1e9Tv8AOETLCqlq/hEb43fgJjiCc1QDYX/Pz3hvBTFd8pKksEioNCTtXeLYDFBYCSXAbKSNusOLBSxKE6eJh5WEdLYr4PhuCzZ5yjKkl6aAddWcViMXhwlkSlZstCs3UdW1A6wzgOIBlDVQ8un9o1MLhZSkpSFZdWaj9RU+e0Zl/WpJWTwzgij41TpSXdgtRSeb0hs9nEkuuZhiB/1gKe2xjUThlkMFoWQxd9C7WLN+kLS5CyHBABFGBenLLcGHWusLr4bIWvKZcgEa98Qml65wPeGZXAgMxCJNmGXFJrfTMQLH0jK77Mt5ZDihdArvVrxrcOmFbBSUp1dRygtVyo2HOC1eMziuFVLUl0AAirTQp76gUtaC4KQVSs3dqIL+IL2oaZaNzIjcVNxJB/xUsH/3Eoi+xU8eSvEhv8UhW4E6R81iLT1L9lOHGWsqK1KJKaO6dDRqG941Mf8A+Yms/wD6Z/8AuP8A+UwHh5KVVVnJWp1BiCSSbihh3iaCZi2IFBpzSkf/ADMGnMZfFZYMpQAcJ0vRDIA/2rME4fM7yRKmTA6peZWUN4kl0ks4Avm/0xTBcJLpKp0xVA4eirOOj975J6wHgLS50yWs3KiAdGZ/I1in1m/rDUjiExSk9wvIpT0Qzk8w1OsTiOz+MAS2FnggeIZFK10NaR1OLlYkkGXMSmqgQQC5ckMAkkAoKSOsJ4sYqSFTlI71ZTlTlKgEi5JTlD+usata6yzY5PE4CbKd5EwKSzoKPFUliQzsS8JSZKlF1hTglgaMOdo0J2PmTjNK1smYAVJSotS2p105QqJaQcwb3f8AOC1zsgC8CkOUgq3A6167dIlaHooFDWAoaAXOt4ZlTEAsAxJArz69YhWIA8JTnJsQKDYvYaaxntWVM4TlamYttX5ReeSlwQ5Owq3UX2isnGzJamSQczCqaUN3el9IPiJy1KUpa0p0BIdRH9+cW0z1RJTl+EpDvlJNCa3NW6xMhNSpioPpUDpVodwqEJXfMSHCib9BpDOKmhQDuBs1+XvA30I90ZniC2AuKH6v5QsMAVJEyU5U5zZlBxoGJ05QXimHSEjISCo39aMYnguFKElpgK1A3pax94Zk9XWacweEBQO8QHbxOSfm3pApvD0uWQQNhlb3rApGHnylKWogoa1ST0FtYSncXVmNJnkIs/Gtn4QWhDZkKylzcUHXrW8MzVrUlaCMvS3W7tGPh5qUrOUuCSHAofWojWlSysJyll/CCHZXIg2feOlZzTOGAUQhLpVcpJcEOKv6w4nDTBUqFNjv0OlYW4YpaCFfeFSAza6ajlzjWlYwKKgGHJ+Z9rwXMZsxTC48yDRWgFxpYV6xpYjjZIAUkF7swLfOJ7PcFRilZD4CA9w9Daxfc+W8Hx/CZGHmnv1o7tKcyioqKiweyQ2Xy0jE4+Karw6RLUfsqFjXIAagve/tBgnEpQlBmCZLGYNah3DP8oyeNcTmM0tORG6Df/UQIzcIMRi01m5Ep/qUBVrs49Y1Ja12jpJEvBBWXFOFqerqSE7AkVFn843ZWB4eRQhhY5zbkTHJzey82csLmFS1JAGZcwHM13avO8VlcQw8l0hRSsUIIXlTsXN/KCrXapEgBSJADqYhjrqAbOdtxGJxDCJlzT95RQpQJBzZvERVq2DNtFsFiFIIabhuve2sx+Hn7wlxHtcO9VLzBRSTU1SW2589omtamDUCHI8KVKD/AIQXcf6Fzj5Rj8aKpU1KwK/eZmBSCD5OIBwzvZpUc6AgqBGViyVTUpNHowU7coLi+HTChWZTnKCG0LqCh5FLesFyf0W+Op79Jk/xEtIUtkhNSKqLJJbQZiDyBjN4vhsUpv8AFYSSoGoGIWTaxHwiEuxnFc6VS0j4QADoVVIFQRpasK43tKpORpcsuWCpi1oJNLpSGv0huGcrn1m8cw5kE55kuYpeUvLZSTpdJu/LWMCZjAfEQwemttgzRqdqMUvvHWiWZhoBKc1A8TUNqO51jBnyZsxBzS1BmckEEOdms0PGf1nluowuOQpRLV0pQ+QrrrBcfilAWZ7Olh6hvmIvKkBKQAOQp0fWntC06YzlZcEjpW4YOaAdYfN1zO8Ix8kjJNSpb0dBOYHZsyS1RWoPrG9L4RhpiStKpsuWSUlSk5gCMr3Bs6dWqIBheBYKVME0TJkxvExpmpQMwLvzALR7tRxZUpSZUpRCQx+IHxEB3ahNvTaK5vjZib2eSD9itSkJYHMoZubEAAdKwBeGnpzNLmEIZrKJHLKTXlzjY4Qvv8M2SWSQMqwBnAzPXKdct2so1hWbM/hVDvpszuyhQCQCVZmop1GoBuA14zbKNxiLxU2XLmqmS1glglJuQ5JcCzEAwvPmqXLlslKCbn4Soc9HvVtI7+VNlqSCiYhiHHegi5S2ZQBSCxJ8mvHN8Rx8pSpgnyEnK4CkUsWpUEg3DaaQ5E5mTjGZObwOczk+LQmlujQbuUf0pP8AmmrB8w8D7W4NEqYju0LSmYkKTmuQSQWetCLWpGUgzWoFesa60ymBhgGBGtQ+tW8JUAbDyjUw0spQmYnMpZBagIDEtqAT9AQsqa6k3QUihKXJP9VaGn5R7i89aEd0kjIB/SxLt4gRSvziaOyVlWViX1y6bO357wv35RMzFTVNdKaHkd/7xnzJxyJVLKRRiLE3Yvmv5edosnEBLg1emhr8t4ZBX2D/AIfcSkTEd2kBM8VWCQ5G6TqnkLa3cudruJnDoMxKJanLKWAgrR4XFzQUPR+cfGsOiYhSZiFFExJBQoNTkdG/WPsWBErH4VE9QVKXMBSooUxCknIqooapJtZozfPpzZ44TEdqZJI7xahq5SrXcpv67Q4Z6JozpQJiWp4QEBtStVB66WMdlj+xkiZL/wDCkLWGAJSEv5hqxhK7NJbulSQAmuVSmA6BSmNtIt/Fk/rkf4qX3gJmLQXcJQoKTS2UCh8/eLTeHS1qWZ6iurgkqBYh6gH6aOh4n2VCsvdSZaSk+HKtGXeqc7aC0e4nwvEKSAjDpKv6u8lhqGzKBuxjHLhy5M3McrxSYJR7mU5VRGUVc6JAN1OW8tdEZuEIBSFyioOFBLkuD8ILVoNKdY7Hsn2Xmyc0+cgd9VMpGeWe70MwnMRmIJAAejveC8Y4BPUh5aEuk5gnOgF+RdnqbkdYbLxySBzGB4gqRmly2GZJNdxoOajlFdWjQ4Xj8ao5VJIGaX3hJqJc3xZg/NYPIr8oqrsliSUqCGV4QftJdhUn475mHkI6fD8MmhUtRQCO7CZgzorQoI+O+UJIO5Bg5W/hlAwGMl4fNLmnIkl85JOVSaJUaVdvMEteNWVJkTkGYJeZHdFsjVWk2r4vECGNmFbxl9pOy657MpJWmmbOgBTUD+LqfM7Qz2U4euRISiYgZwSFOuUQpJqCPF4SKAXFoePG/DqJ3BUSJX8QqQpL1IUvMoBRGoJYEgGjaCsYGMxuDmyyFickH76VJdJru4NKVvG7xLsoVlcwz0F7IC0AlgGOZSmq1ucceMD3M5SJ2HnAEeFag6RV3eiTQCo3MbsG1kY3hqpqwmTNm93lFVCrWchJapF6XgGNUQ8tjnSwZqlhdn5irx9Kwk+VMKwmYkpUfC5Y0ZwLD0jHxHZc51HIgpp8PxACwcF/V4x2v9PVyvDJ6gXOjHM6SCa0ZqghxC3aLGmac5OZQABLBqBvVo3OK4FWUSxJmoQm3hZuhILxmHsxMSnP3iWBDu4PRrPWGcp9ow92Em92oKmTBKDgMtMwvepZqfrB+3GNOJZcqWoiSDmUCcpBKQCxDiulYwMUZxLolqWCSAEpLs2gAjqOz/DsZOlJHdZEJLrMxQQAn7zlQcWB8qw+7ql0t2S4rhhKAmSWWh05wupNyrxOAas42jpcFgMMmVMnjMlGUj7UMLXSTVTvQ6tSMQzsBImgSgrErBoqglI2ypDBbFuXOF8VxBE1ZOImTJhcFJIZKQH8ISKAGleUHLDMl9aPbbGy8RKkolzHlpOZ3LVFAEmxre4jm5GHRlDF/X9DGoGWg+EXvmFNnD/TwjMCElmQSL1IrrR94z2q+lMbisKskyCopSmpmrAWpWzEuRTTeK8PnJmJCVEA0a59IxcfhAU5nAIew+JhSlwSd+cXwRATcPemhtHbPDGpicMpBYux10MRxGUyVFQpmcF93+qQGXNWFJCHUKJIIAupiw10h3ikgmUFjOXVUEijZn5NUQCkMPiTlp4mNRqBp1b5x3XYLjgkTe6UXRNIyXyhRoxAIqaVjgsEGUCMzsxLcg1PL2g+BSQXKs1r2bTzgs1qP0BgMaFGanwkgt4QVJIBFH0U1CHcPC/E8fJQtCZsnvEhJyghK2JKbZrBk9amOY/4e42ZOzrm51mgzlaSmgoCm4LG+sd/g+GIW6lJCi2Wo0cEdGr6xcbnjPKa588SwTFRwiABcmXKYDnEp4ngPD/hZPi+H7OT4um/lCn88CPCZMgPQZlAE+WVoqnj0s17vD017xNP9sPbl+DpxaM7FYMN/hJQteXKHyi0zFYUM2BStw7pRIYVIapFaRhcY47h0D/EIlpBY1ci9PubiFZveYtCZnDlSUiXmSQ5CcxKVEtlGhNd4pzqvCY6T+Mw/wDy7/Zhv++I/jMP/wAu/wBmG/745OZwriWY/aSnBLHNQJJFCGuwgf8AJeJEkpmSyoEt4zlA2Ia7xrsz1jspOLwpVlOBSijuUSDqNiT/AGgUrieEU+TBpUQWbu5Q0NQ9xSOTmdmcchRUlaTmNQC5Ic8mi07s7jVKSErRQJzErO5cimtn5Wh0ZPx2H8xkhL/wAbkmSfQAkmCS+LTGUkSGQaAEps2wV5Vjh8DwTFS5agmaAMzKoohrEfDsbilYbxHCMSKd4AhSQgBlvmapzZLH9IbYZGti8LJKsxlZDoQNRqCOoEAMoXTMI6/vSMmfwWehPeTpxKxbIlSS3i0ytqBq8Vlz5odPeOxqFoHlbLoI83O9b8b1qS1zkKUAkFJsoEE+Y08oseIJlnNPUgJ/GzvyFS8ZGGmTkqcpkqQ+ZajmSQHAJsoFhYa0EY44YCvvJxzjMol6lQ0DUA5ivpBJL61K2OOdqlSUHJJzIJ8OdJQlL/hupyFHSOI4xj8TiW71YAPwoPhSf8qBeup9YZ4xj5uJnFHeKEtBKkhLuKVSas7ChL3LbRmfwCpywcymBcZkHMoUuaAWOri7R02SM2tnhnD2Q6zm8X2edFCAxUUm7Alg96EUjN7QSFSw4dTq+6DSljV9I3VqDkqBAoyTUJ5ctOUFweISr4VZhZgxrtyjzX/re25458uXvxzPA19+CgoUPxpDFtM27Q1P4PlUQFyDzVmfzpHSkgbN5g9TAStOx9I1/wCnLfI3Lfxw/fUZSWa7gDf1heZu4yt6xsSCiYRLmISFq+8Q7Xty/U9I05UtcpIQVJCB8LM1dbR6OzTmsFMWogS0FYcUSCdQwO1RHd8M4bOloSFgJoAc1iS1CTRjsOcDwSFqUBQ5S4JankGY6QTivFUyEF13G5PoHarG1LwW2lzuMkhMygMs6OlklwHZxuWflCM9akqagI9Hv8otM4umaoJKAEVqq7tS1qxE6UwIWlwbHUWp1EIb/Zrja8IvvEKSUqbOj+oDWhoRW0fXeC8cTPyGVMYgg5Crwqo4BIvQu2zUMfno4Ut8fhPt1+tI3eznHBlEpZKaEBYuCbBvvJLWIZ4LM9h++V2/aXsVi8RNlTAJA7skt3l/Gk3IDfDHOq/4Z40Syj7GqnfOKUUNOsbfCcTiEZlypiJwUagKIWzAMUqBTyYBPWNjCduSJhRNlqQwSWynUlycpWGtWDvyHWOe7R9icdi1JLS0JCAnL3gPwkkG1Lwl/Kcbw2SmUkZ5pVMWEJLhQPcJuGsyzH0XB8fRNKlZ0sCyWOZxzb4S+kcz2o7QSJk9CJssFQocxWkABQNagsQT5kPFx5q8M/rm8RxnH+PwHOCcia+MOjxGuj7x6bxfHjMyTmBVkQ58SQqWMx8WxOojSxPC+H5/HLnBy5yrUoV/1OPRqXgmL4LwwJSoDEEqfKM1RQF2JeHvwjOcoxsNxvEd7MCpygwDpJoDmQDqGZyLlucMJ7RqUVoRMVnQCW8R1alQDXmIemcF4OHCps3MCHSy7jRyMvqWh+X2WwFSEqOaubMGP3gfnGuXLjvxTXJYniWOCppkKWoCbkTmUQi5cA5gHcoo/wB4bwSdj8fLuoiWopKFKmXSSXuuwDARodosKnDqSJCCoKU6golSM6lB1AWFk+jRz2P4sZk1CVIByy0JDgnKXNq0umsa7cassafEOJz5eRKisFSMxClGoIJCvxClwaRs8Jeal13rlUl3FadW29OeUriWeYpalFWZIIzVsgg0csHSoaOa9GMHiAychzAs4DipLAEXNWrs+4jHLL4srTm4UqQuUVJExRGUP8RT4hzYsKtrbSOaXiZqM6ZzhdgmjD4R0Lx2U6UoZWIQugSpnYOCWpr7wDH8OlYsLUT3c6WVAlqhOY5cwLZgzHqb78pOsyH4+e8CmpGIV3ysqXzOzZilVqEDXpG3KMtUycorXkIa7sTWje5cx7inAylkzFqCkAlCwkDM5OurJPw0NukZdMKQHJBUMwVoxGlquXYtFyu/6zq2MRnWBnyqs5DWOxG+j6iGeHo7tw6XUwFAcunrueUILUB965qMu9bUby94vwjIlBISSASxIr5HSOXom7615XEAn7wcXBTaFZvaUAkeH2+cKJmpSczudjCU3FpKicqb7GNZL8Pb8Xw+LIKFLZRNiLg/MW/eJl8TLmWtz4md6j/L+kej0d5HRuSXSJn4L+4cehpzjieI8QXOUVKPQCwetI9Ho1/zHJPDkAqAIfWp28o1TIKj4Cz787vHo9Fy+iB4clJqykq8LHqIVx2GCQqYNCAoPd7NHo9FPqvx0nAZhmJJchSG8Vj66x0WH45OlhlZJifxCvqI9Ho48/L45XlZyyM7jvabDJSiZ3Cgsln8Jbc6E7XF40Z/CgRKzgWpUkgF2qQ9t35R6PRufHaokdmkGalaFqTlsGcENrW7vptGerDzZKxOUU5A4ZL5iVZbuKWETHouPrPK2NKVORMS65SFkKIL6gG9QoEmtGEanDOLCYEolhmLBJGVIAoGIVto3tHo9Fkw/wBP4yckEd8DYqp4mAD0fLtGQMVLVPTKQkH7POSpADOEMzKL0XW3ziY9GuEnU2+C4rhgSmYQlDAS9GPj22t7xlyaKzG2RC2FD4cg8vKPR6D4DmDxZVLWupSgC6nLhA5W8MM90ZqBn+JYSSoXIGVbE7E/OPR6MW7K1GxJkpxCcqg457g8vaOQ7U8HQn4gFIBZmqCz08o9Hox946xznjn8fLAYpKgMo8NCzW6xnkKyuTqT1d49Hozus32MvETyaqUo7MWZ4rL4SpQzCYQ+nnHo9HpvnxrH/9k="/>
          <p:cNvSpPr>
            <a:spLocks noChangeAspect="1" noChangeArrowheads="1"/>
          </p:cNvSpPr>
          <p:nvPr/>
        </p:nvSpPr>
        <p:spPr bwMode="auto">
          <a:xfrm>
            <a:off x="1581032" y="-152400"/>
            <a:ext cx="312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sz="2000">
              <a:latin typeface="Arial" charset="0"/>
            </a:endParaRPr>
          </a:p>
        </p:txBody>
      </p:sp>
      <p:sp>
        <p:nvSpPr>
          <p:cNvPr id="6" name="object 62">
            <a:extLst>
              <a:ext uri="{FF2B5EF4-FFF2-40B4-BE49-F238E27FC236}">
                <a16:creationId xmlns:a16="http://schemas.microsoft.com/office/drawing/2014/main" id="{EDCC48A2-9C38-E447-A1B8-F170F38CA63F}"/>
              </a:ext>
            </a:extLst>
          </p:cNvPr>
          <p:cNvSpPr txBox="1"/>
          <p:nvPr/>
        </p:nvSpPr>
        <p:spPr>
          <a:xfrm>
            <a:off x="5447480" y="2140864"/>
            <a:ext cx="4990427" cy="2351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53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ea typeface="Calibri" charset="0"/>
                <a:cs typeface="Calibri" charset="0"/>
              </a:rPr>
              <a:t>Síguenos:</a:t>
            </a:r>
            <a:endParaRPr sz="1600" dirty="0"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</a:pPr>
            <a:endParaRPr sz="1600" dirty="0"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 dirty="0">
              <a:ea typeface="Calibri" charset="0"/>
              <a:cs typeface="Calibri" charset="0"/>
            </a:endParaRPr>
          </a:p>
          <a:p>
            <a:pPr marL="49530">
              <a:lnSpc>
                <a:spcPct val="100000"/>
              </a:lnSpc>
            </a:pPr>
            <a:r>
              <a:rPr spc="10" dirty="0">
                <a:solidFill>
                  <a:srgbClr val="FFFFFF"/>
                </a:solidFill>
                <a:ea typeface="Calibri" charset="0"/>
                <a:cs typeface="Calibri" charset="0"/>
              </a:rPr>
              <a:t>ProInversión</a:t>
            </a:r>
            <a:r>
              <a:rPr spc="5" dirty="0">
                <a:solidFill>
                  <a:srgbClr val="FFFFFF"/>
                </a:solidFill>
                <a:ea typeface="Calibri" charset="0"/>
                <a:cs typeface="Calibri" charset="0"/>
              </a:rPr>
              <a:t> </a:t>
            </a:r>
            <a:r>
              <a:rPr spc="10" dirty="0">
                <a:solidFill>
                  <a:srgbClr val="FFFFFF"/>
                </a:solidFill>
                <a:ea typeface="Calibri" charset="0"/>
                <a:cs typeface="Calibri" charset="0"/>
              </a:rPr>
              <a:t>Perú</a:t>
            </a:r>
            <a:endParaRPr dirty="0"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600" dirty="0">
              <a:ea typeface="Calibri" charset="0"/>
              <a:cs typeface="Calibri" charset="0"/>
            </a:endParaRPr>
          </a:p>
          <a:p>
            <a:pPr>
              <a:spcBef>
                <a:spcPct val="0"/>
              </a:spcBef>
            </a:pPr>
            <a:r>
              <a:rPr lang="es-ES" altLang="es-PE" sz="1600" dirty="0">
                <a:solidFill>
                  <a:schemeClr val="bg1"/>
                </a:solidFill>
                <a:latin typeface="Arial Regular"/>
              </a:rPr>
              <a:t>e. dmiralles@proinversion.gob.pe</a:t>
            </a:r>
          </a:p>
          <a:p>
            <a:pPr>
              <a:spcBef>
                <a:spcPct val="0"/>
              </a:spcBef>
            </a:pPr>
            <a:endParaRPr lang="es-ES" altLang="es-PE" sz="1600" dirty="0">
              <a:solidFill>
                <a:schemeClr val="bg1"/>
              </a:solidFill>
              <a:latin typeface="Arial Regular"/>
            </a:endParaRPr>
          </a:p>
          <a:p>
            <a:pPr>
              <a:spcBef>
                <a:spcPct val="0"/>
              </a:spcBef>
            </a:pPr>
            <a:r>
              <a:rPr lang="es-ES" altLang="es-PE" sz="1600" b="1" dirty="0">
                <a:solidFill>
                  <a:schemeClr val="bg1"/>
                </a:solidFill>
                <a:latin typeface="Arial Regular"/>
              </a:rPr>
              <a:t>WWW.OBRASPORIMPUESTOS.PE</a:t>
            </a:r>
            <a:endParaRPr lang="es-ES" sz="1600" dirty="0">
              <a:ea typeface="Calibri" charset="0"/>
              <a:cs typeface="Calibri" charset="0"/>
            </a:endParaRPr>
          </a:p>
          <a:p>
            <a:pPr marL="13335">
              <a:lnSpc>
                <a:spcPct val="100000"/>
              </a:lnSpc>
            </a:pPr>
            <a:r>
              <a:rPr b="1" spc="50" dirty="0">
                <a:solidFill>
                  <a:srgbClr val="FFFFFF"/>
                </a:solidFill>
                <a:ea typeface="Calibri" charset="0"/>
                <a:cs typeface="Calibri" charset="0"/>
              </a:rPr>
              <a:t>WWW.PROINVERSION.GOB.PE</a:t>
            </a:r>
            <a:endParaRPr b="1" dirty="0">
              <a:ea typeface="Calibri" charset="0"/>
              <a:cs typeface="Calibri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3497429-D01E-1D4C-8939-85A54CFF65F1}"/>
              </a:ext>
            </a:extLst>
          </p:cNvPr>
          <p:cNvCxnSpPr/>
          <p:nvPr/>
        </p:nvCxnSpPr>
        <p:spPr>
          <a:xfrm>
            <a:off x="4756241" y="1906670"/>
            <a:ext cx="14015" cy="282031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06A5F7CA-A066-A845-9005-16E106FE2B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046" y="2510259"/>
            <a:ext cx="2031674" cy="30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092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4ED47858104E2488F9CC91C2650E091" ma:contentTypeVersion="2" ma:contentTypeDescription="Crear nuevo documento." ma:contentTypeScope="" ma:versionID="39ff88f0128761abe96a9cd7a7171ba0">
  <xsd:schema xmlns:xsd="http://www.w3.org/2001/XMLSchema" xmlns:xs="http://www.w3.org/2001/XMLSchema" xmlns:p="http://schemas.microsoft.com/office/2006/metadata/properties" xmlns:ns2="3e793a96-8771-4f7d-a298-17c765af8077" targetNamespace="http://schemas.microsoft.com/office/2006/metadata/properties" ma:root="true" ma:fieldsID="77c0436dc5a60bbec4f418113308a37d" ns2:_="">
    <xsd:import namespace="3e793a96-8771-4f7d-a298-17c765af80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793a96-8771-4f7d-a298-17c765af80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3F0EAB-0639-4490-8A20-CA92019BAC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793a96-8771-4f7d-a298-17c765af80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EC2437-1182-44F4-8DEF-8F5F8462B0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29E7D7-3CB0-49B0-A5F0-5C6DB969281A}">
  <ds:schemaRefs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3e793a96-8771-4f7d-a298-17c765af807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4593</TotalTime>
  <Words>652</Words>
  <Application>Microsoft Office PowerPoint</Application>
  <PresentationFormat>Panorámica</PresentationFormat>
  <Paragraphs>97</Paragraphs>
  <Slides>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Abadi</vt:lpstr>
      <vt:lpstr>Arial</vt:lpstr>
      <vt:lpstr>Arial Narrow</vt:lpstr>
      <vt:lpstr>Arial Regular</vt:lpstr>
      <vt:lpstr>Arial Rounded MT Bold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Hoja de Ruta</vt:lpstr>
      <vt:lpstr>DIRECCIÓN DE INVERSIONES DESCENTRALIZADAS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PI-Oficce365-33</dc:creator>
  <cp:lastModifiedBy>Denisse Miralles Miralles</cp:lastModifiedBy>
  <cp:revision>817</cp:revision>
  <cp:lastPrinted>2019-06-19T20:31:41Z</cp:lastPrinted>
  <dcterms:created xsi:type="dcterms:W3CDTF">2019-06-18T15:26:37Z</dcterms:created>
  <dcterms:modified xsi:type="dcterms:W3CDTF">2021-03-04T14:54:39Z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0x010100B4ED47858104E2488F9CC91C2650E091</vt:lpwstr>
  </property>
  <property fmtid="{D5CDD505-2E9C-101B-9397-08002B2CF9AE}" pid="3" name="NXPowerLiteLastOptimized">
    <vt:lpwstr>7062013</vt:lpwstr>
  </property>
  <property fmtid="{D5CDD505-2E9C-101B-9397-08002B2CF9AE}" pid="4" name="NXPowerLiteSettings">
    <vt:lpwstr>C7000400038000</vt:lpwstr>
  </property>
  <property fmtid="{D5CDD505-2E9C-101B-9397-08002B2CF9AE}" pid="5" name="NXPowerLiteVersion">
    <vt:lpwstr>S9.0.1</vt:lpwstr>
  </property>
</Properties>
</file>