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96.jpg" ContentType="image/jpg"/>
  <Override PartName="/ppt/media/image99.jpg" ContentType="image/jpg"/>
  <Override PartName="/ppt/media/image100.jpg" ContentType="image/jpg"/>
  <Override PartName="/ppt/media/image101.jpg" ContentType="image/jpg"/>
  <Override PartName="/ppt/media/image102.jpg" ContentType="image/jpg"/>
  <Override PartName="/ppt/media/image103.jpg" ContentType="image/jpg"/>
  <Override PartName="/ppt/media/image104.jpg" ContentType="image/jpg"/>
  <Override PartName="/ppt/media/image105.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0" r:id="rId3"/>
    <p:sldMasterId id="2147483687" r:id="rId4"/>
    <p:sldMasterId id="2147483693" r:id="rId5"/>
    <p:sldMasterId id="2147483699" r:id="rId6"/>
  </p:sldMasterIdLst>
  <p:notesMasterIdLst>
    <p:notesMasterId r:id="rId52"/>
  </p:notesMasterIdLst>
  <p:sldIdLst>
    <p:sldId id="386" r:id="rId7"/>
    <p:sldId id="387" r:id="rId8"/>
    <p:sldId id="362" r:id="rId9"/>
    <p:sldId id="363" r:id="rId10"/>
    <p:sldId id="364" r:id="rId11"/>
    <p:sldId id="365" r:id="rId12"/>
    <p:sldId id="366" r:id="rId13"/>
    <p:sldId id="367" r:id="rId14"/>
    <p:sldId id="368" r:id="rId15"/>
    <p:sldId id="369" r:id="rId16"/>
    <p:sldId id="370" r:id="rId17"/>
    <p:sldId id="371" r:id="rId18"/>
    <p:sldId id="356" r:id="rId19"/>
    <p:sldId id="321" r:id="rId20"/>
    <p:sldId id="344" r:id="rId21"/>
    <p:sldId id="373" r:id="rId22"/>
    <p:sldId id="374" r:id="rId23"/>
    <p:sldId id="357" r:id="rId24"/>
    <p:sldId id="342" r:id="rId25"/>
    <p:sldId id="347" r:id="rId26"/>
    <p:sldId id="391" r:id="rId27"/>
    <p:sldId id="377" r:id="rId28"/>
    <p:sldId id="359" r:id="rId29"/>
    <p:sldId id="334" r:id="rId30"/>
    <p:sldId id="349" r:id="rId31"/>
    <p:sldId id="393" r:id="rId32"/>
    <p:sldId id="394" r:id="rId33"/>
    <p:sldId id="358" r:id="rId34"/>
    <p:sldId id="325" r:id="rId35"/>
    <p:sldId id="326" r:id="rId36"/>
    <p:sldId id="327" r:id="rId37"/>
    <p:sldId id="392" r:id="rId38"/>
    <p:sldId id="329" r:id="rId39"/>
    <p:sldId id="330" r:id="rId40"/>
    <p:sldId id="331" r:id="rId41"/>
    <p:sldId id="332" r:id="rId42"/>
    <p:sldId id="379" r:id="rId43"/>
    <p:sldId id="360" r:id="rId44"/>
    <p:sldId id="338" r:id="rId45"/>
    <p:sldId id="351" r:id="rId46"/>
    <p:sldId id="352" r:id="rId47"/>
    <p:sldId id="380" r:id="rId48"/>
    <p:sldId id="388" r:id="rId49"/>
    <p:sldId id="323" r:id="rId50"/>
    <p:sldId id="389" r:id="rId51"/>
  </p:sldIdLst>
  <p:sldSz cx="20104100" cy="11309350"/>
  <p:notesSz cx="20104100" cy="1130935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A9E"/>
    <a:srgbClr val="215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2AFF8-6C65-0713-3287-34D95E202EA9}" v="135" dt="2021-02-13T01:34:15.7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autoAdjust="0"/>
    <p:restoredTop sz="94364" autoAdjust="0"/>
  </p:normalViewPr>
  <p:slideViewPr>
    <p:cSldViewPr>
      <p:cViewPr varScale="1">
        <p:scale>
          <a:sx n="70" d="100"/>
          <a:sy n="70" d="100"/>
        </p:scale>
        <p:origin x="37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2ddbdb1341ee1b3f4c34e9202ed0b11cd9321a8a6d552313e3328d161e67d32::" providerId="AD" clId="Web-{67D2AFF8-6C65-0713-3287-34D95E202EA9}"/>
    <pc:docChg chg="modSld">
      <pc:chgData name="Guest User" userId="S::urn:spo:anon#92ddbdb1341ee1b3f4c34e9202ed0b11cd9321a8a6d552313e3328d161e67d32::" providerId="AD" clId="Web-{67D2AFF8-6C65-0713-3287-34D95E202EA9}" dt="2021-02-13T01:34:15.709" v="114" actId="1076"/>
      <pc:docMkLst>
        <pc:docMk/>
      </pc:docMkLst>
      <pc:sldChg chg="modSp">
        <pc:chgData name="Guest User" userId="S::urn:spo:anon#92ddbdb1341ee1b3f4c34e9202ed0b11cd9321a8a6d552313e3328d161e67d32::" providerId="AD" clId="Web-{67D2AFF8-6C65-0713-3287-34D95E202EA9}" dt="2021-02-13T01:28:04.029" v="21"/>
        <pc:sldMkLst>
          <pc:docMk/>
          <pc:sldMk cId="1816566100" sldId="347"/>
        </pc:sldMkLst>
        <pc:graphicFrameChg chg="mod modGraphic">
          <ac:chgData name="Guest User" userId="S::urn:spo:anon#92ddbdb1341ee1b3f4c34e9202ed0b11cd9321a8a6d552313e3328d161e67d32::" providerId="AD" clId="Web-{67D2AFF8-6C65-0713-3287-34D95E202EA9}" dt="2021-02-13T01:28:04.029" v="21"/>
          <ac:graphicFrameMkLst>
            <pc:docMk/>
            <pc:sldMk cId="1816566100" sldId="347"/>
            <ac:graphicFrameMk id="6" creationId="{00000000-0000-0000-0000-000000000000}"/>
          </ac:graphicFrameMkLst>
        </pc:graphicFrameChg>
      </pc:sldChg>
      <pc:sldChg chg="modSp">
        <pc:chgData name="Guest User" userId="S::urn:spo:anon#92ddbdb1341ee1b3f4c34e9202ed0b11cd9321a8a6d552313e3328d161e67d32::" providerId="AD" clId="Web-{67D2AFF8-6C65-0713-3287-34D95E202EA9}" dt="2021-02-13T01:28:37.594" v="53"/>
        <pc:sldMkLst>
          <pc:docMk/>
          <pc:sldMk cId="1758591198" sldId="349"/>
        </pc:sldMkLst>
        <pc:graphicFrameChg chg="mod modGraphic">
          <ac:chgData name="Guest User" userId="S::urn:spo:anon#92ddbdb1341ee1b3f4c34e9202ed0b11cd9321a8a6d552313e3328d161e67d32::" providerId="AD" clId="Web-{67D2AFF8-6C65-0713-3287-34D95E202EA9}" dt="2021-02-13T01:28:37.594" v="53"/>
          <ac:graphicFrameMkLst>
            <pc:docMk/>
            <pc:sldMk cId="1758591198" sldId="349"/>
            <ac:graphicFrameMk id="6" creationId="{00000000-0000-0000-0000-000000000000}"/>
          </ac:graphicFrameMkLst>
        </pc:graphicFrameChg>
      </pc:sldChg>
      <pc:sldChg chg="modSp">
        <pc:chgData name="Guest User" userId="S::urn:spo:anon#92ddbdb1341ee1b3f4c34e9202ed0b11cd9321a8a6d552313e3328d161e67d32::" providerId="AD" clId="Web-{67D2AFF8-6C65-0713-3287-34D95E202EA9}" dt="2021-02-13T01:29:08.361" v="89"/>
        <pc:sldMkLst>
          <pc:docMk/>
          <pc:sldMk cId="571576634" sldId="351"/>
        </pc:sldMkLst>
        <pc:graphicFrameChg chg="mod modGraphic">
          <ac:chgData name="Guest User" userId="S::urn:spo:anon#92ddbdb1341ee1b3f4c34e9202ed0b11cd9321a8a6d552313e3328d161e67d32::" providerId="AD" clId="Web-{67D2AFF8-6C65-0713-3287-34D95E202EA9}" dt="2021-02-13T01:29:08.361" v="89"/>
          <ac:graphicFrameMkLst>
            <pc:docMk/>
            <pc:sldMk cId="571576634" sldId="351"/>
            <ac:graphicFrameMk id="6" creationId="{00000000-0000-0000-0000-000000000000}"/>
          </ac:graphicFrameMkLst>
        </pc:graphicFrameChg>
      </pc:sldChg>
      <pc:sldChg chg="modSp">
        <pc:chgData name="Guest User" userId="S::urn:spo:anon#92ddbdb1341ee1b3f4c34e9202ed0b11cd9321a8a6d552313e3328d161e67d32::" providerId="AD" clId="Web-{67D2AFF8-6C65-0713-3287-34D95E202EA9}" dt="2021-02-13T01:34:15.709" v="114" actId="1076"/>
        <pc:sldMkLst>
          <pc:docMk/>
          <pc:sldMk cId="2072006410" sldId="388"/>
        </pc:sldMkLst>
        <pc:spChg chg="mod">
          <ac:chgData name="Guest User" userId="S::urn:spo:anon#92ddbdb1341ee1b3f4c34e9202ed0b11cd9321a8a6d552313e3328d161e67d32::" providerId="AD" clId="Web-{67D2AFF8-6C65-0713-3287-34D95E202EA9}" dt="2021-02-13T01:34:10.772" v="113" actId="1076"/>
          <ac:spMkLst>
            <pc:docMk/>
            <pc:sldMk cId="2072006410" sldId="388"/>
            <ac:spMk id="2" creationId="{00000000-0000-0000-0000-000000000000}"/>
          </ac:spMkLst>
        </pc:spChg>
        <pc:spChg chg="mod">
          <ac:chgData name="Guest User" userId="S::urn:spo:anon#92ddbdb1341ee1b3f4c34e9202ed0b11cd9321a8a6d552313e3328d161e67d32::" providerId="AD" clId="Web-{67D2AFF8-6C65-0713-3287-34D95E202EA9}" dt="2021-02-13T01:34:15.709" v="114" actId="1076"/>
          <ac:spMkLst>
            <pc:docMk/>
            <pc:sldMk cId="2072006410" sldId="388"/>
            <ac:spMk id="9" creationId="{981D31A1-238D-5A43-9EB3-AD2819FAA0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1A4AA-4CD0-4D80-8135-473E870E90B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
        </a:p>
      </dgm:t>
    </dgm:pt>
    <dgm:pt modelId="{E70FFA14-00A6-4C0D-B0E7-05D1AA8061DE}">
      <dgm:prSet phldrT="[Texto]" custT="1"/>
      <dgm:spPr/>
      <dgm:t>
        <a:bodyPr/>
        <a:lstStyle/>
        <a:p>
          <a:r>
            <a:rPr lang="es-ES" sz="1100" b="1" dirty="0"/>
            <a:t>Ámbitos de intervención</a:t>
          </a:r>
        </a:p>
      </dgm:t>
    </dgm:pt>
    <dgm:pt modelId="{2BE63235-DE37-4232-8688-3509B5FF792E}" type="parTrans" cxnId="{573DE73D-7D3B-4E32-8261-91F7D269378A}">
      <dgm:prSet/>
      <dgm:spPr/>
      <dgm:t>
        <a:bodyPr/>
        <a:lstStyle/>
        <a:p>
          <a:endParaRPr lang="es-ES"/>
        </a:p>
      </dgm:t>
    </dgm:pt>
    <dgm:pt modelId="{12F26078-4021-433A-90D4-0D05158BE869}" type="sibTrans" cxnId="{573DE73D-7D3B-4E32-8261-91F7D269378A}">
      <dgm:prSet/>
      <dgm:spPr/>
      <dgm:t>
        <a:bodyPr/>
        <a:lstStyle/>
        <a:p>
          <a:endParaRPr lang="es-ES"/>
        </a:p>
      </dgm:t>
    </dgm:pt>
    <dgm:pt modelId="{401B24AA-875B-491B-8658-8C149CBF844B}">
      <dgm:prSet phldrT="[Texto]" custT="1"/>
      <dgm:spPr>
        <a:solidFill>
          <a:schemeClr val="accent2">
            <a:lumMod val="75000"/>
          </a:schemeClr>
        </a:solidFill>
      </dgm:spPr>
      <dgm:t>
        <a:bodyPr/>
        <a:lstStyle/>
        <a:p>
          <a:r>
            <a:rPr lang="es-ES" sz="1100" b="1" dirty="0"/>
            <a:t>Estándares técnicos - normativos</a:t>
          </a:r>
        </a:p>
      </dgm:t>
    </dgm:pt>
    <dgm:pt modelId="{92250C7D-7C15-4F19-ACA5-FCC6A023583D}" type="parTrans" cxnId="{D5FA287E-837B-440E-AF3B-783A4F3C4153}">
      <dgm:prSet/>
      <dgm:spPr/>
      <dgm:t>
        <a:bodyPr/>
        <a:lstStyle/>
        <a:p>
          <a:endParaRPr lang="es-ES"/>
        </a:p>
      </dgm:t>
    </dgm:pt>
    <dgm:pt modelId="{712C5DE5-E335-4FFE-9D5A-D595B9E46BC7}" type="sibTrans" cxnId="{D5FA287E-837B-440E-AF3B-783A4F3C4153}">
      <dgm:prSet/>
      <dgm:spPr/>
      <dgm:t>
        <a:bodyPr/>
        <a:lstStyle/>
        <a:p>
          <a:endParaRPr lang="es-ES"/>
        </a:p>
      </dgm:t>
    </dgm:pt>
    <dgm:pt modelId="{42B54BD1-76CF-4A2F-8D21-F24B53896427}">
      <dgm:prSet phldrT="[Texto]"/>
      <dgm:spPr>
        <a:solidFill>
          <a:schemeClr val="accent6">
            <a:lumMod val="50000"/>
          </a:schemeClr>
        </a:solidFill>
      </dgm:spPr>
      <dgm:t>
        <a:bodyPr/>
        <a:lstStyle/>
        <a:p>
          <a:r>
            <a:rPr lang="es-ES" b="1" dirty="0"/>
            <a:t>Recursos financieros</a:t>
          </a:r>
        </a:p>
      </dgm:t>
    </dgm:pt>
    <dgm:pt modelId="{FB192206-F065-4338-BE72-301F92387B24}" type="parTrans" cxnId="{8D6F2EF8-835B-4814-8157-A9B606DD7C2D}">
      <dgm:prSet/>
      <dgm:spPr/>
      <dgm:t>
        <a:bodyPr/>
        <a:lstStyle/>
        <a:p>
          <a:endParaRPr lang="es-ES"/>
        </a:p>
      </dgm:t>
    </dgm:pt>
    <dgm:pt modelId="{ABD05329-7BE4-42DE-A1D5-07B693B1B678}" type="sibTrans" cxnId="{8D6F2EF8-835B-4814-8157-A9B606DD7C2D}">
      <dgm:prSet/>
      <dgm:spPr/>
      <dgm:t>
        <a:bodyPr/>
        <a:lstStyle/>
        <a:p>
          <a:endParaRPr lang="es-ES"/>
        </a:p>
      </dgm:t>
    </dgm:pt>
    <dgm:pt modelId="{B1D79EB5-FFE0-49F4-BAC3-3751F23E3F78}">
      <dgm:prSet phldrT="[Texto]" custT="1"/>
      <dgm:spPr/>
      <dgm:t>
        <a:bodyPr/>
        <a:lstStyle/>
        <a:p>
          <a:r>
            <a:rPr lang="es-ES" sz="2000" b="1" dirty="0"/>
            <a:t>Cartera de Inversiones</a:t>
          </a:r>
        </a:p>
      </dgm:t>
    </dgm:pt>
    <dgm:pt modelId="{115D7440-83E0-4BEA-9B0D-A46CBF3BE145}" type="parTrans" cxnId="{CEBCC99E-4BDD-4494-807C-88BE05DE1AB9}">
      <dgm:prSet/>
      <dgm:spPr/>
      <dgm:t>
        <a:bodyPr/>
        <a:lstStyle/>
        <a:p>
          <a:endParaRPr lang="es-ES"/>
        </a:p>
      </dgm:t>
    </dgm:pt>
    <dgm:pt modelId="{91E913BF-10ED-462B-80A9-2FD1B8B0D847}" type="sibTrans" cxnId="{CEBCC99E-4BDD-4494-807C-88BE05DE1AB9}">
      <dgm:prSet/>
      <dgm:spPr/>
      <dgm:t>
        <a:bodyPr/>
        <a:lstStyle/>
        <a:p>
          <a:endParaRPr lang="es-ES"/>
        </a:p>
      </dgm:t>
    </dgm:pt>
    <dgm:pt modelId="{93583C1A-32C3-4590-8F9E-944A022D9C48}" type="pres">
      <dgm:prSet presAssocID="{A4E1A4AA-4CD0-4D80-8135-473E870E90B9}" presName="Name0" presStyleCnt="0">
        <dgm:presLayoutVars>
          <dgm:chMax val="4"/>
          <dgm:resizeHandles val="exact"/>
        </dgm:presLayoutVars>
      </dgm:prSet>
      <dgm:spPr/>
    </dgm:pt>
    <dgm:pt modelId="{D8E4D04B-5739-4241-B3AC-196A931C5AFE}" type="pres">
      <dgm:prSet presAssocID="{A4E1A4AA-4CD0-4D80-8135-473E870E90B9}" presName="ellipse" presStyleLbl="trBgShp" presStyleIdx="0" presStyleCnt="1"/>
      <dgm:spPr/>
    </dgm:pt>
    <dgm:pt modelId="{163C6BAF-43B9-4D49-B501-A55F88E5A534}" type="pres">
      <dgm:prSet presAssocID="{A4E1A4AA-4CD0-4D80-8135-473E870E90B9}" presName="arrow1" presStyleLbl="fgShp" presStyleIdx="0" presStyleCnt="1"/>
      <dgm:spPr/>
    </dgm:pt>
    <dgm:pt modelId="{74256525-E8E4-4A4D-B8A0-79FBC7EEB999}" type="pres">
      <dgm:prSet presAssocID="{A4E1A4AA-4CD0-4D80-8135-473E870E90B9}" presName="rectangle" presStyleLbl="revTx" presStyleIdx="0" presStyleCnt="1">
        <dgm:presLayoutVars>
          <dgm:bulletEnabled val="1"/>
        </dgm:presLayoutVars>
      </dgm:prSet>
      <dgm:spPr/>
    </dgm:pt>
    <dgm:pt modelId="{EBD9149A-BD02-4FE7-A4C6-9E9B1E12B8A1}" type="pres">
      <dgm:prSet presAssocID="{401B24AA-875B-491B-8658-8C149CBF844B}" presName="item1" presStyleLbl="node1" presStyleIdx="0" presStyleCnt="3">
        <dgm:presLayoutVars>
          <dgm:bulletEnabled val="1"/>
        </dgm:presLayoutVars>
      </dgm:prSet>
      <dgm:spPr/>
    </dgm:pt>
    <dgm:pt modelId="{435FF925-E26D-47BA-A1CB-A07612C9A779}" type="pres">
      <dgm:prSet presAssocID="{42B54BD1-76CF-4A2F-8D21-F24B53896427}" presName="item2" presStyleLbl="node1" presStyleIdx="1" presStyleCnt="3">
        <dgm:presLayoutVars>
          <dgm:bulletEnabled val="1"/>
        </dgm:presLayoutVars>
      </dgm:prSet>
      <dgm:spPr/>
    </dgm:pt>
    <dgm:pt modelId="{F761ECC7-1746-4191-86B6-F65B46092FC2}" type="pres">
      <dgm:prSet presAssocID="{B1D79EB5-FFE0-49F4-BAC3-3751F23E3F78}" presName="item3" presStyleLbl="node1" presStyleIdx="2" presStyleCnt="3">
        <dgm:presLayoutVars>
          <dgm:bulletEnabled val="1"/>
        </dgm:presLayoutVars>
      </dgm:prSet>
      <dgm:spPr/>
    </dgm:pt>
    <dgm:pt modelId="{1684FD8C-2D10-4D61-B98B-099938D6B4B8}" type="pres">
      <dgm:prSet presAssocID="{A4E1A4AA-4CD0-4D80-8135-473E870E90B9}" presName="funnel" presStyleLbl="trAlignAcc1" presStyleIdx="0" presStyleCnt="1"/>
      <dgm:spPr/>
    </dgm:pt>
  </dgm:ptLst>
  <dgm:cxnLst>
    <dgm:cxn modelId="{E0214E2C-D3A8-493B-A994-53FC9AA31A57}" type="presOf" srcId="{B1D79EB5-FFE0-49F4-BAC3-3751F23E3F78}" destId="{74256525-E8E4-4A4D-B8A0-79FBC7EEB999}" srcOrd="0" destOrd="0" presId="urn:microsoft.com/office/officeart/2005/8/layout/funnel1"/>
    <dgm:cxn modelId="{573DE73D-7D3B-4E32-8261-91F7D269378A}" srcId="{A4E1A4AA-4CD0-4D80-8135-473E870E90B9}" destId="{E70FFA14-00A6-4C0D-B0E7-05D1AA8061DE}" srcOrd="0" destOrd="0" parTransId="{2BE63235-DE37-4232-8688-3509B5FF792E}" sibTransId="{12F26078-4021-433A-90D4-0D05158BE869}"/>
    <dgm:cxn modelId="{6616F05B-56BB-4C56-BCB9-6A83D60A0B22}" type="presOf" srcId="{401B24AA-875B-491B-8658-8C149CBF844B}" destId="{435FF925-E26D-47BA-A1CB-A07612C9A779}" srcOrd="0" destOrd="0" presId="urn:microsoft.com/office/officeart/2005/8/layout/funnel1"/>
    <dgm:cxn modelId="{6DCA8E69-B7CE-4DE5-BA5C-C89CD3CEFF9D}" type="presOf" srcId="{42B54BD1-76CF-4A2F-8D21-F24B53896427}" destId="{EBD9149A-BD02-4FE7-A4C6-9E9B1E12B8A1}" srcOrd="0" destOrd="0" presId="urn:microsoft.com/office/officeart/2005/8/layout/funnel1"/>
    <dgm:cxn modelId="{D5FA287E-837B-440E-AF3B-783A4F3C4153}" srcId="{A4E1A4AA-4CD0-4D80-8135-473E870E90B9}" destId="{401B24AA-875B-491B-8658-8C149CBF844B}" srcOrd="1" destOrd="0" parTransId="{92250C7D-7C15-4F19-ACA5-FCC6A023583D}" sibTransId="{712C5DE5-E335-4FFE-9D5A-D595B9E46BC7}"/>
    <dgm:cxn modelId="{2F098282-C5F0-4DDE-B4F9-26CC0FDC4AFD}" type="presOf" srcId="{A4E1A4AA-4CD0-4D80-8135-473E870E90B9}" destId="{93583C1A-32C3-4590-8F9E-944A022D9C48}" srcOrd="0" destOrd="0" presId="urn:microsoft.com/office/officeart/2005/8/layout/funnel1"/>
    <dgm:cxn modelId="{C8087291-A5E4-4FB9-8D7D-7D6482277C4C}" type="presOf" srcId="{E70FFA14-00A6-4C0D-B0E7-05D1AA8061DE}" destId="{F761ECC7-1746-4191-86B6-F65B46092FC2}" srcOrd="0" destOrd="0" presId="urn:microsoft.com/office/officeart/2005/8/layout/funnel1"/>
    <dgm:cxn modelId="{CEBCC99E-4BDD-4494-807C-88BE05DE1AB9}" srcId="{A4E1A4AA-4CD0-4D80-8135-473E870E90B9}" destId="{B1D79EB5-FFE0-49F4-BAC3-3751F23E3F78}" srcOrd="3" destOrd="0" parTransId="{115D7440-83E0-4BEA-9B0D-A46CBF3BE145}" sibTransId="{91E913BF-10ED-462B-80A9-2FD1B8B0D847}"/>
    <dgm:cxn modelId="{8D6F2EF8-835B-4814-8157-A9B606DD7C2D}" srcId="{A4E1A4AA-4CD0-4D80-8135-473E870E90B9}" destId="{42B54BD1-76CF-4A2F-8D21-F24B53896427}" srcOrd="2" destOrd="0" parTransId="{FB192206-F065-4338-BE72-301F92387B24}" sibTransId="{ABD05329-7BE4-42DE-A1D5-07B693B1B678}"/>
    <dgm:cxn modelId="{F7CC6F3A-BC74-4E3C-9454-A1C3AC5AA6DE}" type="presParOf" srcId="{93583C1A-32C3-4590-8F9E-944A022D9C48}" destId="{D8E4D04B-5739-4241-B3AC-196A931C5AFE}" srcOrd="0" destOrd="0" presId="urn:microsoft.com/office/officeart/2005/8/layout/funnel1"/>
    <dgm:cxn modelId="{DCC0E12A-62B8-4658-9FF0-0283C9372EC5}" type="presParOf" srcId="{93583C1A-32C3-4590-8F9E-944A022D9C48}" destId="{163C6BAF-43B9-4D49-B501-A55F88E5A534}" srcOrd="1" destOrd="0" presId="urn:microsoft.com/office/officeart/2005/8/layout/funnel1"/>
    <dgm:cxn modelId="{724D2F0D-FD3C-4BBD-BC30-EC85ED308607}" type="presParOf" srcId="{93583C1A-32C3-4590-8F9E-944A022D9C48}" destId="{74256525-E8E4-4A4D-B8A0-79FBC7EEB999}" srcOrd="2" destOrd="0" presId="urn:microsoft.com/office/officeart/2005/8/layout/funnel1"/>
    <dgm:cxn modelId="{273FE7DD-3CFF-4169-9BC9-B55F5BA26122}" type="presParOf" srcId="{93583C1A-32C3-4590-8F9E-944A022D9C48}" destId="{EBD9149A-BD02-4FE7-A4C6-9E9B1E12B8A1}" srcOrd="3" destOrd="0" presId="urn:microsoft.com/office/officeart/2005/8/layout/funnel1"/>
    <dgm:cxn modelId="{814D5E7B-1DDE-4F33-8E74-D19C1C5DC4D5}" type="presParOf" srcId="{93583C1A-32C3-4590-8F9E-944A022D9C48}" destId="{435FF925-E26D-47BA-A1CB-A07612C9A779}" srcOrd="4" destOrd="0" presId="urn:microsoft.com/office/officeart/2005/8/layout/funnel1"/>
    <dgm:cxn modelId="{56B71E96-0972-46E8-928A-74AF6DA94173}" type="presParOf" srcId="{93583C1A-32C3-4590-8F9E-944A022D9C48}" destId="{F761ECC7-1746-4191-86B6-F65B46092FC2}" srcOrd="5" destOrd="0" presId="urn:microsoft.com/office/officeart/2005/8/layout/funnel1"/>
    <dgm:cxn modelId="{CA756656-89C4-4CDA-A13B-7CB168F87D6D}" type="presParOf" srcId="{93583C1A-32C3-4590-8F9E-944A022D9C48}" destId="{1684FD8C-2D10-4D61-B98B-099938D6B4B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57CAB-57D3-4A56-A153-F6D15885EAC6}"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
        </a:p>
      </dgm:t>
    </dgm:pt>
    <dgm:pt modelId="{D391293B-83E7-49BD-84A5-9E5C847D741D}">
      <dgm:prSet phldrT="[Texto]"/>
      <dgm:spPr>
        <a:solidFill>
          <a:schemeClr val="accent5"/>
        </a:solidFill>
      </dgm:spPr>
      <dgm:t>
        <a:bodyPr/>
        <a:lstStyle/>
        <a:p>
          <a:r>
            <a:rPr lang="es-ES" dirty="0"/>
            <a:t>C.01</a:t>
          </a:r>
        </a:p>
      </dgm:t>
    </dgm:pt>
    <dgm:pt modelId="{79720002-2247-47C8-BF16-F01A6781B549}" type="parTrans" cxnId="{FFCDF2FE-F4E6-47C3-9313-00D7289BE2C2}">
      <dgm:prSet/>
      <dgm:spPr/>
      <dgm:t>
        <a:bodyPr/>
        <a:lstStyle/>
        <a:p>
          <a:endParaRPr lang="es-ES"/>
        </a:p>
      </dgm:t>
    </dgm:pt>
    <dgm:pt modelId="{4B563D4A-65FD-49D9-AEFD-E635ECE8B13D}" type="sibTrans" cxnId="{FFCDF2FE-F4E6-47C3-9313-00D7289BE2C2}">
      <dgm:prSet/>
      <dgm:spPr/>
      <dgm:t>
        <a:bodyPr/>
        <a:lstStyle/>
        <a:p>
          <a:endParaRPr lang="es-ES"/>
        </a:p>
      </dgm:t>
    </dgm:pt>
    <dgm:pt modelId="{0E86D89A-8C68-4E9D-AB73-16EAB238B226}">
      <dgm:prSet phldrT="[Texto]"/>
      <dgm:spPr/>
      <dgm:t>
        <a:bodyPr/>
        <a:lstStyle/>
        <a:p>
          <a:r>
            <a:rPr lang="es-ES" b="1" dirty="0"/>
            <a:t>Adecuado  almacenamiento, adecuado barrido de vías urbanas y áreas públicas.</a:t>
          </a:r>
        </a:p>
      </dgm:t>
    </dgm:pt>
    <dgm:pt modelId="{396C9249-17C1-443B-A614-3D35A291CA45}" type="parTrans" cxnId="{DD212125-D003-4AED-8F10-462E1ADA517B}">
      <dgm:prSet/>
      <dgm:spPr/>
      <dgm:t>
        <a:bodyPr/>
        <a:lstStyle/>
        <a:p>
          <a:endParaRPr lang="es-ES"/>
        </a:p>
      </dgm:t>
    </dgm:pt>
    <dgm:pt modelId="{7C10B40A-8B3D-44FD-9A60-5780272A0E03}" type="sibTrans" cxnId="{DD212125-D003-4AED-8F10-462E1ADA517B}">
      <dgm:prSet/>
      <dgm:spPr/>
      <dgm:t>
        <a:bodyPr/>
        <a:lstStyle/>
        <a:p>
          <a:endParaRPr lang="es-ES"/>
        </a:p>
      </dgm:t>
    </dgm:pt>
    <dgm:pt modelId="{600295F4-FB09-403D-A945-23D2A023C9EF}">
      <dgm:prSet phldrT="[Texto]"/>
      <dgm:spPr>
        <a:solidFill>
          <a:schemeClr val="accent5"/>
        </a:solidFill>
      </dgm:spPr>
      <dgm:t>
        <a:bodyPr/>
        <a:lstStyle/>
        <a:p>
          <a:r>
            <a:rPr lang="es-ES" dirty="0"/>
            <a:t>C.02</a:t>
          </a:r>
        </a:p>
      </dgm:t>
    </dgm:pt>
    <dgm:pt modelId="{541283C8-9E39-4164-8667-F95E935B390A}" type="parTrans" cxnId="{A44AB508-3E05-4B28-8A2A-72595B3BFB5E}">
      <dgm:prSet/>
      <dgm:spPr/>
      <dgm:t>
        <a:bodyPr/>
        <a:lstStyle/>
        <a:p>
          <a:endParaRPr lang="es-ES"/>
        </a:p>
      </dgm:t>
    </dgm:pt>
    <dgm:pt modelId="{791B4985-F5BD-4247-82DE-E4741E9DCBF8}" type="sibTrans" cxnId="{A44AB508-3E05-4B28-8A2A-72595B3BFB5E}">
      <dgm:prSet/>
      <dgm:spPr/>
      <dgm:t>
        <a:bodyPr/>
        <a:lstStyle/>
        <a:p>
          <a:endParaRPr lang="es-ES"/>
        </a:p>
      </dgm:t>
    </dgm:pt>
    <dgm:pt modelId="{A8D7DA09-5BFA-4DC9-AACD-F22A687240BA}">
      <dgm:prSet phldrT="[Texto]"/>
      <dgm:spPr/>
      <dgm:t>
        <a:bodyPr/>
        <a:lstStyle/>
        <a:p>
          <a:r>
            <a:rPr lang="es-ES" b="1" dirty="0"/>
            <a:t>Adecuada capacidad para la recolección y transporte, adecuada valorización de los residuos sólidos.</a:t>
          </a:r>
        </a:p>
      </dgm:t>
    </dgm:pt>
    <dgm:pt modelId="{C0D3112F-797F-4FCA-B47D-230148B655DE}" type="parTrans" cxnId="{F01CBE01-4BD7-4B81-A1FD-6099A57646DB}">
      <dgm:prSet/>
      <dgm:spPr/>
      <dgm:t>
        <a:bodyPr/>
        <a:lstStyle/>
        <a:p>
          <a:endParaRPr lang="es-ES"/>
        </a:p>
      </dgm:t>
    </dgm:pt>
    <dgm:pt modelId="{2ABF3102-E29B-4689-9A18-2DAA24F49424}" type="sibTrans" cxnId="{F01CBE01-4BD7-4B81-A1FD-6099A57646DB}">
      <dgm:prSet/>
      <dgm:spPr/>
      <dgm:t>
        <a:bodyPr/>
        <a:lstStyle/>
        <a:p>
          <a:endParaRPr lang="es-ES"/>
        </a:p>
      </dgm:t>
    </dgm:pt>
    <dgm:pt modelId="{37099F6D-DA94-4418-847B-B14A42E96E88}">
      <dgm:prSet phldrT="[Texto]"/>
      <dgm:spPr>
        <a:solidFill>
          <a:schemeClr val="accent5"/>
        </a:solidFill>
      </dgm:spPr>
      <dgm:t>
        <a:bodyPr/>
        <a:lstStyle/>
        <a:p>
          <a:r>
            <a:rPr lang="es-ES" dirty="0"/>
            <a:t>C.03</a:t>
          </a:r>
        </a:p>
      </dgm:t>
    </dgm:pt>
    <dgm:pt modelId="{400D51D7-5217-437D-B42D-D7C7FA43881F}" type="parTrans" cxnId="{AF9FFFB5-291E-4216-88F2-AB441030CF7C}">
      <dgm:prSet/>
      <dgm:spPr/>
      <dgm:t>
        <a:bodyPr/>
        <a:lstStyle/>
        <a:p>
          <a:endParaRPr lang="es-ES"/>
        </a:p>
      </dgm:t>
    </dgm:pt>
    <dgm:pt modelId="{BF68FB02-33D7-4239-B1DB-D0EAE6D66138}" type="sibTrans" cxnId="{AF9FFFB5-291E-4216-88F2-AB441030CF7C}">
      <dgm:prSet/>
      <dgm:spPr/>
      <dgm:t>
        <a:bodyPr/>
        <a:lstStyle/>
        <a:p>
          <a:endParaRPr lang="es-ES"/>
        </a:p>
      </dgm:t>
    </dgm:pt>
    <dgm:pt modelId="{516D62AC-2E1A-4D91-AFB0-C47115CC13ED}">
      <dgm:prSet phldrT="[Texto]" custT="1"/>
      <dgm:spPr/>
      <dgm:t>
        <a:bodyPr/>
        <a:lstStyle/>
        <a:p>
          <a:r>
            <a:rPr lang="es-ES" sz="2600" b="1" dirty="0"/>
            <a:t>Adecuada disposición final de los residuos sólidos, eficiente gestión técnica, administrativa, económica y financiera del servicio de limpieza pública.</a:t>
          </a:r>
        </a:p>
      </dgm:t>
    </dgm:pt>
    <dgm:pt modelId="{75CB6317-175C-4B5F-BC98-C5C69CE8DEA9}" type="parTrans" cxnId="{0AF776B2-943D-417F-ABB0-57F05D9593CC}">
      <dgm:prSet/>
      <dgm:spPr/>
      <dgm:t>
        <a:bodyPr/>
        <a:lstStyle/>
        <a:p>
          <a:endParaRPr lang="es-ES"/>
        </a:p>
      </dgm:t>
    </dgm:pt>
    <dgm:pt modelId="{DFC2493C-564D-42E8-8647-10A031D2AF5E}" type="sibTrans" cxnId="{0AF776B2-943D-417F-ABB0-57F05D9593CC}">
      <dgm:prSet/>
      <dgm:spPr/>
      <dgm:t>
        <a:bodyPr/>
        <a:lstStyle/>
        <a:p>
          <a:endParaRPr lang="es-ES"/>
        </a:p>
      </dgm:t>
    </dgm:pt>
    <dgm:pt modelId="{064DC66B-E49B-4521-A18E-7E3A80C7E99D}">
      <dgm:prSet phldrT="[Texto]"/>
      <dgm:spPr>
        <a:solidFill>
          <a:schemeClr val="accent5"/>
        </a:solidFill>
      </dgm:spPr>
      <dgm:t>
        <a:bodyPr/>
        <a:lstStyle/>
        <a:p>
          <a:r>
            <a:rPr lang="es-ES" dirty="0"/>
            <a:t>C.04</a:t>
          </a:r>
        </a:p>
      </dgm:t>
    </dgm:pt>
    <dgm:pt modelId="{FF020F84-B1CE-4E5D-98FD-A07A8E476823}" type="parTrans" cxnId="{00313839-23AC-4A4B-8C95-D2396744A60B}">
      <dgm:prSet/>
      <dgm:spPr/>
      <dgm:t>
        <a:bodyPr/>
        <a:lstStyle/>
        <a:p>
          <a:endParaRPr lang="es-ES"/>
        </a:p>
      </dgm:t>
    </dgm:pt>
    <dgm:pt modelId="{850FAF03-2F1D-46F5-8B5D-1FDFF32AF2F3}" type="sibTrans" cxnId="{00313839-23AC-4A4B-8C95-D2396744A60B}">
      <dgm:prSet/>
      <dgm:spPr/>
      <dgm:t>
        <a:bodyPr/>
        <a:lstStyle/>
        <a:p>
          <a:endParaRPr lang="es-ES"/>
        </a:p>
      </dgm:t>
    </dgm:pt>
    <dgm:pt modelId="{AABD759E-DDB5-4E4F-B03C-DB0791DA3AD7}">
      <dgm:prSet/>
      <dgm:spPr/>
      <dgm:t>
        <a:bodyPr/>
        <a:lstStyle/>
        <a:p>
          <a:endParaRPr lang="es-ES" dirty="0"/>
        </a:p>
      </dgm:t>
    </dgm:pt>
    <dgm:pt modelId="{BE092A21-A438-415D-B427-3F4237F6604D}" type="parTrans" cxnId="{77740F99-3B11-46D3-91A1-0111B3FA0EB5}">
      <dgm:prSet/>
      <dgm:spPr/>
      <dgm:t>
        <a:bodyPr/>
        <a:lstStyle/>
        <a:p>
          <a:endParaRPr lang="es-ES"/>
        </a:p>
      </dgm:t>
    </dgm:pt>
    <dgm:pt modelId="{15380555-D77C-48AD-A417-0AA6CEC2BED8}" type="sibTrans" cxnId="{77740F99-3B11-46D3-91A1-0111B3FA0EB5}">
      <dgm:prSet/>
      <dgm:spPr/>
      <dgm:t>
        <a:bodyPr/>
        <a:lstStyle/>
        <a:p>
          <a:endParaRPr lang="es-ES"/>
        </a:p>
      </dgm:t>
    </dgm:pt>
    <dgm:pt modelId="{F19135A6-6928-457B-B21F-F570016F432B}">
      <dgm:prSet custT="1"/>
      <dgm:spPr/>
      <dgm:t>
        <a:bodyPr/>
        <a:lstStyle/>
        <a:p>
          <a:r>
            <a:rPr lang="es-ES" sz="2600" b="1" dirty="0"/>
            <a:t>Adecuada educación y cultura ambiental de la población.</a:t>
          </a:r>
        </a:p>
      </dgm:t>
    </dgm:pt>
    <dgm:pt modelId="{052D801D-9F0D-4602-B615-770ADF4DBCB8}" type="parTrans" cxnId="{2EEC373E-27E5-4864-A6C6-F0BA968495A2}">
      <dgm:prSet/>
      <dgm:spPr/>
      <dgm:t>
        <a:bodyPr/>
        <a:lstStyle/>
        <a:p>
          <a:endParaRPr lang="es-ES"/>
        </a:p>
      </dgm:t>
    </dgm:pt>
    <dgm:pt modelId="{2028D646-BCB2-4301-A7C9-AF557DBBDE4F}" type="sibTrans" cxnId="{2EEC373E-27E5-4864-A6C6-F0BA968495A2}">
      <dgm:prSet/>
      <dgm:spPr/>
      <dgm:t>
        <a:bodyPr/>
        <a:lstStyle/>
        <a:p>
          <a:endParaRPr lang="es-ES"/>
        </a:p>
      </dgm:t>
    </dgm:pt>
    <dgm:pt modelId="{6DC088E2-B39C-4869-B50B-26EDDFD87859}" type="pres">
      <dgm:prSet presAssocID="{0CF57CAB-57D3-4A56-A153-F6D15885EAC6}" presName="linearFlow" presStyleCnt="0">
        <dgm:presLayoutVars>
          <dgm:dir/>
          <dgm:animLvl val="lvl"/>
          <dgm:resizeHandles val="exact"/>
        </dgm:presLayoutVars>
      </dgm:prSet>
      <dgm:spPr/>
    </dgm:pt>
    <dgm:pt modelId="{66FCA7E7-45F8-443E-B838-49761BCD037B}" type="pres">
      <dgm:prSet presAssocID="{D391293B-83E7-49BD-84A5-9E5C847D741D}" presName="composite" presStyleCnt="0"/>
      <dgm:spPr/>
    </dgm:pt>
    <dgm:pt modelId="{376CECE9-BD0E-4432-82B9-F1FBBFA24702}" type="pres">
      <dgm:prSet presAssocID="{D391293B-83E7-49BD-84A5-9E5C847D741D}" presName="parentText" presStyleLbl="alignNode1" presStyleIdx="0" presStyleCnt="4" custScaleX="104542" custLinFactNeighborY="0">
        <dgm:presLayoutVars>
          <dgm:chMax val="1"/>
          <dgm:bulletEnabled val="1"/>
        </dgm:presLayoutVars>
      </dgm:prSet>
      <dgm:spPr/>
    </dgm:pt>
    <dgm:pt modelId="{ED10A58E-3F5A-42A9-B4F2-000702760E7C}" type="pres">
      <dgm:prSet presAssocID="{D391293B-83E7-49BD-84A5-9E5C847D741D}" presName="descendantText" presStyleLbl="alignAcc1" presStyleIdx="0" presStyleCnt="4" custScaleX="99977" custLinFactNeighborX="0" custLinFactNeighborY="0">
        <dgm:presLayoutVars>
          <dgm:bulletEnabled val="1"/>
        </dgm:presLayoutVars>
      </dgm:prSet>
      <dgm:spPr/>
    </dgm:pt>
    <dgm:pt modelId="{9E1879A4-B6C9-4F4E-A870-3B0B4D47B76A}" type="pres">
      <dgm:prSet presAssocID="{4B563D4A-65FD-49D9-AEFD-E635ECE8B13D}" presName="sp" presStyleCnt="0"/>
      <dgm:spPr/>
    </dgm:pt>
    <dgm:pt modelId="{10DEA129-4A20-4F4A-8ECC-46E4022FB804}" type="pres">
      <dgm:prSet presAssocID="{600295F4-FB09-403D-A945-23D2A023C9EF}" presName="composite" presStyleCnt="0"/>
      <dgm:spPr/>
    </dgm:pt>
    <dgm:pt modelId="{D4E5F9BD-5DAD-4057-83BF-38AF497F68D5}" type="pres">
      <dgm:prSet presAssocID="{600295F4-FB09-403D-A945-23D2A023C9EF}" presName="parentText" presStyleLbl="alignNode1" presStyleIdx="1" presStyleCnt="4" custScaleX="102872" custLinFactNeighborY="0">
        <dgm:presLayoutVars>
          <dgm:chMax val="1"/>
          <dgm:bulletEnabled val="1"/>
        </dgm:presLayoutVars>
      </dgm:prSet>
      <dgm:spPr/>
    </dgm:pt>
    <dgm:pt modelId="{3C437B29-8267-4528-8820-24F171D10A89}" type="pres">
      <dgm:prSet presAssocID="{600295F4-FB09-403D-A945-23D2A023C9EF}" presName="descendantText" presStyleLbl="alignAcc1" presStyleIdx="1" presStyleCnt="4">
        <dgm:presLayoutVars>
          <dgm:bulletEnabled val="1"/>
        </dgm:presLayoutVars>
      </dgm:prSet>
      <dgm:spPr/>
    </dgm:pt>
    <dgm:pt modelId="{6E18187D-3C9C-432E-A0B0-B8B5B8916B64}" type="pres">
      <dgm:prSet presAssocID="{791B4985-F5BD-4247-82DE-E4741E9DCBF8}" presName="sp" presStyleCnt="0"/>
      <dgm:spPr/>
    </dgm:pt>
    <dgm:pt modelId="{20509AE4-7186-4145-AF54-A1230A7CF854}" type="pres">
      <dgm:prSet presAssocID="{37099F6D-DA94-4418-847B-B14A42E96E88}" presName="composite" presStyleCnt="0"/>
      <dgm:spPr/>
    </dgm:pt>
    <dgm:pt modelId="{75C94D4D-97D2-42DB-91A2-5D5539AEACDB}" type="pres">
      <dgm:prSet presAssocID="{37099F6D-DA94-4418-847B-B14A42E96E88}" presName="parentText" presStyleLbl="alignNode1" presStyleIdx="2" presStyleCnt="4" custLinFactNeighborY="0">
        <dgm:presLayoutVars>
          <dgm:chMax val="1"/>
          <dgm:bulletEnabled val="1"/>
        </dgm:presLayoutVars>
      </dgm:prSet>
      <dgm:spPr/>
    </dgm:pt>
    <dgm:pt modelId="{58ED7E45-0A49-48E3-9D2C-ABA19FD401F4}" type="pres">
      <dgm:prSet presAssocID="{37099F6D-DA94-4418-847B-B14A42E96E88}" presName="descendantText" presStyleLbl="alignAcc1" presStyleIdx="2" presStyleCnt="4">
        <dgm:presLayoutVars>
          <dgm:bulletEnabled val="1"/>
        </dgm:presLayoutVars>
      </dgm:prSet>
      <dgm:spPr/>
    </dgm:pt>
    <dgm:pt modelId="{4356A0B5-92BB-4309-AFE0-567A630909CD}" type="pres">
      <dgm:prSet presAssocID="{BF68FB02-33D7-4239-B1DB-D0EAE6D66138}" presName="sp" presStyleCnt="0"/>
      <dgm:spPr/>
    </dgm:pt>
    <dgm:pt modelId="{71D28A1D-F6F3-40C9-9EBC-B1C3BA753AD3}" type="pres">
      <dgm:prSet presAssocID="{064DC66B-E49B-4521-A18E-7E3A80C7E99D}" presName="composite" presStyleCnt="0"/>
      <dgm:spPr/>
    </dgm:pt>
    <dgm:pt modelId="{AD77E9CD-70B5-481C-B36D-4DFCBA8D443E}" type="pres">
      <dgm:prSet presAssocID="{064DC66B-E49B-4521-A18E-7E3A80C7E99D}" presName="parentText" presStyleLbl="alignNode1" presStyleIdx="3" presStyleCnt="4" custLinFactNeighborY="0">
        <dgm:presLayoutVars>
          <dgm:chMax val="1"/>
          <dgm:bulletEnabled val="1"/>
        </dgm:presLayoutVars>
      </dgm:prSet>
      <dgm:spPr/>
    </dgm:pt>
    <dgm:pt modelId="{11FE012A-FBBE-441F-BEB7-F0B0E09E2F14}" type="pres">
      <dgm:prSet presAssocID="{064DC66B-E49B-4521-A18E-7E3A80C7E99D}" presName="descendantText" presStyleLbl="alignAcc1" presStyleIdx="3" presStyleCnt="4">
        <dgm:presLayoutVars>
          <dgm:bulletEnabled val="1"/>
        </dgm:presLayoutVars>
      </dgm:prSet>
      <dgm:spPr/>
    </dgm:pt>
  </dgm:ptLst>
  <dgm:cxnLst>
    <dgm:cxn modelId="{F01CBE01-4BD7-4B81-A1FD-6099A57646DB}" srcId="{600295F4-FB09-403D-A945-23D2A023C9EF}" destId="{A8D7DA09-5BFA-4DC9-AACD-F22A687240BA}" srcOrd="0" destOrd="0" parTransId="{C0D3112F-797F-4FCA-B47D-230148B655DE}" sibTransId="{2ABF3102-E29B-4689-9A18-2DAA24F49424}"/>
    <dgm:cxn modelId="{A44AB508-3E05-4B28-8A2A-72595B3BFB5E}" srcId="{0CF57CAB-57D3-4A56-A153-F6D15885EAC6}" destId="{600295F4-FB09-403D-A945-23D2A023C9EF}" srcOrd="1" destOrd="0" parTransId="{541283C8-9E39-4164-8667-F95E935B390A}" sibTransId="{791B4985-F5BD-4247-82DE-E4741E9DCBF8}"/>
    <dgm:cxn modelId="{DD212125-D003-4AED-8F10-462E1ADA517B}" srcId="{D391293B-83E7-49BD-84A5-9E5C847D741D}" destId="{0E86D89A-8C68-4E9D-AB73-16EAB238B226}" srcOrd="0" destOrd="0" parTransId="{396C9249-17C1-443B-A614-3D35A291CA45}" sibTransId="{7C10B40A-8B3D-44FD-9A60-5780272A0E03}"/>
    <dgm:cxn modelId="{3C7A9E2A-958B-4A78-BA09-8687F7680E3F}" type="presOf" srcId="{0E86D89A-8C68-4E9D-AB73-16EAB238B226}" destId="{ED10A58E-3F5A-42A9-B4F2-000702760E7C}" srcOrd="0" destOrd="0" presId="urn:microsoft.com/office/officeart/2005/8/layout/chevron2"/>
    <dgm:cxn modelId="{00313839-23AC-4A4B-8C95-D2396744A60B}" srcId="{0CF57CAB-57D3-4A56-A153-F6D15885EAC6}" destId="{064DC66B-E49B-4521-A18E-7E3A80C7E99D}" srcOrd="3" destOrd="0" parTransId="{FF020F84-B1CE-4E5D-98FD-A07A8E476823}" sibTransId="{850FAF03-2F1D-46F5-8B5D-1FDFF32AF2F3}"/>
    <dgm:cxn modelId="{2EEC373E-27E5-4864-A6C6-F0BA968495A2}" srcId="{064DC66B-E49B-4521-A18E-7E3A80C7E99D}" destId="{F19135A6-6928-457B-B21F-F570016F432B}" srcOrd="0" destOrd="0" parTransId="{052D801D-9F0D-4602-B615-770ADF4DBCB8}" sibTransId="{2028D646-BCB2-4301-A7C9-AF557DBBDE4F}"/>
    <dgm:cxn modelId="{184CB55E-BFFF-4E33-80A1-3EC42E07E2BD}" type="presOf" srcId="{A8D7DA09-5BFA-4DC9-AACD-F22A687240BA}" destId="{3C437B29-8267-4528-8820-24F171D10A89}" srcOrd="0" destOrd="0" presId="urn:microsoft.com/office/officeart/2005/8/layout/chevron2"/>
    <dgm:cxn modelId="{7280DD46-7866-419E-9FF0-9D97485903E4}" type="presOf" srcId="{37099F6D-DA94-4418-847B-B14A42E96E88}" destId="{75C94D4D-97D2-42DB-91A2-5D5539AEACDB}" srcOrd="0" destOrd="0" presId="urn:microsoft.com/office/officeart/2005/8/layout/chevron2"/>
    <dgm:cxn modelId="{924BBB69-2BB0-4211-AB92-419B2329A2BD}" type="presOf" srcId="{516D62AC-2E1A-4D91-AFB0-C47115CC13ED}" destId="{58ED7E45-0A49-48E3-9D2C-ABA19FD401F4}" srcOrd="0" destOrd="0" presId="urn:microsoft.com/office/officeart/2005/8/layout/chevron2"/>
    <dgm:cxn modelId="{ADBA516D-7217-4A49-9504-B833A41E7BD5}" type="presOf" srcId="{0CF57CAB-57D3-4A56-A153-F6D15885EAC6}" destId="{6DC088E2-B39C-4869-B50B-26EDDFD87859}" srcOrd="0" destOrd="0" presId="urn:microsoft.com/office/officeart/2005/8/layout/chevron2"/>
    <dgm:cxn modelId="{77740F99-3B11-46D3-91A1-0111B3FA0EB5}" srcId="{D391293B-83E7-49BD-84A5-9E5C847D741D}" destId="{AABD759E-DDB5-4E4F-B03C-DB0791DA3AD7}" srcOrd="1" destOrd="0" parTransId="{BE092A21-A438-415D-B427-3F4237F6604D}" sibTransId="{15380555-D77C-48AD-A417-0AA6CEC2BED8}"/>
    <dgm:cxn modelId="{557BC29B-835D-4217-9484-F09703872534}" type="presOf" srcId="{D391293B-83E7-49BD-84A5-9E5C847D741D}" destId="{376CECE9-BD0E-4432-82B9-F1FBBFA24702}" srcOrd="0" destOrd="0" presId="urn:microsoft.com/office/officeart/2005/8/layout/chevron2"/>
    <dgm:cxn modelId="{0AF776B2-943D-417F-ABB0-57F05D9593CC}" srcId="{37099F6D-DA94-4418-847B-B14A42E96E88}" destId="{516D62AC-2E1A-4D91-AFB0-C47115CC13ED}" srcOrd="0" destOrd="0" parTransId="{75CB6317-175C-4B5F-BC98-C5C69CE8DEA9}" sibTransId="{DFC2493C-564D-42E8-8647-10A031D2AF5E}"/>
    <dgm:cxn modelId="{AF9FFFB5-291E-4216-88F2-AB441030CF7C}" srcId="{0CF57CAB-57D3-4A56-A153-F6D15885EAC6}" destId="{37099F6D-DA94-4418-847B-B14A42E96E88}" srcOrd="2" destOrd="0" parTransId="{400D51D7-5217-437D-B42D-D7C7FA43881F}" sibTransId="{BF68FB02-33D7-4239-B1DB-D0EAE6D66138}"/>
    <dgm:cxn modelId="{AB89DEB6-E748-4A42-B851-55DEB7426868}" type="presOf" srcId="{F19135A6-6928-457B-B21F-F570016F432B}" destId="{11FE012A-FBBE-441F-BEB7-F0B0E09E2F14}" srcOrd="0" destOrd="0" presId="urn:microsoft.com/office/officeart/2005/8/layout/chevron2"/>
    <dgm:cxn modelId="{1104E3B7-529C-49DA-9310-28DBD71A6D65}" type="presOf" srcId="{AABD759E-DDB5-4E4F-B03C-DB0791DA3AD7}" destId="{ED10A58E-3F5A-42A9-B4F2-000702760E7C}" srcOrd="0" destOrd="1" presId="urn:microsoft.com/office/officeart/2005/8/layout/chevron2"/>
    <dgm:cxn modelId="{94CF5DC0-D3EC-4706-AD9D-4E7F94FFCF95}" type="presOf" srcId="{600295F4-FB09-403D-A945-23D2A023C9EF}" destId="{D4E5F9BD-5DAD-4057-83BF-38AF497F68D5}" srcOrd="0" destOrd="0" presId="urn:microsoft.com/office/officeart/2005/8/layout/chevron2"/>
    <dgm:cxn modelId="{536DF1D5-096D-4ADC-AAE1-1EF300B8CF8C}" type="presOf" srcId="{064DC66B-E49B-4521-A18E-7E3A80C7E99D}" destId="{AD77E9CD-70B5-481C-B36D-4DFCBA8D443E}" srcOrd="0" destOrd="0" presId="urn:microsoft.com/office/officeart/2005/8/layout/chevron2"/>
    <dgm:cxn modelId="{FFCDF2FE-F4E6-47C3-9313-00D7289BE2C2}" srcId="{0CF57CAB-57D3-4A56-A153-F6D15885EAC6}" destId="{D391293B-83E7-49BD-84A5-9E5C847D741D}" srcOrd="0" destOrd="0" parTransId="{79720002-2247-47C8-BF16-F01A6781B549}" sibTransId="{4B563D4A-65FD-49D9-AEFD-E635ECE8B13D}"/>
    <dgm:cxn modelId="{B4A2BAD5-CED8-49B1-8A6B-2E4C58FDCF3D}" type="presParOf" srcId="{6DC088E2-B39C-4869-B50B-26EDDFD87859}" destId="{66FCA7E7-45F8-443E-B838-49761BCD037B}" srcOrd="0" destOrd="0" presId="urn:microsoft.com/office/officeart/2005/8/layout/chevron2"/>
    <dgm:cxn modelId="{E1649947-D1AC-4F87-BD39-A2679EE23E49}" type="presParOf" srcId="{66FCA7E7-45F8-443E-B838-49761BCD037B}" destId="{376CECE9-BD0E-4432-82B9-F1FBBFA24702}" srcOrd="0" destOrd="0" presId="urn:microsoft.com/office/officeart/2005/8/layout/chevron2"/>
    <dgm:cxn modelId="{1E4DD01A-3579-4FBE-9AF3-E40063BAE407}" type="presParOf" srcId="{66FCA7E7-45F8-443E-B838-49761BCD037B}" destId="{ED10A58E-3F5A-42A9-B4F2-000702760E7C}" srcOrd="1" destOrd="0" presId="urn:microsoft.com/office/officeart/2005/8/layout/chevron2"/>
    <dgm:cxn modelId="{50B1028B-670B-4819-B09D-8942C7874076}" type="presParOf" srcId="{6DC088E2-B39C-4869-B50B-26EDDFD87859}" destId="{9E1879A4-B6C9-4F4E-A870-3B0B4D47B76A}" srcOrd="1" destOrd="0" presId="urn:microsoft.com/office/officeart/2005/8/layout/chevron2"/>
    <dgm:cxn modelId="{B14CB89B-F34F-4955-8A56-B8464FCDD25D}" type="presParOf" srcId="{6DC088E2-B39C-4869-B50B-26EDDFD87859}" destId="{10DEA129-4A20-4F4A-8ECC-46E4022FB804}" srcOrd="2" destOrd="0" presId="urn:microsoft.com/office/officeart/2005/8/layout/chevron2"/>
    <dgm:cxn modelId="{135B87AE-6EE9-4DC1-A903-641D4AB16C4D}" type="presParOf" srcId="{10DEA129-4A20-4F4A-8ECC-46E4022FB804}" destId="{D4E5F9BD-5DAD-4057-83BF-38AF497F68D5}" srcOrd="0" destOrd="0" presId="urn:microsoft.com/office/officeart/2005/8/layout/chevron2"/>
    <dgm:cxn modelId="{4072A6A8-F669-412D-BC11-4DEDFDACFD71}" type="presParOf" srcId="{10DEA129-4A20-4F4A-8ECC-46E4022FB804}" destId="{3C437B29-8267-4528-8820-24F171D10A89}" srcOrd="1" destOrd="0" presId="urn:microsoft.com/office/officeart/2005/8/layout/chevron2"/>
    <dgm:cxn modelId="{AB257905-AD77-48B5-98C0-E8A96BDD251D}" type="presParOf" srcId="{6DC088E2-B39C-4869-B50B-26EDDFD87859}" destId="{6E18187D-3C9C-432E-A0B0-B8B5B8916B64}" srcOrd="3" destOrd="0" presId="urn:microsoft.com/office/officeart/2005/8/layout/chevron2"/>
    <dgm:cxn modelId="{CF58B8D8-E93F-4712-BDFF-184EF1A3A8DF}" type="presParOf" srcId="{6DC088E2-B39C-4869-B50B-26EDDFD87859}" destId="{20509AE4-7186-4145-AF54-A1230A7CF854}" srcOrd="4" destOrd="0" presId="urn:microsoft.com/office/officeart/2005/8/layout/chevron2"/>
    <dgm:cxn modelId="{C4477BA0-3B4E-4D12-9ABD-E765E1A391C8}" type="presParOf" srcId="{20509AE4-7186-4145-AF54-A1230A7CF854}" destId="{75C94D4D-97D2-42DB-91A2-5D5539AEACDB}" srcOrd="0" destOrd="0" presId="urn:microsoft.com/office/officeart/2005/8/layout/chevron2"/>
    <dgm:cxn modelId="{870C1D36-9C22-418A-9542-2B381294BDC7}" type="presParOf" srcId="{20509AE4-7186-4145-AF54-A1230A7CF854}" destId="{58ED7E45-0A49-48E3-9D2C-ABA19FD401F4}" srcOrd="1" destOrd="0" presId="urn:microsoft.com/office/officeart/2005/8/layout/chevron2"/>
    <dgm:cxn modelId="{6F10E123-7B17-4E22-A90E-C11500333F51}" type="presParOf" srcId="{6DC088E2-B39C-4869-B50B-26EDDFD87859}" destId="{4356A0B5-92BB-4309-AFE0-567A630909CD}" srcOrd="5" destOrd="0" presId="urn:microsoft.com/office/officeart/2005/8/layout/chevron2"/>
    <dgm:cxn modelId="{27E8DA15-DFA2-49B0-B285-76DE233FF530}" type="presParOf" srcId="{6DC088E2-B39C-4869-B50B-26EDDFD87859}" destId="{71D28A1D-F6F3-40C9-9EBC-B1C3BA753AD3}" srcOrd="6" destOrd="0" presId="urn:microsoft.com/office/officeart/2005/8/layout/chevron2"/>
    <dgm:cxn modelId="{D9758998-6B79-44F8-8C30-6EC187A0A1D6}" type="presParOf" srcId="{71D28A1D-F6F3-40C9-9EBC-B1C3BA753AD3}" destId="{AD77E9CD-70B5-481C-B36D-4DFCBA8D443E}" srcOrd="0" destOrd="0" presId="urn:microsoft.com/office/officeart/2005/8/layout/chevron2"/>
    <dgm:cxn modelId="{F20FA5E1-8D0E-4BA3-BF52-262D49CFFD29}" type="presParOf" srcId="{71D28A1D-F6F3-40C9-9EBC-B1C3BA753AD3}" destId="{11FE012A-FBBE-441F-BEB7-F0B0E09E2F1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57CAB-57D3-4A56-A153-F6D15885EAC6}"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
        </a:p>
      </dgm:t>
    </dgm:pt>
    <dgm:pt modelId="{D391293B-83E7-49BD-84A5-9E5C847D741D}">
      <dgm:prSet phldrT="[Texto]"/>
      <dgm:spPr>
        <a:solidFill>
          <a:schemeClr val="accent5"/>
        </a:solidFill>
      </dgm:spPr>
      <dgm:t>
        <a:bodyPr/>
        <a:lstStyle/>
        <a:p>
          <a:r>
            <a:rPr lang="es-ES" dirty="0"/>
            <a:t>C.01</a:t>
          </a:r>
        </a:p>
      </dgm:t>
    </dgm:pt>
    <dgm:pt modelId="{79720002-2247-47C8-BF16-F01A6781B549}" type="parTrans" cxnId="{FFCDF2FE-F4E6-47C3-9313-00D7289BE2C2}">
      <dgm:prSet/>
      <dgm:spPr/>
      <dgm:t>
        <a:bodyPr/>
        <a:lstStyle/>
        <a:p>
          <a:endParaRPr lang="es-ES"/>
        </a:p>
      </dgm:t>
    </dgm:pt>
    <dgm:pt modelId="{4B563D4A-65FD-49D9-AEFD-E635ECE8B13D}" type="sibTrans" cxnId="{FFCDF2FE-F4E6-47C3-9313-00D7289BE2C2}">
      <dgm:prSet/>
      <dgm:spPr/>
      <dgm:t>
        <a:bodyPr/>
        <a:lstStyle/>
        <a:p>
          <a:endParaRPr lang="es-ES"/>
        </a:p>
      </dgm:t>
    </dgm:pt>
    <dgm:pt modelId="{0E86D89A-8C68-4E9D-AB73-16EAB238B226}">
      <dgm:prSet phldrT="[Texto]" custT="1"/>
      <dgm:spPr/>
      <dgm:t>
        <a:bodyPr/>
        <a:lstStyle/>
        <a:p>
          <a:pPr algn="just"/>
          <a:r>
            <a:rPr lang="es-ES" sz="2800" b="1" dirty="0"/>
            <a:t>Construcción de poza de almacenamiento y chimenea.</a:t>
          </a:r>
        </a:p>
      </dgm:t>
    </dgm:pt>
    <dgm:pt modelId="{396C9249-17C1-443B-A614-3D35A291CA45}" type="parTrans" cxnId="{DD212125-D003-4AED-8F10-462E1ADA517B}">
      <dgm:prSet/>
      <dgm:spPr/>
      <dgm:t>
        <a:bodyPr/>
        <a:lstStyle/>
        <a:p>
          <a:endParaRPr lang="es-ES"/>
        </a:p>
      </dgm:t>
    </dgm:pt>
    <dgm:pt modelId="{7C10B40A-8B3D-44FD-9A60-5780272A0E03}" type="sibTrans" cxnId="{DD212125-D003-4AED-8F10-462E1ADA517B}">
      <dgm:prSet/>
      <dgm:spPr/>
      <dgm:t>
        <a:bodyPr/>
        <a:lstStyle/>
        <a:p>
          <a:endParaRPr lang="es-ES"/>
        </a:p>
      </dgm:t>
    </dgm:pt>
    <dgm:pt modelId="{600295F4-FB09-403D-A945-23D2A023C9EF}">
      <dgm:prSet phldrT="[Texto]"/>
      <dgm:spPr>
        <a:solidFill>
          <a:schemeClr val="accent5"/>
        </a:solidFill>
      </dgm:spPr>
      <dgm:t>
        <a:bodyPr/>
        <a:lstStyle/>
        <a:p>
          <a:r>
            <a:rPr lang="es-ES" dirty="0"/>
            <a:t>C.02</a:t>
          </a:r>
        </a:p>
      </dgm:t>
    </dgm:pt>
    <dgm:pt modelId="{541283C8-9E39-4164-8667-F95E935B390A}" type="parTrans" cxnId="{A44AB508-3E05-4B28-8A2A-72595B3BFB5E}">
      <dgm:prSet/>
      <dgm:spPr/>
      <dgm:t>
        <a:bodyPr/>
        <a:lstStyle/>
        <a:p>
          <a:endParaRPr lang="es-ES"/>
        </a:p>
      </dgm:t>
    </dgm:pt>
    <dgm:pt modelId="{791B4985-F5BD-4247-82DE-E4741E9DCBF8}" type="sibTrans" cxnId="{A44AB508-3E05-4B28-8A2A-72595B3BFB5E}">
      <dgm:prSet/>
      <dgm:spPr/>
      <dgm:t>
        <a:bodyPr/>
        <a:lstStyle/>
        <a:p>
          <a:endParaRPr lang="es-ES"/>
        </a:p>
      </dgm:t>
    </dgm:pt>
    <dgm:pt modelId="{A8D7DA09-5BFA-4DC9-AACD-F22A687240BA}">
      <dgm:prSet phldrT="[Texto]" custT="1"/>
      <dgm:spPr/>
      <dgm:t>
        <a:bodyPr/>
        <a:lstStyle/>
        <a:p>
          <a:pPr algn="just">
            <a:lnSpc>
              <a:spcPct val="100000"/>
            </a:lnSpc>
          </a:pPr>
          <a:r>
            <a:rPr lang="es-ES" sz="2800" b="1" dirty="0">
              <a:latin typeface="+mn-lt"/>
              <a:cs typeface="Arial" panose="020B0604020202020204" pitchFamily="34" charset="0"/>
            </a:rPr>
            <a:t>Adquisición de cargador frontal, volquete, barredora mecánica, furgonetas, herramientas, construcción de poza de almacenamiento,  furgonetas , equipamiento para limpieza pública y adquisición de herramientas generales.</a:t>
          </a:r>
        </a:p>
      </dgm:t>
    </dgm:pt>
    <dgm:pt modelId="{C0D3112F-797F-4FCA-B47D-230148B655DE}" type="parTrans" cxnId="{F01CBE01-4BD7-4B81-A1FD-6099A57646DB}">
      <dgm:prSet/>
      <dgm:spPr/>
      <dgm:t>
        <a:bodyPr/>
        <a:lstStyle/>
        <a:p>
          <a:endParaRPr lang="es-ES"/>
        </a:p>
      </dgm:t>
    </dgm:pt>
    <dgm:pt modelId="{2ABF3102-E29B-4689-9A18-2DAA24F49424}" type="sibTrans" cxnId="{F01CBE01-4BD7-4B81-A1FD-6099A57646DB}">
      <dgm:prSet/>
      <dgm:spPr/>
      <dgm:t>
        <a:bodyPr/>
        <a:lstStyle/>
        <a:p>
          <a:endParaRPr lang="es-ES"/>
        </a:p>
      </dgm:t>
    </dgm:pt>
    <dgm:pt modelId="{37099F6D-DA94-4418-847B-B14A42E96E88}">
      <dgm:prSet phldrT="[Texto]"/>
      <dgm:spPr>
        <a:solidFill>
          <a:schemeClr val="accent5"/>
        </a:solidFill>
      </dgm:spPr>
      <dgm:t>
        <a:bodyPr/>
        <a:lstStyle/>
        <a:p>
          <a:r>
            <a:rPr lang="es-ES" dirty="0"/>
            <a:t>C.03</a:t>
          </a:r>
        </a:p>
      </dgm:t>
    </dgm:pt>
    <dgm:pt modelId="{400D51D7-5217-437D-B42D-D7C7FA43881F}" type="parTrans" cxnId="{AF9FFFB5-291E-4216-88F2-AB441030CF7C}">
      <dgm:prSet/>
      <dgm:spPr/>
      <dgm:t>
        <a:bodyPr/>
        <a:lstStyle/>
        <a:p>
          <a:endParaRPr lang="es-ES"/>
        </a:p>
      </dgm:t>
    </dgm:pt>
    <dgm:pt modelId="{BF68FB02-33D7-4239-B1DB-D0EAE6D66138}" type="sibTrans" cxnId="{AF9FFFB5-291E-4216-88F2-AB441030CF7C}">
      <dgm:prSet/>
      <dgm:spPr/>
      <dgm:t>
        <a:bodyPr/>
        <a:lstStyle/>
        <a:p>
          <a:endParaRPr lang="es-ES"/>
        </a:p>
      </dgm:t>
    </dgm:pt>
    <dgm:pt modelId="{516D62AC-2E1A-4D91-AFB0-C47115CC13ED}">
      <dgm:prSet phldrT="[Texto]" custT="1"/>
      <dgm:spPr/>
      <dgm:t>
        <a:bodyPr/>
        <a:lstStyle/>
        <a:p>
          <a:pPr algn="just"/>
          <a:r>
            <a:rPr lang="es-ES" sz="2800" b="1" dirty="0">
              <a:latin typeface="+mn-lt"/>
            </a:rPr>
            <a:t>Orientación y concientización a la población en cultura ambiental.</a:t>
          </a:r>
        </a:p>
      </dgm:t>
    </dgm:pt>
    <dgm:pt modelId="{75CB6317-175C-4B5F-BC98-C5C69CE8DEA9}" type="parTrans" cxnId="{0AF776B2-943D-417F-ABB0-57F05D9593CC}">
      <dgm:prSet/>
      <dgm:spPr/>
      <dgm:t>
        <a:bodyPr/>
        <a:lstStyle/>
        <a:p>
          <a:endParaRPr lang="es-ES"/>
        </a:p>
      </dgm:t>
    </dgm:pt>
    <dgm:pt modelId="{DFC2493C-564D-42E8-8647-10A031D2AF5E}" type="sibTrans" cxnId="{0AF776B2-943D-417F-ABB0-57F05D9593CC}">
      <dgm:prSet/>
      <dgm:spPr/>
      <dgm:t>
        <a:bodyPr/>
        <a:lstStyle/>
        <a:p>
          <a:endParaRPr lang="es-ES"/>
        </a:p>
      </dgm:t>
    </dgm:pt>
    <dgm:pt modelId="{6DC088E2-B39C-4869-B50B-26EDDFD87859}" type="pres">
      <dgm:prSet presAssocID="{0CF57CAB-57D3-4A56-A153-F6D15885EAC6}" presName="linearFlow" presStyleCnt="0">
        <dgm:presLayoutVars>
          <dgm:dir/>
          <dgm:animLvl val="lvl"/>
          <dgm:resizeHandles val="exact"/>
        </dgm:presLayoutVars>
      </dgm:prSet>
      <dgm:spPr/>
    </dgm:pt>
    <dgm:pt modelId="{66FCA7E7-45F8-443E-B838-49761BCD037B}" type="pres">
      <dgm:prSet presAssocID="{D391293B-83E7-49BD-84A5-9E5C847D741D}" presName="composite" presStyleCnt="0"/>
      <dgm:spPr/>
    </dgm:pt>
    <dgm:pt modelId="{376CECE9-BD0E-4432-82B9-F1FBBFA24702}" type="pres">
      <dgm:prSet presAssocID="{D391293B-83E7-49BD-84A5-9E5C847D741D}" presName="parentText" presStyleLbl="alignNode1" presStyleIdx="0" presStyleCnt="3" custScaleX="104542" custLinFactNeighborY="0">
        <dgm:presLayoutVars>
          <dgm:chMax val="1"/>
          <dgm:bulletEnabled val="1"/>
        </dgm:presLayoutVars>
      </dgm:prSet>
      <dgm:spPr/>
    </dgm:pt>
    <dgm:pt modelId="{ED10A58E-3F5A-42A9-B4F2-000702760E7C}" type="pres">
      <dgm:prSet presAssocID="{D391293B-83E7-49BD-84A5-9E5C847D741D}" presName="descendantText" presStyleLbl="alignAcc1" presStyleIdx="0" presStyleCnt="3" custScaleX="99977" custScaleY="100000" custLinFactNeighborX="0" custLinFactNeighborY="0">
        <dgm:presLayoutVars>
          <dgm:bulletEnabled val="1"/>
        </dgm:presLayoutVars>
      </dgm:prSet>
      <dgm:spPr/>
    </dgm:pt>
    <dgm:pt modelId="{9E1879A4-B6C9-4F4E-A870-3B0B4D47B76A}" type="pres">
      <dgm:prSet presAssocID="{4B563D4A-65FD-49D9-AEFD-E635ECE8B13D}" presName="sp" presStyleCnt="0"/>
      <dgm:spPr/>
    </dgm:pt>
    <dgm:pt modelId="{10DEA129-4A20-4F4A-8ECC-46E4022FB804}" type="pres">
      <dgm:prSet presAssocID="{600295F4-FB09-403D-A945-23D2A023C9EF}" presName="composite" presStyleCnt="0"/>
      <dgm:spPr/>
    </dgm:pt>
    <dgm:pt modelId="{D4E5F9BD-5DAD-4057-83BF-38AF497F68D5}" type="pres">
      <dgm:prSet presAssocID="{600295F4-FB09-403D-A945-23D2A023C9EF}" presName="parentText" presStyleLbl="alignNode1" presStyleIdx="1" presStyleCnt="3" custScaleX="102872" custLinFactNeighborY="0">
        <dgm:presLayoutVars>
          <dgm:chMax val="1"/>
          <dgm:bulletEnabled val="1"/>
        </dgm:presLayoutVars>
      </dgm:prSet>
      <dgm:spPr/>
    </dgm:pt>
    <dgm:pt modelId="{3C437B29-8267-4528-8820-24F171D10A89}" type="pres">
      <dgm:prSet presAssocID="{600295F4-FB09-403D-A945-23D2A023C9EF}" presName="descendantText" presStyleLbl="alignAcc1" presStyleIdx="1" presStyleCnt="3" custScaleY="140662">
        <dgm:presLayoutVars>
          <dgm:bulletEnabled val="1"/>
        </dgm:presLayoutVars>
      </dgm:prSet>
      <dgm:spPr/>
    </dgm:pt>
    <dgm:pt modelId="{6E18187D-3C9C-432E-A0B0-B8B5B8916B64}" type="pres">
      <dgm:prSet presAssocID="{791B4985-F5BD-4247-82DE-E4741E9DCBF8}" presName="sp" presStyleCnt="0"/>
      <dgm:spPr/>
    </dgm:pt>
    <dgm:pt modelId="{20509AE4-7186-4145-AF54-A1230A7CF854}" type="pres">
      <dgm:prSet presAssocID="{37099F6D-DA94-4418-847B-B14A42E96E88}" presName="composite" presStyleCnt="0"/>
      <dgm:spPr/>
    </dgm:pt>
    <dgm:pt modelId="{75C94D4D-97D2-42DB-91A2-5D5539AEACDB}" type="pres">
      <dgm:prSet presAssocID="{37099F6D-DA94-4418-847B-B14A42E96E88}" presName="parentText" presStyleLbl="alignNode1" presStyleIdx="2" presStyleCnt="3" custLinFactNeighborY="0">
        <dgm:presLayoutVars>
          <dgm:chMax val="1"/>
          <dgm:bulletEnabled val="1"/>
        </dgm:presLayoutVars>
      </dgm:prSet>
      <dgm:spPr/>
    </dgm:pt>
    <dgm:pt modelId="{58ED7E45-0A49-48E3-9D2C-ABA19FD401F4}" type="pres">
      <dgm:prSet presAssocID="{37099F6D-DA94-4418-847B-B14A42E96E88}" presName="descendantText" presStyleLbl="alignAcc1" presStyleIdx="2" presStyleCnt="3" custScaleX="99669" custScaleY="77062" custLinFactNeighborX="81" custLinFactNeighborY="17012">
        <dgm:presLayoutVars>
          <dgm:bulletEnabled val="1"/>
        </dgm:presLayoutVars>
      </dgm:prSet>
      <dgm:spPr/>
    </dgm:pt>
  </dgm:ptLst>
  <dgm:cxnLst>
    <dgm:cxn modelId="{F01CBE01-4BD7-4B81-A1FD-6099A57646DB}" srcId="{600295F4-FB09-403D-A945-23D2A023C9EF}" destId="{A8D7DA09-5BFA-4DC9-AACD-F22A687240BA}" srcOrd="0" destOrd="0" parTransId="{C0D3112F-797F-4FCA-B47D-230148B655DE}" sibTransId="{2ABF3102-E29B-4689-9A18-2DAA24F49424}"/>
    <dgm:cxn modelId="{A44AB508-3E05-4B28-8A2A-72595B3BFB5E}" srcId="{0CF57CAB-57D3-4A56-A153-F6D15885EAC6}" destId="{600295F4-FB09-403D-A945-23D2A023C9EF}" srcOrd="1" destOrd="0" parTransId="{541283C8-9E39-4164-8667-F95E935B390A}" sibTransId="{791B4985-F5BD-4247-82DE-E4741E9DCBF8}"/>
    <dgm:cxn modelId="{DD212125-D003-4AED-8F10-462E1ADA517B}" srcId="{D391293B-83E7-49BD-84A5-9E5C847D741D}" destId="{0E86D89A-8C68-4E9D-AB73-16EAB238B226}" srcOrd="0" destOrd="0" parTransId="{396C9249-17C1-443B-A614-3D35A291CA45}" sibTransId="{7C10B40A-8B3D-44FD-9A60-5780272A0E03}"/>
    <dgm:cxn modelId="{3C7A9E2A-958B-4A78-BA09-8687F7680E3F}" type="presOf" srcId="{0E86D89A-8C68-4E9D-AB73-16EAB238B226}" destId="{ED10A58E-3F5A-42A9-B4F2-000702760E7C}" srcOrd="0" destOrd="0" presId="urn:microsoft.com/office/officeart/2005/8/layout/chevron2"/>
    <dgm:cxn modelId="{184CB55E-BFFF-4E33-80A1-3EC42E07E2BD}" type="presOf" srcId="{A8D7DA09-5BFA-4DC9-AACD-F22A687240BA}" destId="{3C437B29-8267-4528-8820-24F171D10A89}" srcOrd="0" destOrd="0" presId="urn:microsoft.com/office/officeart/2005/8/layout/chevron2"/>
    <dgm:cxn modelId="{7280DD46-7866-419E-9FF0-9D97485903E4}" type="presOf" srcId="{37099F6D-DA94-4418-847B-B14A42E96E88}" destId="{75C94D4D-97D2-42DB-91A2-5D5539AEACDB}" srcOrd="0" destOrd="0" presId="urn:microsoft.com/office/officeart/2005/8/layout/chevron2"/>
    <dgm:cxn modelId="{924BBB69-2BB0-4211-AB92-419B2329A2BD}" type="presOf" srcId="{516D62AC-2E1A-4D91-AFB0-C47115CC13ED}" destId="{58ED7E45-0A49-48E3-9D2C-ABA19FD401F4}" srcOrd="0" destOrd="0" presId="urn:microsoft.com/office/officeart/2005/8/layout/chevron2"/>
    <dgm:cxn modelId="{ADBA516D-7217-4A49-9504-B833A41E7BD5}" type="presOf" srcId="{0CF57CAB-57D3-4A56-A153-F6D15885EAC6}" destId="{6DC088E2-B39C-4869-B50B-26EDDFD87859}" srcOrd="0" destOrd="0" presId="urn:microsoft.com/office/officeart/2005/8/layout/chevron2"/>
    <dgm:cxn modelId="{557BC29B-835D-4217-9484-F09703872534}" type="presOf" srcId="{D391293B-83E7-49BD-84A5-9E5C847D741D}" destId="{376CECE9-BD0E-4432-82B9-F1FBBFA24702}" srcOrd="0" destOrd="0" presId="urn:microsoft.com/office/officeart/2005/8/layout/chevron2"/>
    <dgm:cxn modelId="{0AF776B2-943D-417F-ABB0-57F05D9593CC}" srcId="{37099F6D-DA94-4418-847B-B14A42E96E88}" destId="{516D62AC-2E1A-4D91-AFB0-C47115CC13ED}" srcOrd="0" destOrd="0" parTransId="{75CB6317-175C-4B5F-BC98-C5C69CE8DEA9}" sibTransId="{DFC2493C-564D-42E8-8647-10A031D2AF5E}"/>
    <dgm:cxn modelId="{AF9FFFB5-291E-4216-88F2-AB441030CF7C}" srcId="{0CF57CAB-57D3-4A56-A153-F6D15885EAC6}" destId="{37099F6D-DA94-4418-847B-B14A42E96E88}" srcOrd="2" destOrd="0" parTransId="{400D51D7-5217-437D-B42D-D7C7FA43881F}" sibTransId="{BF68FB02-33D7-4239-B1DB-D0EAE6D66138}"/>
    <dgm:cxn modelId="{94CF5DC0-D3EC-4706-AD9D-4E7F94FFCF95}" type="presOf" srcId="{600295F4-FB09-403D-A945-23D2A023C9EF}" destId="{D4E5F9BD-5DAD-4057-83BF-38AF497F68D5}" srcOrd="0" destOrd="0" presId="urn:microsoft.com/office/officeart/2005/8/layout/chevron2"/>
    <dgm:cxn modelId="{FFCDF2FE-F4E6-47C3-9313-00D7289BE2C2}" srcId="{0CF57CAB-57D3-4A56-A153-F6D15885EAC6}" destId="{D391293B-83E7-49BD-84A5-9E5C847D741D}" srcOrd="0" destOrd="0" parTransId="{79720002-2247-47C8-BF16-F01A6781B549}" sibTransId="{4B563D4A-65FD-49D9-AEFD-E635ECE8B13D}"/>
    <dgm:cxn modelId="{B4A2BAD5-CED8-49B1-8A6B-2E4C58FDCF3D}" type="presParOf" srcId="{6DC088E2-B39C-4869-B50B-26EDDFD87859}" destId="{66FCA7E7-45F8-443E-B838-49761BCD037B}" srcOrd="0" destOrd="0" presId="urn:microsoft.com/office/officeart/2005/8/layout/chevron2"/>
    <dgm:cxn modelId="{E1649947-D1AC-4F87-BD39-A2679EE23E49}" type="presParOf" srcId="{66FCA7E7-45F8-443E-B838-49761BCD037B}" destId="{376CECE9-BD0E-4432-82B9-F1FBBFA24702}" srcOrd="0" destOrd="0" presId="urn:microsoft.com/office/officeart/2005/8/layout/chevron2"/>
    <dgm:cxn modelId="{1E4DD01A-3579-4FBE-9AF3-E40063BAE407}" type="presParOf" srcId="{66FCA7E7-45F8-443E-B838-49761BCD037B}" destId="{ED10A58E-3F5A-42A9-B4F2-000702760E7C}" srcOrd="1" destOrd="0" presId="urn:microsoft.com/office/officeart/2005/8/layout/chevron2"/>
    <dgm:cxn modelId="{50B1028B-670B-4819-B09D-8942C7874076}" type="presParOf" srcId="{6DC088E2-B39C-4869-B50B-26EDDFD87859}" destId="{9E1879A4-B6C9-4F4E-A870-3B0B4D47B76A}" srcOrd="1" destOrd="0" presId="urn:microsoft.com/office/officeart/2005/8/layout/chevron2"/>
    <dgm:cxn modelId="{B14CB89B-F34F-4955-8A56-B8464FCDD25D}" type="presParOf" srcId="{6DC088E2-B39C-4869-B50B-26EDDFD87859}" destId="{10DEA129-4A20-4F4A-8ECC-46E4022FB804}" srcOrd="2" destOrd="0" presId="urn:microsoft.com/office/officeart/2005/8/layout/chevron2"/>
    <dgm:cxn modelId="{135B87AE-6EE9-4DC1-A903-641D4AB16C4D}" type="presParOf" srcId="{10DEA129-4A20-4F4A-8ECC-46E4022FB804}" destId="{D4E5F9BD-5DAD-4057-83BF-38AF497F68D5}" srcOrd="0" destOrd="0" presId="urn:microsoft.com/office/officeart/2005/8/layout/chevron2"/>
    <dgm:cxn modelId="{4072A6A8-F669-412D-BC11-4DEDFDACFD71}" type="presParOf" srcId="{10DEA129-4A20-4F4A-8ECC-46E4022FB804}" destId="{3C437B29-8267-4528-8820-24F171D10A89}" srcOrd="1" destOrd="0" presId="urn:microsoft.com/office/officeart/2005/8/layout/chevron2"/>
    <dgm:cxn modelId="{AB257905-AD77-48B5-98C0-E8A96BDD251D}" type="presParOf" srcId="{6DC088E2-B39C-4869-B50B-26EDDFD87859}" destId="{6E18187D-3C9C-432E-A0B0-B8B5B8916B64}" srcOrd="3" destOrd="0" presId="urn:microsoft.com/office/officeart/2005/8/layout/chevron2"/>
    <dgm:cxn modelId="{CF58B8D8-E93F-4712-BDFF-184EF1A3A8DF}" type="presParOf" srcId="{6DC088E2-B39C-4869-B50B-26EDDFD87859}" destId="{20509AE4-7186-4145-AF54-A1230A7CF854}" srcOrd="4" destOrd="0" presId="urn:microsoft.com/office/officeart/2005/8/layout/chevron2"/>
    <dgm:cxn modelId="{C4477BA0-3B4E-4D12-9ABD-E765E1A391C8}" type="presParOf" srcId="{20509AE4-7186-4145-AF54-A1230A7CF854}" destId="{75C94D4D-97D2-42DB-91A2-5D5539AEACDB}" srcOrd="0" destOrd="0" presId="urn:microsoft.com/office/officeart/2005/8/layout/chevron2"/>
    <dgm:cxn modelId="{870C1D36-9C22-418A-9542-2B381294BDC7}" type="presParOf" srcId="{20509AE4-7186-4145-AF54-A1230A7CF854}" destId="{58ED7E45-0A49-48E3-9D2C-ABA19FD401F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F57CAB-57D3-4A56-A153-F6D15885EAC6}"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
        </a:p>
      </dgm:t>
    </dgm:pt>
    <dgm:pt modelId="{D391293B-83E7-49BD-84A5-9E5C847D741D}">
      <dgm:prSet phldrT="[Texto]" custT="1"/>
      <dgm:spPr>
        <a:solidFill>
          <a:schemeClr val="accent5"/>
        </a:solidFill>
      </dgm:spPr>
      <dgm:t>
        <a:bodyPr/>
        <a:lstStyle/>
        <a:p>
          <a:r>
            <a:rPr lang="es-ES" sz="3500" b="1" dirty="0"/>
            <a:t>C.01</a:t>
          </a:r>
        </a:p>
      </dgm:t>
    </dgm:pt>
    <dgm:pt modelId="{79720002-2247-47C8-BF16-F01A6781B549}" type="parTrans" cxnId="{FFCDF2FE-F4E6-47C3-9313-00D7289BE2C2}">
      <dgm:prSet/>
      <dgm:spPr/>
      <dgm:t>
        <a:bodyPr/>
        <a:lstStyle/>
        <a:p>
          <a:endParaRPr lang="es-ES" sz="2600" b="1"/>
        </a:p>
      </dgm:t>
    </dgm:pt>
    <dgm:pt modelId="{4B563D4A-65FD-49D9-AEFD-E635ECE8B13D}" type="sibTrans" cxnId="{FFCDF2FE-F4E6-47C3-9313-00D7289BE2C2}">
      <dgm:prSet/>
      <dgm:spPr/>
      <dgm:t>
        <a:bodyPr/>
        <a:lstStyle/>
        <a:p>
          <a:endParaRPr lang="es-ES" sz="2600" b="1"/>
        </a:p>
      </dgm:t>
    </dgm:pt>
    <dgm:pt modelId="{0E86D89A-8C68-4E9D-AB73-16EAB238B226}">
      <dgm:prSet phldrT="[Texto]" custT="1"/>
      <dgm:spPr/>
      <dgm:t>
        <a:bodyPr/>
        <a:lstStyle/>
        <a:p>
          <a:r>
            <a:rPr lang="es-ES" sz="2600" b="1" dirty="0"/>
            <a:t>Adecuado  almacenamiento y barrido de calles</a:t>
          </a:r>
        </a:p>
      </dgm:t>
    </dgm:pt>
    <dgm:pt modelId="{396C9249-17C1-443B-A614-3D35A291CA45}" type="parTrans" cxnId="{DD212125-D003-4AED-8F10-462E1ADA517B}">
      <dgm:prSet/>
      <dgm:spPr/>
      <dgm:t>
        <a:bodyPr/>
        <a:lstStyle/>
        <a:p>
          <a:endParaRPr lang="es-ES" sz="2600" b="1"/>
        </a:p>
      </dgm:t>
    </dgm:pt>
    <dgm:pt modelId="{7C10B40A-8B3D-44FD-9A60-5780272A0E03}" type="sibTrans" cxnId="{DD212125-D003-4AED-8F10-462E1ADA517B}">
      <dgm:prSet/>
      <dgm:spPr/>
      <dgm:t>
        <a:bodyPr/>
        <a:lstStyle/>
        <a:p>
          <a:endParaRPr lang="es-ES" sz="2600" b="1"/>
        </a:p>
      </dgm:t>
    </dgm:pt>
    <dgm:pt modelId="{600295F4-FB09-403D-A945-23D2A023C9EF}">
      <dgm:prSet phldrT="[Texto]" custT="1"/>
      <dgm:spPr>
        <a:solidFill>
          <a:schemeClr val="accent5"/>
        </a:solidFill>
      </dgm:spPr>
      <dgm:t>
        <a:bodyPr/>
        <a:lstStyle/>
        <a:p>
          <a:r>
            <a:rPr lang="es-ES" sz="3500" b="1" dirty="0"/>
            <a:t>C.02</a:t>
          </a:r>
        </a:p>
      </dgm:t>
    </dgm:pt>
    <dgm:pt modelId="{541283C8-9E39-4164-8667-F95E935B390A}" type="parTrans" cxnId="{A44AB508-3E05-4B28-8A2A-72595B3BFB5E}">
      <dgm:prSet/>
      <dgm:spPr/>
      <dgm:t>
        <a:bodyPr/>
        <a:lstStyle/>
        <a:p>
          <a:endParaRPr lang="es-ES" sz="2600" b="1"/>
        </a:p>
      </dgm:t>
    </dgm:pt>
    <dgm:pt modelId="{791B4985-F5BD-4247-82DE-E4741E9DCBF8}" type="sibTrans" cxnId="{A44AB508-3E05-4B28-8A2A-72595B3BFB5E}">
      <dgm:prSet/>
      <dgm:spPr/>
      <dgm:t>
        <a:bodyPr/>
        <a:lstStyle/>
        <a:p>
          <a:endParaRPr lang="es-ES" sz="2600" b="1"/>
        </a:p>
      </dgm:t>
    </dgm:pt>
    <dgm:pt modelId="{A8D7DA09-5BFA-4DC9-AACD-F22A687240BA}">
      <dgm:prSet phldrT="[Texto]" custT="1"/>
      <dgm:spPr/>
      <dgm:t>
        <a:bodyPr/>
        <a:lstStyle/>
        <a:p>
          <a:r>
            <a:rPr lang="es-ES" sz="2600" b="1" dirty="0"/>
            <a:t>Eficiente servicio de recolección y transporte.</a:t>
          </a:r>
        </a:p>
      </dgm:t>
    </dgm:pt>
    <dgm:pt modelId="{C0D3112F-797F-4FCA-B47D-230148B655DE}" type="parTrans" cxnId="{F01CBE01-4BD7-4B81-A1FD-6099A57646DB}">
      <dgm:prSet/>
      <dgm:spPr/>
      <dgm:t>
        <a:bodyPr/>
        <a:lstStyle/>
        <a:p>
          <a:endParaRPr lang="es-ES" sz="2600" b="1"/>
        </a:p>
      </dgm:t>
    </dgm:pt>
    <dgm:pt modelId="{2ABF3102-E29B-4689-9A18-2DAA24F49424}" type="sibTrans" cxnId="{F01CBE01-4BD7-4B81-A1FD-6099A57646DB}">
      <dgm:prSet/>
      <dgm:spPr/>
      <dgm:t>
        <a:bodyPr/>
        <a:lstStyle/>
        <a:p>
          <a:endParaRPr lang="es-ES" sz="2600" b="1"/>
        </a:p>
      </dgm:t>
    </dgm:pt>
    <dgm:pt modelId="{37099F6D-DA94-4418-847B-B14A42E96E88}">
      <dgm:prSet phldrT="[Texto]" custT="1"/>
      <dgm:spPr>
        <a:solidFill>
          <a:schemeClr val="accent5"/>
        </a:solidFill>
      </dgm:spPr>
      <dgm:t>
        <a:bodyPr/>
        <a:lstStyle/>
        <a:p>
          <a:r>
            <a:rPr lang="es-ES" sz="3500" b="1" dirty="0"/>
            <a:t>C.03</a:t>
          </a:r>
        </a:p>
      </dgm:t>
    </dgm:pt>
    <dgm:pt modelId="{400D51D7-5217-437D-B42D-D7C7FA43881F}" type="parTrans" cxnId="{AF9FFFB5-291E-4216-88F2-AB441030CF7C}">
      <dgm:prSet/>
      <dgm:spPr/>
      <dgm:t>
        <a:bodyPr/>
        <a:lstStyle/>
        <a:p>
          <a:endParaRPr lang="es-ES" sz="2600" b="1"/>
        </a:p>
      </dgm:t>
    </dgm:pt>
    <dgm:pt modelId="{BF68FB02-33D7-4239-B1DB-D0EAE6D66138}" type="sibTrans" cxnId="{AF9FFFB5-291E-4216-88F2-AB441030CF7C}">
      <dgm:prSet/>
      <dgm:spPr/>
      <dgm:t>
        <a:bodyPr/>
        <a:lstStyle/>
        <a:p>
          <a:endParaRPr lang="es-ES" sz="2600" b="1"/>
        </a:p>
      </dgm:t>
    </dgm:pt>
    <dgm:pt modelId="{516D62AC-2E1A-4D91-AFB0-C47115CC13ED}">
      <dgm:prSet phldrT="[Texto]" custT="1"/>
      <dgm:spPr/>
      <dgm:t>
        <a:bodyPr/>
        <a:lstStyle/>
        <a:p>
          <a:r>
            <a:rPr lang="es-ES" sz="2600" b="1" dirty="0"/>
            <a:t>Construcción e implementación de estación de transferencia.</a:t>
          </a:r>
        </a:p>
      </dgm:t>
    </dgm:pt>
    <dgm:pt modelId="{75CB6317-175C-4B5F-BC98-C5C69CE8DEA9}" type="parTrans" cxnId="{0AF776B2-943D-417F-ABB0-57F05D9593CC}">
      <dgm:prSet/>
      <dgm:spPr/>
      <dgm:t>
        <a:bodyPr/>
        <a:lstStyle/>
        <a:p>
          <a:endParaRPr lang="es-ES" sz="2600" b="1"/>
        </a:p>
      </dgm:t>
    </dgm:pt>
    <dgm:pt modelId="{DFC2493C-564D-42E8-8647-10A031D2AF5E}" type="sibTrans" cxnId="{0AF776B2-943D-417F-ABB0-57F05D9593CC}">
      <dgm:prSet/>
      <dgm:spPr/>
      <dgm:t>
        <a:bodyPr/>
        <a:lstStyle/>
        <a:p>
          <a:endParaRPr lang="es-ES" sz="2600" b="1"/>
        </a:p>
      </dgm:t>
    </dgm:pt>
    <dgm:pt modelId="{064DC66B-E49B-4521-A18E-7E3A80C7E99D}">
      <dgm:prSet phldrT="[Texto]" custT="1"/>
      <dgm:spPr>
        <a:solidFill>
          <a:schemeClr val="accent5"/>
        </a:solidFill>
      </dgm:spPr>
      <dgm:t>
        <a:bodyPr/>
        <a:lstStyle/>
        <a:p>
          <a:r>
            <a:rPr lang="es-ES" sz="3500" b="1" dirty="0"/>
            <a:t>C.04</a:t>
          </a:r>
        </a:p>
      </dgm:t>
    </dgm:pt>
    <dgm:pt modelId="{FF020F84-B1CE-4E5D-98FD-A07A8E476823}" type="parTrans" cxnId="{00313839-23AC-4A4B-8C95-D2396744A60B}">
      <dgm:prSet/>
      <dgm:spPr/>
      <dgm:t>
        <a:bodyPr/>
        <a:lstStyle/>
        <a:p>
          <a:endParaRPr lang="es-ES" sz="2600" b="1"/>
        </a:p>
      </dgm:t>
    </dgm:pt>
    <dgm:pt modelId="{850FAF03-2F1D-46F5-8B5D-1FDFF32AF2F3}" type="sibTrans" cxnId="{00313839-23AC-4A4B-8C95-D2396744A60B}">
      <dgm:prSet/>
      <dgm:spPr/>
      <dgm:t>
        <a:bodyPr/>
        <a:lstStyle/>
        <a:p>
          <a:endParaRPr lang="es-ES" sz="2600" b="1"/>
        </a:p>
      </dgm:t>
    </dgm:pt>
    <dgm:pt modelId="{AABD759E-DDB5-4E4F-B03C-DB0791DA3AD7}">
      <dgm:prSet custT="1"/>
      <dgm:spPr/>
      <dgm:t>
        <a:bodyPr/>
        <a:lstStyle/>
        <a:p>
          <a:endParaRPr lang="es-ES" sz="2600" b="1" dirty="0"/>
        </a:p>
      </dgm:t>
    </dgm:pt>
    <dgm:pt modelId="{BE092A21-A438-415D-B427-3F4237F6604D}" type="parTrans" cxnId="{77740F99-3B11-46D3-91A1-0111B3FA0EB5}">
      <dgm:prSet/>
      <dgm:spPr/>
      <dgm:t>
        <a:bodyPr/>
        <a:lstStyle/>
        <a:p>
          <a:endParaRPr lang="es-ES" sz="2600" b="1"/>
        </a:p>
      </dgm:t>
    </dgm:pt>
    <dgm:pt modelId="{15380555-D77C-48AD-A417-0AA6CEC2BED8}" type="sibTrans" cxnId="{77740F99-3B11-46D3-91A1-0111B3FA0EB5}">
      <dgm:prSet/>
      <dgm:spPr/>
      <dgm:t>
        <a:bodyPr/>
        <a:lstStyle/>
        <a:p>
          <a:endParaRPr lang="es-ES" sz="2600" b="1"/>
        </a:p>
      </dgm:t>
    </dgm:pt>
    <dgm:pt modelId="{F19135A6-6928-457B-B21F-F570016F432B}">
      <dgm:prSet custT="1"/>
      <dgm:spPr/>
      <dgm:t>
        <a:bodyPr/>
        <a:lstStyle/>
        <a:p>
          <a:r>
            <a:rPr lang="es-ES" sz="2600" b="1" dirty="0"/>
            <a:t>Adecuado aprovechamiento de residuos sólidos.</a:t>
          </a:r>
        </a:p>
      </dgm:t>
    </dgm:pt>
    <dgm:pt modelId="{052D801D-9F0D-4602-B615-770ADF4DBCB8}" type="parTrans" cxnId="{2EEC373E-27E5-4864-A6C6-F0BA968495A2}">
      <dgm:prSet/>
      <dgm:spPr/>
      <dgm:t>
        <a:bodyPr/>
        <a:lstStyle/>
        <a:p>
          <a:endParaRPr lang="es-ES" sz="2600" b="1"/>
        </a:p>
      </dgm:t>
    </dgm:pt>
    <dgm:pt modelId="{2028D646-BCB2-4301-A7C9-AF557DBBDE4F}" type="sibTrans" cxnId="{2EEC373E-27E5-4864-A6C6-F0BA968495A2}">
      <dgm:prSet/>
      <dgm:spPr/>
      <dgm:t>
        <a:bodyPr/>
        <a:lstStyle/>
        <a:p>
          <a:endParaRPr lang="es-ES" sz="2600" b="1"/>
        </a:p>
      </dgm:t>
    </dgm:pt>
    <dgm:pt modelId="{2850B3B2-13B0-401F-95A7-FBBC60E558FA}">
      <dgm:prSet custT="1"/>
      <dgm:spPr>
        <a:solidFill>
          <a:schemeClr val="accent5"/>
        </a:solidFill>
      </dgm:spPr>
      <dgm:t>
        <a:bodyPr/>
        <a:lstStyle/>
        <a:p>
          <a:r>
            <a:rPr lang="es-ES" sz="3500" b="1" dirty="0"/>
            <a:t>C.05</a:t>
          </a:r>
        </a:p>
      </dgm:t>
    </dgm:pt>
    <dgm:pt modelId="{0F2F6A4D-A18D-4848-BBBD-52D6D0D3E1F7}" type="parTrans" cxnId="{21763578-B857-4F43-8389-9CB71FB14631}">
      <dgm:prSet/>
      <dgm:spPr/>
      <dgm:t>
        <a:bodyPr/>
        <a:lstStyle/>
        <a:p>
          <a:endParaRPr lang="es-ES" sz="2600" b="1"/>
        </a:p>
      </dgm:t>
    </dgm:pt>
    <dgm:pt modelId="{CAAA4C38-625C-4379-BCCA-64A82C33D3A2}" type="sibTrans" cxnId="{21763578-B857-4F43-8389-9CB71FB14631}">
      <dgm:prSet/>
      <dgm:spPr/>
      <dgm:t>
        <a:bodyPr/>
        <a:lstStyle/>
        <a:p>
          <a:endParaRPr lang="es-ES" sz="2600" b="1"/>
        </a:p>
      </dgm:t>
    </dgm:pt>
    <dgm:pt modelId="{BAAD3B8C-C1B0-40CC-A324-18879652CEE6}">
      <dgm:prSet custT="1"/>
      <dgm:spPr>
        <a:solidFill>
          <a:schemeClr val="accent5"/>
        </a:solidFill>
      </dgm:spPr>
      <dgm:t>
        <a:bodyPr/>
        <a:lstStyle/>
        <a:p>
          <a:r>
            <a:rPr lang="es-ES" sz="3500" b="1" dirty="0"/>
            <a:t>C.06</a:t>
          </a:r>
        </a:p>
      </dgm:t>
    </dgm:pt>
    <dgm:pt modelId="{34C41363-4308-4A7B-8772-2E4C5CB99543}" type="parTrans" cxnId="{735F2749-61AB-41CF-9325-9BD4283A91BF}">
      <dgm:prSet/>
      <dgm:spPr/>
      <dgm:t>
        <a:bodyPr/>
        <a:lstStyle/>
        <a:p>
          <a:endParaRPr lang="es-ES" sz="2600" b="1"/>
        </a:p>
      </dgm:t>
    </dgm:pt>
    <dgm:pt modelId="{07504E4C-1DF1-408F-87A9-37FEB9DFB238}" type="sibTrans" cxnId="{735F2749-61AB-41CF-9325-9BD4283A91BF}">
      <dgm:prSet/>
      <dgm:spPr/>
      <dgm:t>
        <a:bodyPr/>
        <a:lstStyle/>
        <a:p>
          <a:endParaRPr lang="es-ES" sz="2600" b="1"/>
        </a:p>
      </dgm:t>
    </dgm:pt>
    <dgm:pt modelId="{5B6EEAF4-8AC6-488C-8222-83128636B1F1}">
      <dgm:prSet custT="1"/>
      <dgm:spPr>
        <a:solidFill>
          <a:schemeClr val="accent5"/>
        </a:solidFill>
      </dgm:spPr>
      <dgm:t>
        <a:bodyPr/>
        <a:lstStyle/>
        <a:p>
          <a:r>
            <a:rPr lang="es-ES" sz="3500" b="1" dirty="0"/>
            <a:t>C.07</a:t>
          </a:r>
        </a:p>
      </dgm:t>
    </dgm:pt>
    <dgm:pt modelId="{AFFF3EAD-3DDF-4CAD-B1E6-C137FE538059}" type="parTrans" cxnId="{E638F833-7FF0-48AC-AA34-7FA822F3BE4A}">
      <dgm:prSet/>
      <dgm:spPr/>
      <dgm:t>
        <a:bodyPr/>
        <a:lstStyle/>
        <a:p>
          <a:endParaRPr lang="es-ES" sz="2600" b="1"/>
        </a:p>
      </dgm:t>
    </dgm:pt>
    <dgm:pt modelId="{3559CCD3-FEAB-469C-A1BE-32FA5CF6D3D3}" type="sibTrans" cxnId="{E638F833-7FF0-48AC-AA34-7FA822F3BE4A}">
      <dgm:prSet/>
      <dgm:spPr/>
      <dgm:t>
        <a:bodyPr/>
        <a:lstStyle/>
        <a:p>
          <a:endParaRPr lang="es-ES" sz="2600" b="1"/>
        </a:p>
      </dgm:t>
    </dgm:pt>
    <dgm:pt modelId="{A3D40A9F-F47D-4105-9352-82D143D9CC18}">
      <dgm:prSet custT="1"/>
      <dgm:spPr/>
      <dgm:t>
        <a:bodyPr/>
        <a:lstStyle/>
        <a:p>
          <a:r>
            <a:rPr lang="es-ES" sz="2600" b="1" dirty="0"/>
            <a:t>Apropiada disposición final de residuos sólidos. </a:t>
          </a:r>
        </a:p>
      </dgm:t>
    </dgm:pt>
    <dgm:pt modelId="{C9D77F71-0322-4A8A-B34C-8B84E42482AF}" type="parTrans" cxnId="{78BC37B4-C9BD-428D-8408-DDE19E26A875}">
      <dgm:prSet/>
      <dgm:spPr/>
      <dgm:t>
        <a:bodyPr/>
        <a:lstStyle/>
        <a:p>
          <a:endParaRPr lang="es-ES" sz="2600" b="1"/>
        </a:p>
      </dgm:t>
    </dgm:pt>
    <dgm:pt modelId="{8742A1AE-F2B4-4DA3-A76F-5022B458CA4C}" type="sibTrans" cxnId="{78BC37B4-C9BD-428D-8408-DDE19E26A875}">
      <dgm:prSet/>
      <dgm:spPr/>
      <dgm:t>
        <a:bodyPr/>
        <a:lstStyle/>
        <a:p>
          <a:endParaRPr lang="es-ES" sz="2600" b="1"/>
        </a:p>
      </dgm:t>
    </dgm:pt>
    <dgm:pt modelId="{BD40BDFD-22BD-40E3-BC6F-31F511AE145F}">
      <dgm:prSet custT="1"/>
      <dgm:spPr/>
      <dgm:t>
        <a:bodyPr/>
        <a:lstStyle/>
        <a:p>
          <a:r>
            <a:rPr lang="es-ES" sz="2600" b="1" dirty="0"/>
            <a:t>Eficiente gestión administrativa y financiera</a:t>
          </a:r>
        </a:p>
      </dgm:t>
    </dgm:pt>
    <dgm:pt modelId="{3DE34C55-EC75-4D1E-940B-32631C048417}" type="parTrans" cxnId="{294B0287-F2A3-461C-93EC-09F94C7EF359}">
      <dgm:prSet/>
      <dgm:spPr/>
      <dgm:t>
        <a:bodyPr/>
        <a:lstStyle/>
        <a:p>
          <a:endParaRPr lang="es-ES" sz="2600" b="1"/>
        </a:p>
      </dgm:t>
    </dgm:pt>
    <dgm:pt modelId="{FAE296CD-1D0E-4F6D-B3BC-6816D82FE387}" type="sibTrans" cxnId="{294B0287-F2A3-461C-93EC-09F94C7EF359}">
      <dgm:prSet/>
      <dgm:spPr/>
      <dgm:t>
        <a:bodyPr/>
        <a:lstStyle/>
        <a:p>
          <a:endParaRPr lang="es-ES" sz="2600" b="1"/>
        </a:p>
      </dgm:t>
    </dgm:pt>
    <dgm:pt modelId="{0B417014-9A41-47B2-BE58-3E708D9A1931}">
      <dgm:prSet custT="1"/>
      <dgm:spPr/>
      <dgm:t>
        <a:bodyPr/>
        <a:lstStyle/>
        <a:p>
          <a:r>
            <a:rPr lang="es-ES" sz="2600" b="1" dirty="0"/>
            <a:t>Adecuadas prácticas de la población.</a:t>
          </a:r>
        </a:p>
      </dgm:t>
    </dgm:pt>
    <dgm:pt modelId="{06A77CC4-3508-4919-8821-09AB80CDC025}" type="parTrans" cxnId="{B990FB51-A7F9-40B8-AD2F-1DE1B545D139}">
      <dgm:prSet/>
      <dgm:spPr/>
      <dgm:t>
        <a:bodyPr/>
        <a:lstStyle/>
        <a:p>
          <a:endParaRPr lang="es-ES" sz="2600" b="1"/>
        </a:p>
      </dgm:t>
    </dgm:pt>
    <dgm:pt modelId="{C541A194-9080-4ABA-8E54-C23B997B6AB6}" type="sibTrans" cxnId="{B990FB51-A7F9-40B8-AD2F-1DE1B545D139}">
      <dgm:prSet/>
      <dgm:spPr/>
      <dgm:t>
        <a:bodyPr/>
        <a:lstStyle/>
        <a:p>
          <a:endParaRPr lang="es-ES" sz="2600" b="1"/>
        </a:p>
      </dgm:t>
    </dgm:pt>
    <dgm:pt modelId="{6DC088E2-B39C-4869-B50B-26EDDFD87859}" type="pres">
      <dgm:prSet presAssocID="{0CF57CAB-57D3-4A56-A153-F6D15885EAC6}" presName="linearFlow" presStyleCnt="0">
        <dgm:presLayoutVars>
          <dgm:dir/>
          <dgm:animLvl val="lvl"/>
          <dgm:resizeHandles val="exact"/>
        </dgm:presLayoutVars>
      </dgm:prSet>
      <dgm:spPr/>
    </dgm:pt>
    <dgm:pt modelId="{66FCA7E7-45F8-443E-B838-49761BCD037B}" type="pres">
      <dgm:prSet presAssocID="{D391293B-83E7-49BD-84A5-9E5C847D741D}" presName="composite" presStyleCnt="0"/>
      <dgm:spPr/>
    </dgm:pt>
    <dgm:pt modelId="{376CECE9-BD0E-4432-82B9-F1FBBFA24702}" type="pres">
      <dgm:prSet presAssocID="{D391293B-83E7-49BD-84A5-9E5C847D741D}" presName="parentText" presStyleLbl="alignNode1" presStyleIdx="0" presStyleCnt="7" custScaleX="104542" custLinFactNeighborY="0">
        <dgm:presLayoutVars>
          <dgm:chMax val="1"/>
          <dgm:bulletEnabled val="1"/>
        </dgm:presLayoutVars>
      </dgm:prSet>
      <dgm:spPr/>
    </dgm:pt>
    <dgm:pt modelId="{ED10A58E-3F5A-42A9-B4F2-000702760E7C}" type="pres">
      <dgm:prSet presAssocID="{D391293B-83E7-49BD-84A5-9E5C847D741D}" presName="descendantText" presStyleLbl="alignAcc1" presStyleIdx="0" presStyleCnt="7" custScaleX="99977" custLinFactNeighborX="0" custLinFactNeighborY="0">
        <dgm:presLayoutVars>
          <dgm:bulletEnabled val="1"/>
        </dgm:presLayoutVars>
      </dgm:prSet>
      <dgm:spPr/>
    </dgm:pt>
    <dgm:pt modelId="{9E1879A4-B6C9-4F4E-A870-3B0B4D47B76A}" type="pres">
      <dgm:prSet presAssocID="{4B563D4A-65FD-49D9-AEFD-E635ECE8B13D}" presName="sp" presStyleCnt="0"/>
      <dgm:spPr/>
    </dgm:pt>
    <dgm:pt modelId="{10DEA129-4A20-4F4A-8ECC-46E4022FB804}" type="pres">
      <dgm:prSet presAssocID="{600295F4-FB09-403D-A945-23D2A023C9EF}" presName="composite" presStyleCnt="0"/>
      <dgm:spPr/>
    </dgm:pt>
    <dgm:pt modelId="{D4E5F9BD-5DAD-4057-83BF-38AF497F68D5}" type="pres">
      <dgm:prSet presAssocID="{600295F4-FB09-403D-A945-23D2A023C9EF}" presName="parentText" presStyleLbl="alignNode1" presStyleIdx="1" presStyleCnt="7" custScaleX="102872" custLinFactNeighborY="0">
        <dgm:presLayoutVars>
          <dgm:chMax val="1"/>
          <dgm:bulletEnabled val="1"/>
        </dgm:presLayoutVars>
      </dgm:prSet>
      <dgm:spPr/>
    </dgm:pt>
    <dgm:pt modelId="{3C437B29-8267-4528-8820-24F171D10A89}" type="pres">
      <dgm:prSet presAssocID="{600295F4-FB09-403D-A945-23D2A023C9EF}" presName="descendantText" presStyleLbl="alignAcc1" presStyleIdx="1" presStyleCnt="7">
        <dgm:presLayoutVars>
          <dgm:bulletEnabled val="1"/>
        </dgm:presLayoutVars>
      </dgm:prSet>
      <dgm:spPr/>
    </dgm:pt>
    <dgm:pt modelId="{6E18187D-3C9C-432E-A0B0-B8B5B8916B64}" type="pres">
      <dgm:prSet presAssocID="{791B4985-F5BD-4247-82DE-E4741E9DCBF8}" presName="sp" presStyleCnt="0"/>
      <dgm:spPr/>
    </dgm:pt>
    <dgm:pt modelId="{20509AE4-7186-4145-AF54-A1230A7CF854}" type="pres">
      <dgm:prSet presAssocID="{37099F6D-DA94-4418-847B-B14A42E96E88}" presName="composite" presStyleCnt="0"/>
      <dgm:spPr/>
    </dgm:pt>
    <dgm:pt modelId="{75C94D4D-97D2-42DB-91A2-5D5539AEACDB}" type="pres">
      <dgm:prSet presAssocID="{37099F6D-DA94-4418-847B-B14A42E96E88}" presName="parentText" presStyleLbl="alignNode1" presStyleIdx="2" presStyleCnt="7" custLinFactNeighborY="0">
        <dgm:presLayoutVars>
          <dgm:chMax val="1"/>
          <dgm:bulletEnabled val="1"/>
        </dgm:presLayoutVars>
      </dgm:prSet>
      <dgm:spPr/>
    </dgm:pt>
    <dgm:pt modelId="{58ED7E45-0A49-48E3-9D2C-ABA19FD401F4}" type="pres">
      <dgm:prSet presAssocID="{37099F6D-DA94-4418-847B-B14A42E96E88}" presName="descendantText" presStyleLbl="alignAcc1" presStyleIdx="2" presStyleCnt="7">
        <dgm:presLayoutVars>
          <dgm:bulletEnabled val="1"/>
        </dgm:presLayoutVars>
      </dgm:prSet>
      <dgm:spPr/>
    </dgm:pt>
    <dgm:pt modelId="{4356A0B5-92BB-4309-AFE0-567A630909CD}" type="pres">
      <dgm:prSet presAssocID="{BF68FB02-33D7-4239-B1DB-D0EAE6D66138}" presName="sp" presStyleCnt="0"/>
      <dgm:spPr/>
    </dgm:pt>
    <dgm:pt modelId="{71D28A1D-F6F3-40C9-9EBC-B1C3BA753AD3}" type="pres">
      <dgm:prSet presAssocID="{064DC66B-E49B-4521-A18E-7E3A80C7E99D}" presName="composite" presStyleCnt="0"/>
      <dgm:spPr/>
    </dgm:pt>
    <dgm:pt modelId="{AD77E9CD-70B5-481C-B36D-4DFCBA8D443E}" type="pres">
      <dgm:prSet presAssocID="{064DC66B-E49B-4521-A18E-7E3A80C7E99D}" presName="parentText" presStyleLbl="alignNode1" presStyleIdx="3" presStyleCnt="7" custLinFactNeighborY="0">
        <dgm:presLayoutVars>
          <dgm:chMax val="1"/>
          <dgm:bulletEnabled val="1"/>
        </dgm:presLayoutVars>
      </dgm:prSet>
      <dgm:spPr/>
    </dgm:pt>
    <dgm:pt modelId="{11FE012A-FBBE-441F-BEB7-F0B0E09E2F14}" type="pres">
      <dgm:prSet presAssocID="{064DC66B-E49B-4521-A18E-7E3A80C7E99D}" presName="descendantText" presStyleLbl="alignAcc1" presStyleIdx="3" presStyleCnt="7">
        <dgm:presLayoutVars>
          <dgm:bulletEnabled val="1"/>
        </dgm:presLayoutVars>
      </dgm:prSet>
      <dgm:spPr/>
    </dgm:pt>
    <dgm:pt modelId="{70171469-3EEF-4A6B-8A6C-8BDAA12B9B1D}" type="pres">
      <dgm:prSet presAssocID="{850FAF03-2F1D-46F5-8B5D-1FDFF32AF2F3}" presName="sp" presStyleCnt="0"/>
      <dgm:spPr/>
    </dgm:pt>
    <dgm:pt modelId="{5D24A47F-B4FB-4B4A-84BD-7E932B5C7A6E}" type="pres">
      <dgm:prSet presAssocID="{2850B3B2-13B0-401F-95A7-FBBC60E558FA}" presName="composite" presStyleCnt="0"/>
      <dgm:spPr/>
    </dgm:pt>
    <dgm:pt modelId="{300C3B95-9AF7-4277-96E5-B0A8A31568FC}" type="pres">
      <dgm:prSet presAssocID="{2850B3B2-13B0-401F-95A7-FBBC60E558FA}" presName="parentText" presStyleLbl="alignNode1" presStyleIdx="4" presStyleCnt="7">
        <dgm:presLayoutVars>
          <dgm:chMax val="1"/>
          <dgm:bulletEnabled val="1"/>
        </dgm:presLayoutVars>
      </dgm:prSet>
      <dgm:spPr/>
    </dgm:pt>
    <dgm:pt modelId="{732FF4B1-CFB5-4B3B-9291-C8B03E2E4C20}" type="pres">
      <dgm:prSet presAssocID="{2850B3B2-13B0-401F-95A7-FBBC60E558FA}" presName="descendantText" presStyleLbl="alignAcc1" presStyleIdx="4" presStyleCnt="7">
        <dgm:presLayoutVars>
          <dgm:bulletEnabled val="1"/>
        </dgm:presLayoutVars>
      </dgm:prSet>
      <dgm:spPr/>
    </dgm:pt>
    <dgm:pt modelId="{25C7DFDE-CCF8-40DC-8418-5ABF58D0A571}" type="pres">
      <dgm:prSet presAssocID="{CAAA4C38-625C-4379-BCCA-64A82C33D3A2}" presName="sp" presStyleCnt="0"/>
      <dgm:spPr/>
    </dgm:pt>
    <dgm:pt modelId="{8FF8B9C7-05CF-4722-A785-AF9825CF5564}" type="pres">
      <dgm:prSet presAssocID="{BAAD3B8C-C1B0-40CC-A324-18879652CEE6}" presName="composite" presStyleCnt="0"/>
      <dgm:spPr/>
    </dgm:pt>
    <dgm:pt modelId="{C5E48CA5-72D7-4A92-BDDE-2012D521CB34}" type="pres">
      <dgm:prSet presAssocID="{BAAD3B8C-C1B0-40CC-A324-18879652CEE6}" presName="parentText" presStyleLbl="alignNode1" presStyleIdx="5" presStyleCnt="7">
        <dgm:presLayoutVars>
          <dgm:chMax val="1"/>
          <dgm:bulletEnabled val="1"/>
        </dgm:presLayoutVars>
      </dgm:prSet>
      <dgm:spPr/>
    </dgm:pt>
    <dgm:pt modelId="{166BD79D-6888-4F8C-A6CC-FA7FF4DC5D5F}" type="pres">
      <dgm:prSet presAssocID="{BAAD3B8C-C1B0-40CC-A324-18879652CEE6}" presName="descendantText" presStyleLbl="alignAcc1" presStyleIdx="5" presStyleCnt="7">
        <dgm:presLayoutVars>
          <dgm:bulletEnabled val="1"/>
        </dgm:presLayoutVars>
      </dgm:prSet>
      <dgm:spPr/>
    </dgm:pt>
    <dgm:pt modelId="{50318EBB-EAD6-451A-9C55-DDABF4593B78}" type="pres">
      <dgm:prSet presAssocID="{07504E4C-1DF1-408F-87A9-37FEB9DFB238}" presName="sp" presStyleCnt="0"/>
      <dgm:spPr/>
    </dgm:pt>
    <dgm:pt modelId="{B32FF320-1476-42B1-9A84-15C1FC33254C}" type="pres">
      <dgm:prSet presAssocID="{5B6EEAF4-8AC6-488C-8222-83128636B1F1}" presName="composite" presStyleCnt="0"/>
      <dgm:spPr/>
    </dgm:pt>
    <dgm:pt modelId="{FA2C06B3-6A07-4772-946D-0EE68D68257D}" type="pres">
      <dgm:prSet presAssocID="{5B6EEAF4-8AC6-488C-8222-83128636B1F1}" presName="parentText" presStyleLbl="alignNode1" presStyleIdx="6" presStyleCnt="7">
        <dgm:presLayoutVars>
          <dgm:chMax val="1"/>
          <dgm:bulletEnabled val="1"/>
        </dgm:presLayoutVars>
      </dgm:prSet>
      <dgm:spPr/>
    </dgm:pt>
    <dgm:pt modelId="{44264F6F-1927-4354-B658-E71916B2B011}" type="pres">
      <dgm:prSet presAssocID="{5B6EEAF4-8AC6-488C-8222-83128636B1F1}" presName="descendantText" presStyleLbl="alignAcc1" presStyleIdx="6" presStyleCnt="7">
        <dgm:presLayoutVars>
          <dgm:bulletEnabled val="1"/>
        </dgm:presLayoutVars>
      </dgm:prSet>
      <dgm:spPr/>
    </dgm:pt>
  </dgm:ptLst>
  <dgm:cxnLst>
    <dgm:cxn modelId="{F01CBE01-4BD7-4B81-A1FD-6099A57646DB}" srcId="{600295F4-FB09-403D-A945-23D2A023C9EF}" destId="{A8D7DA09-5BFA-4DC9-AACD-F22A687240BA}" srcOrd="0" destOrd="0" parTransId="{C0D3112F-797F-4FCA-B47D-230148B655DE}" sibTransId="{2ABF3102-E29B-4689-9A18-2DAA24F49424}"/>
    <dgm:cxn modelId="{A44AB508-3E05-4B28-8A2A-72595B3BFB5E}" srcId="{0CF57CAB-57D3-4A56-A153-F6D15885EAC6}" destId="{600295F4-FB09-403D-A945-23D2A023C9EF}" srcOrd="1" destOrd="0" parTransId="{541283C8-9E39-4164-8667-F95E935B390A}" sibTransId="{791B4985-F5BD-4247-82DE-E4741E9DCBF8}"/>
    <dgm:cxn modelId="{DD212125-D003-4AED-8F10-462E1ADA517B}" srcId="{D391293B-83E7-49BD-84A5-9E5C847D741D}" destId="{0E86D89A-8C68-4E9D-AB73-16EAB238B226}" srcOrd="0" destOrd="0" parTransId="{396C9249-17C1-443B-A614-3D35A291CA45}" sibTransId="{7C10B40A-8B3D-44FD-9A60-5780272A0E03}"/>
    <dgm:cxn modelId="{3C7A9E2A-958B-4A78-BA09-8687F7680E3F}" type="presOf" srcId="{0E86D89A-8C68-4E9D-AB73-16EAB238B226}" destId="{ED10A58E-3F5A-42A9-B4F2-000702760E7C}" srcOrd="0" destOrd="0" presId="urn:microsoft.com/office/officeart/2005/8/layout/chevron2"/>
    <dgm:cxn modelId="{E638F833-7FF0-48AC-AA34-7FA822F3BE4A}" srcId="{0CF57CAB-57D3-4A56-A153-F6D15885EAC6}" destId="{5B6EEAF4-8AC6-488C-8222-83128636B1F1}" srcOrd="6" destOrd="0" parTransId="{AFFF3EAD-3DDF-4CAD-B1E6-C137FE538059}" sibTransId="{3559CCD3-FEAB-469C-A1BE-32FA5CF6D3D3}"/>
    <dgm:cxn modelId="{00313839-23AC-4A4B-8C95-D2396744A60B}" srcId="{0CF57CAB-57D3-4A56-A153-F6D15885EAC6}" destId="{064DC66B-E49B-4521-A18E-7E3A80C7E99D}" srcOrd="3" destOrd="0" parTransId="{FF020F84-B1CE-4E5D-98FD-A07A8E476823}" sibTransId="{850FAF03-2F1D-46F5-8B5D-1FDFF32AF2F3}"/>
    <dgm:cxn modelId="{2EEC373E-27E5-4864-A6C6-F0BA968495A2}" srcId="{064DC66B-E49B-4521-A18E-7E3A80C7E99D}" destId="{F19135A6-6928-457B-B21F-F570016F432B}" srcOrd="0" destOrd="0" parTransId="{052D801D-9F0D-4602-B615-770ADF4DBCB8}" sibTransId="{2028D646-BCB2-4301-A7C9-AF557DBBDE4F}"/>
    <dgm:cxn modelId="{184CB55E-BFFF-4E33-80A1-3EC42E07E2BD}" type="presOf" srcId="{A8D7DA09-5BFA-4DC9-AACD-F22A687240BA}" destId="{3C437B29-8267-4528-8820-24F171D10A89}" srcOrd="0" destOrd="0" presId="urn:microsoft.com/office/officeart/2005/8/layout/chevron2"/>
    <dgm:cxn modelId="{7280DD46-7866-419E-9FF0-9D97485903E4}" type="presOf" srcId="{37099F6D-DA94-4418-847B-B14A42E96E88}" destId="{75C94D4D-97D2-42DB-91A2-5D5539AEACDB}" srcOrd="0" destOrd="0" presId="urn:microsoft.com/office/officeart/2005/8/layout/chevron2"/>
    <dgm:cxn modelId="{735F2749-61AB-41CF-9325-9BD4283A91BF}" srcId="{0CF57CAB-57D3-4A56-A153-F6D15885EAC6}" destId="{BAAD3B8C-C1B0-40CC-A324-18879652CEE6}" srcOrd="5" destOrd="0" parTransId="{34C41363-4308-4A7B-8772-2E4C5CB99543}" sibTransId="{07504E4C-1DF1-408F-87A9-37FEB9DFB238}"/>
    <dgm:cxn modelId="{924BBB69-2BB0-4211-AB92-419B2329A2BD}" type="presOf" srcId="{516D62AC-2E1A-4D91-AFB0-C47115CC13ED}" destId="{58ED7E45-0A49-48E3-9D2C-ABA19FD401F4}" srcOrd="0" destOrd="0" presId="urn:microsoft.com/office/officeart/2005/8/layout/chevron2"/>
    <dgm:cxn modelId="{ADBA516D-7217-4A49-9504-B833A41E7BD5}" type="presOf" srcId="{0CF57CAB-57D3-4A56-A153-F6D15885EAC6}" destId="{6DC088E2-B39C-4869-B50B-26EDDFD87859}" srcOrd="0" destOrd="0" presId="urn:microsoft.com/office/officeart/2005/8/layout/chevron2"/>
    <dgm:cxn modelId="{9473AA6D-EADA-4F5A-8D03-E2B54C68A4E8}" type="presOf" srcId="{BD40BDFD-22BD-40E3-BC6F-31F511AE145F}" destId="{166BD79D-6888-4F8C-A6CC-FA7FF4DC5D5F}" srcOrd="0" destOrd="0" presId="urn:microsoft.com/office/officeart/2005/8/layout/chevron2"/>
    <dgm:cxn modelId="{B990FB51-A7F9-40B8-AD2F-1DE1B545D139}" srcId="{5B6EEAF4-8AC6-488C-8222-83128636B1F1}" destId="{0B417014-9A41-47B2-BE58-3E708D9A1931}" srcOrd="0" destOrd="0" parTransId="{06A77CC4-3508-4919-8821-09AB80CDC025}" sibTransId="{C541A194-9080-4ABA-8E54-C23B997B6AB6}"/>
    <dgm:cxn modelId="{835FAE52-0DBE-4584-825C-1559C7639438}" type="presOf" srcId="{BAAD3B8C-C1B0-40CC-A324-18879652CEE6}" destId="{C5E48CA5-72D7-4A92-BDDE-2012D521CB34}" srcOrd="0" destOrd="0" presId="urn:microsoft.com/office/officeart/2005/8/layout/chevron2"/>
    <dgm:cxn modelId="{21763578-B857-4F43-8389-9CB71FB14631}" srcId="{0CF57CAB-57D3-4A56-A153-F6D15885EAC6}" destId="{2850B3B2-13B0-401F-95A7-FBBC60E558FA}" srcOrd="4" destOrd="0" parTransId="{0F2F6A4D-A18D-4848-BBBD-52D6D0D3E1F7}" sibTransId="{CAAA4C38-625C-4379-BCCA-64A82C33D3A2}"/>
    <dgm:cxn modelId="{A45DC080-EAB7-4989-9690-94841E42D52A}" type="presOf" srcId="{0B417014-9A41-47B2-BE58-3E708D9A1931}" destId="{44264F6F-1927-4354-B658-E71916B2B011}" srcOrd="0" destOrd="0" presId="urn:microsoft.com/office/officeart/2005/8/layout/chevron2"/>
    <dgm:cxn modelId="{294B0287-F2A3-461C-93EC-09F94C7EF359}" srcId="{BAAD3B8C-C1B0-40CC-A324-18879652CEE6}" destId="{BD40BDFD-22BD-40E3-BC6F-31F511AE145F}" srcOrd="0" destOrd="0" parTransId="{3DE34C55-EC75-4D1E-940B-32631C048417}" sibTransId="{FAE296CD-1D0E-4F6D-B3BC-6816D82FE387}"/>
    <dgm:cxn modelId="{77740F99-3B11-46D3-91A1-0111B3FA0EB5}" srcId="{D391293B-83E7-49BD-84A5-9E5C847D741D}" destId="{AABD759E-DDB5-4E4F-B03C-DB0791DA3AD7}" srcOrd="1" destOrd="0" parTransId="{BE092A21-A438-415D-B427-3F4237F6604D}" sibTransId="{15380555-D77C-48AD-A417-0AA6CEC2BED8}"/>
    <dgm:cxn modelId="{557BC29B-835D-4217-9484-F09703872534}" type="presOf" srcId="{D391293B-83E7-49BD-84A5-9E5C847D741D}" destId="{376CECE9-BD0E-4432-82B9-F1FBBFA24702}" srcOrd="0" destOrd="0" presId="urn:microsoft.com/office/officeart/2005/8/layout/chevron2"/>
    <dgm:cxn modelId="{76D6E6A0-D157-4CB0-BCF9-B4993FDD2F1E}" type="presOf" srcId="{5B6EEAF4-8AC6-488C-8222-83128636B1F1}" destId="{FA2C06B3-6A07-4772-946D-0EE68D68257D}" srcOrd="0" destOrd="0" presId="urn:microsoft.com/office/officeart/2005/8/layout/chevron2"/>
    <dgm:cxn modelId="{7B4739AD-E27B-4BC5-B46B-27D10C4A6ED0}" type="presOf" srcId="{2850B3B2-13B0-401F-95A7-FBBC60E558FA}" destId="{300C3B95-9AF7-4277-96E5-B0A8A31568FC}" srcOrd="0" destOrd="0" presId="urn:microsoft.com/office/officeart/2005/8/layout/chevron2"/>
    <dgm:cxn modelId="{0AF776B2-943D-417F-ABB0-57F05D9593CC}" srcId="{37099F6D-DA94-4418-847B-B14A42E96E88}" destId="{516D62AC-2E1A-4D91-AFB0-C47115CC13ED}" srcOrd="0" destOrd="0" parTransId="{75CB6317-175C-4B5F-BC98-C5C69CE8DEA9}" sibTransId="{DFC2493C-564D-42E8-8647-10A031D2AF5E}"/>
    <dgm:cxn modelId="{78BC37B4-C9BD-428D-8408-DDE19E26A875}" srcId="{2850B3B2-13B0-401F-95A7-FBBC60E558FA}" destId="{A3D40A9F-F47D-4105-9352-82D143D9CC18}" srcOrd="0" destOrd="0" parTransId="{C9D77F71-0322-4A8A-B34C-8B84E42482AF}" sibTransId="{8742A1AE-F2B4-4DA3-A76F-5022B458CA4C}"/>
    <dgm:cxn modelId="{AF9FFFB5-291E-4216-88F2-AB441030CF7C}" srcId="{0CF57CAB-57D3-4A56-A153-F6D15885EAC6}" destId="{37099F6D-DA94-4418-847B-B14A42E96E88}" srcOrd="2" destOrd="0" parTransId="{400D51D7-5217-437D-B42D-D7C7FA43881F}" sibTransId="{BF68FB02-33D7-4239-B1DB-D0EAE6D66138}"/>
    <dgm:cxn modelId="{AB89DEB6-E748-4A42-B851-55DEB7426868}" type="presOf" srcId="{F19135A6-6928-457B-B21F-F570016F432B}" destId="{11FE012A-FBBE-441F-BEB7-F0B0E09E2F14}" srcOrd="0" destOrd="0" presId="urn:microsoft.com/office/officeart/2005/8/layout/chevron2"/>
    <dgm:cxn modelId="{1104E3B7-529C-49DA-9310-28DBD71A6D65}" type="presOf" srcId="{AABD759E-DDB5-4E4F-B03C-DB0791DA3AD7}" destId="{ED10A58E-3F5A-42A9-B4F2-000702760E7C}" srcOrd="0" destOrd="1" presId="urn:microsoft.com/office/officeart/2005/8/layout/chevron2"/>
    <dgm:cxn modelId="{94CF5DC0-D3EC-4706-AD9D-4E7F94FFCF95}" type="presOf" srcId="{600295F4-FB09-403D-A945-23D2A023C9EF}" destId="{D4E5F9BD-5DAD-4057-83BF-38AF497F68D5}" srcOrd="0" destOrd="0" presId="urn:microsoft.com/office/officeart/2005/8/layout/chevron2"/>
    <dgm:cxn modelId="{536DF1D5-096D-4ADC-AAE1-1EF300B8CF8C}" type="presOf" srcId="{064DC66B-E49B-4521-A18E-7E3A80C7E99D}" destId="{AD77E9CD-70B5-481C-B36D-4DFCBA8D443E}" srcOrd="0" destOrd="0" presId="urn:microsoft.com/office/officeart/2005/8/layout/chevron2"/>
    <dgm:cxn modelId="{C3FA2AE7-0C57-4C4B-A869-6348936B15C5}" type="presOf" srcId="{A3D40A9F-F47D-4105-9352-82D143D9CC18}" destId="{732FF4B1-CFB5-4B3B-9291-C8B03E2E4C20}" srcOrd="0" destOrd="0" presId="urn:microsoft.com/office/officeart/2005/8/layout/chevron2"/>
    <dgm:cxn modelId="{FFCDF2FE-F4E6-47C3-9313-00D7289BE2C2}" srcId="{0CF57CAB-57D3-4A56-A153-F6D15885EAC6}" destId="{D391293B-83E7-49BD-84A5-9E5C847D741D}" srcOrd="0" destOrd="0" parTransId="{79720002-2247-47C8-BF16-F01A6781B549}" sibTransId="{4B563D4A-65FD-49D9-AEFD-E635ECE8B13D}"/>
    <dgm:cxn modelId="{B4A2BAD5-CED8-49B1-8A6B-2E4C58FDCF3D}" type="presParOf" srcId="{6DC088E2-B39C-4869-B50B-26EDDFD87859}" destId="{66FCA7E7-45F8-443E-B838-49761BCD037B}" srcOrd="0" destOrd="0" presId="urn:microsoft.com/office/officeart/2005/8/layout/chevron2"/>
    <dgm:cxn modelId="{E1649947-D1AC-4F87-BD39-A2679EE23E49}" type="presParOf" srcId="{66FCA7E7-45F8-443E-B838-49761BCD037B}" destId="{376CECE9-BD0E-4432-82B9-F1FBBFA24702}" srcOrd="0" destOrd="0" presId="urn:microsoft.com/office/officeart/2005/8/layout/chevron2"/>
    <dgm:cxn modelId="{1E4DD01A-3579-4FBE-9AF3-E40063BAE407}" type="presParOf" srcId="{66FCA7E7-45F8-443E-B838-49761BCD037B}" destId="{ED10A58E-3F5A-42A9-B4F2-000702760E7C}" srcOrd="1" destOrd="0" presId="urn:microsoft.com/office/officeart/2005/8/layout/chevron2"/>
    <dgm:cxn modelId="{50B1028B-670B-4819-B09D-8942C7874076}" type="presParOf" srcId="{6DC088E2-B39C-4869-B50B-26EDDFD87859}" destId="{9E1879A4-B6C9-4F4E-A870-3B0B4D47B76A}" srcOrd="1" destOrd="0" presId="urn:microsoft.com/office/officeart/2005/8/layout/chevron2"/>
    <dgm:cxn modelId="{B14CB89B-F34F-4955-8A56-B8464FCDD25D}" type="presParOf" srcId="{6DC088E2-B39C-4869-B50B-26EDDFD87859}" destId="{10DEA129-4A20-4F4A-8ECC-46E4022FB804}" srcOrd="2" destOrd="0" presId="urn:microsoft.com/office/officeart/2005/8/layout/chevron2"/>
    <dgm:cxn modelId="{135B87AE-6EE9-4DC1-A903-641D4AB16C4D}" type="presParOf" srcId="{10DEA129-4A20-4F4A-8ECC-46E4022FB804}" destId="{D4E5F9BD-5DAD-4057-83BF-38AF497F68D5}" srcOrd="0" destOrd="0" presId="urn:microsoft.com/office/officeart/2005/8/layout/chevron2"/>
    <dgm:cxn modelId="{4072A6A8-F669-412D-BC11-4DEDFDACFD71}" type="presParOf" srcId="{10DEA129-4A20-4F4A-8ECC-46E4022FB804}" destId="{3C437B29-8267-4528-8820-24F171D10A89}" srcOrd="1" destOrd="0" presId="urn:microsoft.com/office/officeart/2005/8/layout/chevron2"/>
    <dgm:cxn modelId="{AB257905-AD77-48B5-98C0-E8A96BDD251D}" type="presParOf" srcId="{6DC088E2-B39C-4869-B50B-26EDDFD87859}" destId="{6E18187D-3C9C-432E-A0B0-B8B5B8916B64}" srcOrd="3" destOrd="0" presId="urn:microsoft.com/office/officeart/2005/8/layout/chevron2"/>
    <dgm:cxn modelId="{CF58B8D8-E93F-4712-BDFF-184EF1A3A8DF}" type="presParOf" srcId="{6DC088E2-B39C-4869-B50B-26EDDFD87859}" destId="{20509AE4-7186-4145-AF54-A1230A7CF854}" srcOrd="4" destOrd="0" presId="urn:microsoft.com/office/officeart/2005/8/layout/chevron2"/>
    <dgm:cxn modelId="{C4477BA0-3B4E-4D12-9ABD-E765E1A391C8}" type="presParOf" srcId="{20509AE4-7186-4145-AF54-A1230A7CF854}" destId="{75C94D4D-97D2-42DB-91A2-5D5539AEACDB}" srcOrd="0" destOrd="0" presId="urn:microsoft.com/office/officeart/2005/8/layout/chevron2"/>
    <dgm:cxn modelId="{870C1D36-9C22-418A-9542-2B381294BDC7}" type="presParOf" srcId="{20509AE4-7186-4145-AF54-A1230A7CF854}" destId="{58ED7E45-0A49-48E3-9D2C-ABA19FD401F4}" srcOrd="1" destOrd="0" presId="urn:microsoft.com/office/officeart/2005/8/layout/chevron2"/>
    <dgm:cxn modelId="{6F10E123-7B17-4E22-A90E-C11500333F51}" type="presParOf" srcId="{6DC088E2-B39C-4869-B50B-26EDDFD87859}" destId="{4356A0B5-92BB-4309-AFE0-567A630909CD}" srcOrd="5" destOrd="0" presId="urn:microsoft.com/office/officeart/2005/8/layout/chevron2"/>
    <dgm:cxn modelId="{27E8DA15-DFA2-49B0-B285-76DE233FF530}" type="presParOf" srcId="{6DC088E2-B39C-4869-B50B-26EDDFD87859}" destId="{71D28A1D-F6F3-40C9-9EBC-B1C3BA753AD3}" srcOrd="6" destOrd="0" presId="urn:microsoft.com/office/officeart/2005/8/layout/chevron2"/>
    <dgm:cxn modelId="{D9758998-6B79-44F8-8C30-6EC187A0A1D6}" type="presParOf" srcId="{71D28A1D-F6F3-40C9-9EBC-B1C3BA753AD3}" destId="{AD77E9CD-70B5-481C-B36D-4DFCBA8D443E}" srcOrd="0" destOrd="0" presId="urn:microsoft.com/office/officeart/2005/8/layout/chevron2"/>
    <dgm:cxn modelId="{F20FA5E1-8D0E-4BA3-BF52-262D49CFFD29}" type="presParOf" srcId="{71D28A1D-F6F3-40C9-9EBC-B1C3BA753AD3}" destId="{11FE012A-FBBE-441F-BEB7-F0B0E09E2F14}" srcOrd="1" destOrd="0" presId="urn:microsoft.com/office/officeart/2005/8/layout/chevron2"/>
    <dgm:cxn modelId="{14DD24A2-C5C6-416D-883A-740876C779C2}" type="presParOf" srcId="{6DC088E2-B39C-4869-B50B-26EDDFD87859}" destId="{70171469-3EEF-4A6B-8A6C-8BDAA12B9B1D}" srcOrd="7" destOrd="0" presId="urn:microsoft.com/office/officeart/2005/8/layout/chevron2"/>
    <dgm:cxn modelId="{DFE39246-DFE0-4A07-B444-D2CD6A72FACC}" type="presParOf" srcId="{6DC088E2-B39C-4869-B50B-26EDDFD87859}" destId="{5D24A47F-B4FB-4B4A-84BD-7E932B5C7A6E}" srcOrd="8" destOrd="0" presId="urn:microsoft.com/office/officeart/2005/8/layout/chevron2"/>
    <dgm:cxn modelId="{AEF81A9A-D989-4385-B79B-F3F43EA864CE}" type="presParOf" srcId="{5D24A47F-B4FB-4B4A-84BD-7E932B5C7A6E}" destId="{300C3B95-9AF7-4277-96E5-B0A8A31568FC}" srcOrd="0" destOrd="0" presId="urn:microsoft.com/office/officeart/2005/8/layout/chevron2"/>
    <dgm:cxn modelId="{938B6FBB-E7BA-48FC-BFE8-E32567127B18}" type="presParOf" srcId="{5D24A47F-B4FB-4B4A-84BD-7E932B5C7A6E}" destId="{732FF4B1-CFB5-4B3B-9291-C8B03E2E4C20}" srcOrd="1" destOrd="0" presId="urn:microsoft.com/office/officeart/2005/8/layout/chevron2"/>
    <dgm:cxn modelId="{14664A7E-E60F-409A-8883-8F9548A6F853}" type="presParOf" srcId="{6DC088E2-B39C-4869-B50B-26EDDFD87859}" destId="{25C7DFDE-CCF8-40DC-8418-5ABF58D0A571}" srcOrd="9" destOrd="0" presId="urn:microsoft.com/office/officeart/2005/8/layout/chevron2"/>
    <dgm:cxn modelId="{2D785629-0E9E-47A2-857A-A9DD1D4137F6}" type="presParOf" srcId="{6DC088E2-B39C-4869-B50B-26EDDFD87859}" destId="{8FF8B9C7-05CF-4722-A785-AF9825CF5564}" srcOrd="10" destOrd="0" presId="urn:microsoft.com/office/officeart/2005/8/layout/chevron2"/>
    <dgm:cxn modelId="{7D4547AA-49E2-426F-9E77-F6730912EFE6}" type="presParOf" srcId="{8FF8B9C7-05CF-4722-A785-AF9825CF5564}" destId="{C5E48CA5-72D7-4A92-BDDE-2012D521CB34}" srcOrd="0" destOrd="0" presId="urn:microsoft.com/office/officeart/2005/8/layout/chevron2"/>
    <dgm:cxn modelId="{A6B2D20C-69C2-4451-9BB4-D992C463105D}" type="presParOf" srcId="{8FF8B9C7-05CF-4722-A785-AF9825CF5564}" destId="{166BD79D-6888-4F8C-A6CC-FA7FF4DC5D5F}" srcOrd="1" destOrd="0" presId="urn:microsoft.com/office/officeart/2005/8/layout/chevron2"/>
    <dgm:cxn modelId="{D8789847-68A1-41AC-8E5A-BC0EDE2C60CA}" type="presParOf" srcId="{6DC088E2-B39C-4869-B50B-26EDDFD87859}" destId="{50318EBB-EAD6-451A-9C55-DDABF4593B78}" srcOrd="11" destOrd="0" presId="urn:microsoft.com/office/officeart/2005/8/layout/chevron2"/>
    <dgm:cxn modelId="{2D64740B-5FD3-424B-B7EA-9D312E629C88}" type="presParOf" srcId="{6DC088E2-B39C-4869-B50B-26EDDFD87859}" destId="{B32FF320-1476-42B1-9A84-15C1FC33254C}" srcOrd="12" destOrd="0" presId="urn:microsoft.com/office/officeart/2005/8/layout/chevron2"/>
    <dgm:cxn modelId="{7D55FB89-5395-47BC-8550-1AFD7ED8300C}" type="presParOf" srcId="{B32FF320-1476-42B1-9A84-15C1FC33254C}" destId="{FA2C06B3-6A07-4772-946D-0EE68D68257D}" srcOrd="0" destOrd="0" presId="urn:microsoft.com/office/officeart/2005/8/layout/chevron2"/>
    <dgm:cxn modelId="{9F8E8005-CC3F-46FE-9C14-7809724733F4}" type="presParOf" srcId="{B32FF320-1476-42B1-9A84-15C1FC33254C}" destId="{44264F6F-1927-4354-B658-E71916B2B01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F57CAB-57D3-4A56-A153-F6D15885EAC6}"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
        </a:p>
      </dgm:t>
    </dgm:pt>
    <dgm:pt modelId="{D391293B-83E7-49BD-84A5-9E5C847D741D}">
      <dgm:prSet phldrT="[Texto]" custT="1"/>
      <dgm:spPr>
        <a:solidFill>
          <a:schemeClr val="accent5"/>
        </a:solidFill>
      </dgm:spPr>
      <dgm:t>
        <a:bodyPr/>
        <a:lstStyle/>
        <a:p>
          <a:r>
            <a:rPr lang="es-ES" sz="3500" b="1" dirty="0"/>
            <a:t>C.01</a:t>
          </a:r>
        </a:p>
      </dgm:t>
    </dgm:pt>
    <dgm:pt modelId="{79720002-2247-47C8-BF16-F01A6781B549}" type="parTrans" cxnId="{FFCDF2FE-F4E6-47C3-9313-00D7289BE2C2}">
      <dgm:prSet/>
      <dgm:spPr/>
      <dgm:t>
        <a:bodyPr/>
        <a:lstStyle/>
        <a:p>
          <a:endParaRPr lang="es-ES" sz="2600" b="1"/>
        </a:p>
      </dgm:t>
    </dgm:pt>
    <dgm:pt modelId="{4B563D4A-65FD-49D9-AEFD-E635ECE8B13D}" type="sibTrans" cxnId="{FFCDF2FE-F4E6-47C3-9313-00D7289BE2C2}">
      <dgm:prSet/>
      <dgm:spPr/>
      <dgm:t>
        <a:bodyPr/>
        <a:lstStyle/>
        <a:p>
          <a:endParaRPr lang="es-ES" sz="2600" b="1"/>
        </a:p>
      </dgm:t>
    </dgm:pt>
    <dgm:pt modelId="{0E86D89A-8C68-4E9D-AB73-16EAB238B226}">
      <dgm:prSet phldrT="[Texto]" custT="1"/>
      <dgm:spPr/>
      <dgm:t>
        <a:bodyPr/>
        <a:lstStyle/>
        <a:p>
          <a:r>
            <a:rPr lang="es-ES" sz="2600" b="1" dirty="0"/>
            <a:t>Confinamiento de residuos sólidos </a:t>
          </a:r>
        </a:p>
      </dgm:t>
    </dgm:pt>
    <dgm:pt modelId="{396C9249-17C1-443B-A614-3D35A291CA45}" type="parTrans" cxnId="{DD212125-D003-4AED-8F10-462E1ADA517B}">
      <dgm:prSet/>
      <dgm:spPr/>
      <dgm:t>
        <a:bodyPr/>
        <a:lstStyle/>
        <a:p>
          <a:endParaRPr lang="es-ES" sz="2600" b="1"/>
        </a:p>
      </dgm:t>
    </dgm:pt>
    <dgm:pt modelId="{7C10B40A-8B3D-44FD-9A60-5780272A0E03}" type="sibTrans" cxnId="{DD212125-D003-4AED-8F10-462E1ADA517B}">
      <dgm:prSet/>
      <dgm:spPr/>
      <dgm:t>
        <a:bodyPr/>
        <a:lstStyle/>
        <a:p>
          <a:endParaRPr lang="es-ES" sz="2600" b="1"/>
        </a:p>
      </dgm:t>
    </dgm:pt>
    <dgm:pt modelId="{600295F4-FB09-403D-A945-23D2A023C9EF}">
      <dgm:prSet phldrT="[Texto]" custT="1"/>
      <dgm:spPr>
        <a:solidFill>
          <a:schemeClr val="accent5"/>
        </a:solidFill>
      </dgm:spPr>
      <dgm:t>
        <a:bodyPr/>
        <a:lstStyle/>
        <a:p>
          <a:r>
            <a:rPr lang="es-ES" sz="3500" b="1" dirty="0"/>
            <a:t>C.02</a:t>
          </a:r>
        </a:p>
      </dgm:t>
    </dgm:pt>
    <dgm:pt modelId="{541283C8-9E39-4164-8667-F95E935B390A}" type="parTrans" cxnId="{A44AB508-3E05-4B28-8A2A-72595B3BFB5E}">
      <dgm:prSet/>
      <dgm:spPr/>
      <dgm:t>
        <a:bodyPr/>
        <a:lstStyle/>
        <a:p>
          <a:endParaRPr lang="es-ES" sz="2600" b="1"/>
        </a:p>
      </dgm:t>
    </dgm:pt>
    <dgm:pt modelId="{791B4985-F5BD-4247-82DE-E4741E9DCBF8}" type="sibTrans" cxnId="{A44AB508-3E05-4B28-8A2A-72595B3BFB5E}">
      <dgm:prSet/>
      <dgm:spPr/>
      <dgm:t>
        <a:bodyPr/>
        <a:lstStyle/>
        <a:p>
          <a:endParaRPr lang="es-ES" sz="2600" b="1"/>
        </a:p>
      </dgm:t>
    </dgm:pt>
    <dgm:pt modelId="{A8D7DA09-5BFA-4DC9-AACD-F22A687240BA}">
      <dgm:prSet phldrT="[Texto]" custT="1"/>
      <dgm:spPr/>
      <dgm:t>
        <a:bodyPr/>
        <a:lstStyle/>
        <a:p>
          <a:r>
            <a:rPr lang="es-ES" sz="2600" b="1" dirty="0"/>
            <a:t>Manejos de lixiviados.</a:t>
          </a:r>
        </a:p>
      </dgm:t>
    </dgm:pt>
    <dgm:pt modelId="{C0D3112F-797F-4FCA-B47D-230148B655DE}" type="parTrans" cxnId="{F01CBE01-4BD7-4B81-A1FD-6099A57646DB}">
      <dgm:prSet/>
      <dgm:spPr/>
      <dgm:t>
        <a:bodyPr/>
        <a:lstStyle/>
        <a:p>
          <a:endParaRPr lang="es-ES" sz="2600" b="1"/>
        </a:p>
      </dgm:t>
    </dgm:pt>
    <dgm:pt modelId="{2ABF3102-E29B-4689-9A18-2DAA24F49424}" type="sibTrans" cxnId="{F01CBE01-4BD7-4B81-A1FD-6099A57646DB}">
      <dgm:prSet/>
      <dgm:spPr/>
      <dgm:t>
        <a:bodyPr/>
        <a:lstStyle/>
        <a:p>
          <a:endParaRPr lang="es-ES" sz="2600" b="1"/>
        </a:p>
      </dgm:t>
    </dgm:pt>
    <dgm:pt modelId="{37099F6D-DA94-4418-847B-B14A42E96E88}">
      <dgm:prSet phldrT="[Texto]" custT="1"/>
      <dgm:spPr>
        <a:solidFill>
          <a:schemeClr val="accent5"/>
        </a:solidFill>
      </dgm:spPr>
      <dgm:t>
        <a:bodyPr/>
        <a:lstStyle/>
        <a:p>
          <a:r>
            <a:rPr lang="es-ES" sz="3500" b="1" dirty="0"/>
            <a:t>C.03</a:t>
          </a:r>
        </a:p>
      </dgm:t>
    </dgm:pt>
    <dgm:pt modelId="{400D51D7-5217-437D-B42D-D7C7FA43881F}" type="parTrans" cxnId="{AF9FFFB5-291E-4216-88F2-AB441030CF7C}">
      <dgm:prSet/>
      <dgm:spPr/>
      <dgm:t>
        <a:bodyPr/>
        <a:lstStyle/>
        <a:p>
          <a:endParaRPr lang="es-ES" sz="2600" b="1"/>
        </a:p>
      </dgm:t>
    </dgm:pt>
    <dgm:pt modelId="{BF68FB02-33D7-4239-B1DB-D0EAE6D66138}" type="sibTrans" cxnId="{AF9FFFB5-291E-4216-88F2-AB441030CF7C}">
      <dgm:prSet/>
      <dgm:spPr/>
      <dgm:t>
        <a:bodyPr/>
        <a:lstStyle/>
        <a:p>
          <a:endParaRPr lang="es-ES" sz="2600" b="1"/>
        </a:p>
      </dgm:t>
    </dgm:pt>
    <dgm:pt modelId="{516D62AC-2E1A-4D91-AFB0-C47115CC13ED}">
      <dgm:prSet phldrT="[Texto]" custT="1"/>
      <dgm:spPr/>
      <dgm:t>
        <a:bodyPr/>
        <a:lstStyle/>
        <a:p>
          <a:r>
            <a:rPr lang="es-ES" sz="2600" b="1" dirty="0"/>
            <a:t>Manejo de gases.</a:t>
          </a:r>
        </a:p>
      </dgm:t>
    </dgm:pt>
    <dgm:pt modelId="{75CB6317-175C-4B5F-BC98-C5C69CE8DEA9}" type="parTrans" cxnId="{0AF776B2-943D-417F-ABB0-57F05D9593CC}">
      <dgm:prSet/>
      <dgm:spPr/>
      <dgm:t>
        <a:bodyPr/>
        <a:lstStyle/>
        <a:p>
          <a:endParaRPr lang="es-ES" sz="2600" b="1"/>
        </a:p>
      </dgm:t>
    </dgm:pt>
    <dgm:pt modelId="{DFC2493C-564D-42E8-8647-10A031D2AF5E}" type="sibTrans" cxnId="{0AF776B2-943D-417F-ABB0-57F05D9593CC}">
      <dgm:prSet/>
      <dgm:spPr/>
      <dgm:t>
        <a:bodyPr/>
        <a:lstStyle/>
        <a:p>
          <a:endParaRPr lang="es-ES" sz="2600" b="1"/>
        </a:p>
      </dgm:t>
    </dgm:pt>
    <dgm:pt modelId="{064DC66B-E49B-4521-A18E-7E3A80C7E99D}">
      <dgm:prSet phldrT="[Texto]" custT="1"/>
      <dgm:spPr>
        <a:solidFill>
          <a:schemeClr val="accent5"/>
        </a:solidFill>
      </dgm:spPr>
      <dgm:t>
        <a:bodyPr/>
        <a:lstStyle/>
        <a:p>
          <a:r>
            <a:rPr lang="es-ES" sz="3500" b="1" dirty="0"/>
            <a:t>C.04</a:t>
          </a:r>
        </a:p>
      </dgm:t>
    </dgm:pt>
    <dgm:pt modelId="{FF020F84-B1CE-4E5D-98FD-A07A8E476823}" type="parTrans" cxnId="{00313839-23AC-4A4B-8C95-D2396744A60B}">
      <dgm:prSet/>
      <dgm:spPr/>
      <dgm:t>
        <a:bodyPr/>
        <a:lstStyle/>
        <a:p>
          <a:endParaRPr lang="es-ES" sz="2600" b="1"/>
        </a:p>
      </dgm:t>
    </dgm:pt>
    <dgm:pt modelId="{850FAF03-2F1D-46F5-8B5D-1FDFF32AF2F3}" type="sibTrans" cxnId="{00313839-23AC-4A4B-8C95-D2396744A60B}">
      <dgm:prSet/>
      <dgm:spPr/>
      <dgm:t>
        <a:bodyPr/>
        <a:lstStyle/>
        <a:p>
          <a:endParaRPr lang="es-ES" sz="2600" b="1"/>
        </a:p>
      </dgm:t>
    </dgm:pt>
    <dgm:pt modelId="{F19135A6-6928-457B-B21F-F570016F432B}">
      <dgm:prSet custT="1"/>
      <dgm:spPr/>
      <dgm:t>
        <a:bodyPr/>
        <a:lstStyle/>
        <a:p>
          <a:r>
            <a:rPr lang="es-ES" sz="2600" b="1" dirty="0"/>
            <a:t>Gestión técnica municipal.</a:t>
          </a:r>
        </a:p>
      </dgm:t>
    </dgm:pt>
    <dgm:pt modelId="{052D801D-9F0D-4602-B615-770ADF4DBCB8}" type="parTrans" cxnId="{2EEC373E-27E5-4864-A6C6-F0BA968495A2}">
      <dgm:prSet/>
      <dgm:spPr/>
      <dgm:t>
        <a:bodyPr/>
        <a:lstStyle/>
        <a:p>
          <a:endParaRPr lang="es-ES" sz="2600" b="1"/>
        </a:p>
      </dgm:t>
    </dgm:pt>
    <dgm:pt modelId="{2028D646-BCB2-4301-A7C9-AF557DBBDE4F}" type="sibTrans" cxnId="{2EEC373E-27E5-4864-A6C6-F0BA968495A2}">
      <dgm:prSet/>
      <dgm:spPr/>
      <dgm:t>
        <a:bodyPr/>
        <a:lstStyle/>
        <a:p>
          <a:endParaRPr lang="es-ES" sz="2600" b="1"/>
        </a:p>
      </dgm:t>
    </dgm:pt>
    <dgm:pt modelId="{2850B3B2-13B0-401F-95A7-FBBC60E558FA}">
      <dgm:prSet custT="1"/>
      <dgm:spPr>
        <a:solidFill>
          <a:schemeClr val="accent5"/>
        </a:solidFill>
      </dgm:spPr>
      <dgm:t>
        <a:bodyPr/>
        <a:lstStyle/>
        <a:p>
          <a:r>
            <a:rPr lang="es-ES" sz="3500" b="1" dirty="0"/>
            <a:t>C.05</a:t>
          </a:r>
        </a:p>
      </dgm:t>
    </dgm:pt>
    <dgm:pt modelId="{0F2F6A4D-A18D-4848-BBBD-52D6D0D3E1F7}" type="parTrans" cxnId="{21763578-B857-4F43-8389-9CB71FB14631}">
      <dgm:prSet/>
      <dgm:spPr/>
      <dgm:t>
        <a:bodyPr/>
        <a:lstStyle/>
        <a:p>
          <a:endParaRPr lang="es-ES" sz="2600" b="1"/>
        </a:p>
      </dgm:t>
    </dgm:pt>
    <dgm:pt modelId="{CAAA4C38-625C-4379-BCCA-64A82C33D3A2}" type="sibTrans" cxnId="{21763578-B857-4F43-8389-9CB71FB14631}">
      <dgm:prSet/>
      <dgm:spPr/>
      <dgm:t>
        <a:bodyPr/>
        <a:lstStyle/>
        <a:p>
          <a:endParaRPr lang="es-ES" sz="2600" b="1"/>
        </a:p>
      </dgm:t>
    </dgm:pt>
    <dgm:pt modelId="{A3D40A9F-F47D-4105-9352-82D143D9CC18}">
      <dgm:prSet custT="1"/>
      <dgm:spPr/>
      <dgm:t>
        <a:bodyPr/>
        <a:lstStyle/>
        <a:p>
          <a:r>
            <a:rPr lang="es-ES" sz="2600" b="1" dirty="0"/>
            <a:t>Prácticas de la población involucrada.  </a:t>
          </a:r>
        </a:p>
      </dgm:t>
    </dgm:pt>
    <dgm:pt modelId="{C9D77F71-0322-4A8A-B34C-8B84E42482AF}" type="parTrans" cxnId="{78BC37B4-C9BD-428D-8408-DDE19E26A875}">
      <dgm:prSet/>
      <dgm:spPr/>
      <dgm:t>
        <a:bodyPr/>
        <a:lstStyle/>
        <a:p>
          <a:endParaRPr lang="es-ES" sz="2600" b="1"/>
        </a:p>
      </dgm:t>
    </dgm:pt>
    <dgm:pt modelId="{8742A1AE-F2B4-4DA3-A76F-5022B458CA4C}" type="sibTrans" cxnId="{78BC37B4-C9BD-428D-8408-DDE19E26A875}">
      <dgm:prSet/>
      <dgm:spPr/>
      <dgm:t>
        <a:bodyPr/>
        <a:lstStyle/>
        <a:p>
          <a:endParaRPr lang="es-ES" sz="2600" b="1"/>
        </a:p>
      </dgm:t>
    </dgm:pt>
    <dgm:pt modelId="{6DC088E2-B39C-4869-B50B-26EDDFD87859}" type="pres">
      <dgm:prSet presAssocID="{0CF57CAB-57D3-4A56-A153-F6D15885EAC6}" presName="linearFlow" presStyleCnt="0">
        <dgm:presLayoutVars>
          <dgm:dir/>
          <dgm:animLvl val="lvl"/>
          <dgm:resizeHandles val="exact"/>
        </dgm:presLayoutVars>
      </dgm:prSet>
      <dgm:spPr/>
    </dgm:pt>
    <dgm:pt modelId="{66FCA7E7-45F8-443E-B838-49761BCD037B}" type="pres">
      <dgm:prSet presAssocID="{D391293B-83E7-49BD-84A5-9E5C847D741D}" presName="composite" presStyleCnt="0"/>
      <dgm:spPr/>
    </dgm:pt>
    <dgm:pt modelId="{376CECE9-BD0E-4432-82B9-F1FBBFA24702}" type="pres">
      <dgm:prSet presAssocID="{D391293B-83E7-49BD-84A5-9E5C847D741D}" presName="parentText" presStyleLbl="alignNode1" presStyleIdx="0" presStyleCnt="5" custScaleX="104542" custLinFactNeighborY="0">
        <dgm:presLayoutVars>
          <dgm:chMax val="1"/>
          <dgm:bulletEnabled val="1"/>
        </dgm:presLayoutVars>
      </dgm:prSet>
      <dgm:spPr/>
    </dgm:pt>
    <dgm:pt modelId="{ED10A58E-3F5A-42A9-B4F2-000702760E7C}" type="pres">
      <dgm:prSet presAssocID="{D391293B-83E7-49BD-84A5-9E5C847D741D}" presName="descendantText" presStyleLbl="alignAcc1" presStyleIdx="0" presStyleCnt="5" custScaleX="99977" custLinFactNeighborX="0" custLinFactNeighborY="0">
        <dgm:presLayoutVars>
          <dgm:bulletEnabled val="1"/>
        </dgm:presLayoutVars>
      </dgm:prSet>
      <dgm:spPr/>
    </dgm:pt>
    <dgm:pt modelId="{9E1879A4-B6C9-4F4E-A870-3B0B4D47B76A}" type="pres">
      <dgm:prSet presAssocID="{4B563D4A-65FD-49D9-AEFD-E635ECE8B13D}" presName="sp" presStyleCnt="0"/>
      <dgm:spPr/>
    </dgm:pt>
    <dgm:pt modelId="{10DEA129-4A20-4F4A-8ECC-46E4022FB804}" type="pres">
      <dgm:prSet presAssocID="{600295F4-FB09-403D-A945-23D2A023C9EF}" presName="composite" presStyleCnt="0"/>
      <dgm:spPr/>
    </dgm:pt>
    <dgm:pt modelId="{D4E5F9BD-5DAD-4057-83BF-38AF497F68D5}" type="pres">
      <dgm:prSet presAssocID="{600295F4-FB09-403D-A945-23D2A023C9EF}" presName="parentText" presStyleLbl="alignNode1" presStyleIdx="1" presStyleCnt="5" custScaleX="102872" custLinFactNeighborY="0">
        <dgm:presLayoutVars>
          <dgm:chMax val="1"/>
          <dgm:bulletEnabled val="1"/>
        </dgm:presLayoutVars>
      </dgm:prSet>
      <dgm:spPr/>
    </dgm:pt>
    <dgm:pt modelId="{3C437B29-8267-4528-8820-24F171D10A89}" type="pres">
      <dgm:prSet presAssocID="{600295F4-FB09-403D-A945-23D2A023C9EF}" presName="descendantText" presStyleLbl="alignAcc1" presStyleIdx="1" presStyleCnt="5">
        <dgm:presLayoutVars>
          <dgm:bulletEnabled val="1"/>
        </dgm:presLayoutVars>
      </dgm:prSet>
      <dgm:spPr/>
    </dgm:pt>
    <dgm:pt modelId="{6E18187D-3C9C-432E-A0B0-B8B5B8916B64}" type="pres">
      <dgm:prSet presAssocID="{791B4985-F5BD-4247-82DE-E4741E9DCBF8}" presName="sp" presStyleCnt="0"/>
      <dgm:spPr/>
    </dgm:pt>
    <dgm:pt modelId="{20509AE4-7186-4145-AF54-A1230A7CF854}" type="pres">
      <dgm:prSet presAssocID="{37099F6D-DA94-4418-847B-B14A42E96E88}" presName="composite" presStyleCnt="0"/>
      <dgm:spPr/>
    </dgm:pt>
    <dgm:pt modelId="{75C94D4D-97D2-42DB-91A2-5D5539AEACDB}" type="pres">
      <dgm:prSet presAssocID="{37099F6D-DA94-4418-847B-B14A42E96E88}" presName="parentText" presStyleLbl="alignNode1" presStyleIdx="2" presStyleCnt="5" custLinFactNeighborY="0">
        <dgm:presLayoutVars>
          <dgm:chMax val="1"/>
          <dgm:bulletEnabled val="1"/>
        </dgm:presLayoutVars>
      </dgm:prSet>
      <dgm:spPr/>
    </dgm:pt>
    <dgm:pt modelId="{58ED7E45-0A49-48E3-9D2C-ABA19FD401F4}" type="pres">
      <dgm:prSet presAssocID="{37099F6D-DA94-4418-847B-B14A42E96E88}" presName="descendantText" presStyleLbl="alignAcc1" presStyleIdx="2" presStyleCnt="5">
        <dgm:presLayoutVars>
          <dgm:bulletEnabled val="1"/>
        </dgm:presLayoutVars>
      </dgm:prSet>
      <dgm:spPr/>
    </dgm:pt>
    <dgm:pt modelId="{4356A0B5-92BB-4309-AFE0-567A630909CD}" type="pres">
      <dgm:prSet presAssocID="{BF68FB02-33D7-4239-B1DB-D0EAE6D66138}" presName="sp" presStyleCnt="0"/>
      <dgm:spPr/>
    </dgm:pt>
    <dgm:pt modelId="{71D28A1D-F6F3-40C9-9EBC-B1C3BA753AD3}" type="pres">
      <dgm:prSet presAssocID="{064DC66B-E49B-4521-A18E-7E3A80C7E99D}" presName="composite" presStyleCnt="0"/>
      <dgm:spPr/>
    </dgm:pt>
    <dgm:pt modelId="{AD77E9CD-70B5-481C-B36D-4DFCBA8D443E}" type="pres">
      <dgm:prSet presAssocID="{064DC66B-E49B-4521-A18E-7E3A80C7E99D}" presName="parentText" presStyleLbl="alignNode1" presStyleIdx="3" presStyleCnt="5" custLinFactNeighborY="0">
        <dgm:presLayoutVars>
          <dgm:chMax val="1"/>
          <dgm:bulletEnabled val="1"/>
        </dgm:presLayoutVars>
      </dgm:prSet>
      <dgm:spPr/>
    </dgm:pt>
    <dgm:pt modelId="{11FE012A-FBBE-441F-BEB7-F0B0E09E2F14}" type="pres">
      <dgm:prSet presAssocID="{064DC66B-E49B-4521-A18E-7E3A80C7E99D}" presName="descendantText" presStyleLbl="alignAcc1" presStyleIdx="3" presStyleCnt="5">
        <dgm:presLayoutVars>
          <dgm:bulletEnabled val="1"/>
        </dgm:presLayoutVars>
      </dgm:prSet>
      <dgm:spPr/>
    </dgm:pt>
    <dgm:pt modelId="{70171469-3EEF-4A6B-8A6C-8BDAA12B9B1D}" type="pres">
      <dgm:prSet presAssocID="{850FAF03-2F1D-46F5-8B5D-1FDFF32AF2F3}" presName="sp" presStyleCnt="0"/>
      <dgm:spPr/>
    </dgm:pt>
    <dgm:pt modelId="{5D24A47F-B4FB-4B4A-84BD-7E932B5C7A6E}" type="pres">
      <dgm:prSet presAssocID="{2850B3B2-13B0-401F-95A7-FBBC60E558FA}" presName="composite" presStyleCnt="0"/>
      <dgm:spPr/>
    </dgm:pt>
    <dgm:pt modelId="{300C3B95-9AF7-4277-96E5-B0A8A31568FC}" type="pres">
      <dgm:prSet presAssocID="{2850B3B2-13B0-401F-95A7-FBBC60E558FA}" presName="parentText" presStyleLbl="alignNode1" presStyleIdx="4" presStyleCnt="5">
        <dgm:presLayoutVars>
          <dgm:chMax val="1"/>
          <dgm:bulletEnabled val="1"/>
        </dgm:presLayoutVars>
      </dgm:prSet>
      <dgm:spPr/>
    </dgm:pt>
    <dgm:pt modelId="{732FF4B1-CFB5-4B3B-9291-C8B03E2E4C20}" type="pres">
      <dgm:prSet presAssocID="{2850B3B2-13B0-401F-95A7-FBBC60E558FA}" presName="descendantText" presStyleLbl="alignAcc1" presStyleIdx="4" presStyleCnt="5">
        <dgm:presLayoutVars>
          <dgm:bulletEnabled val="1"/>
        </dgm:presLayoutVars>
      </dgm:prSet>
      <dgm:spPr/>
    </dgm:pt>
  </dgm:ptLst>
  <dgm:cxnLst>
    <dgm:cxn modelId="{F01CBE01-4BD7-4B81-A1FD-6099A57646DB}" srcId="{600295F4-FB09-403D-A945-23D2A023C9EF}" destId="{A8D7DA09-5BFA-4DC9-AACD-F22A687240BA}" srcOrd="0" destOrd="0" parTransId="{C0D3112F-797F-4FCA-B47D-230148B655DE}" sibTransId="{2ABF3102-E29B-4689-9A18-2DAA24F49424}"/>
    <dgm:cxn modelId="{A44AB508-3E05-4B28-8A2A-72595B3BFB5E}" srcId="{0CF57CAB-57D3-4A56-A153-F6D15885EAC6}" destId="{600295F4-FB09-403D-A945-23D2A023C9EF}" srcOrd="1" destOrd="0" parTransId="{541283C8-9E39-4164-8667-F95E935B390A}" sibTransId="{791B4985-F5BD-4247-82DE-E4741E9DCBF8}"/>
    <dgm:cxn modelId="{DD212125-D003-4AED-8F10-462E1ADA517B}" srcId="{D391293B-83E7-49BD-84A5-9E5C847D741D}" destId="{0E86D89A-8C68-4E9D-AB73-16EAB238B226}" srcOrd="0" destOrd="0" parTransId="{396C9249-17C1-443B-A614-3D35A291CA45}" sibTransId="{7C10B40A-8B3D-44FD-9A60-5780272A0E03}"/>
    <dgm:cxn modelId="{3C7A9E2A-958B-4A78-BA09-8687F7680E3F}" type="presOf" srcId="{0E86D89A-8C68-4E9D-AB73-16EAB238B226}" destId="{ED10A58E-3F5A-42A9-B4F2-000702760E7C}" srcOrd="0" destOrd="0" presId="urn:microsoft.com/office/officeart/2005/8/layout/chevron2"/>
    <dgm:cxn modelId="{00313839-23AC-4A4B-8C95-D2396744A60B}" srcId="{0CF57CAB-57D3-4A56-A153-F6D15885EAC6}" destId="{064DC66B-E49B-4521-A18E-7E3A80C7E99D}" srcOrd="3" destOrd="0" parTransId="{FF020F84-B1CE-4E5D-98FD-A07A8E476823}" sibTransId="{850FAF03-2F1D-46F5-8B5D-1FDFF32AF2F3}"/>
    <dgm:cxn modelId="{2EEC373E-27E5-4864-A6C6-F0BA968495A2}" srcId="{064DC66B-E49B-4521-A18E-7E3A80C7E99D}" destId="{F19135A6-6928-457B-B21F-F570016F432B}" srcOrd="0" destOrd="0" parTransId="{052D801D-9F0D-4602-B615-770ADF4DBCB8}" sibTransId="{2028D646-BCB2-4301-A7C9-AF557DBBDE4F}"/>
    <dgm:cxn modelId="{184CB55E-BFFF-4E33-80A1-3EC42E07E2BD}" type="presOf" srcId="{A8D7DA09-5BFA-4DC9-AACD-F22A687240BA}" destId="{3C437B29-8267-4528-8820-24F171D10A89}" srcOrd="0" destOrd="0" presId="urn:microsoft.com/office/officeart/2005/8/layout/chevron2"/>
    <dgm:cxn modelId="{7280DD46-7866-419E-9FF0-9D97485903E4}" type="presOf" srcId="{37099F6D-DA94-4418-847B-B14A42E96E88}" destId="{75C94D4D-97D2-42DB-91A2-5D5539AEACDB}" srcOrd="0" destOrd="0" presId="urn:microsoft.com/office/officeart/2005/8/layout/chevron2"/>
    <dgm:cxn modelId="{924BBB69-2BB0-4211-AB92-419B2329A2BD}" type="presOf" srcId="{516D62AC-2E1A-4D91-AFB0-C47115CC13ED}" destId="{58ED7E45-0A49-48E3-9D2C-ABA19FD401F4}" srcOrd="0" destOrd="0" presId="urn:microsoft.com/office/officeart/2005/8/layout/chevron2"/>
    <dgm:cxn modelId="{ADBA516D-7217-4A49-9504-B833A41E7BD5}" type="presOf" srcId="{0CF57CAB-57D3-4A56-A153-F6D15885EAC6}" destId="{6DC088E2-B39C-4869-B50B-26EDDFD87859}" srcOrd="0" destOrd="0" presId="urn:microsoft.com/office/officeart/2005/8/layout/chevron2"/>
    <dgm:cxn modelId="{21763578-B857-4F43-8389-9CB71FB14631}" srcId="{0CF57CAB-57D3-4A56-A153-F6D15885EAC6}" destId="{2850B3B2-13B0-401F-95A7-FBBC60E558FA}" srcOrd="4" destOrd="0" parTransId="{0F2F6A4D-A18D-4848-BBBD-52D6D0D3E1F7}" sibTransId="{CAAA4C38-625C-4379-BCCA-64A82C33D3A2}"/>
    <dgm:cxn modelId="{557BC29B-835D-4217-9484-F09703872534}" type="presOf" srcId="{D391293B-83E7-49BD-84A5-9E5C847D741D}" destId="{376CECE9-BD0E-4432-82B9-F1FBBFA24702}" srcOrd="0" destOrd="0" presId="urn:microsoft.com/office/officeart/2005/8/layout/chevron2"/>
    <dgm:cxn modelId="{7B4739AD-E27B-4BC5-B46B-27D10C4A6ED0}" type="presOf" srcId="{2850B3B2-13B0-401F-95A7-FBBC60E558FA}" destId="{300C3B95-9AF7-4277-96E5-B0A8A31568FC}" srcOrd="0" destOrd="0" presId="urn:microsoft.com/office/officeart/2005/8/layout/chevron2"/>
    <dgm:cxn modelId="{0AF776B2-943D-417F-ABB0-57F05D9593CC}" srcId="{37099F6D-DA94-4418-847B-B14A42E96E88}" destId="{516D62AC-2E1A-4D91-AFB0-C47115CC13ED}" srcOrd="0" destOrd="0" parTransId="{75CB6317-175C-4B5F-BC98-C5C69CE8DEA9}" sibTransId="{DFC2493C-564D-42E8-8647-10A031D2AF5E}"/>
    <dgm:cxn modelId="{78BC37B4-C9BD-428D-8408-DDE19E26A875}" srcId="{2850B3B2-13B0-401F-95A7-FBBC60E558FA}" destId="{A3D40A9F-F47D-4105-9352-82D143D9CC18}" srcOrd="0" destOrd="0" parTransId="{C9D77F71-0322-4A8A-B34C-8B84E42482AF}" sibTransId="{8742A1AE-F2B4-4DA3-A76F-5022B458CA4C}"/>
    <dgm:cxn modelId="{AF9FFFB5-291E-4216-88F2-AB441030CF7C}" srcId="{0CF57CAB-57D3-4A56-A153-F6D15885EAC6}" destId="{37099F6D-DA94-4418-847B-B14A42E96E88}" srcOrd="2" destOrd="0" parTransId="{400D51D7-5217-437D-B42D-D7C7FA43881F}" sibTransId="{BF68FB02-33D7-4239-B1DB-D0EAE6D66138}"/>
    <dgm:cxn modelId="{AB89DEB6-E748-4A42-B851-55DEB7426868}" type="presOf" srcId="{F19135A6-6928-457B-B21F-F570016F432B}" destId="{11FE012A-FBBE-441F-BEB7-F0B0E09E2F14}" srcOrd="0" destOrd="0" presId="urn:microsoft.com/office/officeart/2005/8/layout/chevron2"/>
    <dgm:cxn modelId="{94CF5DC0-D3EC-4706-AD9D-4E7F94FFCF95}" type="presOf" srcId="{600295F4-FB09-403D-A945-23D2A023C9EF}" destId="{D4E5F9BD-5DAD-4057-83BF-38AF497F68D5}" srcOrd="0" destOrd="0" presId="urn:microsoft.com/office/officeart/2005/8/layout/chevron2"/>
    <dgm:cxn modelId="{536DF1D5-096D-4ADC-AAE1-1EF300B8CF8C}" type="presOf" srcId="{064DC66B-E49B-4521-A18E-7E3A80C7E99D}" destId="{AD77E9CD-70B5-481C-B36D-4DFCBA8D443E}" srcOrd="0" destOrd="0" presId="urn:microsoft.com/office/officeart/2005/8/layout/chevron2"/>
    <dgm:cxn modelId="{C3FA2AE7-0C57-4C4B-A869-6348936B15C5}" type="presOf" srcId="{A3D40A9F-F47D-4105-9352-82D143D9CC18}" destId="{732FF4B1-CFB5-4B3B-9291-C8B03E2E4C20}" srcOrd="0" destOrd="0" presId="urn:microsoft.com/office/officeart/2005/8/layout/chevron2"/>
    <dgm:cxn modelId="{FFCDF2FE-F4E6-47C3-9313-00D7289BE2C2}" srcId="{0CF57CAB-57D3-4A56-A153-F6D15885EAC6}" destId="{D391293B-83E7-49BD-84A5-9E5C847D741D}" srcOrd="0" destOrd="0" parTransId="{79720002-2247-47C8-BF16-F01A6781B549}" sibTransId="{4B563D4A-65FD-49D9-AEFD-E635ECE8B13D}"/>
    <dgm:cxn modelId="{B4A2BAD5-CED8-49B1-8A6B-2E4C58FDCF3D}" type="presParOf" srcId="{6DC088E2-B39C-4869-B50B-26EDDFD87859}" destId="{66FCA7E7-45F8-443E-B838-49761BCD037B}" srcOrd="0" destOrd="0" presId="urn:microsoft.com/office/officeart/2005/8/layout/chevron2"/>
    <dgm:cxn modelId="{E1649947-D1AC-4F87-BD39-A2679EE23E49}" type="presParOf" srcId="{66FCA7E7-45F8-443E-B838-49761BCD037B}" destId="{376CECE9-BD0E-4432-82B9-F1FBBFA24702}" srcOrd="0" destOrd="0" presId="urn:microsoft.com/office/officeart/2005/8/layout/chevron2"/>
    <dgm:cxn modelId="{1E4DD01A-3579-4FBE-9AF3-E40063BAE407}" type="presParOf" srcId="{66FCA7E7-45F8-443E-B838-49761BCD037B}" destId="{ED10A58E-3F5A-42A9-B4F2-000702760E7C}" srcOrd="1" destOrd="0" presId="urn:microsoft.com/office/officeart/2005/8/layout/chevron2"/>
    <dgm:cxn modelId="{50B1028B-670B-4819-B09D-8942C7874076}" type="presParOf" srcId="{6DC088E2-B39C-4869-B50B-26EDDFD87859}" destId="{9E1879A4-B6C9-4F4E-A870-3B0B4D47B76A}" srcOrd="1" destOrd="0" presId="urn:microsoft.com/office/officeart/2005/8/layout/chevron2"/>
    <dgm:cxn modelId="{B14CB89B-F34F-4955-8A56-B8464FCDD25D}" type="presParOf" srcId="{6DC088E2-B39C-4869-B50B-26EDDFD87859}" destId="{10DEA129-4A20-4F4A-8ECC-46E4022FB804}" srcOrd="2" destOrd="0" presId="urn:microsoft.com/office/officeart/2005/8/layout/chevron2"/>
    <dgm:cxn modelId="{135B87AE-6EE9-4DC1-A903-641D4AB16C4D}" type="presParOf" srcId="{10DEA129-4A20-4F4A-8ECC-46E4022FB804}" destId="{D4E5F9BD-5DAD-4057-83BF-38AF497F68D5}" srcOrd="0" destOrd="0" presId="urn:microsoft.com/office/officeart/2005/8/layout/chevron2"/>
    <dgm:cxn modelId="{4072A6A8-F669-412D-BC11-4DEDFDACFD71}" type="presParOf" srcId="{10DEA129-4A20-4F4A-8ECC-46E4022FB804}" destId="{3C437B29-8267-4528-8820-24F171D10A89}" srcOrd="1" destOrd="0" presId="urn:microsoft.com/office/officeart/2005/8/layout/chevron2"/>
    <dgm:cxn modelId="{AB257905-AD77-48B5-98C0-E8A96BDD251D}" type="presParOf" srcId="{6DC088E2-B39C-4869-B50B-26EDDFD87859}" destId="{6E18187D-3C9C-432E-A0B0-B8B5B8916B64}" srcOrd="3" destOrd="0" presId="urn:microsoft.com/office/officeart/2005/8/layout/chevron2"/>
    <dgm:cxn modelId="{CF58B8D8-E93F-4712-BDFF-184EF1A3A8DF}" type="presParOf" srcId="{6DC088E2-B39C-4869-B50B-26EDDFD87859}" destId="{20509AE4-7186-4145-AF54-A1230A7CF854}" srcOrd="4" destOrd="0" presId="urn:microsoft.com/office/officeart/2005/8/layout/chevron2"/>
    <dgm:cxn modelId="{C4477BA0-3B4E-4D12-9ABD-E765E1A391C8}" type="presParOf" srcId="{20509AE4-7186-4145-AF54-A1230A7CF854}" destId="{75C94D4D-97D2-42DB-91A2-5D5539AEACDB}" srcOrd="0" destOrd="0" presId="urn:microsoft.com/office/officeart/2005/8/layout/chevron2"/>
    <dgm:cxn modelId="{870C1D36-9C22-418A-9542-2B381294BDC7}" type="presParOf" srcId="{20509AE4-7186-4145-AF54-A1230A7CF854}" destId="{58ED7E45-0A49-48E3-9D2C-ABA19FD401F4}" srcOrd="1" destOrd="0" presId="urn:microsoft.com/office/officeart/2005/8/layout/chevron2"/>
    <dgm:cxn modelId="{6F10E123-7B17-4E22-A90E-C11500333F51}" type="presParOf" srcId="{6DC088E2-B39C-4869-B50B-26EDDFD87859}" destId="{4356A0B5-92BB-4309-AFE0-567A630909CD}" srcOrd="5" destOrd="0" presId="urn:microsoft.com/office/officeart/2005/8/layout/chevron2"/>
    <dgm:cxn modelId="{27E8DA15-DFA2-49B0-B285-76DE233FF530}" type="presParOf" srcId="{6DC088E2-B39C-4869-B50B-26EDDFD87859}" destId="{71D28A1D-F6F3-40C9-9EBC-B1C3BA753AD3}" srcOrd="6" destOrd="0" presId="urn:microsoft.com/office/officeart/2005/8/layout/chevron2"/>
    <dgm:cxn modelId="{D9758998-6B79-44F8-8C30-6EC187A0A1D6}" type="presParOf" srcId="{71D28A1D-F6F3-40C9-9EBC-B1C3BA753AD3}" destId="{AD77E9CD-70B5-481C-B36D-4DFCBA8D443E}" srcOrd="0" destOrd="0" presId="urn:microsoft.com/office/officeart/2005/8/layout/chevron2"/>
    <dgm:cxn modelId="{F20FA5E1-8D0E-4BA3-BF52-262D49CFFD29}" type="presParOf" srcId="{71D28A1D-F6F3-40C9-9EBC-B1C3BA753AD3}" destId="{11FE012A-FBBE-441F-BEB7-F0B0E09E2F14}" srcOrd="1" destOrd="0" presId="urn:microsoft.com/office/officeart/2005/8/layout/chevron2"/>
    <dgm:cxn modelId="{14DD24A2-C5C6-416D-883A-740876C779C2}" type="presParOf" srcId="{6DC088E2-B39C-4869-B50B-26EDDFD87859}" destId="{70171469-3EEF-4A6B-8A6C-8BDAA12B9B1D}" srcOrd="7" destOrd="0" presId="urn:microsoft.com/office/officeart/2005/8/layout/chevron2"/>
    <dgm:cxn modelId="{DFE39246-DFE0-4A07-B444-D2CD6A72FACC}" type="presParOf" srcId="{6DC088E2-B39C-4869-B50B-26EDDFD87859}" destId="{5D24A47F-B4FB-4B4A-84BD-7E932B5C7A6E}" srcOrd="8" destOrd="0" presId="urn:microsoft.com/office/officeart/2005/8/layout/chevron2"/>
    <dgm:cxn modelId="{AEF81A9A-D989-4385-B79B-F3F43EA864CE}" type="presParOf" srcId="{5D24A47F-B4FB-4B4A-84BD-7E932B5C7A6E}" destId="{300C3B95-9AF7-4277-96E5-B0A8A31568FC}" srcOrd="0" destOrd="0" presId="urn:microsoft.com/office/officeart/2005/8/layout/chevron2"/>
    <dgm:cxn modelId="{938B6FBB-E7BA-48FC-BFE8-E32567127B18}" type="presParOf" srcId="{5D24A47F-B4FB-4B4A-84BD-7E932B5C7A6E}" destId="{732FF4B1-CFB5-4B3B-9291-C8B03E2E4C2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F57CAB-57D3-4A56-A153-F6D15885EAC6}"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
        </a:p>
      </dgm:t>
    </dgm:pt>
    <dgm:pt modelId="{D391293B-83E7-49BD-84A5-9E5C847D741D}">
      <dgm:prSet phldrT="[Texto]" custT="1"/>
      <dgm:spPr>
        <a:solidFill>
          <a:schemeClr val="accent5"/>
        </a:solidFill>
      </dgm:spPr>
      <dgm:t>
        <a:bodyPr/>
        <a:lstStyle/>
        <a:p>
          <a:r>
            <a:rPr lang="es-ES" sz="3500" b="1" dirty="0"/>
            <a:t>C.01</a:t>
          </a:r>
        </a:p>
      </dgm:t>
    </dgm:pt>
    <dgm:pt modelId="{79720002-2247-47C8-BF16-F01A6781B549}" type="parTrans" cxnId="{FFCDF2FE-F4E6-47C3-9313-00D7289BE2C2}">
      <dgm:prSet/>
      <dgm:spPr/>
      <dgm:t>
        <a:bodyPr/>
        <a:lstStyle/>
        <a:p>
          <a:endParaRPr lang="es-ES" sz="2600" b="1"/>
        </a:p>
      </dgm:t>
    </dgm:pt>
    <dgm:pt modelId="{4B563D4A-65FD-49D9-AEFD-E635ECE8B13D}" type="sibTrans" cxnId="{FFCDF2FE-F4E6-47C3-9313-00D7289BE2C2}">
      <dgm:prSet/>
      <dgm:spPr/>
      <dgm:t>
        <a:bodyPr/>
        <a:lstStyle/>
        <a:p>
          <a:endParaRPr lang="es-ES" sz="2600" b="1"/>
        </a:p>
      </dgm:t>
    </dgm:pt>
    <dgm:pt modelId="{0E86D89A-8C68-4E9D-AB73-16EAB238B226}">
      <dgm:prSet phldrT="[Texto]" custT="1"/>
      <dgm:spPr/>
      <dgm:t>
        <a:bodyPr/>
        <a:lstStyle/>
        <a:p>
          <a:r>
            <a:rPr lang="es-ES" sz="2600" b="1" dirty="0"/>
            <a:t>Adecuado almacenamiento, adecuado barrido de vías urbanas y áreas públicas.</a:t>
          </a:r>
        </a:p>
      </dgm:t>
    </dgm:pt>
    <dgm:pt modelId="{396C9249-17C1-443B-A614-3D35A291CA45}" type="parTrans" cxnId="{DD212125-D003-4AED-8F10-462E1ADA517B}">
      <dgm:prSet/>
      <dgm:spPr/>
      <dgm:t>
        <a:bodyPr/>
        <a:lstStyle/>
        <a:p>
          <a:endParaRPr lang="es-ES" sz="2600" b="1"/>
        </a:p>
      </dgm:t>
    </dgm:pt>
    <dgm:pt modelId="{7C10B40A-8B3D-44FD-9A60-5780272A0E03}" type="sibTrans" cxnId="{DD212125-D003-4AED-8F10-462E1ADA517B}">
      <dgm:prSet/>
      <dgm:spPr/>
      <dgm:t>
        <a:bodyPr/>
        <a:lstStyle/>
        <a:p>
          <a:endParaRPr lang="es-ES" sz="2600" b="1"/>
        </a:p>
      </dgm:t>
    </dgm:pt>
    <dgm:pt modelId="{600295F4-FB09-403D-A945-23D2A023C9EF}">
      <dgm:prSet phldrT="[Texto]" custT="1"/>
      <dgm:spPr>
        <a:solidFill>
          <a:schemeClr val="accent5"/>
        </a:solidFill>
      </dgm:spPr>
      <dgm:t>
        <a:bodyPr/>
        <a:lstStyle/>
        <a:p>
          <a:r>
            <a:rPr lang="es-ES" sz="3500" b="1" dirty="0"/>
            <a:t>C.02</a:t>
          </a:r>
        </a:p>
      </dgm:t>
    </dgm:pt>
    <dgm:pt modelId="{541283C8-9E39-4164-8667-F95E935B390A}" type="parTrans" cxnId="{A44AB508-3E05-4B28-8A2A-72595B3BFB5E}">
      <dgm:prSet/>
      <dgm:spPr/>
      <dgm:t>
        <a:bodyPr/>
        <a:lstStyle/>
        <a:p>
          <a:endParaRPr lang="es-ES" sz="2600" b="1"/>
        </a:p>
      </dgm:t>
    </dgm:pt>
    <dgm:pt modelId="{791B4985-F5BD-4247-82DE-E4741E9DCBF8}" type="sibTrans" cxnId="{A44AB508-3E05-4B28-8A2A-72595B3BFB5E}">
      <dgm:prSet/>
      <dgm:spPr/>
      <dgm:t>
        <a:bodyPr/>
        <a:lstStyle/>
        <a:p>
          <a:endParaRPr lang="es-ES" sz="2600" b="1"/>
        </a:p>
      </dgm:t>
    </dgm:pt>
    <dgm:pt modelId="{A8D7DA09-5BFA-4DC9-AACD-F22A687240BA}">
      <dgm:prSet phldrT="[Texto]" custT="1"/>
      <dgm:spPr/>
      <dgm:t>
        <a:bodyPr/>
        <a:lstStyle/>
        <a:p>
          <a:r>
            <a:rPr lang="es-ES" sz="2600" b="1" dirty="0"/>
            <a:t>Adecuada capacidad para la recolección y transporte.</a:t>
          </a:r>
        </a:p>
      </dgm:t>
    </dgm:pt>
    <dgm:pt modelId="{C0D3112F-797F-4FCA-B47D-230148B655DE}" type="parTrans" cxnId="{F01CBE01-4BD7-4B81-A1FD-6099A57646DB}">
      <dgm:prSet/>
      <dgm:spPr/>
      <dgm:t>
        <a:bodyPr/>
        <a:lstStyle/>
        <a:p>
          <a:endParaRPr lang="es-ES" sz="2600" b="1"/>
        </a:p>
      </dgm:t>
    </dgm:pt>
    <dgm:pt modelId="{2ABF3102-E29B-4689-9A18-2DAA24F49424}" type="sibTrans" cxnId="{F01CBE01-4BD7-4B81-A1FD-6099A57646DB}">
      <dgm:prSet/>
      <dgm:spPr/>
      <dgm:t>
        <a:bodyPr/>
        <a:lstStyle/>
        <a:p>
          <a:endParaRPr lang="es-ES" sz="2600" b="1"/>
        </a:p>
      </dgm:t>
    </dgm:pt>
    <dgm:pt modelId="{37099F6D-DA94-4418-847B-B14A42E96E88}">
      <dgm:prSet phldrT="[Texto]" custT="1"/>
      <dgm:spPr>
        <a:solidFill>
          <a:schemeClr val="accent5"/>
        </a:solidFill>
      </dgm:spPr>
      <dgm:t>
        <a:bodyPr/>
        <a:lstStyle/>
        <a:p>
          <a:r>
            <a:rPr lang="es-ES" sz="3500" b="1" dirty="0"/>
            <a:t>C.03</a:t>
          </a:r>
        </a:p>
      </dgm:t>
    </dgm:pt>
    <dgm:pt modelId="{400D51D7-5217-437D-B42D-D7C7FA43881F}" type="parTrans" cxnId="{AF9FFFB5-291E-4216-88F2-AB441030CF7C}">
      <dgm:prSet/>
      <dgm:spPr/>
      <dgm:t>
        <a:bodyPr/>
        <a:lstStyle/>
        <a:p>
          <a:endParaRPr lang="es-ES" sz="2600" b="1"/>
        </a:p>
      </dgm:t>
    </dgm:pt>
    <dgm:pt modelId="{BF68FB02-33D7-4239-B1DB-D0EAE6D66138}" type="sibTrans" cxnId="{AF9FFFB5-291E-4216-88F2-AB441030CF7C}">
      <dgm:prSet/>
      <dgm:spPr/>
      <dgm:t>
        <a:bodyPr/>
        <a:lstStyle/>
        <a:p>
          <a:endParaRPr lang="es-ES" sz="2600" b="1"/>
        </a:p>
      </dgm:t>
    </dgm:pt>
    <dgm:pt modelId="{516D62AC-2E1A-4D91-AFB0-C47115CC13ED}">
      <dgm:prSet phldrT="[Texto]" custT="1"/>
      <dgm:spPr/>
      <dgm:t>
        <a:bodyPr/>
        <a:lstStyle/>
        <a:p>
          <a:r>
            <a:rPr lang="es-ES" sz="2600" b="1" dirty="0"/>
            <a:t>Adecuada valorización de los residuos sólidos.</a:t>
          </a:r>
        </a:p>
      </dgm:t>
    </dgm:pt>
    <dgm:pt modelId="{75CB6317-175C-4B5F-BC98-C5C69CE8DEA9}" type="parTrans" cxnId="{0AF776B2-943D-417F-ABB0-57F05D9593CC}">
      <dgm:prSet/>
      <dgm:spPr/>
      <dgm:t>
        <a:bodyPr/>
        <a:lstStyle/>
        <a:p>
          <a:endParaRPr lang="es-ES" sz="2600" b="1"/>
        </a:p>
      </dgm:t>
    </dgm:pt>
    <dgm:pt modelId="{DFC2493C-564D-42E8-8647-10A031D2AF5E}" type="sibTrans" cxnId="{0AF776B2-943D-417F-ABB0-57F05D9593CC}">
      <dgm:prSet/>
      <dgm:spPr/>
      <dgm:t>
        <a:bodyPr/>
        <a:lstStyle/>
        <a:p>
          <a:endParaRPr lang="es-ES" sz="2600" b="1"/>
        </a:p>
      </dgm:t>
    </dgm:pt>
    <dgm:pt modelId="{F19135A6-6928-457B-B21F-F570016F432B}">
      <dgm:prSet custT="1"/>
      <dgm:spPr/>
      <dgm:t>
        <a:bodyPr/>
        <a:lstStyle/>
        <a:p>
          <a:r>
            <a:rPr lang="es-ES" sz="2600" b="1" dirty="0"/>
            <a:t>Adecuada disposición final de los residuos sólidos, eficiente gestión técnica, administrativa, económica y financiera del servicio de limpieza pública.</a:t>
          </a:r>
        </a:p>
      </dgm:t>
    </dgm:pt>
    <dgm:pt modelId="{052D801D-9F0D-4602-B615-770ADF4DBCB8}" type="parTrans" cxnId="{2EEC373E-27E5-4864-A6C6-F0BA968495A2}">
      <dgm:prSet/>
      <dgm:spPr/>
      <dgm:t>
        <a:bodyPr/>
        <a:lstStyle/>
        <a:p>
          <a:endParaRPr lang="es-ES" sz="2600" b="1"/>
        </a:p>
      </dgm:t>
    </dgm:pt>
    <dgm:pt modelId="{2028D646-BCB2-4301-A7C9-AF557DBBDE4F}" type="sibTrans" cxnId="{2EEC373E-27E5-4864-A6C6-F0BA968495A2}">
      <dgm:prSet/>
      <dgm:spPr/>
      <dgm:t>
        <a:bodyPr/>
        <a:lstStyle/>
        <a:p>
          <a:endParaRPr lang="es-ES" sz="2600" b="1"/>
        </a:p>
      </dgm:t>
    </dgm:pt>
    <dgm:pt modelId="{2850B3B2-13B0-401F-95A7-FBBC60E558FA}">
      <dgm:prSet custT="1"/>
      <dgm:spPr>
        <a:solidFill>
          <a:schemeClr val="accent5"/>
        </a:solidFill>
      </dgm:spPr>
      <dgm:t>
        <a:bodyPr/>
        <a:lstStyle/>
        <a:p>
          <a:r>
            <a:rPr lang="es-ES" sz="3500" b="1" dirty="0"/>
            <a:t>C.05</a:t>
          </a:r>
        </a:p>
      </dgm:t>
    </dgm:pt>
    <dgm:pt modelId="{0F2F6A4D-A18D-4848-BBBD-52D6D0D3E1F7}" type="parTrans" cxnId="{21763578-B857-4F43-8389-9CB71FB14631}">
      <dgm:prSet/>
      <dgm:spPr/>
      <dgm:t>
        <a:bodyPr/>
        <a:lstStyle/>
        <a:p>
          <a:endParaRPr lang="es-ES" sz="2600" b="1"/>
        </a:p>
      </dgm:t>
    </dgm:pt>
    <dgm:pt modelId="{CAAA4C38-625C-4379-BCCA-64A82C33D3A2}" type="sibTrans" cxnId="{21763578-B857-4F43-8389-9CB71FB14631}">
      <dgm:prSet/>
      <dgm:spPr/>
      <dgm:t>
        <a:bodyPr/>
        <a:lstStyle/>
        <a:p>
          <a:endParaRPr lang="es-ES" sz="2600" b="1"/>
        </a:p>
      </dgm:t>
    </dgm:pt>
    <dgm:pt modelId="{A3D40A9F-F47D-4105-9352-82D143D9CC18}">
      <dgm:prSet custT="1"/>
      <dgm:spPr/>
      <dgm:t>
        <a:bodyPr/>
        <a:lstStyle/>
        <a:p>
          <a:r>
            <a:rPr lang="es-ES" sz="2600" b="1" dirty="0"/>
            <a:t>Adecuada educación y cultura ambiental de la población.</a:t>
          </a:r>
        </a:p>
      </dgm:t>
    </dgm:pt>
    <dgm:pt modelId="{C9D77F71-0322-4A8A-B34C-8B84E42482AF}" type="parTrans" cxnId="{78BC37B4-C9BD-428D-8408-DDE19E26A875}">
      <dgm:prSet/>
      <dgm:spPr/>
      <dgm:t>
        <a:bodyPr/>
        <a:lstStyle/>
        <a:p>
          <a:endParaRPr lang="es-ES" sz="2600" b="1"/>
        </a:p>
      </dgm:t>
    </dgm:pt>
    <dgm:pt modelId="{8742A1AE-F2B4-4DA3-A76F-5022B458CA4C}" type="sibTrans" cxnId="{78BC37B4-C9BD-428D-8408-DDE19E26A875}">
      <dgm:prSet/>
      <dgm:spPr/>
      <dgm:t>
        <a:bodyPr/>
        <a:lstStyle/>
        <a:p>
          <a:endParaRPr lang="es-ES" sz="2600" b="1"/>
        </a:p>
      </dgm:t>
    </dgm:pt>
    <dgm:pt modelId="{064DC66B-E49B-4521-A18E-7E3A80C7E99D}">
      <dgm:prSet phldrT="[Texto]" custT="1"/>
      <dgm:spPr>
        <a:solidFill>
          <a:schemeClr val="accent5"/>
        </a:solidFill>
      </dgm:spPr>
      <dgm:t>
        <a:bodyPr/>
        <a:lstStyle/>
        <a:p>
          <a:r>
            <a:rPr lang="es-ES" sz="3500" b="1" dirty="0"/>
            <a:t>C.04</a:t>
          </a:r>
        </a:p>
      </dgm:t>
    </dgm:pt>
    <dgm:pt modelId="{850FAF03-2F1D-46F5-8B5D-1FDFF32AF2F3}" type="sibTrans" cxnId="{00313839-23AC-4A4B-8C95-D2396744A60B}">
      <dgm:prSet/>
      <dgm:spPr/>
      <dgm:t>
        <a:bodyPr/>
        <a:lstStyle/>
        <a:p>
          <a:endParaRPr lang="es-ES" sz="2600" b="1"/>
        </a:p>
      </dgm:t>
    </dgm:pt>
    <dgm:pt modelId="{FF020F84-B1CE-4E5D-98FD-A07A8E476823}" type="parTrans" cxnId="{00313839-23AC-4A4B-8C95-D2396744A60B}">
      <dgm:prSet/>
      <dgm:spPr/>
      <dgm:t>
        <a:bodyPr/>
        <a:lstStyle/>
        <a:p>
          <a:endParaRPr lang="es-ES" sz="2600" b="1"/>
        </a:p>
      </dgm:t>
    </dgm:pt>
    <dgm:pt modelId="{6DC088E2-B39C-4869-B50B-26EDDFD87859}" type="pres">
      <dgm:prSet presAssocID="{0CF57CAB-57D3-4A56-A153-F6D15885EAC6}" presName="linearFlow" presStyleCnt="0">
        <dgm:presLayoutVars>
          <dgm:dir/>
          <dgm:animLvl val="lvl"/>
          <dgm:resizeHandles val="exact"/>
        </dgm:presLayoutVars>
      </dgm:prSet>
      <dgm:spPr/>
    </dgm:pt>
    <dgm:pt modelId="{66FCA7E7-45F8-443E-B838-49761BCD037B}" type="pres">
      <dgm:prSet presAssocID="{D391293B-83E7-49BD-84A5-9E5C847D741D}" presName="composite" presStyleCnt="0"/>
      <dgm:spPr/>
    </dgm:pt>
    <dgm:pt modelId="{376CECE9-BD0E-4432-82B9-F1FBBFA24702}" type="pres">
      <dgm:prSet presAssocID="{D391293B-83E7-49BD-84A5-9E5C847D741D}" presName="parentText" presStyleLbl="alignNode1" presStyleIdx="0" presStyleCnt="5" custScaleX="104542" custLinFactNeighborY="0">
        <dgm:presLayoutVars>
          <dgm:chMax val="1"/>
          <dgm:bulletEnabled val="1"/>
        </dgm:presLayoutVars>
      </dgm:prSet>
      <dgm:spPr/>
    </dgm:pt>
    <dgm:pt modelId="{ED10A58E-3F5A-42A9-B4F2-000702760E7C}" type="pres">
      <dgm:prSet presAssocID="{D391293B-83E7-49BD-84A5-9E5C847D741D}" presName="descendantText" presStyleLbl="alignAcc1" presStyleIdx="0" presStyleCnt="5" custScaleX="99977" custLinFactNeighborX="0" custLinFactNeighborY="0">
        <dgm:presLayoutVars>
          <dgm:bulletEnabled val="1"/>
        </dgm:presLayoutVars>
      </dgm:prSet>
      <dgm:spPr/>
    </dgm:pt>
    <dgm:pt modelId="{9E1879A4-B6C9-4F4E-A870-3B0B4D47B76A}" type="pres">
      <dgm:prSet presAssocID="{4B563D4A-65FD-49D9-AEFD-E635ECE8B13D}" presName="sp" presStyleCnt="0"/>
      <dgm:spPr/>
    </dgm:pt>
    <dgm:pt modelId="{10DEA129-4A20-4F4A-8ECC-46E4022FB804}" type="pres">
      <dgm:prSet presAssocID="{600295F4-FB09-403D-A945-23D2A023C9EF}" presName="composite" presStyleCnt="0"/>
      <dgm:spPr/>
    </dgm:pt>
    <dgm:pt modelId="{D4E5F9BD-5DAD-4057-83BF-38AF497F68D5}" type="pres">
      <dgm:prSet presAssocID="{600295F4-FB09-403D-A945-23D2A023C9EF}" presName="parentText" presStyleLbl="alignNode1" presStyleIdx="1" presStyleCnt="5" custScaleX="102872" custLinFactNeighborY="0">
        <dgm:presLayoutVars>
          <dgm:chMax val="1"/>
          <dgm:bulletEnabled val="1"/>
        </dgm:presLayoutVars>
      </dgm:prSet>
      <dgm:spPr/>
    </dgm:pt>
    <dgm:pt modelId="{3C437B29-8267-4528-8820-24F171D10A89}" type="pres">
      <dgm:prSet presAssocID="{600295F4-FB09-403D-A945-23D2A023C9EF}" presName="descendantText" presStyleLbl="alignAcc1" presStyleIdx="1" presStyleCnt="5">
        <dgm:presLayoutVars>
          <dgm:bulletEnabled val="1"/>
        </dgm:presLayoutVars>
      </dgm:prSet>
      <dgm:spPr/>
    </dgm:pt>
    <dgm:pt modelId="{6E18187D-3C9C-432E-A0B0-B8B5B8916B64}" type="pres">
      <dgm:prSet presAssocID="{791B4985-F5BD-4247-82DE-E4741E9DCBF8}" presName="sp" presStyleCnt="0"/>
      <dgm:spPr/>
    </dgm:pt>
    <dgm:pt modelId="{20509AE4-7186-4145-AF54-A1230A7CF854}" type="pres">
      <dgm:prSet presAssocID="{37099F6D-DA94-4418-847B-B14A42E96E88}" presName="composite" presStyleCnt="0"/>
      <dgm:spPr/>
    </dgm:pt>
    <dgm:pt modelId="{75C94D4D-97D2-42DB-91A2-5D5539AEACDB}" type="pres">
      <dgm:prSet presAssocID="{37099F6D-DA94-4418-847B-B14A42E96E88}" presName="parentText" presStyleLbl="alignNode1" presStyleIdx="2" presStyleCnt="5" custLinFactNeighborY="0">
        <dgm:presLayoutVars>
          <dgm:chMax val="1"/>
          <dgm:bulletEnabled val="1"/>
        </dgm:presLayoutVars>
      </dgm:prSet>
      <dgm:spPr/>
    </dgm:pt>
    <dgm:pt modelId="{58ED7E45-0A49-48E3-9D2C-ABA19FD401F4}" type="pres">
      <dgm:prSet presAssocID="{37099F6D-DA94-4418-847B-B14A42E96E88}" presName="descendantText" presStyleLbl="alignAcc1" presStyleIdx="2" presStyleCnt="5">
        <dgm:presLayoutVars>
          <dgm:bulletEnabled val="1"/>
        </dgm:presLayoutVars>
      </dgm:prSet>
      <dgm:spPr/>
    </dgm:pt>
    <dgm:pt modelId="{4356A0B5-92BB-4309-AFE0-567A630909CD}" type="pres">
      <dgm:prSet presAssocID="{BF68FB02-33D7-4239-B1DB-D0EAE6D66138}" presName="sp" presStyleCnt="0"/>
      <dgm:spPr/>
    </dgm:pt>
    <dgm:pt modelId="{71D28A1D-F6F3-40C9-9EBC-B1C3BA753AD3}" type="pres">
      <dgm:prSet presAssocID="{064DC66B-E49B-4521-A18E-7E3A80C7E99D}" presName="composite" presStyleCnt="0"/>
      <dgm:spPr/>
    </dgm:pt>
    <dgm:pt modelId="{AD77E9CD-70B5-481C-B36D-4DFCBA8D443E}" type="pres">
      <dgm:prSet presAssocID="{064DC66B-E49B-4521-A18E-7E3A80C7E99D}" presName="parentText" presStyleLbl="alignNode1" presStyleIdx="3" presStyleCnt="5" custLinFactNeighborY="0">
        <dgm:presLayoutVars>
          <dgm:chMax val="1"/>
          <dgm:bulletEnabled val="1"/>
        </dgm:presLayoutVars>
      </dgm:prSet>
      <dgm:spPr/>
    </dgm:pt>
    <dgm:pt modelId="{11FE012A-FBBE-441F-BEB7-F0B0E09E2F14}" type="pres">
      <dgm:prSet presAssocID="{064DC66B-E49B-4521-A18E-7E3A80C7E99D}" presName="descendantText" presStyleLbl="alignAcc1" presStyleIdx="3" presStyleCnt="5">
        <dgm:presLayoutVars>
          <dgm:bulletEnabled val="1"/>
        </dgm:presLayoutVars>
      </dgm:prSet>
      <dgm:spPr/>
    </dgm:pt>
    <dgm:pt modelId="{70171469-3EEF-4A6B-8A6C-8BDAA12B9B1D}" type="pres">
      <dgm:prSet presAssocID="{850FAF03-2F1D-46F5-8B5D-1FDFF32AF2F3}" presName="sp" presStyleCnt="0"/>
      <dgm:spPr/>
    </dgm:pt>
    <dgm:pt modelId="{5D24A47F-B4FB-4B4A-84BD-7E932B5C7A6E}" type="pres">
      <dgm:prSet presAssocID="{2850B3B2-13B0-401F-95A7-FBBC60E558FA}" presName="composite" presStyleCnt="0"/>
      <dgm:spPr/>
    </dgm:pt>
    <dgm:pt modelId="{300C3B95-9AF7-4277-96E5-B0A8A31568FC}" type="pres">
      <dgm:prSet presAssocID="{2850B3B2-13B0-401F-95A7-FBBC60E558FA}" presName="parentText" presStyleLbl="alignNode1" presStyleIdx="4" presStyleCnt="5">
        <dgm:presLayoutVars>
          <dgm:chMax val="1"/>
          <dgm:bulletEnabled val="1"/>
        </dgm:presLayoutVars>
      </dgm:prSet>
      <dgm:spPr/>
    </dgm:pt>
    <dgm:pt modelId="{732FF4B1-CFB5-4B3B-9291-C8B03E2E4C20}" type="pres">
      <dgm:prSet presAssocID="{2850B3B2-13B0-401F-95A7-FBBC60E558FA}" presName="descendantText" presStyleLbl="alignAcc1" presStyleIdx="4" presStyleCnt="5">
        <dgm:presLayoutVars>
          <dgm:bulletEnabled val="1"/>
        </dgm:presLayoutVars>
      </dgm:prSet>
      <dgm:spPr/>
    </dgm:pt>
  </dgm:ptLst>
  <dgm:cxnLst>
    <dgm:cxn modelId="{F01CBE01-4BD7-4B81-A1FD-6099A57646DB}" srcId="{600295F4-FB09-403D-A945-23D2A023C9EF}" destId="{A8D7DA09-5BFA-4DC9-AACD-F22A687240BA}" srcOrd="0" destOrd="0" parTransId="{C0D3112F-797F-4FCA-B47D-230148B655DE}" sibTransId="{2ABF3102-E29B-4689-9A18-2DAA24F49424}"/>
    <dgm:cxn modelId="{A44AB508-3E05-4B28-8A2A-72595B3BFB5E}" srcId="{0CF57CAB-57D3-4A56-A153-F6D15885EAC6}" destId="{600295F4-FB09-403D-A945-23D2A023C9EF}" srcOrd="1" destOrd="0" parTransId="{541283C8-9E39-4164-8667-F95E935B390A}" sibTransId="{791B4985-F5BD-4247-82DE-E4741E9DCBF8}"/>
    <dgm:cxn modelId="{DD212125-D003-4AED-8F10-462E1ADA517B}" srcId="{D391293B-83E7-49BD-84A5-9E5C847D741D}" destId="{0E86D89A-8C68-4E9D-AB73-16EAB238B226}" srcOrd="0" destOrd="0" parTransId="{396C9249-17C1-443B-A614-3D35A291CA45}" sibTransId="{7C10B40A-8B3D-44FD-9A60-5780272A0E03}"/>
    <dgm:cxn modelId="{3C7A9E2A-958B-4A78-BA09-8687F7680E3F}" type="presOf" srcId="{0E86D89A-8C68-4E9D-AB73-16EAB238B226}" destId="{ED10A58E-3F5A-42A9-B4F2-000702760E7C}" srcOrd="0" destOrd="0" presId="urn:microsoft.com/office/officeart/2005/8/layout/chevron2"/>
    <dgm:cxn modelId="{00313839-23AC-4A4B-8C95-D2396744A60B}" srcId="{0CF57CAB-57D3-4A56-A153-F6D15885EAC6}" destId="{064DC66B-E49B-4521-A18E-7E3A80C7E99D}" srcOrd="3" destOrd="0" parTransId="{FF020F84-B1CE-4E5D-98FD-A07A8E476823}" sibTransId="{850FAF03-2F1D-46F5-8B5D-1FDFF32AF2F3}"/>
    <dgm:cxn modelId="{2EEC373E-27E5-4864-A6C6-F0BA968495A2}" srcId="{064DC66B-E49B-4521-A18E-7E3A80C7E99D}" destId="{F19135A6-6928-457B-B21F-F570016F432B}" srcOrd="0" destOrd="0" parTransId="{052D801D-9F0D-4602-B615-770ADF4DBCB8}" sibTransId="{2028D646-BCB2-4301-A7C9-AF557DBBDE4F}"/>
    <dgm:cxn modelId="{184CB55E-BFFF-4E33-80A1-3EC42E07E2BD}" type="presOf" srcId="{A8D7DA09-5BFA-4DC9-AACD-F22A687240BA}" destId="{3C437B29-8267-4528-8820-24F171D10A89}" srcOrd="0" destOrd="0" presId="urn:microsoft.com/office/officeart/2005/8/layout/chevron2"/>
    <dgm:cxn modelId="{7280DD46-7866-419E-9FF0-9D97485903E4}" type="presOf" srcId="{37099F6D-DA94-4418-847B-B14A42E96E88}" destId="{75C94D4D-97D2-42DB-91A2-5D5539AEACDB}" srcOrd="0" destOrd="0" presId="urn:microsoft.com/office/officeart/2005/8/layout/chevron2"/>
    <dgm:cxn modelId="{924BBB69-2BB0-4211-AB92-419B2329A2BD}" type="presOf" srcId="{516D62AC-2E1A-4D91-AFB0-C47115CC13ED}" destId="{58ED7E45-0A49-48E3-9D2C-ABA19FD401F4}" srcOrd="0" destOrd="0" presId="urn:microsoft.com/office/officeart/2005/8/layout/chevron2"/>
    <dgm:cxn modelId="{ADBA516D-7217-4A49-9504-B833A41E7BD5}" type="presOf" srcId="{0CF57CAB-57D3-4A56-A153-F6D15885EAC6}" destId="{6DC088E2-B39C-4869-B50B-26EDDFD87859}" srcOrd="0" destOrd="0" presId="urn:microsoft.com/office/officeart/2005/8/layout/chevron2"/>
    <dgm:cxn modelId="{21763578-B857-4F43-8389-9CB71FB14631}" srcId="{0CF57CAB-57D3-4A56-A153-F6D15885EAC6}" destId="{2850B3B2-13B0-401F-95A7-FBBC60E558FA}" srcOrd="4" destOrd="0" parTransId="{0F2F6A4D-A18D-4848-BBBD-52D6D0D3E1F7}" sibTransId="{CAAA4C38-625C-4379-BCCA-64A82C33D3A2}"/>
    <dgm:cxn modelId="{557BC29B-835D-4217-9484-F09703872534}" type="presOf" srcId="{D391293B-83E7-49BD-84A5-9E5C847D741D}" destId="{376CECE9-BD0E-4432-82B9-F1FBBFA24702}" srcOrd="0" destOrd="0" presId="urn:microsoft.com/office/officeart/2005/8/layout/chevron2"/>
    <dgm:cxn modelId="{7B4739AD-E27B-4BC5-B46B-27D10C4A6ED0}" type="presOf" srcId="{2850B3B2-13B0-401F-95A7-FBBC60E558FA}" destId="{300C3B95-9AF7-4277-96E5-B0A8A31568FC}" srcOrd="0" destOrd="0" presId="urn:microsoft.com/office/officeart/2005/8/layout/chevron2"/>
    <dgm:cxn modelId="{0AF776B2-943D-417F-ABB0-57F05D9593CC}" srcId="{37099F6D-DA94-4418-847B-B14A42E96E88}" destId="{516D62AC-2E1A-4D91-AFB0-C47115CC13ED}" srcOrd="0" destOrd="0" parTransId="{75CB6317-175C-4B5F-BC98-C5C69CE8DEA9}" sibTransId="{DFC2493C-564D-42E8-8647-10A031D2AF5E}"/>
    <dgm:cxn modelId="{78BC37B4-C9BD-428D-8408-DDE19E26A875}" srcId="{2850B3B2-13B0-401F-95A7-FBBC60E558FA}" destId="{A3D40A9F-F47D-4105-9352-82D143D9CC18}" srcOrd="0" destOrd="0" parTransId="{C9D77F71-0322-4A8A-B34C-8B84E42482AF}" sibTransId="{8742A1AE-F2B4-4DA3-A76F-5022B458CA4C}"/>
    <dgm:cxn modelId="{AF9FFFB5-291E-4216-88F2-AB441030CF7C}" srcId="{0CF57CAB-57D3-4A56-A153-F6D15885EAC6}" destId="{37099F6D-DA94-4418-847B-B14A42E96E88}" srcOrd="2" destOrd="0" parTransId="{400D51D7-5217-437D-B42D-D7C7FA43881F}" sibTransId="{BF68FB02-33D7-4239-B1DB-D0EAE6D66138}"/>
    <dgm:cxn modelId="{AB89DEB6-E748-4A42-B851-55DEB7426868}" type="presOf" srcId="{F19135A6-6928-457B-B21F-F570016F432B}" destId="{11FE012A-FBBE-441F-BEB7-F0B0E09E2F14}" srcOrd="0" destOrd="0" presId="urn:microsoft.com/office/officeart/2005/8/layout/chevron2"/>
    <dgm:cxn modelId="{94CF5DC0-D3EC-4706-AD9D-4E7F94FFCF95}" type="presOf" srcId="{600295F4-FB09-403D-A945-23D2A023C9EF}" destId="{D4E5F9BD-5DAD-4057-83BF-38AF497F68D5}" srcOrd="0" destOrd="0" presId="urn:microsoft.com/office/officeart/2005/8/layout/chevron2"/>
    <dgm:cxn modelId="{536DF1D5-096D-4ADC-AAE1-1EF300B8CF8C}" type="presOf" srcId="{064DC66B-E49B-4521-A18E-7E3A80C7E99D}" destId="{AD77E9CD-70B5-481C-B36D-4DFCBA8D443E}" srcOrd="0" destOrd="0" presId="urn:microsoft.com/office/officeart/2005/8/layout/chevron2"/>
    <dgm:cxn modelId="{C3FA2AE7-0C57-4C4B-A869-6348936B15C5}" type="presOf" srcId="{A3D40A9F-F47D-4105-9352-82D143D9CC18}" destId="{732FF4B1-CFB5-4B3B-9291-C8B03E2E4C20}" srcOrd="0" destOrd="0" presId="urn:microsoft.com/office/officeart/2005/8/layout/chevron2"/>
    <dgm:cxn modelId="{FFCDF2FE-F4E6-47C3-9313-00D7289BE2C2}" srcId="{0CF57CAB-57D3-4A56-A153-F6D15885EAC6}" destId="{D391293B-83E7-49BD-84A5-9E5C847D741D}" srcOrd="0" destOrd="0" parTransId="{79720002-2247-47C8-BF16-F01A6781B549}" sibTransId="{4B563D4A-65FD-49D9-AEFD-E635ECE8B13D}"/>
    <dgm:cxn modelId="{B4A2BAD5-CED8-49B1-8A6B-2E4C58FDCF3D}" type="presParOf" srcId="{6DC088E2-B39C-4869-B50B-26EDDFD87859}" destId="{66FCA7E7-45F8-443E-B838-49761BCD037B}" srcOrd="0" destOrd="0" presId="urn:microsoft.com/office/officeart/2005/8/layout/chevron2"/>
    <dgm:cxn modelId="{E1649947-D1AC-4F87-BD39-A2679EE23E49}" type="presParOf" srcId="{66FCA7E7-45F8-443E-B838-49761BCD037B}" destId="{376CECE9-BD0E-4432-82B9-F1FBBFA24702}" srcOrd="0" destOrd="0" presId="urn:microsoft.com/office/officeart/2005/8/layout/chevron2"/>
    <dgm:cxn modelId="{1E4DD01A-3579-4FBE-9AF3-E40063BAE407}" type="presParOf" srcId="{66FCA7E7-45F8-443E-B838-49761BCD037B}" destId="{ED10A58E-3F5A-42A9-B4F2-000702760E7C}" srcOrd="1" destOrd="0" presId="urn:microsoft.com/office/officeart/2005/8/layout/chevron2"/>
    <dgm:cxn modelId="{50B1028B-670B-4819-B09D-8942C7874076}" type="presParOf" srcId="{6DC088E2-B39C-4869-B50B-26EDDFD87859}" destId="{9E1879A4-B6C9-4F4E-A870-3B0B4D47B76A}" srcOrd="1" destOrd="0" presId="urn:microsoft.com/office/officeart/2005/8/layout/chevron2"/>
    <dgm:cxn modelId="{B14CB89B-F34F-4955-8A56-B8464FCDD25D}" type="presParOf" srcId="{6DC088E2-B39C-4869-B50B-26EDDFD87859}" destId="{10DEA129-4A20-4F4A-8ECC-46E4022FB804}" srcOrd="2" destOrd="0" presId="urn:microsoft.com/office/officeart/2005/8/layout/chevron2"/>
    <dgm:cxn modelId="{135B87AE-6EE9-4DC1-A903-641D4AB16C4D}" type="presParOf" srcId="{10DEA129-4A20-4F4A-8ECC-46E4022FB804}" destId="{D4E5F9BD-5DAD-4057-83BF-38AF497F68D5}" srcOrd="0" destOrd="0" presId="urn:microsoft.com/office/officeart/2005/8/layout/chevron2"/>
    <dgm:cxn modelId="{4072A6A8-F669-412D-BC11-4DEDFDACFD71}" type="presParOf" srcId="{10DEA129-4A20-4F4A-8ECC-46E4022FB804}" destId="{3C437B29-8267-4528-8820-24F171D10A89}" srcOrd="1" destOrd="0" presId="urn:microsoft.com/office/officeart/2005/8/layout/chevron2"/>
    <dgm:cxn modelId="{AB257905-AD77-48B5-98C0-E8A96BDD251D}" type="presParOf" srcId="{6DC088E2-B39C-4869-B50B-26EDDFD87859}" destId="{6E18187D-3C9C-432E-A0B0-B8B5B8916B64}" srcOrd="3" destOrd="0" presId="urn:microsoft.com/office/officeart/2005/8/layout/chevron2"/>
    <dgm:cxn modelId="{CF58B8D8-E93F-4712-BDFF-184EF1A3A8DF}" type="presParOf" srcId="{6DC088E2-B39C-4869-B50B-26EDDFD87859}" destId="{20509AE4-7186-4145-AF54-A1230A7CF854}" srcOrd="4" destOrd="0" presId="urn:microsoft.com/office/officeart/2005/8/layout/chevron2"/>
    <dgm:cxn modelId="{C4477BA0-3B4E-4D12-9ABD-E765E1A391C8}" type="presParOf" srcId="{20509AE4-7186-4145-AF54-A1230A7CF854}" destId="{75C94D4D-97D2-42DB-91A2-5D5539AEACDB}" srcOrd="0" destOrd="0" presId="urn:microsoft.com/office/officeart/2005/8/layout/chevron2"/>
    <dgm:cxn modelId="{870C1D36-9C22-418A-9542-2B381294BDC7}" type="presParOf" srcId="{20509AE4-7186-4145-AF54-A1230A7CF854}" destId="{58ED7E45-0A49-48E3-9D2C-ABA19FD401F4}" srcOrd="1" destOrd="0" presId="urn:microsoft.com/office/officeart/2005/8/layout/chevron2"/>
    <dgm:cxn modelId="{6F10E123-7B17-4E22-A90E-C11500333F51}" type="presParOf" srcId="{6DC088E2-B39C-4869-B50B-26EDDFD87859}" destId="{4356A0B5-92BB-4309-AFE0-567A630909CD}" srcOrd="5" destOrd="0" presId="urn:microsoft.com/office/officeart/2005/8/layout/chevron2"/>
    <dgm:cxn modelId="{27E8DA15-DFA2-49B0-B285-76DE233FF530}" type="presParOf" srcId="{6DC088E2-B39C-4869-B50B-26EDDFD87859}" destId="{71D28A1D-F6F3-40C9-9EBC-B1C3BA753AD3}" srcOrd="6" destOrd="0" presId="urn:microsoft.com/office/officeart/2005/8/layout/chevron2"/>
    <dgm:cxn modelId="{D9758998-6B79-44F8-8C30-6EC187A0A1D6}" type="presParOf" srcId="{71D28A1D-F6F3-40C9-9EBC-B1C3BA753AD3}" destId="{AD77E9CD-70B5-481C-B36D-4DFCBA8D443E}" srcOrd="0" destOrd="0" presId="urn:microsoft.com/office/officeart/2005/8/layout/chevron2"/>
    <dgm:cxn modelId="{F20FA5E1-8D0E-4BA3-BF52-262D49CFFD29}" type="presParOf" srcId="{71D28A1D-F6F3-40C9-9EBC-B1C3BA753AD3}" destId="{11FE012A-FBBE-441F-BEB7-F0B0E09E2F14}" srcOrd="1" destOrd="0" presId="urn:microsoft.com/office/officeart/2005/8/layout/chevron2"/>
    <dgm:cxn modelId="{14DD24A2-C5C6-416D-883A-740876C779C2}" type="presParOf" srcId="{6DC088E2-B39C-4869-B50B-26EDDFD87859}" destId="{70171469-3EEF-4A6B-8A6C-8BDAA12B9B1D}" srcOrd="7" destOrd="0" presId="urn:microsoft.com/office/officeart/2005/8/layout/chevron2"/>
    <dgm:cxn modelId="{DFE39246-DFE0-4A07-B444-D2CD6A72FACC}" type="presParOf" srcId="{6DC088E2-B39C-4869-B50B-26EDDFD87859}" destId="{5D24A47F-B4FB-4B4A-84BD-7E932B5C7A6E}" srcOrd="8" destOrd="0" presId="urn:microsoft.com/office/officeart/2005/8/layout/chevron2"/>
    <dgm:cxn modelId="{AEF81A9A-D989-4385-B79B-F3F43EA864CE}" type="presParOf" srcId="{5D24A47F-B4FB-4B4A-84BD-7E932B5C7A6E}" destId="{300C3B95-9AF7-4277-96E5-B0A8A31568FC}" srcOrd="0" destOrd="0" presId="urn:microsoft.com/office/officeart/2005/8/layout/chevron2"/>
    <dgm:cxn modelId="{938B6FBB-E7BA-48FC-BFE8-E32567127B18}" type="presParOf" srcId="{5D24A47F-B4FB-4B4A-84BD-7E932B5C7A6E}" destId="{732FF4B1-CFB5-4B3B-9291-C8B03E2E4C20}"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4D04B-5739-4241-B3AC-196A931C5AFE}">
      <dsp:nvSpPr>
        <dsp:cNvPr id="0" name=""/>
        <dsp:cNvSpPr/>
      </dsp:nvSpPr>
      <dsp:spPr>
        <a:xfrm>
          <a:off x="2286560" y="273903"/>
          <a:ext cx="5435934" cy="18878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C6BAF-43B9-4D49-B501-A55F88E5A534}">
      <dsp:nvSpPr>
        <dsp:cNvPr id="0" name=""/>
        <dsp:cNvSpPr/>
      </dsp:nvSpPr>
      <dsp:spPr>
        <a:xfrm>
          <a:off x="4486217" y="4896554"/>
          <a:ext cx="1053475" cy="67422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256525-E8E4-4A4D-B8A0-79FBC7EEB999}">
      <dsp:nvSpPr>
        <dsp:cNvPr id="0" name=""/>
        <dsp:cNvSpPr/>
      </dsp:nvSpPr>
      <dsp:spPr>
        <a:xfrm>
          <a:off x="2484614" y="5435934"/>
          <a:ext cx="5056683" cy="126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Cartera de Inversiones</a:t>
          </a:r>
        </a:p>
      </dsp:txBody>
      <dsp:txXfrm>
        <a:off x="2484614" y="5435934"/>
        <a:ext cx="5056683" cy="1264170"/>
      </dsp:txXfrm>
    </dsp:sp>
    <dsp:sp modelId="{EBD9149A-BD02-4FE7-A4C6-9E9B1E12B8A1}">
      <dsp:nvSpPr>
        <dsp:cNvPr id="0" name=""/>
        <dsp:cNvSpPr/>
      </dsp:nvSpPr>
      <dsp:spPr>
        <a:xfrm>
          <a:off x="4262880" y="2307533"/>
          <a:ext cx="1896256" cy="1896256"/>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Recursos financieros</a:t>
          </a:r>
        </a:p>
      </dsp:txBody>
      <dsp:txXfrm>
        <a:off x="4540580" y="2585233"/>
        <a:ext cx="1340856" cy="1340856"/>
      </dsp:txXfrm>
    </dsp:sp>
    <dsp:sp modelId="{435FF925-E26D-47BA-A1CB-A07612C9A779}">
      <dsp:nvSpPr>
        <dsp:cNvPr id="0" name=""/>
        <dsp:cNvSpPr/>
      </dsp:nvSpPr>
      <dsp:spPr>
        <a:xfrm>
          <a:off x="2906004" y="884919"/>
          <a:ext cx="1896256" cy="1896256"/>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Estándares técnicos - normativos</a:t>
          </a:r>
        </a:p>
      </dsp:txBody>
      <dsp:txXfrm>
        <a:off x="3183704" y="1162619"/>
        <a:ext cx="1340856" cy="1340856"/>
      </dsp:txXfrm>
    </dsp:sp>
    <dsp:sp modelId="{F761ECC7-1746-4191-86B6-F65B46092FC2}">
      <dsp:nvSpPr>
        <dsp:cNvPr id="0" name=""/>
        <dsp:cNvSpPr/>
      </dsp:nvSpPr>
      <dsp:spPr>
        <a:xfrm>
          <a:off x="4844399" y="426446"/>
          <a:ext cx="1896256" cy="1896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Ámbitos de intervención</a:t>
          </a:r>
        </a:p>
      </dsp:txBody>
      <dsp:txXfrm>
        <a:off x="5122099" y="704146"/>
        <a:ext cx="1340856" cy="1340856"/>
      </dsp:txXfrm>
    </dsp:sp>
    <dsp:sp modelId="{1684FD8C-2D10-4D61-B98B-099938D6B4B8}">
      <dsp:nvSpPr>
        <dsp:cNvPr id="0" name=""/>
        <dsp:cNvSpPr/>
      </dsp:nvSpPr>
      <dsp:spPr>
        <a:xfrm>
          <a:off x="2063223" y="42139"/>
          <a:ext cx="5899463" cy="471957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ECE9-BD0E-4432-82B9-F1FBBFA24702}">
      <dsp:nvSpPr>
        <dsp:cNvPr id="0" name=""/>
        <dsp:cNvSpPr/>
      </dsp:nvSpPr>
      <dsp:spPr>
        <a:xfrm rot="5400000">
          <a:off x="-301753" y="294479"/>
          <a:ext cx="2126842" cy="1556410"/>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C.01</a:t>
          </a:r>
        </a:p>
      </dsp:txBody>
      <dsp:txXfrm rot="-5400000">
        <a:off x="-16537" y="787468"/>
        <a:ext cx="1556410" cy="570432"/>
      </dsp:txXfrm>
    </dsp:sp>
    <dsp:sp modelId="{ED10A58E-3F5A-42A9-B4F2-000702760E7C}">
      <dsp:nvSpPr>
        <dsp:cNvPr id="0" name=""/>
        <dsp:cNvSpPr/>
      </dsp:nvSpPr>
      <dsp:spPr>
        <a:xfrm rot="5400000">
          <a:off x="4010848" y="-2494787"/>
          <a:ext cx="1382447" cy="639054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b="1" kern="1200" dirty="0"/>
            <a:t>Adecuado  almacenamiento, adecuado barrido de vías urbanas y áreas públicas.</a:t>
          </a:r>
        </a:p>
        <a:p>
          <a:pPr marL="228600" lvl="1" indent="-228600" algn="l" defTabSz="1200150">
            <a:lnSpc>
              <a:spcPct val="90000"/>
            </a:lnSpc>
            <a:spcBef>
              <a:spcPct val="0"/>
            </a:spcBef>
            <a:spcAft>
              <a:spcPct val="15000"/>
            </a:spcAft>
            <a:buChar char="•"/>
          </a:pPr>
          <a:endParaRPr lang="es-ES" sz="2700" kern="1200" dirty="0"/>
        </a:p>
      </dsp:txBody>
      <dsp:txXfrm rot="-5400000">
        <a:off x="1506798" y="76748"/>
        <a:ext cx="6323064" cy="1247477"/>
      </dsp:txXfrm>
    </dsp:sp>
    <dsp:sp modelId="{D4E5F9BD-5DAD-4057-83BF-38AF497F68D5}">
      <dsp:nvSpPr>
        <dsp:cNvPr id="0" name=""/>
        <dsp:cNvSpPr/>
      </dsp:nvSpPr>
      <dsp:spPr>
        <a:xfrm rot="5400000">
          <a:off x="-314185" y="2293170"/>
          <a:ext cx="2126842" cy="1531547"/>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C.02</a:t>
          </a:r>
        </a:p>
      </dsp:txBody>
      <dsp:txXfrm rot="-5400000">
        <a:off x="-16537" y="2761297"/>
        <a:ext cx="1531547" cy="595295"/>
      </dsp:txXfrm>
    </dsp:sp>
    <dsp:sp modelId="{3C437B29-8267-4528-8820-24F171D10A89}">
      <dsp:nvSpPr>
        <dsp:cNvPr id="0" name=""/>
        <dsp:cNvSpPr/>
      </dsp:nvSpPr>
      <dsp:spPr>
        <a:xfrm rot="5400000">
          <a:off x="3998416" y="-509263"/>
          <a:ext cx="1382447" cy="63920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b="1" kern="1200" dirty="0"/>
            <a:t>Adecuada capacidad para la recolección y transporte, adecuada valorización de los residuos sólidos.</a:t>
          </a:r>
        </a:p>
      </dsp:txBody>
      <dsp:txXfrm rot="-5400000">
        <a:off x="1493631" y="2063007"/>
        <a:ext cx="6324534" cy="1247477"/>
      </dsp:txXfrm>
    </dsp:sp>
    <dsp:sp modelId="{75C94D4D-97D2-42DB-91A2-5D5539AEACDB}">
      <dsp:nvSpPr>
        <dsp:cNvPr id="0" name=""/>
        <dsp:cNvSpPr/>
      </dsp:nvSpPr>
      <dsp:spPr>
        <a:xfrm rot="5400000">
          <a:off x="-335564" y="4300808"/>
          <a:ext cx="2126842" cy="1488789"/>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C.03</a:t>
          </a:r>
        </a:p>
      </dsp:txBody>
      <dsp:txXfrm rot="-5400000">
        <a:off x="-16537" y="4726177"/>
        <a:ext cx="1488789" cy="638053"/>
      </dsp:txXfrm>
    </dsp:sp>
    <dsp:sp modelId="{58ED7E45-0A49-48E3-9D2C-ABA19FD401F4}">
      <dsp:nvSpPr>
        <dsp:cNvPr id="0" name=""/>
        <dsp:cNvSpPr/>
      </dsp:nvSpPr>
      <dsp:spPr>
        <a:xfrm rot="5400000">
          <a:off x="3977037" y="1476996"/>
          <a:ext cx="1382447" cy="63920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disposición final de los residuos sólidos, eficiente gestión técnica, administrativa, económica y financiera del servicio de limpieza pública.</a:t>
          </a:r>
        </a:p>
      </dsp:txBody>
      <dsp:txXfrm rot="-5400000">
        <a:off x="1472252" y="4049267"/>
        <a:ext cx="6324534" cy="1247477"/>
      </dsp:txXfrm>
    </dsp:sp>
    <dsp:sp modelId="{AD77E9CD-70B5-481C-B36D-4DFCBA8D443E}">
      <dsp:nvSpPr>
        <dsp:cNvPr id="0" name=""/>
        <dsp:cNvSpPr/>
      </dsp:nvSpPr>
      <dsp:spPr>
        <a:xfrm rot="5400000">
          <a:off x="-335564" y="6287067"/>
          <a:ext cx="2126842" cy="1488789"/>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C.04</a:t>
          </a:r>
        </a:p>
      </dsp:txBody>
      <dsp:txXfrm rot="-5400000">
        <a:off x="-16537" y="6712436"/>
        <a:ext cx="1488789" cy="638053"/>
      </dsp:txXfrm>
    </dsp:sp>
    <dsp:sp modelId="{11FE012A-FBBE-441F-BEB7-F0B0E09E2F14}">
      <dsp:nvSpPr>
        <dsp:cNvPr id="0" name=""/>
        <dsp:cNvSpPr/>
      </dsp:nvSpPr>
      <dsp:spPr>
        <a:xfrm rot="5400000">
          <a:off x="3977037" y="3463255"/>
          <a:ext cx="1382447" cy="63920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educación y cultura ambiental de la población.</a:t>
          </a:r>
        </a:p>
      </dsp:txBody>
      <dsp:txXfrm rot="-5400000">
        <a:off x="1472252" y="6035526"/>
        <a:ext cx="6324534" cy="1247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ECE9-BD0E-4432-82B9-F1FBBFA24702}">
      <dsp:nvSpPr>
        <dsp:cNvPr id="0" name=""/>
        <dsp:cNvSpPr/>
      </dsp:nvSpPr>
      <dsp:spPr>
        <a:xfrm rot="5400000">
          <a:off x="-367399" y="378398"/>
          <a:ext cx="2589775" cy="189518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s-ES" sz="4500" kern="1200" dirty="0"/>
            <a:t>C.01</a:t>
          </a:r>
        </a:p>
      </dsp:txBody>
      <dsp:txXfrm rot="-5400000">
        <a:off x="-20102" y="978692"/>
        <a:ext cx="1895182" cy="694593"/>
      </dsp:txXfrm>
    </dsp:sp>
    <dsp:sp modelId="{ED10A58E-3F5A-42A9-B4F2-000702760E7C}">
      <dsp:nvSpPr>
        <dsp:cNvPr id="0" name=""/>
        <dsp:cNvSpPr/>
      </dsp:nvSpPr>
      <dsp:spPr>
        <a:xfrm rot="5400000">
          <a:off x="5187153" y="-3321177"/>
          <a:ext cx="1683354" cy="838791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ES" sz="2800" b="1" kern="1200" dirty="0"/>
            <a:t>Construcción de poza de almacenamiento y chimenea.</a:t>
          </a:r>
        </a:p>
      </dsp:txBody>
      <dsp:txXfrm rot="-5400000">
        <a:off x="1834875" y="113276"/>
        <a:ext cx="8305736" cy="1519004"/>
      </dsp:txXfrm>
    </dsp:sp>
    <dsp:sp modelId="{D4E5F9BD-5DAD-4057-83BF-38AF497F68D5}">
      <dsp:nvSpPr>
        <dsp:cNvPr id="0" name=""/>
        <dsp:cNvSpPr/>
      </dsp:nvSpPr>
      <dsp:spPr>
        <a:xfrm rot="5400000">
          <a:off x="-382536" y="3148126"/>
          <a:ext cx="2589775" cy="1864907"/>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s-ES" sz="4500" kern="1200" dirty="0"/>
            <a:t>C.02</a:t>
          </a:r>
        </a:p>
      </dsp:txBody>
      <dsp:txXfrm rot="-5400000">
        <a:off x="-20101" y="3718146"/>
        <a:ext cx="1864907" cy="724868"/>
      </dsp:txXfrm>
    </dsp:sp>
    <dsp:sp modelId="{3C437B29-8267-4528-8820-24F171D10A89}">
      <dsp:nvSpPr>
        <dsp:cNvPr id="0" name=""/>
        <dsp:cNvSpPr/>
      </dsp:nvSpPr>
      <dsp:spPr>
        <a:xfrm rot="5400000">
          <a:off x="4829773" y="-567551"/>
          <a:ext cx="2367839" cy="838984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100000"/>
            </a:lnSpc>
            <a:spcBef>
              <a:spcPct val="0"/>
            </a:spcBef>
            <a:spcAft>
              <a:spcPct val="15000"/>
            </a:spcAft>
            <a:buChar char="•"/>
          </a:pPr>
          <a:r>
            <a:rPr lang="es-ES" sz="2800" b="1" kern="1200" dirty="0">
              <a:latin typeface="+mn-lt"/>
              <a:cs typeface="Arial" panose="020B0604020202020204" pitchFamily="34" charset="0"/>
            </a:rPr>
            <a:t>Adquisición de cargador frontal, volquete, barredora mecánica, furgonetas, herramientas, construcción de poza de almacenamiento,  furgonetas , equipamiento para limpieza pública y adquisición de herramientas generales.</a:t>
          </a:r>
        </a:p>
      </dsp:txBody>
      <dsp:txXfrm rot="-5400000">
        <a:off x="1818772" y="2559038"/>
        <a:ext cx="8274253" cy="2136663"/>
      </dsp:txXfrm>
    </dsp:sp>
    <dsp:sp modelId="{75C94D4D-97D2-42DB-91A2-5D5539AEACDB}">
      <dsp:nvSpPr>
        <dsp:cNvPr id="0" name=""/>
        <dsp:cNvSpPr/>
      </dsp:nvSpPr>
      <dsp:spPr>
        <a:xfrm rot="5400000">
          <a:off x="-408568" y="5586506"/>
          <a:ext cx="2589775" cy="181284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s-ES" sz="4500" kern="1200" dirty="0"/>
            <a:t>C.03</a:t>
          </a:r>
        </a:p>
      </dsp:txBody>
      <dsp:txXfrm rot="-5400000">
        <a:off x="-20101" y="6104460"/>
        <a:ext cx="1812842" cy="776933"/>
      </dsp:txXfrm>
    </dsp:sp>
    <dsp:sp modelId="{58ED7E45-0A49-48E3-9D2C-ABA19FD401F4}">
      <dsp:nvSpPr>
        <dsp:cNvPr id="0" name=""/>
        <dsp:cNvSpPr/>
      </dsp:nvSpPr>
      <dsp:spPr>
        <a:xfrm rot="5400000">
          <a:off x="5345843" y="2145053"/>
          <a:ext cx="1297226" cy="836207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ES" sz="2800" b="1" kern="1200" dirty="0">
              <a:latin typeface="+mn-lt"/>
            </a:rPr>
            <a:t>Orientación y concientización a la población en cultura ambiental.</a:t>
          </a:r>
        </a:p>
      </dsp:txBody>
      <dsp:txXfrm rot="-5400000">
        <a:off x="1813422" y="5740800"/>
        <a:ext cx="8298745" cy="1170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ECE9-BD0E-4432-82B9-F1FBBFA24702}">
      <dsp:nvSpPr>
        <dsp:cNvPr id="0" name=""/>
        <dsp:cNvSpPr/>
      </dsp:nvSpPr>
      <dsp:spPr>
        <a:xfrm rot="5400000">
          <a:off x="-173680" y="170168"/>
          <a:ext cx="1225503" cy="896816"/>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C.01</a:t>
          </a:r>
        </a:p>
      </dsp:txBody>
      <dsp:txXfrm rot="-5400000">
        <a:off x="-9336" y="454232"/>
        <a:ext cx="896816" cy="328687"/>
      </dsp:txXfrm>
    </dsp:sp>
    <dsp:sp modelId="{ED10A58E-3F5A-42A9-B4F2-000702760E7C}">
      <dsp:nvSpPr>
        <dsp:cNvPr id="0" name=""/>
        <dsp:cNvSpPr/>
      </dsp:nvSpPr>
      <dsp:spPr>
        <a:xfrm rot="5400000">
          <a:off x="3980977" y="-3106347"/>
          <a:ext cx="796996" cy="702134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Adecuado  almacenamiento y barrido de calles</a:t>
          </a:r>
        </a:p>
        <a:p>
          <a:pPr marL="228600" lvl="1" indent="-228600" algn="l" defTabSz="1155700">
            <a:lnSpc>
              <a:spcPct val="90000"/>
            </a:lnSpc>
            <a:spcBef>
              <a:spcPct val="0"/>
            </a:spcBef>
            <a:spcAft>
              <a:spcPct val="15000"/>
            </a:spcAft>
            <a:buChar char="•"/>
          </a:pPr>
          <a:endParaRPr lang="es-ES" sz="2600" b="1" kern="1200" dirty="0"/>
        </a:p>
      </dsp:txBody>
      <dsp:txXfrm rot="-5400000">
        <a:off x="868805" y="44731"/>
        <a:ext cx="6982434" cy="719184"/>
      </dsp:txXfrm>
    </dsp:sp>
    <dsp:sp modelId="{D4E5F9BD-5DAD-4057-83BF-38AF497F68D5}">
      <dsp:nvSpPr>
        <dsp:cNvPr id="0" name=""/>
        <dsp:cNvSpPr/>
      </dsp:nvSpPr>
      <dsp:spPr>
        <a:xfrm rot="5400000">
          <a:off x="-180843" y="1321830"/>
          <a:ext cx="1225503" cy="882490"/>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C.02</a:t>
          </a:r>
        </a:p>
      </dsp:txBody>
      <dsp:txXfrm rot="-5400000">
        <a:off x="-9336" y="1591568"/>
        <a:ext cx="882490" cy="343013"/>
      </dsp:txXfrm>
    </dsp:sp>
    <dsp:sp modelId="{3C437B29-8267-4528-8820-24F171D10A89}">
      <dsp:nvSpPr>
        <dsp:cNvPr id="0" name=""/>
        <dsp:cNvSpPr/>
      </dsp:nvSpPr>
      <dsp:spPr>
        <a:xfrm rot="5400000">
          <a:off x="3974023" y="-1962865"/>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Eficiente servicio de recolección y transporte.</a:t>
          </a:r>
        </a:p>
      </dsp:txBody>
      <dsp:txXfrm rot="-5400000">
        <a:off x="860834" y="1189210"/>
        <a:ext cx="6984070" cy="718805"/>
      </dsp:txXfrm>
    </dsp:sp>
    <dsp:sp modelId="{75C94D4D-97D2-42DB-91A2-5D5539AEACDB}">
      <dsp:nvSpPr>
        <dsp:cNvPr id="0" name=""/>
        <dsp:cNvSpPr/>
      </dsp:nvSpPr>
      <dsp:spPr>
        <a:xfrm rot="5400000">
          <a:off x="-193162" y="2478648"/>
          <a:ext cx="1225503" cy="85785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C.03</a:t>
          </a:r>
        </a:p>
      </dsp:txBody>
      <dsp:txXfrm rot="-5400000">
        <a:off x="-9336" y="2723748"/>
        <a:ext cx="857852" cy="367651"/>
      </dsp:txXfrm>
    </dsp:sp>
    <dsp:sp modelId="{58ED7E45-0A49-48E3-9D2C-ABA19FD401F4}">
      <dsp:nvSpPr>
        <dsp:cNvPr id="0" name=""/>
        <dsp:cNvSpPr/>
      </dsp:nvSpPr>
      <dsp:spPr>
        <a:xfrm rot="5400000">
          <a:off x="3961705" y="-818366"/>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Construcción e implementación de estación de transferencia.</a:t>
          </a:r>
        </a:p>
      </dsp:txBody>
      <dsp:txXfrm rot="-5400000">
        <a:off x="848516" y="2333709"/>
        <a:ext cx="6984070" cy="718805"/>
      </dsp:txXfrm>
    </dsp:sp>
    <dsp:sp modelId="{AD77E9CD-70B5-481C-B36D-4DFCBA8D443E}">
      <dsp:nvSpPr>
        <dsp:cNvPr id="0" name=""/>
        <dsp:cNvSpPr/>
      </dsp:nvSpPr>
      <dsp:spPr>
        <a:xfrm rot="5400000">
          <a:off x="-193162" y="3623147"/>
          <a:ext cx="1225503" cy="85785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C.04</a:t>
          </a:r>
        </a:p>
      </dsp:txBody>
      <dsp:txXfrm rot="-5400000">
        <a:off x="-9336" y="3868247"/>
        <a:ext cx="857852" cy="367651"/>
      </dsp:txXfrm>
    </dsp:sp>
    <dsp:sp modelId="{11FE012A-FBBE-441F-BEB7-F0B0E09E2F14}">
      <dsp:nvSpPr>
        <dsp:cNvPr id="0" name=""/>
        <dsp:cNvSpPr/>
      </dsp:nvSpPr>
      <dsp:spPr>
        <a:xfrm rot="5400000">
          <a:off x="3961705" y="326132"/>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Adecuado aprovechamiento de residuos sólidos.</a:t>
          </a:r>
        </a:p>
      </dsp:txBody>
      <dsp:txXfrm rot="-5400000">
        <a:off x="848516" y="3478207"/>
        <a:ext cx="6984070" cy="718805"/>
      </dsp:txXfrm>
    </dsp:sp>
    <dsp:sp modelId="{300C3B95-9AF7-4277-96E5-B0A8A31568FC}">
      <dsp:nvSpPr>
        <dsp:cNvPr id="0" name=""/>
        <dsp:cNvSpPr/>
      </dsp:nvSpPr>
      <dsp:spPr>
        <a:xfrm rot="5400000">
          <a:off x="-193162" y="4767645"/>
          <a:ext cx="1225503" cy="85785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C.05</a:t>
          </a:r>
        </a:p>
      </dsp:txBody>
      <dsp:txXfrm rot="-5400000">
        <a:off x="-9336" y="5012745"/>
        <a:ext cx="857852" cy="367651"/>
      </dsp:txXfrm>
    </dsp:sp>
    <dsp:sp modelId="{732FF4B1-CFB5-4B3B-9291-C8B03E2E4C20}">
      <dsp:nvSpPr>
        <dsp:cNvPr id="0" name=""/>
        <dsp:cNvSpPr/>
      </dsp:nvSpPr>
      <dsp:spPr>
        <a:xfrm rot="5400000">
          <a:off x="3961705" y="1470630"/>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Apropiada disposición final de residuos sólidos. </a:t>
          </a:r>
        </a:p>
      </dsp:txBody>
      <dsp:txXfrm rot="-5400000">
        <a:off x="848516" y="4622705"/>
        <a:ext cx="6984070" cy="718805"/>
      </dsp:txXfrm>
    </dsp:sp>
    <dsp:sp modelId="{C5E48CA5-72D7-4A92-BDDE-2012D521CB34}">
      <dsp:nvSpPr>
        <dsp:cNvPr id="0" name=""/>
        <dsp:cNvSpPr/>
      </dsp:nvSpPr>
      <dsp:spPr>
        <a:xfrm rot="5400000">
          <a:off x="-193162" y="5912144"/>
          <a:ext cx="1225503" cy="85785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C.06</a:t>
          </a:r>
        </a:p>
      </dsp:txBody>
      <dsp:txXfrm rot="-5400000">
        <a:off x="-9336" y="6157244"/>
        <a:ext cx="857852" cy="367651"/>
      </dsp:txXfrm>
    </dsp:sp>
    <dsp:sp modelId="{166BD79D-6888-4F8C-A6CC-FA7FF4DC5D5F}">
      <dsp:nvSpPr>
        <dsp:cNvPr id="0" name=""/>
        <dsp:cNvSpPr/>
      </dsp:nvSpPr>
      <dsp:spPr>
        <a:xfrm rot="5400000">
          <a:off x="3961705" y="2615129"/>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Eficiente gestión administrativa y financiera</a:t>
          </a:r>
        </a:p>
      </dsp:txBody>
      <dsp:txXfrm rot="-5400000">
        <a:off x="848516" y="5767204"/>
        <a:ext cx="6984070" cy="718805"/>
      </dsp:txXfrm>
    </dsp:sp>
    <dsp:sp modelId="{FA2C06B3-6A07-4772-946D-0EE68D68257D}">
      <dsp:nvSpPr>
        <dsp:cNvPr id="0" name=""/>
        <dsp:cNvSpPr/>
      </dsp:nvSpPr>
      <dsp:spPr>
        <a:xfrm rot="5400000">
          <a:off x="-193162" y="7056643"/>
          <a:ext cx="1225503" cy="85785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C.07</a:t>
          </a:r>
        </a:p>
      </dsp:txBody>
      <dsp:txXfrm rot="-5400000">
        <a:off x="-9336" y="7301743"/>
        <a:ext cx="857852" cy="367651"/>
      </dsp:txXfrm>
    </dsp:sp>
    <dsp:sp modelId="{44264F6F-1927-4354-B658-E71916B2B011}">
      <dsp:nvSpPr>
        <dsp:cNvPr id="0" name=""/>
        <dsp:cNvSpPr/>
      </dsp:nvSpPr>
      <dsp:spPr>
        <a:xfrm rot="5400000">
          <a:off x="3961705" y="3759628"/>
          <a:ext cx="796577" cy="702295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Adecuadas prácticas de la población.</a:t>
          </a:r>
        </a:p>
      </dsp:txBody>
      <dsp:txXfrm rot="-5400000">
        <a:off x="848516" y="6911703"/>
        <a:ext cx="6984070" cy="718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ECE9-BD0E-4432-82B9-F1FBBFA24702}">
      <dsp:nvSpPr>
        <dsp:cNvPr id="0" name=""/>
        <dsp:cNvSpPr/>
      </dsp:nvSpPr>
      <dsp:spPr>
        <a:xfrm rot="5400000">
          <a:off x="-242250" y="237366"/>
          <a:ext cx="1707799" cy="1249757"/>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C.01</a:t>
          </a:r>
        </a:p>
      </dsp:txBody>
      <dsp:txXfrm rot="-5400000">
        <a:off x="-13228" y="633224"/>
        <a:ext cx="1249757" cy="458042"/>
      </dsp:txXfrm>
    </dsp:sp>
    <dsp:sp modelId="{ED10A58E-3F5A-42A9-B4F2-000702760E7C}">
      <dsp:nvSpPr>
        <dsp:cNvPr id="0" name=""/>
        <dsp:cNvSpPr/>
      </dsp:nvSpPr>
      <dsp:spPr>
        <a:xfrm rot="5400000">
          <a:off x="3653273" y="-2434859"/>
          <a:ext cx="1110653" cy="599706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Confinamiento de residuos sólidos </a:t>
          </a:r>
        </a:p>
      </dsp:txBody>
      <dsp:txXfrm rot="-5400000">
        <a:off x="1210069" y="62563"/>
        <a:ext cx="5942844" cy="1002217"/>
      </dsp:txXfrm>
    </dsp:sp>
    <dsp:sp modelId="{D4E5F9BD-5DAD-4057-83BF-38AF497F68D5}">
      <dsp:nvSpPr>
        <dsp:cNvPr id="0" name=""/>
        <dsp:cNvSpPr/>
      </dsp:nvSpPr>
      <dsp:spPr>
        <a:xfrm rot="5400000">
          <a:off x="-252232" y="1842262"/>
          <a:ext cx="1707799" cy="1229792"/>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C.02</a:t>
          </a:r>
        </a:p>
      </dsp:txBody>
      <dsp:txXfrm rot="-5400000">
        <a:off x="-13228" y="2218154"/>
        <a:ext cx="1229792" cy="478007"/>
      </dsp:txXfrm>
    </dsp:sp>
    <dsp:sp modelId="{3C437B29-8267-4528-8820-24F171D10A89}">
      <dsp:nvSpPr>
        <dsp:cNvPr id="0" name=""/>
        <dsp:cNvSpPr/>
      </dsp:nvSpPr>
      <dsp:spPr>
        <a:xfrm rot="5400000">
          <a:off x="3643583" y="-840927"/>
          <a:ext cx="1110069" cy="599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Manejos de lixiviados.</a:t>
          </a:r>
        </a:p>
      </dsp:txBody>
      <dsp:txXfrm rot="-5400000">
        <a:off x="1199397" y="1657448"/>
        <a:ext cx="5944253" cy="1001691"/>
      </dsp:txXfrm>
    </dsp:sp>
    <dsp:sp modelId="{75C94D4D-97D2-42DB-91A2-5D5539AEACDB}">
      <dsp:nvSpPr>
        <dsp:cNvPr id="0" name=""/>
        <dsp:cNvSpPr/>
      </dsp:nvSpPr>
      <dsp:spPr>
        <a:xfrm rot="5400000">
          <a:off x="-269399" y="3454343"/>
          <a:ext cx="1707799" cy="1195459"/>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C.03</a:t>
          </a:r>
        </a:p>
      </dsp:txBody>
      <dsp:txXfrm rot="-5400000">
        <a:off x="-13228" y="3795903"/>
        <a:ext cx="1195459" cy="512340"/>
      </dsp:txXfrm>
    </dsp:sp>
    <dsp:sp modelId="{58ED7E45-0A49-48E3-9D2C-ABA19FD401F4}">
      <dsp:nvSpPr>
        <dsp:cNvPr id="0" name=""/>
        <dsp:cNvSpPr/>
      </dsp:nvSpPr>
      <dsp:spPr>
        <a:xfrm rot="5400000">
          <a:off x="3626416" y="753987"/>
          <a:ext cx="1110069" cy="599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Manejo de gases.</a:t>
          </a:r>
        </a:p>
      </dsp:txBody>
      <dsp:txXfrm rot="-5400000">
        <a:off x="1182230" y="3252363"/>
        <a:ext cx="5944253" cy="1001691"/>
      </dsp:txXfrm>
    </dsp:sp>
    <dsp:sp modelId="{AD77E9CD-70B5-481C-B36D-4DFCBA8D443E}">
      <dsp:nvSpPr>
        <dsp:cNvPr id="0" name=""/>
        <dsp:cNvSpPr/>
      </dsp:nvSpPr>
      <dsp:spPr>
        <a:xfrm rot="5400000">
          <a:off x="-269399" y="5049258"/>
          <a:ext cx="1707799" cy="1195459"/>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C.04</a:t>
          </a:r>
        </a:p>
      </dsp:txBody>
      <dsp:txXfrm rot="-5400000">
        <a:off x="-13228" y="5390818"/>
        <a:ext cx="1195459" cy="512340"/>
      </dsp:txXfrm>
    </dsp:sp>
    <dsp:sp modelId="{11FE012A-FBBE-441F-BEB7-F0B0E09E2F14}">
      <dsp:nvSpPr>
        <dsp:cNvPr id="0" name=""/>
        <dsp:cNvSpPr/>
      </dsp:nvSpPr>
      <dsp:spPr>
        <a:xfrm rot="5400000">
          <a:off x="3626416" y="2348901"/>
          <a:ext cx="1110069" cy="599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Gestión técnica municipal.</a:t>
          </a:r>
        </a:p>
      </dsp:txBody>
      <dsp:txXfrm rot="-5400000">
        <a:off x="1182230" y="4847277"/>
        <a:ext cx="5944253" cy="1001691"/>
      </dsp:txXfrm>
    </dsp:sp>
    <dsp:sp modelId="{300C3B95-9AF7-4277-96E5-B0A8A31568FC}">
      <dsp:nvSpPr>
        <dsp:cNvPr id="0" name=""/>
        <dsp:cNvSpPr/>
      </dsp:nvSpPr>
      <dsp:spPr>
        <a:xfrm rot="5400000">
          <a:off x="-269399" y="6644172"/>
          <a:ext cx="1707799" cy="1195459"/>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C.05</a:t>
          </a:r>
        </a:p>
      </dsp:txBody>
      <dsp:txXfrm rot="-5400000">
        <a:off x="-13228" y="6985732"/>
        <a:ext cx="1195459" cy="512340"/>
      </dsp:txXfrm>
    </dsp:sp>
    <dsp:sp modelId="{732FF4B1-CFB5-4B3B-9291-C8B03E2E4C20}">
      <dsp:nvSpPr>
        <dsp:cNvPr id="0" name=""/>
        <dsp:cNvSpPr/>
      </dsp:nvSpPr>
      <dsp:spPr>
        <a:xfrm rot="5400000">
          <a:off x="3626416" y="3943816"/>
          <a:ext cx="1110069" cy="599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Prácticas de la población involucrada.  </a:t>
          </a:r>
        </a:p>
      </dsp:txBody>
      <dsp:txXfrm rot="-5400000">
        <a:off x="1182230" y="6442192"/>
        <a:ext cx="5944253" cy="1001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ECE9-BD0E-4432-82B9-F1FBBFA24702}">
      <dsp:nvSpPr>
        <dsp:cNvPr id="0" name=""/>
        <dsp:cNvSpPr/>
      </dsp:nvSpPr>
      <dsp:spPr>
        <a:xfrm rot="5400000">
          <a:off x="-253514" y="247228"/>
          <a:ext cx="1787791" cy="1308294"/>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C.01</a:t>
          </a:r>
        </a:p>
      </dsp:txBody>
      <dsp:txXfrm rot="-5400000">
        <a:off x="-13765" y="661626"/>
        <a:ext cx="1308294" cy="479497"/>
      </dsp:txXfrm>
    </dsp:sp>
    <dsp:sp modelId="{ED10A58E-3F5A-42A9-B4F2-000702760E7C}">
      <dsp:nvSpPr>
        <dsp:cNvPr id="0" name=""/>
        <dsp:cNvSpPr/>
      </dsp:nvSpPr>
      <dsp:spPr>
        <a:xfrm rot="5400000">
          <a:off x="4547407" y="-3272930"/>
          <a:ext cx="1162675" cy="772349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Adecuado almacenamiento, adecuado barrido de vías urbanas y áreas públicas.</a:t>
          </a:r>
        </a:p>
      </dsp:txBody>
      <dsp:txXfrm rot="-5400000">
        <a:off x="1266997" y="64237"/>
        <a:ext cx="7666740" cy="1049161"/>
      </dsp:txXfrm>
    </dsp:sp>
    <dsp:sp modelId="{D4E5F9BD-5DAD-4057-83BF-38AF497F68D5}">
      <dsp:nvSpPr>
        <dsp:cNvPr id="0" name=""/>
        <dsp:cNvSpPr/>
      </dsp:nvSpPr>
      <dsp:spPr>
        <a:xfrm rot="5400000">
          <a:off x="-263963" y="1932846"/>
          <a:ext cx="1787791" cy="1287395"/>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C.02</a:t>
          </a:r>
        </a:p>
      </dsp:txBody>
      <dsp:txXfrm rot="-5400000">
        <a:off x="-13764" y="2326346"/>
        <a:ext cx="1287395" cy="500396"/>
      </dsp:txXfrm>
    </dsp:sp>
    <dsp:sp modelId="{3C437B29-8267-4528-8820-24F171D10A89}">
      <dsp:nvSpPr>
        <dsp:cNvPr id="0" name=""/>
        <dsp:cNvSpPr/>
      </dsp:nvSpPr>
      <dsp:spPr>
        <a:xfrm rot="5400000">
          <a:off x="4537263" y="-1598956"/>
          <a:ext cx="1162064" cy="77252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capacidad para la recolección y transporte.</a:t>
          </a:r>
        </a:p>
      </dsp:txBody>
      <dsp:txXfrm rot="-5400000">
        <a:off x="1255659" y="1739375"/>
        <a:ext cx="7668547" cy="1048610"/>
      </dsp:txXfrm>
    </dsp:sp>
    <dsp:sp modelId="{75C94D4D-97D2-42DB-91A2-5D5539AEACDB}">
      <dsp:nvSpPr>
        <dsp:cNvPr id="0" name=""/>
        <dsp:cNvSpPr/>
      </dsp:nvSpPr>
      <dsp:spPr>
        <a:xfrm rot="5400000">
          <a:off x="-281934" y="3625985"/>
          <a:ext cx="1787791" cy="1251453"/>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C.03</a:t>
          </a:r>
        </a:p>
      </dsp:txBody>
      <dsp:txXfrm rot="-5400000">
        <a:off x="-13764" y="3983543"/>
        <a:ext cx="1251453" cy="536338"/>
      </dsp:txXfrm>
    </dsp:sp>
    <dsp:sp modelId="{58ED7E45-0A49-48E3-9D2C-ABA19FD401F4}">
      <dsp:nvSpPr>
        <dsp:cNvPr id="0" name=""/>
        <dsp:cNvSpPr/>
      </dsp:nvSpPr>
      <dsp:spPr>
        <a:xfrm rot="5400000">
          <a:off x="4519292" y="76211"/>
          <a:ext cx="1162064" cy="77252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valorización de los residuos sólidos.</a:t>
          </a:r>
        </a:p>
      </dsp:txBody>
      <dsp:txXfrm rot="-5400000">
        <a:off x="1237688" y="3414543"/>
        <a:ext cx="7668547" cy="1048610"/>
      </dsp:txXfrm>
    </dsp:sp>
    <dsp:sp modelId="{AD77E9CD-70B5-481C-B36D-4DFCBA8D443E}">
      <dsp:nvSpPr>
        <dsp:cNvPr id="0" name=""/>
        <dsp:cNvSpPr/>
      </dsp:nvSpPr>
      <dsp:spPr>
        <a:xfrm rot="5400000">
          <a:off x="-281934" y="5301153"/>
          <a:ext cx="1787791" cy="1251453"/>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C.04</a:t>
          </a:r>
        </a:p>
      </dsp:txBody>
      <dsp:txXfrm rot="-5400000">
        <a:off x="-13764" y="5658711"/>
        <a:ext cx="1251453" cy="536338"/>
      </dsp:txXfrm>
    </dsp:sp>
    <dsp:sp modelId="{11FE012A-FBBE-441F-BEB7-F0B0E09E2F14}">
      <dsp:nvSpPr>
        <dsp:cNvPr id="0" name=""/>
        <dsp:cNvSpPr/>
      </dsp:nvSpPr>
      <dsp:spPr>
        <a:xfrm rot="5400000">
          <a:off x="4519292" y="1751379"/>
          <a:ext cx="1162064" cy="77252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disposición final de los residuos sólidos, eficiente gestión técnica, administrativa, económica y financiera del servicio de limpieza pública.</a:t>
          </a:r>
        </a:p>
      </dsp:txBody>
      <dsp:txXfrm rot="-5400000">
        <a:off x="1237688" y="5089711"/>
        <a:ext cx="7668547" cy="1048610"/>
      </dsp:txXfrm>
    </dsp:sp>
    <dsp:sp modelId="{300C3B95-9AF7-4277-96E5-B0A8A31568FC}">
      <dsp:nvSpPr>
        <dsp:cNvPr id="0" name=""/>
        <dsp:cNvSpPr/>
      </dsp:nvSpPr>
      <dsp:spPr>
        <a:xfrm rot="5400000">
          <a:off x="-281934" y="6976321"/>
          <a:ext cx="1787791" cy="1251453"/>
        </a:xfrm>
        <a:prstGeom prst="chevron">
          <a:avLst/>
        </a:prstGeom>
        <a:solidFill>
          <a:schemeClr val="accent5"/>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dirty="0"/>
            <a:t>C.05</a:t>
          </a:r>
        </a:p>
      </dsp:txBody>
      <dsp:txXfrm rot="-5400000">
        <a:off x="-13764" y="7333879"/>
        <a:ext cx="1251453" cy="536338"/>
      </dsp:txXfrm>
    </dsp:sp>
    <dsp:sp modelId="{732FF4B1-CFB5-4B3B-9291-C8B03E2E4C20}">
      <dsp:nvSpPr>
        <dsp:cNvPr id="0" name=""/>
        <dsp:cNvSpPr/>
      </dsp:nvSpPr>
      <dsp:spPr>
        <a:xfrm rot="5400000">
          <a:off x="4519292" y="3426547"/>
          <a:ext cx="1162064" cy="77252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b="1" kern="1200" dirty="0"/>
            <a:t>Adecuada educación y cultura ambiental de la población.</a:t>
          </a:r>
        </a:p>
      </dsp:txBody>
      <dsp:txXfrm rot="-5400000">
        <a:off x="1237688" y="6764879"/>
        <a:ext cx="7668547" cy="104861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8BE053B-FAF8-40C0-8715-FAFB87B9F26F}" type="datetimeFigureOut">
              <a:rPr lang="es-PE" smtClean="0"/>
              <a:t>15/02/2021</a:t>
            </a:fld>
            <a:endParaRPr lang="es-PE"/>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A51DA8D-29AB-42E4-B2AD-B24209D81A29}" type="slidenum">
              <a:rPr lang="es-PE" smtClean="0"/>
              <a:t>‹Nº›</a:t>
            </a:fld>
            <a:endParaRPr lang="es-PE"/>
          </a:p>
        </p:txBody>
      </p:sp>
    </p:spTree>
    <p:extLst>
      <p:ext uri="{BB962C8B-B14F-4D97-AF65-F5344CB8AC3E}">
        <p14:creationId xmlns:p14="http://schemas.microsoft.com/office/powerpoint/2010/main" val="58896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4A6AB579-AE21-46CE-B0B6-628ACE5E886E}" type="slidenum">
              <a:rPr lang="es-PE" smtClean="0"/>
              <a:t>13</a:t>
            </a:fld>
            <a:endParaRPr lang="es-PE"/>
          </a:p>
        </p:txBody>
      </p:sp>
    </p:spTree>
    <p:extLst>
      <p:ext uri="{BB962C8B-B14F-4D97-AF65-F5344CB8AC3E}">
        <p14:creationId xmlns:p14="http://schemas.microsoft.com/office/powerpoint/2010/main" val="274073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4A6AB579-AE21-46CE-B0B6-628ACE5E886E}" type="slidenum">
              <a:rPr lang="es-PE" smtClean="0"/>
              <a:t>18</a:t>
            </a:fld>
            <a:endParaRPr lang="es-PE"/>
          </a:p>
        </p:txBody>
      </p:sp>
    </p:spTree>
    <p:extLst>
      <p:ext uri="{BB962C8B-B14F-4D97-AF65-F5344CB8AC3E}">
        <p14:creationId xmlns:p14="http://schemas.microsoft.com/office/powerpoint/2010/main" val="25063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AB579-AE21-46CE-B0B6-628ACE5E886E}"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3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4A6AB579-AE21-46CE-B0B6-628ACE5E886E}" type="slidenum">
              <a:rPr lang="es-PE" smtClean="0"/>
              <a:t>28</a:t>
            </a:fld>
            <a:endParaRPr lang="es-PE"/>
          </a:p>
        </p:txBody>
      </p:sp>
    </p:spTree>
    <p:extLst>
      <p:ext uri="{BB962C8B-B14F-4D97-AF65-F5344CB8AC3E}">
        <p14:creationId xmlns:p14="http://schemas.microsoft.com/office/powerpoint/2010/main" val="4646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8F64412-0FF2-41AC-AA85-CF7AAF8EAB27}" type="slidenum">
              <a:rPr lang="es-PE" smtClean="0"/>
              <a:t>35</a:t>
            </a:fld>
            <a:endParaRPr lang="es-PE"/>
          </a:p>
        </p:txBody>
      </p:sp>
    </p:spTree>
    <p:extLst>
      <p:ext uri="{BB962C8B-B14F-4D97-AF65-F5344CB8AC3E}">
        <p14:creationId xmlns:p14="http://schemas.microsoft.com/office/powerpoint/2010/main" val="38027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A51DA8D-29AB-42E4-B2AD-B24209D81A29}" type="slidenum">
              <a:rPr lang="es-PE" smtClean="0"/>
              <a:t>36</a:t>
            </a:fld>
            <a:endParaRPr lang="es-PE"/>
          </a:p>
        </p:txBody>
      </p:sp>
    </p:spTree>
    <p:extLst>
      <p:ext uri="{BB962C8B-B14F-4D97-AF65-F5344CB8AC3E}">
        <p14:creationId xmlns:p14="http://schemas.microsoft.com/office/powerpoint/2010/main" val="158143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4A6AB579-AE21-46CE-B0B6-628ACE5E886E}" type="slidenum">
              <a:rPr lang="es-PE" smtClean="0"/>
              <a:t>38</a:t>
            </a:fld>
            <a:endParaRPr lang="es-PE"/>
          </a:p>
        </p:txBody>
      </p:sp>
    </p:spTree>
    <p:extLst>
      <p:ext uri="{BB962C8B-B14F-4D97-AF65-F5344CB8AC3E}">
        <p14:creationId xmlns:p14="http://schemas.microsoft.com/office/powerpoint/2010/main" val="315043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49E2EC-35E0-6F43-AC19-95D1AC29A076}"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46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51DA8D-29AB-42E4-B2AD-B24209D81A29}"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2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69357-D898-4B42-9012-B8B36BA5AE35}"/>
              </a:ext>
            </a:extLst>
          </p:cNvPr>
          <p:cNvSpPr>
            <a:spLocks noGrp="1"/>
          </p:cNvSpPr>
          <p:nvPr>
            <p:ph type="title"/>
          </p:nvPr>
        </p:nvSpPr>
        <p:spPr>
          <a:xfrm>
            <a:off x="1384776" y="602119"/>
            <a:ext cx="17339786" cy="2185952"/>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91EDC2D-180A-4870-ADA4-505D72FDE6E9}"/>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6BA80D-16AD-4289-A6FD-C287931E2866}"/>
              </a:ext>
            </a:extLst>
          </p:cNvPr>
          <p:cNvSpPr>
            <a:spLocks noGrp="1"/>
          </p:cNvSpPr>
          <p:nvPr>
            <p:ph sz="half" idx="2"/>
          </p:nvPr>
        </p:nvSpPr>
        <p:spPr>
          <a:xfrm>
            <a:off x="1384776" y="4131054"/>
            <a:ext cx="8504976" cy="60761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087D03E-BBCC-4199-A865-5CFCAA6CE4EB}"/>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521E6-B84C-42C0-9FDF-C8192A841590}"/>
              </a:ext>
            </a:extLst>
          </p:cNvPr>
          <p:cNvSpPr>
            <a:spLocks noGrp="1"/>
          </p:cNvSpPr>
          <p:nvPr>
            <p:ph sz="quarter" idx="4"/>
          </p:nvPr>
        </p:nvSpPr>
        <p:spPr>
          <a:xfrm>
            <a:off x="10177701" y="4131054"/>
            <a:ext cx="8546861" cy="60761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E71E572-3F15-4917-B167-601360B18F41}"/>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8" name="Marcador de pie de página 7">
            <a:extLst>
              <a:ext uri="{FF2B5EF4-FFF2-40B4-BE49-F238E27FC236}">
                <a16:creationId xmlns:a16="http://schemas.microsoft.com/office/drawing/2014/main" id="{53E4FCFF-E956-4241-AEEF-240955FA791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995A93A-F0DE-4159-831F-A59A1D91FB64}"/>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59801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9B771-5532-4449-8C6D-C6280619829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B758BFD-8F3B-4CF3-A1CF-159C7479BE79}"/>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4" name="Marcador de pie de página 3">
            <a:extLst>
              <a:ext uri="{FF2B5EF4-FFF2-40B4-BE49-F238E27FC236}">
                <a16:creationId xmlns:a16="http://schemas.microsoft.com/office/drawing/2014/main" id="{13BE7A47-CB0F-4904-9941-C60F9D7C822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A31211D-488A-446A-BCBA-9517FCBAAB54}"/>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26525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8D732E-6434-47FE-9FAB-184D08350DCD}"/>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3" name="Marcador de pie de página 2">
            <a:extLst>
              <a:ext uri="{FF2B5EF4-FFF2-40B4-BE49-F238E27FC236}">
                <a16:creationId xmlns:a16="http://schemas.microsoft.com/office/drawing/2014/main" id="{79C3DB86-FF8B-4419-B1C1-673D8E2B2AA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332D7D3-5911-489B-8406-9C60C65B4B95}"/>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153439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8FC4-5BDC-4C52-9F7A-58CB283BCB42}"/>
              </a:ext>
            </a:extLst>
          </p:cNvPr>
          <p:cNvSpPr>
            <a:spLocks noGrp="1"/>
          </p:cNvSpPr>
          <p:nvPr>
            <p:ph type="title"/>
          </p:nvPr>
        </p:nvSpPr>
        <p:spPr>
          <a:xfrm>
            <a:off x="1384776" y="753957"/>
            <a:ext cx="6484095" cy="2638848"/>
          </a:xfrm>
        </p:spPr>
        <p:txBody>
          <a:bodyPr anchor="b"/>
          <a:lstStyle>
            <a:lvl1pPr>
              <a:defRPr sz="5277"/>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80F6F21-7F4B-4D54-837E-19343BF6CE70}"/>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D359208-7193-4AA0-BEE5-8FA8AAC349EF}"/>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0BD6C7-1B21-441E-B8B8-F85722C34DA4}"/>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6" name="Marcador de pie de página 5">
            <a:extLst>
              <a:ext uri="{FF2B5EF4-FFF2-40B4-BE49-F238E27FC236}">
                <a16:creationId xmlns:a16="http://schemas.microsoft.com/office/drawing/2014/main" id="{0F6E3395-4D84-4E04-B6AA-0ED6EE3B55D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DEEED58-5707-49F3-93C7-B50AC1E788F5}"/>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316106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7AC4B-6811-492B-9497-8287A067F41F}"/>
              </a:ext>
            </a:extLst>
          </p:cNvPr>
          <p:cNvSpPr>
            <a:spLocks noGrp="1"/>
          </p:cNvSpPr>
          <p:nvPr>
            <p:ph type="title"/>
          </p:nvPr>
        </p:nvSpPr>
        <p:spPr>
          <a:xfrm>
            <a:off x="1384776" y="753957"/>
            <a:ext cx="6484095" cy="2638848"/>
          </a:xfrm>
        </p:spPr>
        <p:txBody>
          <a:bodyPr anchor="b"/>
          <a:lstStyle>
            <a:lvl1pPr>
              <a:defRPr sz="5277"/>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A49F3E7-CD31-419D-9A09-49076615A50A}"/>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s-PE"/>
          </a:p>
        </p:txBody>
      </p:sp>
      <p:sp>
        <p:nvSpPr>
          <p:cNvPr id="4" name="Marcador de texto 3">
            <a:extLst>
              <a:ext uri="{FF2B5EF4-FFF2-40B4-BE49-F238E27FC236}">
                <a16:creationId xmlns:a16="http://schemas.microsoft.com/office/drawing/2014/main" id="{DA5D93B4-5E7D-4413-832A-07CD2F28B7B6}"/>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72CE91-6E83-45E8-AF93-52008D3AD106}"/>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6" name="Marcador de pie de página 5">
            <a:extLst>
              <a:ext uri="{FF2B5EF4-FFF2-40B4-BE49-F238E27FC236}">
                <a16:creationId xmlns:a16="http://schemas.microsoft.com/office/drawing/2014/main" id="{484C3F35-85FC-42D7-9561-660D21DADFD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40A2F99-B1A5-4FA0-A962-A565E2BB98CD}"/>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344558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E9764-37A7-4300-BB71-9B61ADA61BA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DDE9822-349D-44B7-B144-3B192A98C0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76A1786-2EEE-4E55-A7A9-102B7545EA9F}"/>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0DDDA9C2-F765-4F22-9550-303375AD0BA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572B9A-2F09-4CC3-8D2C-DC32DAF2018A}"/>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377471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D9BC43-CD66-44BF-9B57-F5AE5C80609E}"/>
              </a:ext>
            </a:extLst>
          </p:cNvPr>
          <p:cNvSpPr>
            <a:spLocks noGrp="1"/>
          </p:cNvSpPr>
          <p:nvPr>
            <p:ph type="title" orient="vert"/>
          </p:nvPr>
        </p:nvSpPr>
        <p:spPr>
          <a:xfrm>
            <a:off x="14386996" y="602118"/>
            <a:ext cx="4334947" cy="9584151"/>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8B9CB14-6C37-49B1-A37F-7EF4603344CE}"/>
              </a:ext>
            </a:extLst>
          </p:cNvPr>
          <p:cNvSpPr>
            <a:spLocks noGrp="1"/>
          </p:cNvSpPr>
          <p:nvPr>
            <p:ph type="body" orient="vert" idx="1"/>
          </p:nvPr>
        </p:nvSpPr>
        <p:spPr>
          <a:xfrm>
            <a:off x="1382157" y="602118"/>
            <a:ext cx="12753538" cy="95841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D4B31D9-A3D5-40B5-BA01-8648E2693BD2}"/>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2DF79211-FF0C-4574-BFBE-E026322CCE1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35D85C6-9ABA-4213-AA5C-9C2862661196}"/>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95377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867718" y="5888640"/>
            <a:ext cx="5236844" cy="5008245"/>
          </a:xfrm>
          <a:custGeom>
            <a:avLst/>
            <a:gdLst/>
            <a:ahLst/>
            <a:cxnLst/>
            <a:rect l="l" t="t" r="r" b="b"/>
            <a:pathLst>
              <a:path w="5236844" h="5008245">
                <a:moveTo>
                  <a:pt x="3451298" y="0"/>
                </a:moveTo>
                <a:lnTo>
                  <a:pt x="0" y="0"/>
                </a:lnTo>
                <a:lnTo>
                  <a:pt x="1303" y="51435"/>
                </a:lnTo>
                <a:lnTo>
                  <a:pt x="3140" y="102731"/>
                </a:lnTo>
                <a:lnTo>
                  <a:pt x="5508" y="153885"/>
                </a:lnTo>
                <a:lnTo>
                  <a:pt x="8405" y="204898"/>
                </a:lnTo>
                <a:lnTo>
                  <a:pt x="11827" y="255768"/>
                </a:lnTo>
                <a:lnTo>
                  <a:pt x="15774" y="306494"/>
                </a:lnTo>
                <a:lnTo>
                  <a:pt x="20243" y="357076"/>
                </a:lnTo>
                <a:lnTo>
                  <a:pt x="25231" y="407512"/>
                </a:lnTo>
                <a:lnTo>
                  <a:pt x="30737" y="457801"/>
                </a:lnTo>
                <a:lnTo>
                  <a:pt x="36758" y="507943"/>
                </a:lnTo>
                <a:lnTo>
                  <a:pt x="43291" y="557937"/>
                </a:lnTo>
                <a:lnTo>
                  <a:pt x="50336" y="607781"/>
                </a:lnTo>
                <a:lnTo>
                  <a:pt x="57888" y="657475"/>
                </a:lnTo>
                <a:lnTo>
                  <a:pt x="65947" y="707018"/>
                </a:lnTo>
                <a:lnTo>
                  <a:pt x="74510" y="756408"/>
                </a:lnTo>
                <a:lnTo>
                  <a:pt x="83574" y="805646"/>
                </a:lnTo>
                <a:lnTo>
                  <a:pt x="93138" y="854730"/>
                </a:lnTo>
                <a:lnTo>
                  <a:pt x="103199" y="903658"/>
                </a:lnTo>
                <a:lnTo>
                  <a:pt x="113755" y="952431"/>
                </a:lnTo>
                <a:lnTo>
                  <a:pt x="114666" y="954264"/>
                </a:lnTo>
                <a:lnTo>
                  <a:pt x="114666" y="959174"/>
                </a:lnTo>
                <a:lnTo>
                  <a:pt x="125292" y="1005633"/>
                </a:lnTo>
                <a:lnTo>
                  <a:pt x="136360" y="1051934"/>
                </a:lnTo>
                <a:lnTo>
                  <a:pt x="147867" y="1098075"/>
                </a:lnTo>
                <a:lnTo>
                  <a:pt x="159812" y="1144053"/>
                </a:lnTo>
                <a:lnTo>
                  <a:pt x="172192" y="1189867"/>
                </a:lnTo>
                <a:lnTo>
                  <a:pt x="185005" y="1235515"/>
                </a:lnTo>
                <a:lnTo>
                  <a:pt x="198247" y="1280995"/>
                </a:lnTo>
                <a:lnTo>
                  <a:pt x="211917" y="1326304"/>
                </a:lnTo>
                <a:lnTo>
                  <a:pt x="226012" y="1371441"/>
                </a:lnTo>
                <a:lnTo>
                  <a:pt x="240530" y="1416403"/>
                </a:lnTo>
                <a:lnTo>
                  <a:pt x="255467" y="1461188"/>
                </a:lnTo>
                <a:lnTo>
                  <a:pt x="270822" y="1505794"/>
                </a:lnTo>
                <a:lnTo>
                  <a:pt x="286592" y="1550219"/>
                </a:lnTo>
                <a:lnTo>
                  <a:pt x="302775" y="1594461"/>
                </a:lnTo>
                <a:lnTo>
                  <a:pt x="319368" y="1638518"/>
                </a:lnTo>
                <a:lnTo>
                  <a:pt x="336369" y="1682388"/>
                </a:lnTo>
                <a:lnTo>
                  <a:pt x="353774" y="1726068"/>
                </a:lnTo>
                <a:lnTo>
                  <a:pt x="371583" y="1769557"/>
                </a:lnTo>
                <a:lnTo>
                  <a:pt x="389792" y="1812852"/>
                </a:lnTo>
                <a:lnTo>
                  <a:pt x="408398" y="1855951"/>
                </a:lnTo>
                <a:lnTo>
                  <a:pt x="427400" y="1898853"/>
                </a:lnTo>
                <a:lnTo>
                  <a:pt x="446794" y="1941555"/>
                </a:lnTo>
                <a:lnTo>
                  <a:pt x="466579" y="1984055"/>
                </a:lnTo>
                <a:lnTo>
                  <a:pt x="486752" y="2026351"/>
                </a:lnTo>
                <a:lnTo>
                  <a:pt x="507310" y="2068441"/>
                </a:lnTo>
                <a:lnTo>
                  <a:pt x="528251" y="2110322"/>
                </a:lnTo>
                <a:lnTo>
                  <a:pt x="549572" y="2151994"/>
                </a:lnTo>
                <a:lnTo>
                  <a:pt x="571271" y="2193453"/>
                </a:lnTo>
                <a:lnTo>
                  <a:pt x="593346" y="2234697"/>
                </a:lnTo>
                <a:lnTo>
                  <a:pt x="615793" y="2275725"/>
                </a:lnTo>
                <a:lnTo>
                  <a:pt x="638612" y="2316533"/>
                </a:lnTo>
                <a:lnTo>
                  <a:pt x="661798" y="2357122"/>
                </a:lnTo>
                <a:lnTo>
                  <a:pt x="685349" y="2397487"/>
                </a:lnTo>
                <a:lnTo>
                  <a:pt x="709264" y="2437627"/>
                </a:lnTo>
                <a:lnTo>
                  <a:pt x="733539" y="2477540"/>
                </a:lnTo>
                <a:lnTo>
                  <a:pt x="758173" y="2517224"/>
                </a:lnTo>
                <a:lnTo>
                  <a:pt x="783162" y="2556677"/>
                </a:lnTo>
                <a:lnTo>
                  <a:pt x="808504" y="2595896"/>
                </a:lnTo>
                <a:lnTo>
                  <a:pt x="834197" y="2634880"/>
                </a:lnTo>
                <a:lnTo>
                  <a:pt x="860238" y="2673626"/>
                </a:lnTo>
                <a:lnTo>
                  <a:pt x="886624" y="2712132"/>
                </a:lnTo>
                <a:lnTo>
                  <a:pt x="913354" y="2750397"/>
                </a:lnTo>
                <a:lnTo>
                  <a:pt x="940425" y="2788418"/>
                </a:lnTo>
                <a:lnTo>
                  <a:pt x="967834" y="2826193"/>
                </a:lnTo>
                <a:lnTo>
                  <a:pt x="995578" y="2863720"/>
                </a:lnTo>
                <a:lnTo>
                  <a:pt x="1023657" y="2900996"/>
                </a:lnTo>
                <a:lnTo>
                  <a:pt x="1052065" y="2938021"/>
                </a:lnTo>
                <a:lnTo>
                  <a:pt x="1080803" y="2974791"/>
                </a:lnTo>
                <a:lnTo>
                  <a:pt x="1109866" y="3011304"/>
                </a:lnTo>
                <a:lnTo>
                  <a:pt x="1139252" y="3047559"/>
                </a:lnTo>
                <a:lnTo>
                  <a:pt x="1168960" y="3083553"/>
                </a:lnTo>
                <a:lnTo>
                  <a:pt x="1198986" y="3119285"/>
                </a:lnTo>
                <a:lnTo>
                  <a:pt x="1229327" y="3154752"/>
                </a:lnTo>
                <a:lnTo>
                  <a:pt x="1259983" y="3189952"/>
                </a:lnTo>
                <a:lnTo>
                  <a:pt x="1290949" y="3224883"/>
                </a:lnTo>
                <a:lnTo>
                  <a:pt x="1322224" y="3259542"/>
                </a:lnTo>
                <a:lnTo>
                  <a:pt x="1353805" y="3293929"/>
                </a:lnTo>
                <a:lnTo>
                  <a:pt x="1385690" y="3328040"/>
                </a:lnTo>
                <a:lnTo>
                  <a:pt x="1417875" y="3361874"/>
                </a:lnTo>
                <a:lnTo>
                  <a:pt x="1450360" y="3395428"/>
                </a:lnTo>
                <a:lnTo>
                  <a:pt x="1483140" y="3428701"/>
                </a:lnTo>
                <a:lnTo>
                  <a:pt x="1516214" y="3461690"/>
                </a:lnTo>
                <a:lnTo>
                  <a:pt x="1549579" y="3494393"/>
                </a:lnTo>
                <a:lnTo>
                  <a:pt x="1583233" y="3526808"/>
                </a:lnTo>
                <a:lnTo>
                  <a:pt x="1617173" y="3558933"/>
                </a:lnTo>
                <a:lnTo>
                  <a:pt x="1651397" y="3590766"/>
                </a:lnTo>
                <a:lnTo>
                  <a:pt x="1685903" y="3622305"/>
                </a:lnTo>
                <a:lnTo>
                  <a:pt x="1720687" y="3653548"/>
                </a:lnTo>
                <a:lnTo>
                  <a:pt x="1755747" y="3684493"/>
                </a:lnTo>
                <a:lnTo>
                  <a:pt x="1791081" y="3715136"/>
                </a:lnTo>
                <a:lnTo>
                  <a:pt x="1826687" y="3745478"/>
                </a:lnTo>
                <a:lnTo>
                  <a:pt x="1862561" y="3775514"/>
                </a:lnTo>
                <a:lnTo>
                  <a:pt x="1898702" y="3805244"/>
                </a:lnTo>
                <a:lnTo>
                  <a:pt x="1935107" y="3834665"/>
                </a:lnTo>
                <a:lnTo>
                  <a:pt x="1971773" y="3863775"/>
                </a:lnTo>
                <a:lnTo>
                  <a:pt x="2008698" y="3892572"/>
                </a:lnTo>
                <a:lnTo>
                  <a:pt x="2045880" y="3921054"/>
                </a:lnTo>
                <a:lnTo>
                  <a:pt x="2083315" y="3949219"/>
                </a:lnTo>
                <a:lnTo>
                  <a:pt x="2121003" y="3977064"/>
                </a:lnTo>
                <a:lnTo>
                  <a:pt x="2158939" y="4004588"/>
                </a:lnTo>
                <a:lnTo>
                  <a:pt x="2197122" y="4031788"/>
                </a:lnTo>
                <a:lnTo>
                  <a:pt x="2235549" y="4058663"/>
                </a:lnTo>
                <a:lnTo>
                  <a:pt x="2274217" y="4085210"/>
                </a:lnTo>
                <a:lnTo>
                  <a:pt x="2313125" y="4111427"/>
                </a:lnTo>
                <a:lnTo>
                  <a:pt x="2352270" y="4137312"/>
                </a:lnTo>
                <a:lnTo>
                  <a:pt x="2391648" y="4162864"/>
                </a:lnTo>
                <a:lnTo>
                  <a:pt x="2431259" y="4188079"/>
                </a:lnTo>
                <a:lnTo>
                  <a:pt x="2471098" y="4212956"/>
                </a:lnTo>
                <a:lnTo>
                  <a:pt x="2511164" y="4237492"/>
                </a:lnTo>
                <a:lnTo>
                  <a:pt x="2551455" y="4261686"/>
                </a:lnTo>
                <a:lnTo>
                  <a:pt x="2591967" y="4285536"/>
                </a:lnTo>
                <a:lnTo>
                  <a:pt x="2632699" y="4309039"/>
                </a:lnTo>
                <a:lnTo>
                  <a:pt x="2673648" y="4332194"/>
                </a:lnTo>
                <a:lnTo>
                  <a:pt x="2714811" y="4354997"/>
                </a:lnTo>
                <a:lnTo>
                  <a:pt x="2756185" y="4377448"/>
                </a:lnTo>
                <a:lnTo>
                  <a:pt x="2797770" y="4399544"/>
                </a:lnTo>
                <a:lnTo>
                  <a:pt x="2839561" y="4421283"/>
                </a:lnTo>
                <a:lnTo>
                  <a:pt x="2881556" y="4442662"/>
                </a:lnTo>
                <a:lnTo>
                  <a:pt x="2923754" y="4463681"/>
                </a:lnTo>
                <a:lnTo>
                  <a:pt x="2966151" y="4484336"/>
                </a:lnTo>
                <a:lnTo>
                  <a:pt x="3008745" y="4504625"/>
                </a:lnTo>
                <a:lnTo>
                  <a:pt x="3051534" y="4524547"/>
                </a:lnTo>
                <a:lnTo>
                  <a:pt x="3094514" y="4544099"/>
                </a:lnTo>
                <a:lnTo>
                  <a:pt x="3137685" y="4563280"/>
                </a:lnTo>
                <a:lnTo>
                  <a:pt x="3181042" y="4582087"/>
                </a:lnTo>
                <a:lnTo>
                  <a:pt x="3224584" y="4600517"/>
                </a:lnTo>
                <a:lnTo>
                  <a:pt x="3268308" y="4618570"/>
                </a:lnTo>
                <a:lnTo>
                  <a:pt x="3312212" y="4636243"/>
                </a:lnTo>
                <a:lnTo>
                  <a:pt x="3356293" y="4653533"/>
                </a:lnTo>
                <a:lnTo>
                  <a:pt x="3400549" y="4670439"/>
                </a:lnTo>
                <a:lnTo>
                  <a:pt x="3444977" y="4686959"/>
                </a:lnTo>
                <a:lnTo>
                  <a:pt x="3489575" y="4703090"/>
                </a:lnTo>
                <a:lnTo>
                  <a:pt x="3534340" y="4718830"/>
                </a:lnTo>
                <a:lnTo>
                  <a:pt x="3579270" y="4734178"/>
                </a:lnTo>
                <a:lnTo>
                  <a:pt x="3624362" y="4749131"/>
                </a:lnTo>
                <a:lnTo>
                  <a:pt x="3669614" y="4763687"/>
                </a:lnTo>
                <a:lnTo>
                  <a:pt x="3715023" y="4777844"/>
                </a:lnTo>
                <a:lnTo>
                  <a:pt x="3760587" y="4791601"/>
                </a:lnTo>
                <a:lnTo>
                  <a:pt x="3806304" y="4804953"/>
                </a:lnTo>
                <a:lnTo>
                  <a:pt x="3852171" y="4817901"/>
                </a:lnTo>
                <a:lnTo>
                  <a:pt x="3898185" y="4830441"/>
                </a:lnTo>
                <a:lnTo>
                  <a:pt x="3944344" y="4842572"/>
                </a:lnTo>
                <a:lnTo>
                  <a:pt x="3990645" y="4854291"/>
                </a:lnTo>
                <a:lnTo>
                  <a:pt x="4037087" y="4865596"/>
                </a:lnTo>
                <a:lnTo>
                  <a:pt x="4083666" y="4876486"/>
                </a:lnTo>
                <a:lnTo>
                  <a:pt x="4130380" y="4886958"/>
                </a:lnTo>
                <a:lnTo>
                  <a:pt x="4177227" y="4897010"/>
                </a:lnTo>
                <a:lnTo>
                  <a:pt x="4224204" y="4906640"/>
                </a:lnTo>
                <a:lnTo>
                  <a:pt x="4271308" y="4915845"/>
                </a:lnTo>
                <a:lnTo>
                  <a:pt x="4318538" y="4924625"/>
                </a:lnTo>
                <a:lnTo>
                  <a:pt x="4365890" y="4932976"/>
                </a:lnTo>
                <a:lnTo>
                  <a:pt x="4413363" y="4940896"/>
                </a:lnTo>
                <a:lnTo>
                  <a:pt x="4460953" y="4948384"/>
                </a:lnTo>
                <a:lnTo>
                  <a:pt x="4508658" y="4955438"/>
                </a:lnTo>
                <a:lnTo>
                  <a:pt x="4556477" y="4962055"/>
                </a:lnTo>
                <a:lnTo>
                  <a:pt x="4604405" y="4968232"/>
                </a:lnTo>
                <a:lnTo>
                  <a:pt x="4652442" y="4973969"/>
                </a:lnTo>
                <a:lnTo>
                  <a:pt x="4700583" y="4979263"/>
                </a:lnTo>
                <a:lnTo>
                  <a:pt x="4748828" y="4984112"/>
                </a:lnTo>
                <a:lnTo>
                  <a:pt x="4797173" y="4988514"/>
                </a:lnTo>
                <a:lnTo>
                  <a:pt x="4845615" y="4992466"/>
                </a:lnTo>
                <a:lnTo>
                  <a:pt x="4894154" y="4995967"/>
                </a:lnTo>
                <a:lnTo>
                  <a:pt x="4942785" y="4999015"/>
                </a:lnTo>
                <a:lnTo>
                  <a:pt x="4991506" y="5001607"/>
                </a:lnTo>
                <a:lnTo>
                  <a:pt x="5040316" y="5003741"/>
                </a:lnTo>
                <a:lnTo>
                  <a:pt x="5089211" y="5005415"/>
                </a:lnTo>
                <a:lnTo>
                  <a:pt x="5138189" y="5006628"/>
                </a:lnTo>
                <a:lnTo>
                  <a:pt x="5187248" y="5007376"/>
                </a:lnTo>
                <a:lnTo>
                  <a:pt x="5236385" y="5007659"/>
                </a:lnTo>
                <a:lnTo>
                  <a:pt x="5236385" y="4049018"/>
                </a:lnTo>
                <a:lnTo>
                  <a:pt x="5186334" y="4048661"/>
                </a:lnTo>
                <a:lnTo>
                  <a:pt x="5136333" y="4047712"/>
                </a:lnTo>
                <a:lnTo>
                  <a:pt x="5086383" y="4046172"/>
                </a:lnTo>
                <a:lnTo>
                  <a:pt x="5036488" y="4044043"/>
                </a:lnTo>
                <a:lnTo>
                  <a:pt x="4986650" y="4041323"/>
                </a:lnTo>
                <a:lnTo>
                  <a:pt x="4936872" y="4038015"/>
                </a:lnTo>
                <a:lnTo>
                  <a:pt x="4887157" y="4034118"/>
                </a:lnTo>
                <a:lnTo>
                  <a:pt x="4837507" y="4029634"/>
                </a:lnTo>
                <a:lnTo>
                  <a:pt x="4787925" y="4024563"/>
                </a:lnTo>
                <a:lnTo>
                  <a:pt x="4738415" y="4018906"/>
                </a:lnTo>
                <a:lnTo>
                  <a:pt x="4688978" y="4012664"/>
                </a:lnTo>
                <a:lnTo>
                  <a:pt x="4639618" y="4005836"/>
                </a:lnTo>
                <a:lnTo>
                  <a:pt x="4590338" y="3998425"/>
                </a:lnTo>
                <a:lnTo>
                  <a:pt x="4541139" y="3990430"/>
                </a:lnTo>
                <a:lnTo>
                  <a:pt x="4492026" y="3981852"/>
                </a:lnTo>
                <a:lnTo>
                  <a:pt x="4443000" y="3972692"/>
                </a:lnTo>
                <a:lnTo>
                  <a:pt x="4394065" y="3962951"/>
                </a:lnTo>
                <a:lnTo>
                  <a:pt x="4345222" y="3952629"/>
                </a:lnTo>
                <a:lnTo>
                  <a:pt x="4296476" y="3941727"/>
                </a:lnTo>
                <a:lnTo>
                  <a:pt x="4247829" y="3930246"/>
                </a:lnTo>
                <a:lnTo>
                  <a:pt x="4199284" y="3918186"/>
                </a:lnTo>
                <a:lnTo>
                  <a:pt x="4150842" y="3905548"/>
                </a:lnTo>
                <a:lnTo>
                  <a:pt x="4102508" y="3892333"/>
                </a:lnTo>
                <a:lnTo>
                  <a:pt x="4054284" y="3878541"/>
                </a:lnTo>
                <a:lnTo>
                  <a:pt x="4006172" y="3864173"/>
                </a:lnTo>
                <a:lnTo>
                  <a:pt x="3958176" y="3849229"/>
                </a:lnTo>
                <a:lnTo>
                  <a:pt x="3910298" y="3833712"/>
                </a:lnTo>
                <a:lnTo>
                  <a:pt x="3862541" y="3817620"/>
                </a:lnTo>
                <a:lnTo>
                  <a:pt x="3814908" y="3800955"/>
                </a:lnTo>
                <a:lnTo>
                  <a:pt x="3767402" y="3783718"/>
                </a:lnTo>
                <a:lnTo>
                  <a:pt x="3720025" y="3765908"/>
                </a:lnTo>
                <a:lnTo>
                  <a:pt x="3672779" y="3747528"/>
                </a:lnTo>
                <a:lnTo>
                  <a:pt x="3625669" y="3728577"/>
                </a:lnTo>
                <a:lnTo>
                  <a:pt x="3578310" y="3708877"/>
                </a:lnTo>
                <a:lnTo>
                  <a:pt x="3531238" y="3688658"/>
                </a:lnTo>
                <a:lnTo>
                  <a:pt x="3484456" y="3667923"/>
                </a:lnTo>
                <a:lnTo>
                  <a:pt x="3437965" y="3646673"/>
                </a:lnTo>
                <a:lnTo>
                  <a:pt x="3391768" y="3624908"/>
                </a:lnTo>
                <a:lnTo>
                  <a:pt x="3345867" y="3602632"/>
                </a:lnTo>
                <a:lnTo>
                  <a:pt x="3300263" y="3579845"/>
                </a:lnTo>
                <a:lnTo>
                  <a:pt x="3254958" y="3556548"/>
                </a:lnTo>
                <a:lnTo>
                  <a:pt x="3209955" y="3532745"/>
                </a:lnTo>
                <a:lnTo>
                  <a:pt x="3165255" y="3508435"/>
                </a:lnTo>
                <a:lnTo>
                  <a:pt x="3120860" y="3483620"/>
                </a:lnTo>
                <a:lnTo>
                  <a:pt x="3076772" y="3458302"/>
                </a:lnTo>
                <a:lnTo>
                  <a:pt x="3032993" y="3432483"/>
                </a:lnTo>
                <a:lnTo>
                  <a:pt x="2989525" y="3406164"/>
                </a:lnTo>
                <a:lnTo>
                  <a:pt x="2946370" y="3379347"/>
                </a:lnTo>
                <a:lnTo>
                  <a:pt x="2903530" y="3352032"/>
                </a:lnTo>
                <a:lnTo>
                  <a:pt x="2861007" y="3324222"/>
                </a:lnTo>
                <a:lnTo>
                  <a:pt x="2818802" y="3295919"/>
                </a:lnTo>
                <a:lnTo>
                  <a:pt x="2776918" y="3267123"/>
                </a:lnTo>
                <a:lnTo>
                  <a:pt x="2735356" y="3237836"/>
                </a:lnTo>
                <a:lnTo>
                  <a:pt x="2694119" y="3208060"/>
                </a:lnTo>
                <a:lnTo>
                  <a:pt x="2653208" y="3177796"/>
                </a:lnTo>
                <a:lnTo>
                  <a:pt x="2612625" y="3147046"/>
                </a:lnTo>
                <a:lnTo>
                  <a:pt x="2572373" y="3115811"/>
                </a:lnTo>
                <a:lnTo>
                  <a:pt x="2532453" y="3084093"/>
                </a:lnTo>
                <a:lnTo>
                  <a:pt x="2492867" y="3051893"/>
                </a:lnTo>
                <a:lnTo>
                  <a:pt x="2453617" y="3019214"/>
                </a:lnTo>
                <a:lnTo>
                  <a:pt x="2414705" y="2986055"/>
                </a:lnTo>
                <a:lnTo>
                  <a:pt x="2376133" y="2952420"/>
                </a:lnTo>
                <a:lnTo>
                  <a:pt x="2337902" y="2918309"/>
                </a:lnTo>
                <a:lnTo>
                  <a:pt x="2300016" y="2883724"/>
                </a:lnTo>
                <a:lnTo>
                  <a:pt x="2262475" y="2848667"/>
                </a:lnTo>
                <a:lnTo>
                  <a:pt x="2225088" y="2812888"/>
                </a:lnTo>
                <a:lnTo>
                  <a:pt x="2188205" y="2776768"/>
                </a:lnTo>
                <a:lnTo>
                  <a:pt x="2151827" y="2740311"/>
                </a:lnTo>
                <a:lnTo>
                  <a:pt x="2115957" y="2703521"/>
                </a:lnTo>
                <a:lnTo>
                  <a:pt x="2080597" y="2666403"/>
                </a:lnTo>
                <a:lnTo>
                  <a:pt x="2045748" y="2628960"/>
                </a:lnTo>
                <a:lnTo>
                  <a:pt x="2011412" y="2591197"/>
                </a:lnTo>
                <a:lnTo>
                  <a:pt x="1977590" y="2553117"/>
                </a:lnTo>
                <a:lnTo>
                  <a:pt x="1944286" y="2514725"/>
                </a:lnTo>
                <a:lnTo>
                  <a:pt x="1911500" y="2476025"/>
                </a:lnTo>
                <a:lnTo>
                  <a:pt x="1879235" y="2437020"/>
                </a:lnTo>
                <a:lnTo>
                  <a:pt x="1847492" y="2397716"/>
                </a:lnTo>
                <a:lnTo>
                  <a:pt x="1816273" y="2358116"/>
                </a:lnTo>
                <a:lnTo>
                  <a:pt x="1785580" y="2318224"/>
                </a:lnTo>
                <a:lnTo>
                  <a:pt x="1755415" y="2278045"/>
                </a:lnTo>
                <a:lnTo>
                  <a:pt x="1725779" y="2237581"/>
                </a:lnTo>
                <a:lnTo>
                  <a:pt x="1696675" y="2196838"/>
                </a:lnTo>
                <a:lnTo>
                  <a:pt x="1668104" y="2155820"/>
                </a:lnTo>
                <a:lnTo>
                  <a:pt x="1640068" y="2114531"/>
                </a:lnTo>
                <a:lnTo>
                  <a:pt x="1612569" y="2072974"/>
                </a:lnTo>
                <a:lnTo>
                  <a:pt x="1585609" y="2031154"/>
                </a:lnTo>
                <a:lnTo>
                  <a:pt x="1559189" y="1989075"/>
                </a:lnTo>
                <a:lnTo>
                  <a:pt x="1533312" y="1946741"/>
                </a:lnTo>
                <a:lnTo>
                  <a:pt x="1507979" y="1904156"/>
                </a:lnTo>
                <a:lnTo>
                  <a:pt x="1483192" y="1861325"/>
                </a:lnTo>
                <a:lnTo>
                  <a:pt x="1458953" y="1818250"/>
                </a:lnTo>
                <a:lnTo>
                  <a:pt x="1435263" y="1774937"/>
                </a:lnTo>
                <a:lnTo>
                  <a:pt x="1412125" y="1731390"/>
                </a:lnTo>
                <a:lnTo>
                  <a:pt x="1389541" y="1687612"/>
                </a:lnTo>
                <a:lnTo>
                  <a:pt x="1367511" y="1643608"/>
                </a:lnTo>
                <a:lnTo>
                  <a:pt x="1346039" y="1599382"/>
                </a:lnTo>
                <a:lnTo>
                  <a:pt x="1325126" y="1554937"/>
                </a:lnTo>
                <a:lnTo>
                  <a:pt x="1304773" y="1510279"/>
                </a:lnTo>
                <a:lnTo>
                  <a:pt x="1284983" y="1465411"/>
                </a:lnTo>
                <a:lnTo>
                  <a:pt x="1265757" y="1420337"/>
                </a:lnTo>
                <a:lnTo>
                  <a:pt x="1247097" y="1375061"/>
                </a:lnTo>
                <a:lnTo>
                  <a:pt x="1229005" y="1329587"/>
                </a:lnTo>
                <a:lnTo>
                  <a:pt x="1211484" y="1283920"/>
                </a:lnTo>
                <a:lnTo>
                  <a:pt x="1194533" y="1238063"/>
                </a:lnTo>
                <a:lnTo>
                  <a:pt x="1178157" y="1192021"/>
                </a:lnTo>
                <a:lnTo>
                  <a:pt x="1162355" y="1145798"/>
                </a:lnTo>
                <a:lnTo>
                  <a:pt x="1147131" y="1099398"/>
                </a:lnTo>
                <a:lnTo>
                  <a:pt x="1132486" y="1052824"/>
                </a:lnTo>
                <a:lnTo>
                  <a:pt x="1118421" y="1006082"/>
                </a:lnTo>
                <a:lnTo>
                  <a:pt x="1104940" y="959174"/>
                </a:lnTo>
                <a:lnTo>
                  <a:pt x="2490887" y="959174"/>
                </a:lnTo>
                <a:lnTo>
                  <a:pt x="2490887" y="2401644"/>
                </a:lnTo>
                <a:lnTo>
                  <a:pt x="5236385" y="2401644"/>
                </a:lnTo>
                <a:lnTo>
                  <a:pt x="5236385" y="1443034"/>
                </a:lnTo>
                <a:lnTo>
                  <a:pt x="3451298" y="1443034"/>
                </a:lnTo>
                <a:lnTo>
                  <a:pt x="3451298" y="0"/>
                </a:lnTo>
                <a:close/>
              </a:path>
            </a:pathLst>
          </a:custGeom>
          <a:solidFill>
            <a:srgbClr val="000000">
              <a:alpha val="5000"/>
            </a:srgbClr>
          </a:solidFill>
        </p:spPr>
        <p:txBody>
          <a:bodyPr wrap="square" lIns="0" tIns="0" rIns="0" bIns="0" rtlCol="0"/>
          <a:lstStyle/>
          <a:p>
            <a:endParaRPr sz="1801"/>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2558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17786033" y="765612"/>
            <a:ext cx="2013372" cy="358688"/>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1731" b="0" i="0" u="none" strike="noStrike" kern="1200" cap="none" spc="0" normalizeH="0" baseline="0" noProof="0" dirty="0">
                <a:ln>
                  <a:noFill/>
                </a:ln>
                <a:solidFill>
                  <a:prstClr val="black"/>
                </a:solidFill>
                <a:effectLst/>
                <a:uLnTx/>
                <a:uFillTx/>
                <a:latin typeface="Calibri" panose="020F0502020204030204"/>
                <a:ea typeface="+mn-ea"/>
                <a:cs typeface="+mn-cs"/>
              </a:rPr>
              <a:t>www.minam.gob.pe</a:t>
            </a:r>
          </a:p>
        </p:txBody>
      </p:sp>
      <p:pic>
        <p:nvPicPr>
          <p:cNvPr id="2" name="Imagen 1">
            <a:extLst>
              <a:ext uri="{FF2B5EF4-FFF2-40B4-BE49-F238E27FC236}">
                <a16:creationId xmlns:a16="http://schemas.microsoft.com/office/drawing/2014/main" id="{FE46E111-9197-44CB-A1EC-902617F705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38924" y="9801775"/>
            <a:ext cx="4043068" cy="831133"/>
          </a:xfrm>
          <a:prstGeom prst="rect">
            <a:avLst/>
          </a:prstGeom>
        </p:spPr>
      </p:pic>
    </p:spTree>
    <p:extLst>
      <p:ext uri="{BB962C8B-B14F-4D97-AF65-F5344CB8AC3E}">
        <p14:creationId xmlns:p14="http://schemas.microsoft.com/office/powerpoint/2010/main" val="228100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17786033" y="765612"/>
            <a:ext cx="2013372" cy="358688"/>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1731" b="0" i="0" u="none" strike="noStrike" kern="1200" cap="none" spc="0" normalizeH="0" baseline="0" noProof="0" dirty="0">
                <a:ln>
                  <a:noFill/>
                </a:ln>
                <a:solidFill>
                  <a:prstClr val="black"/>
                </a:solidFill>
                <a:effectLst/>
                <a:uLnTx/>
                <a:uFillTx/>
                <a:latin typeface="Calibri" panose="020F0502020204030204"/>
                <a:ea typeface="+mn-ea"/>
                <a:cs typeface="+mn-cs"/>
              </a:rPr>
              <a:t>www.minam.gob.pe</a:t>
            </a:r>
          </a:p>
        </p:txBody>
      </p:sp>
    </p:spTree>
    <p:extLst>
      <p:ext uri="{BB962C8B-B14F-4D97-AF65-F5344CB8AC3E}">
        <p14:creationId xmlns:p14="http://schemas.microsoft.com/office/powerpoint/2010/main" val="300311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0908631"/>
            <a:ext cx="20104100" cy="400050"/>
          </a:xfrm>
          <a:custGeom>
            <a:avLst/>
            <a:gdLst/>
            <a:ahLst/>
            <a:cxnLst/>
            <a:rect l="l" t="t" r="r" b="b"/>
            <a:pathLst>
              <a:path w="20104100" h="400050">
                <a:moveTo>
                  <a:pt x="0" y="399924"/>
                </a:moveTo>
                <a:lnTo>
                  <a:pt x="20104099" y="399924"/>
                </a:lnTo>
                <a:lnTo>
                  <a:pt x="20104099" y="0"/>
                </a:lnTo>
                <a:lnTo>
                  <a:pt x="0" y="0"/>
                </a:lnTo>
                <a:lnTo>
                  <a:pt x="0" y="399924"/>
                </a:lnTo>
                <a:close/>
              </a:path>
            </a:pathLst>
          </a:custGeom>
          <a:solidFill>
            <a:srgbClr val="0071BA"/>
          </a:solidFill>
        </p:spPr>
        <p:txBody>
          <a:bodyPr wrap="square" lIns="0" tIns="0" rIns="0" bIns="0" rtlCol="0"/>
          <a:lstStyle/>
          <a:p>
            <a:endParaRPr/>
          </a:p>
        </p:txBody>
      </p:sp>
      <p:sp>
        <p:nvSpPr>
          <p:cNvPr id="17" name="bk object 17"/>
          <p:cNvSpPr/>
          <p:nvPr/>
        </p:nvSpPr>
        <p:spPr>
          <a:xfrm>
            <a:off x="15109080" y="660031"/>
            <a:ext cx="891540" cy="427355"/>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4"/>
                </a:lnTo>
                <a:lnTo>
                  <a:pt x="308252" y="109096"/>
                </a:lnTo>
                <a:lnTo>
                  <a:pt x="375873" y="88641"/>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4"/>
                </a:lnTo>
                <a:lnTo>
                  <a:pt x="515477" y="88641"/>
                </a:lnTo>
                <a:lnTo>
                  <a:pt x="583134" y="109096"/>
                </a:lnTo>
                <a:lnTo>
                  <a:pt x="644467" y="141214"/>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endParaRPr/>
          </a:p>
        </p:txBody>
      </p:sp>
      <p:sp>
        <p:nvSpPr>
          <p:cNvPr id="18" name="bk object 18"/>
          <p:cNvSpPr/>
          <p:nvPr/>
        </p:nvSpPr>
        <p:spPr>
          <a:xfrm>
            <a:off x="15109080" y="1127111"/>
            <a:ext cx="891540" cy="427355"/>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endParaRPr/>
          </a:p>
        </p:txBody>
      </p:sp>
      <p:sp>
        <p:nvSpPr>
          <p:cNvPr id="19" name="bk object 19"/>
          <p:cNvSpPr/>
          <p:nvPr/>
        </p:nvSpPr>
        <p:spPr>
          <a:xfrm>
            <a:off x="16183548" y="837973"/>
            <a:ext cx="165735" cy="39560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endParaRPr/>
          </a:p>
        </p:txBody>
      </p:sp>
      <p:sp>
        <p:nvSpPr>
          <p:cNvPr id="20" name="bk object 20"/>
          <p:cNvSpPr/>
          <p:nvPr/>
        </p:nvSpPr>
        <p:spPr>
          <a:xfrm>
            <a:off x="16377880" y="964250"/>
            <a:ext cx="106680" cy="269240"/>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endParaRPr/>
          </a:p>
        </p:txBody>
      </p:sp>
      <p:sp>
        <p:nvSpPr>
          <p:cNvPr id="21" name="bk object 21"/>
          <p:cNvSpPr/>
          <p:nvPr/>
        </p:nvSpPr>
        <p:spPr>
          <a:xfrm>
            <a:off x="16510922" y="964255"/>
            <a:ext cx="167005" cy="273050"/>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endParaRPr/>
          </a:p>
        </p:txBody>
      </p:sp>
      <p:sp>
        <p:nvSpPr>
          <p:cNvPr id="22" name="bk object 22"/>
          <p:cNvSpPr/>
          <p:nvPr/>
        </p:nvSpPr>
        <p:spPr>
          <a:xfrm>
            <a:off x="16750343" y="837974"/>
            <a:ext cx="0" cy="39560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endParaRPr/>
          </a:p>
        </p:txBody>
      </p:sp>
      <p:sp>
        <p:nvSpPr>
          <p:cNvPr id="23" name="bk object 23"/>
          <p:cNvSpPr/>
          <p:nvPr/>
        </p:nvSpPr>
        <p:spPr>
          <a:xfrm>
            <a:off x="16831547" y="964251"/>
            <a:ext cx="158115" cy="269240"/>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endParaRPr/>
          </a:p>
        </p:txBody>
      </p:sp>
      <p:sp>
        <p:nvSpPr>
          <p:cNvPr id="24" name="bk object 24"/>
          <p:cNvSpPr/>
          <p:nvPr/>
        </p:nvSpPr>
        <p:spPr>
          <a:xfrm>
            <a:off x="17018596" y="968399"/>
            <a:ext cx="173990" cy="264795"/>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endParaRPr/>
          </a:p>
        </p:txBody>
      </p:sp>
      <p:sp>
        <p:nvSpPr>
          <p:cNvPr id="25" name="bk object 25"/>
          <p:cNvSpPr/>
          <p:nvPr/>
        </p:nvSpPr>
        <p:spPr>
          <a:xfrm>
            <a:off x="17214494" y="964251"/>
            <a:ext cx="159385" cy="273050"/>
          </a:xfrm>
          <a:custGeom>
            <a:avLst/>
            <a:gdLst/>
            <a:ahLst/>
            <a:cxnLst/>
            <a:rect l="l" t="t" r="r" b="b"/>
            <a:pathLst>
              <a:path w="159384" h="273050">
                <a:moveTo>
                  <a:pt x="79076" y="0"/>
                </a:moveTo>
                <a:lnTo>
                  <a:pt x="35988" y="14020"/>
                </a:lnTo>
                <a:lnTo>
                  <a:pt x="12220" y="48910"/>
                </a:lnTo>
                <a:lnTo>
                  <a:pt x="2111" y="93918"/>
                </a:lnTo>
                <a:lnTo>
                  <a:pt x="0" y="138288"/>
                </a:lnTo>
                <a:lnTo>
                  <a:pt x="2218" y="182973"/>
                </a:lnTo>
                <a:lnTo>
                  <a:pt x="12637" y="226618"/>
                </a:lnTo>
                <a:lnTo>
                  <a:pt x="36898" y="259752"/>
                </a:lnTo>
                <a:lnTo>
                  <a:pt x="80646" y="272902"/>
                </a:lnTo>
                <a:lnTo>
                  <a:pt x="116101" y="265188"/>
                </a:lnTo>
                <a:lnTo>
                  <a:pt x="139972" y="244561"/>
                </a:lnTo>
                <a:lnTo>
                  <a:pt x="147054"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5998"/>
                </a:lnTo>
                <a:lnTo>
                  <a:pt x="106469" y="211960"/>
                </a:lnTo>
                <a:lnTo>
                  <a:pt x="97083" y="224088"/>
                </a:lnTo>
                <a:lnTo>
                  <a:pt x="81201" y="228904"/>
                </a:lnTo>
                <a:lnTo>
                  <a:pt x="147054" y="228904"/>
                </a:lnTo>
                <a:lnTo>
                  <a:pt x="153433" y="214800"/>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endParaRPr/>
          </a:p>
        </p:txBody>
      </p:sp>
      <p:sp>
        <p:nvSpPr>
          <p:cNvPr id="26" name="bk object 26"/>
          <p:cNvSpPr/>
          <p:nvPr/>
        </p:nvSpPr>
        <p:spPr>
          <a:xfrm>
            <a:off x="17411439" y="964250"/>
            <a:ext cx="106680" cy="269240"/>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endParaRPr/>
          </a:p>
        </p:txBody>
      </p:sp>
      <p:sp>
        <p:nvSpPr>
          <p:cNvPr id="27" name="bk object 27"/>
          <p:cNvSpPr/>
          <p:nvPr/>
        </p:nvSpPr>
        <p:spPr>
          <a:xfrm>
            <a:off x="17536607" y="964252"/>
            <a:ext cx="128270" cy="273050"/>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6" y="228893"/>
                </a:lnTo>
                <a:lnTo>
                  <a:pt x="49830" y="228893"/>
                </a:lnTo>
                <a:lnTo>
                  <a:pt x="38132" y="227679"/>
                </a:lnTo>
                <a:lnTo>
                  <a:pt x="27815" y="224261"/>
                </a:lnTo>
                <a:lnTo>
                  <a:pt x="18284" y="218976"/>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36"/>
                </a:lnTo>
                <a:lnTo>
                  <a:pt x="74361" y="219796"/>
                </a:lnTo>
                <a:lnTo>
                  <a:pt x="64024" y="226529"/>
                </a:lnTo>
                <a:lnTo>
                  <a:pt x="49830" y="228893"/>
                </a:lnTo>
                <a:lnTo>
                  <a:pt x="121036" y="228893"/>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79"/>
                </a:lnTo>
                <a:lnTo>
                  <a:pt x="94014" y="2619"/>
                </a:lnTo>
                <a:lnTo>
                  <a:pt x="82785" y="622"/>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endParaRPr/>
          </a:p>
        </p:txBody>
      </p:sp>
      <p:sp>
        <p:nvSpPr>
          <p:cNvPr id="28" name="bk object 28"/>
          <p:cNvSpPr/>
          <p:nvPr/>
        </p:nvSpPr>
        <p:spPr>
          <a:xfrm>
            <a:off x="17688549" y="855827"/>
            <a:ext cx="66040" cy="377190"/>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04" y="0"/>
                </a:moveTo>
                <a:lnTo>
                  <a:pt x="20108" y="2568"/>
                </a:lnTo>
                <a:lnTo>
                  <a:pt x="9622" y="9557"/>
                </a:lnTo>
                <a:lnTo>
                  <a:pt x="2577" y="19887"/>
                </a:lnTo>
                <a:lnTo>
                  <a:pt x="0" y="32480"/>
                </a:lnTo>
                <a:lnTo>
                  <a:pt x="2577" y="45352"/>
                </a:lnTo>
                <a:lnTo>
                  <a:pt x="9622" y="55825"/>
                </a:lnTo>
                <a:lnTo>
                  <a:pt x="20108" y="62866"/>
                </a:lnTo>
                <a:lnTo>
                  <a:pt x="33004" y="65443"/>
                </a:lnTo>
                <a:lnTo>
                  <a:pt x="45380" y="62866"/>
                </a:lnTo>
                <a:lnTo>
                  <a:pt x="55741" y="55825"/>
                </a:lnTo>
                <a:lnTo>
                  <a:pt x="62859" y="45352"/>
                </a:lnTo>
                <a:lnTo>
                  <a:pt x="65505" y="32480"/>
                </a:lnTo>
                <a:lnTo>
                  <a:pt x="62859" y="19887"/>
                </a:lnTo>
                <a:lnTo>
                  <a:pt x="55741" y="9557"/>
                </a:lnTo>
                <a:lnTo>
                  <a:pt x="45380" y="2568"/>
                </a:lnTo>
                <a:lnTo>
                  <a:pt x="33004" y="0"/>
                </a:lnTo>
                <a:close/>
              </a:path>
            </a:pathLst>
          </a:custGeom>
          <a:solidFill>
            <a:srgbClr val="B1B1B1"/>
          </a:solidFill>
        </p:spPr>
        <p:txBody>
          <a:bodyPr wrap="square" lIns="0" tIns="0" rIns="0" bIns="0" rtlCol="0"/>
          <a:lstStyle/>
          <a:p>
            <a:endParaRPr/>
          </a:p>
        </p:txBody>
      </p:sp>
      <p:sp>
        <p:nvSpPr>
          <p:cNvPr id="29" name="bk object 29"/>
          <p:cNvSpPr/>
          <p:nvPr/>
        </p:nvSpPr>
        <p:spPr>
          <a:xfrm>
            <a:off x="17783357" y="842185"/>
            <a:ext cx="167005" cy="39497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endParaRPr/>
          </a:p>
        </p:txBody>
      </p:sp>
      <p:sp>
        <p:nvSpPr>
          <p:cNvPr id="30" name="bk object 30"/>
          <p:cNvSpPr/>
          <p:nvPr/>
        </p:nvSpPr>
        <p:spPr>
          <a:xfrm>
            <a:off x="17987672" y="964251"/>
            <a:ext cx="158115" cy="269240"/>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50" b="1" i="0">
                <a:solidFill>
                  <a:srgbClr val="0071B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6120166" y="485900"/>
            <a:ext cx="3332876" cy="929425"/>
          </a:xfrm>
          <a:prstGeom prst="rect">
            <a:avLst/>
          </a:prstGeom>
        </p:spPr>
      </p:pic>
    </p:spTree>
    <p:extLst>
      <p:ext uri="{BB962C8B-B14F-4D97-AF65-F5344CB8AC3E}">
        <p14:creationId xmlns:p14="http://schemas.microsoft.com/office/powerpoint/2010/main" val="3592670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6120166" y="485900"/>
            <a:ext cx="3332876" cy="929425"/>
          </a:xfrm>
          <a:prstGeom prst="rect">
            <a:avLst/>
          </a:prstGeom>
        </p:spPr>
      </p:pic>
    </p:spTree>
    <p:extLst>
      <p:ext uri="{BB962C8B-B14F-4D97-AF65-F5344CB8AC3E}">
        <p14:creationId xmlns:p14="http://schemas.microsoft.com/office/powerpoint/2010/main" val="313349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27878F-DE5A-4836-AF42-626BC9F321DE}"/>
              </a:ext>
            </a:extLst>
          </p:cNvPr>
          <p:cNvPicPr>
            <a:picLocks noChangeAspect="1"/>
          </p:cNvPicPr>
          <p:nvPr userDrawn="1"/>
        </p:nvPicPr>
        <p:blipFill>
          <a:blip r:embed="rId2"/>
          <a:stretch>
            <a:fillRect/>
          </a:stretch>
        </p:blipFill>
        <p:spPr>
          <a:xfrm>
            <a:off x="15062721" y="211389"/>
            <a:ext cx="4468329" cy="1729649"/>
          </a:xfrm>
          <a:prstGeom prst="rect">
            <a:avLst/>
          </a:prstGeom>
        </p:spPr>
      </p:pic>
    </p:spTree>
    <p:extLst>
      <p:ext uri="{BB962C8B-B14F-4D97-AF65-F5344CB8AC3E}">
        <p14:creationId xmlns:p14="http://schemas.microsoft.com/office/powerpoint/2010/main" val="203155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55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CB67F9-35B2-4E8B-AE5D-1735A3E20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3336" y="4603106"/>
            <a:ext cx="6685360" cy="1428548"/>
          </a:xfrm>
          <a:prstGeom prst="rect">
            <a:avLst/>
          </a:prstGeom>
        </p:spPr>
      </p:pic>
      <p:pic>
        <p:nvPicPr>
          <p:cNvPr id="7" name="Imagen 6">
            <a:extLst>
              <a:ext uri="{FF2B5EF4-FFF2-40B4-BE49-F238E27FC236}">
                <a16:creationId xmlns:a16="http://schemas.microsoft.com/office/drawing/2014/main" id="{3F1E3B1D-BFA3-4AFB-8323-7B8855F12D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49128" y="8734875"/>
            <a:ext cx="4354973" cy="2426695"/>
          </a:xfrm>
          <a:prstGeom prst="rect">
            <a:avLst/>
          </a:prstGeom>
        </p:spPr>
      </p:pic>
    </p:spTree>
    <p:extLst>
      <p:ext uri="{BB962C8B-B14F-4D97-AF65-F5344CB8AC3E}">
        <p14:creationId xmlns:p14="http://schemas.microsoft.com/office/powerpoint/2010/main" val="111642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CB67F9-35B2-4E8B-AE5D-1735A3E20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3336" y="4603106"/>
            <a:ext cx="6685360" cy="1428548"/>
          </a:xfrm>
          <a:prstGeom prst="rect">
            <a:avLst/>
          </a:prstGeom>
        </p:spPr>
      </p:pic>
    </p:spTree>
    <p:extLst>
      <p:ext uri="{BB962C8B-B14F-4D97-AF65-F5344CB8AC3E}">
        <p14:creationId xmlns:p14="http://schemas.microsoft.com/office/powerpoint/2010/main" val="942725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506" y="498083"/>
            <a:ext cx="4028474" cy="860817"/>
          </a:xfrm>
          <a:prstGeom prst="rect">
            <a:avLst/>
          </a:prstGeom>
        </p:spPr>
      </p:pic>
    </p:spTree>
    <p:extLst>
      <p:ext uri="{BB962C8B-B14F-4D97-AF65-F5344CB8AC3E}">
        <p14:creationId xmlns:p14="http://schemas.microsoft.com/office/powerpoint/2010/main" val="1824279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38924" y="9801775"/>
            <a:ext cx="4043068" cy="831133"/>
          </a:xfrm>
          <a:prstGeom prst="rect">
            <a:avLst/>
          </a:prstGeom>
        </p:spPr>
      </p:pic>
      <p:pic>
        <p:nvPicPr>
          <p:cNvPr id="4" name="Imagen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7813" y="498083"/>
            <a:ext cx="4028474" cy="860817"/>
          </a:xfrm>
          <a:prstGeom prst="rect">
            <a:avLst/>
          </a:prstGeom>
        </p:spPr>
      </p:pic>
    </p:spTree>
    <p:extLst>
      <p:ext uri="{BB962C8B-B14F-4D97-AF65-F5344CB8AC3E}">
        <p14:creationId xmlns:p14="http://schemas.microsoft.com/office/powerpoint/2010/main" val="3878306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2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809648" y="2918321"/>
            <a:ext cx="10484803" cy="1446550"/>
          </a:xfrm>
          <a:prstGeom prst="rect">
            <a:avLst/>
          </a:prstGeom>
        </p:spPr>
        <p:txBody>
          <a:bodyPr wrap="square" lIns="0" tIns="0" rIns="0" bIns="0">
            <a:spAutoFit/>
          </a:bodyPr>
          <a:lstStyle>
            <a:lvl1pPr>
              <a:defRPr b="0" i="0">
                <a:solidFill>
                  <a:schemeClr val="tx1"/>
                </a:solidFill>
                <a:latin typeface="Arial Regular"/>
              </a:defRPr>
            </a:lvl1pPr>
          </a:lstStyle>
          <a:p>
            <a:endParaRPr dirty="0"/>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291448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071BA"/>
                </a:solidFill>
                <a:latin typeface="Calibri"/>
                <a:cs typeface="Calibri"/>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2026076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2451408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1218628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23673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809648" y="2918321"/>
            <a:ext cx="10484803" cy="1446550"/>
          </a:xfrm>
          <a:prstGeom prst="rect">
            <a:avLst/>
          </a:prstGeom>
        </p:spPr>
        <p:txBody>
          <a:bodyPr wrap="square" lIns="0" tIns="0" rIns="0" bIns="0">
            <a:spAutoFit/>
          </a:bodyPr>
          <a:lstStyle>
            <a:lvl1pPr>
              <a:defRPr b="0" i="0">
                <a:solidFill>
                  <a:schemeClr val="tx1"/>
                </a:solidFill>
                <a:latin typeface="Arial Regular"/>
              </a:defRPr>
            </a:lvl1pPr>
          </a:lstStyle>
          <a:p>
            <a:endParaRPr dirty="0"/>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1533045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101477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330577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00" b="0" i="0">
                <a:solidFill>
                  <a:srgbClr val="0270B5"/>
                </a:solidFill>
                <a:latin typeface="Arial Regular"/>
                <a:cs typeface="Arial Regular"/>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3327638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14894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071B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0764" y="321529"/>
            <a:ext cx="19457670" cy="10649585"/>
          </a:xfrm>
          <a:custGeom>
            <a:avLst/>
            <a:gdLst/>
            <a:ahLst/>
            <a:cxnLst/>
            <a:rect l="l" t="t" r="r" b="b"/>
            <a:pathLst>
              <a:path w="19457670" h="10649585">
                <a:moveTo>
                  <a:pt x="19457250" y="10649309"/>
                </a:moveTo>
                <a:lnTo>
                  <a:pt x="0" y="10649309"/>
                </a:lnTo>
                <a:lnTo>
                  <a:pt x="0" y="0"/>
                </a:lnTo>
                <a:lnTo>
                  <a:pt x="19457250" y="0"/>
                </a:lnTo>
                <a:lnTo>
                  <a:pt x="19457250" y="10649309"/>
                </a:lnTo>
                <a:close/>
              </a:path>
            </a:pathLst>
          </a:custGeom>
          <a:solidFill>
            <a:srgbClr val="25488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8196F-A239-4251-B21E-90531BF86631}"/>
              </a:ext>
            </a:extLst>
          </p:cNvPr>
          <p:cNvSpPr>
            <a:spLocks noGrp="1"/>
          </p:cNvSpPr>
          <p:nvPr>
            <p:ph type="ctrTitle"/>
          </p:nvPr>
        </p:nvSpPr>
        <p:spPr>
          <a:xfrm>
            <a:off x="2513013" y="1850860"/>
            <a:ext cx="15078075" cy="3937329"/>
          </a:xfrm>
        </p:spPr>
        <p:txBody>
          <a:bodyPr anchor="b"/>
          <a:lstStyle>
            <a:lvl1pPr algn="ctr">
              <a:defRPr sz="9894"/>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8B32D57-B511-4978-9B49-4C7170AC98B6}"/>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C86ADC3-2503-4610-BA85-5DBCDD8CC918}"/>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A87BA54D-026B-45D0-AB28-EA5B583F5FA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615C9CB-8F92-41C9-8A5C-70F6BB06D43E}"/>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319204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CA720-2D0E-403D-8E91-0D683DA4C91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1C44A99-23EB-4DDF-8706-49D24681C8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6EADD84-98B1-4E39-BBBA-17CD7BE53264}"/>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F141DB49-CD63-4B72-B0BB-96BEC68CD98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AD7A6D0-A04B-4660-AF42-6A3BEAF1EFA1}"/>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423784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93755-6C93-4D1B-A25D-2B4510EE8B41}"/>
              </a:ext>
            </a:extLst>
          </p:cNvPr>
          <p:cNvSpPr>
            <a:spLocks noGrp="1"/>
          </p:cNvSpPr>
          <p:nvPr>
            <p:ph type="title"/>
          </p:nvPr>
        </p:nvSpPr>
        <p:spPr>
          <a:xfrm>
            <a:off x="1371686" y="2819485"/>
            <a:ext cx="17339786" cy="4704375"/>
          </a:xfrm>
        </p:spPr>
        <p:txBody>
          <a:bodyPr anchor="b"/>
          <a:lstStyle>
            <a:lvl1pPr>
              <a:defRPr sz="9894"/>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E043C48-5C46-4C37-BF82-5C7A68AE476D}"/>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79BE0B-B110-42F8-BA08-2F14F61819BF}"/>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65005B80-B9C2-4CF9-B7A4-828B3F25804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0C1A6BA-2A56-48B6-A41F-EB451CC4BFAD}"/>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241132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F5F15-017E-4B7D-81BD-33FE0270FAC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74A66CB-CD4C-4EDA-A5BB-BD15FE2CD345}"/>
              </a:ext>
            </a:extLst>
          </p:cNvPr>
          <p:cNvSpPr>
            <a:spLocks noGrp="1"/>
          </p:cNvSpPr>
          <p:nvPr>
            <p:ph sz="half" idx="1"/>
          </p:nvPr>
        </p:nvSpPr>
        <p:spPr>
          <a:xfrm>
            <a:off x="1382157" y="3010591"/>
            <a:ext cx="8544243" cy="71756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E8785A29-2FA4-4D81-A5ED-D1DBC2F483CD}"/>
              </a:ext>
            </a:extLst>
          </p:cNvPr>
          <p:cNvSpPr>
            <a:spLocks noGrp="1"/>
          </p:cNvSpPr>
          <p:nvPr>
            <p:ph sz="half" idx="2"/>
          </p:nvPr>
        </p:nvSpPr>
        <p:spPr>
          <a:xfrm>
            <a:off x="10177700" y="3010591"/>
            <a:ext cx="8544243" cy="71756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452C5FA-14C0-402B-BE67-9D88C86582C4}"/>
              </a:ext>
            </a:extLst>
          </p:cNvPr>
          <p:cNvSpPr>
            <a:spLocks noGrp="1"/>
          </p:cNvSpPr>
          <p:nvPr>
            <p:ph type="dt" sz="half" idx="10"/>
          </p:nvPr>
        </p:nvSpPr>
        <p:spPr/>
        <p:txBody>
          <a:bodyPr/>
          <a:lstStyle/>
          <a:p>
            <a:fld id="{D6ACE932-4624-44FF-ABDF-104D465F0CDE}" type="datetimeFigureOut">
              <a:rPr lang="es-PE" smtClean="0"/>
              <a:t>15/02/2021</a:t>
            </a:fld>
            <a:endParaRPr lang="es-PE"/>
          </a:p>
        </p:txBody>
      </p:sp>
      <p:sp>
        <p:nvSpPr>
          <p:cNvPr id="6" name="Marcador de pie de página 5">
            <a:extLst>
              <a:ext uri="{FF2B5EF4-FFF2-40B4-BE49-F238E27FC236}">
                <a16:creationId xmlns:a16="http://schemas.microsoft.com/office/drawing/2014/main" id="{3A24D183-1517-4119-8029-AD7A55A371C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E22DED1-3A25-4CA9-BA86-AC1B0A9E971C}"/>
              </a:ext>
            </a:extLst>
          </p:cNvPr>
          <p:cNvSpPr>
            <a:spLocks noGrp="1"/>
          </p:cNvSpPr>
          <p:nvPr>
            <p:ph type="sldNum" sz="quarter" idx="12"/>
          </p:nvPr>
        </p:nvSpPr>
        <p:spPr/>
        <p:txBody>
          <a:bodyPr/>
          <a:lstStyle/>
          <a:p>
            <a:fld id="{E36B0BAE-44E7-4556-8A19-2079886D42A4}" type="slidenum">
              <a:rPr lang="es-PE" smtClean="0"/>
              <a:t>‹Nº›</a:t>
            </a:fld>
            <a:endParaRPr lang="es-PE"/>
          </a:p>
        </p:txBody>
      </p:sp>
    </p:spTree>
    <p:extLst>
      <p:ext uri="{BB962C8B-B14F-4D97-AF65-F5344CB8AC3E}">
        <p14:creationId xmlns:p14="http://schemas.microsoft.com/office/powerpoint/2010/main" val="1795413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4304" y="744250"/>
            <a:ext cx="18315490" cy="779780"/>
          </a:xfrm>
          <a:prstGeom prst="rect">
            <a:avLst/>
          </a:prstGeom>
        </p:spPr>
        <p:txBody>
          <a:bodyPr wrap="square" lIns="0" tIns="0" rIns="0" bIns="0">
            <a:spAutoFit/>
          </a:bodyPr>
          <a:lstStyle>
            <a:lvl1pPr>
              <a:defRPr sz="4950" b="1" i="0">
                <a:solidFill>
                  <a:srgbClr val="0071BA"/>
                </a:solidFill>
                <a:latin typeface="Calibri"/>
                <a:cs typeface="Calibri"/>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BE382A-BE77-464D-AB7E-F063086386BF}"/>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4B54EF7-A3F0-433A-B125-4C1DF53671B5}"/>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853BD0F-15A4-493A-8887-EB3991B28866}"/>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D6ACE932-4624-44FF-ABDF-104D465F0CDE}" type="datetimeFigureOut">
              <a:rPr lang="es-PE" smtClean="0"/>
              <a:t>15/02/2021</a:t>
            </a:fld>
            <a:endParaRPr lang="es-PE"/>
          </a:p>
        </p:txBody>
      </p:sp>
      <p:sp>
        <p:nvSpPr>
          <p:cNvPr id="5" name="Marcador de pie de página 4">
            <a:extLst>
              <a:ext uri="{FF2B5EF4-FFF2-40B4-BE49-F238E27FC236}">
                <a16:creationId xmlns:a16="http://schemas.microsoft.com/office/drawing/2014/main" id="{86E68F86-DE55-4250-AD89-842858CE860A}"/>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D9DA61A-F10B-40E6-AF12-46F47BB94FF0}"/>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E36B0BAE-44E7-4556-8A19-2079886D42A4}" type="slidenum">
              <a:rPr lang="es-PE" smtClean="0"/>
              <a:t>‹Nº›</a:t>
            </a:fld>
            <a:endParaRPr lang="es-PE"/>
          </a:p>
        </p:txBody>
      </p:sp>
    </p:spTree>
    <p:extLst>
      <p:ext uri="{BB962C8B-B14F-4D97-AF65-F5344CB8AC3E}">
        <p14:creationId xmlns:p14="http://schemas.microsoft.com/office/powerpoint/2010/main" val="31867739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s-PE"/>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ángulo 12"/>
          <p:cNvSpPr/>
          <p:nvPr/>
        </p:nvSpPr>
        <p:spPr>
          <a:xfrm>
            <a:off x="18032249" y="207563"/>
            <a:ext cx="1811713" cy="447687"/>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2309" b="1" i="0" u="none" strike="noStrike" kern="1200" cap="none" spc="0" normalizeH="0" baseline="0" noProof="0" dirty="0">
                <a:ln>
                  <a:noFill/>
                </a:ln>
                <a:solidFill>
                  <a:prstClr val="white"/>
                </a:solidFill>
                <a:effectLst/>
                <a:uLnTx/>
                <a:uFillTx/>
                <a:latin typeface="Calibri" panose="020F0502020204030204"/>
                <a:ea typeface="+mn-ea"/>
                <a:cs typeface="+mn-cs"/>
              </a:rPr>
              <a:t>PERÚ LIMPIO</a:t>
            </a:r>
          </a:p>
        </p:txBody>
      </p:sp>
      <p:sp>
        <p:nvSpPr>
          <p:cNvPr id="14" name="Rectángulo 13"/>
          <p:cNvSpPr/>
          <p:nvPr/>
        </p:nvSpPr>
        <p:spPr>
          <a:xfrm>
            <a:off x="17780080" y="10566153"/>
            <a:ext cx="2077107" cy="447687"/>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2309" b="1" i="0" u="none" strike="noStrike" kern="1200" cap="none" spc="0" normalizeH="0" baseline="0" noProof="0" dirty="0">
                <a:ln>
                  <a:noFill/>
                </a:ln>
                <a:solidFill>
                  <a:prstClr val="white"/>
                </a:solidFill>
                <a:effectLst/>
                <a:uLnTx/>
                <a:uFillTx/>
                <a:latin typeface="Calibri" panose="020F0502020204030204"/>
                <a:ea typeface="+mn-ea"/>
                <a:cs typeface="+mn-cs"/>
              </a:rPr>
              <a:t>PERÚ NATURAL</a:t>
            </a:r>
          </a:p>
        </p:txBody>
      </p:sp>
      <p:sp>
        <p:nvSpPr>
          <p:cNvPr id="17" name="Rectángulo 16"/>
          <p:cNvSpPr/>
          <p:nvPr userDrawn="1"/>
        </p:nvSpPr>
        <p:spPr>
          <a:xfrm>
            <a:off x="0" y="11075061"/>
            <a:ext cx="20104100" cy="2374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5506" y="639013"/>
            <a:ext cx="4028474" cy="860817"/>
          </a:xfrm>
          <a:prstGeom prst="rect">
            <a:avLst/>
          </a:prstGeom>
        </p:spPr>
      </p:pic>
      <p:grpSp>
        <p:nvGrpSpPr>
          <p:cNvPr id="7" name="Grupo 6"/>
          <p:cNvGrpSpPr/>
          <p:nvPr userDrawn="1"/>
        </p:nvGrpSpPr>
        <p:grpSpPr>
          <a:xfrm>
            <a:off x="0" y="11016145"/>
            <a:ext cx="20104100" cy="296833"/>
            <a:chOff x="667200" y="4976200"/>
            <a:chExt cx="10800000" cy="180000"/>
          </a:xfrm>
        </p:grpSpPr>
        <p:sp>
          <p:nvSpPr>
            <p:cNvPr id="8" name="Rectángulo 7"/>
            <p:cNvSpPr/>
            <p:nvPr/>
          </p:nvSpPr>
          <p:spPr>
            <a:xfrm>
              <a:off x="4267200" y="4976344"/>
              <a:ext cx="3600000" cy="179856"/>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p:cNvSpPr/>
            <p:nvPr userDrawn="1"/>
          </p:nvSpPr>
          <p:spPr>
            <a:xfrm>
              <a:off x="7867200" y="4976200"/>
              <a:ext cx="360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userDrawn="1"/>
          </p:nvSpPr>
          <p:spPr>
            <a:xfrm>
              <a:off x="667200" y="4976200"/>
              <a:ext cx="3600000" cy="180000"/>
            </a:xfrm>
            <a:prstGeom prst="rect">
              <a:avLst/>
            </a:prstGeom>
            <a:solidFill>
              <a:srgbClr val="008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31063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s-PE"/>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ángulo 12"/>
          <p:cNvSpPr/>
          <p:nvPr/>
        </p:nvSpPr>
        <p:spPr>
          <a:xfrm>
            <a:off x="18032249" y="207563"/>
            <a:ext cx="1811713" cy="447687"/>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2309" b="1" i="0" u="none" strike="noStrike" kern="1200" cap="none" spc="0" normalizeH="0" baseline="0" noProof="0" dirty="0">
                <a:ln>
                  <a:noFill/>
                </a:ln>
                <a:solidFill>
                  <a:prstClr val="white"/>
                </a:solidFill>
                <a:effectLst/>
                <a:uLnTx/>
                <a:uFillTx/>
                <a:latin typeface="Calibri" panose="020F0502020204030204"/>
                <a:ea typeface="+mn-ea"/>
                <a:cs typeface="+mn-cs"/>
              </a:rPr>
              <a:t>PERÚ LIMPIO</a:t>
            </a:r>
          </a:p>
        </p:txBody>
      </p:sp>
      <p:grpSp>
        <p:nvGrpSpPr>
          <p:cNvPr id="3" name="Grupo 2"/>
          <p:cNvGrpSpPr/>
          <p:nvPr userDrawn="1"/>
        </p:nvGrpSpPr>
        <p:grpSpPr>
          <a:xfrm>
            <a:off x="0" y="11016145"/>
            <a:ext cx="20104100" cy="296833"/>
            <a:chOff x="667200" y="4976200"/>
            <a:chExt cx="10800000" cy="180000"/>
          </a:xfrm>
        </p:grpSpPr>
        <p:sp>
          <p:nvSpPr>
            <p:cNvPr id="11" name="Rectángulo 10"/>
            <p:cNvSpPr/>
            <p:nvPr/>
          </p:nvSpPr>
          <p:spPr>
            <a:xfrm>
              <a:off x="4267200" y="4976344"/>
              <a:ext cx="3600000" cy="179856"/>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p:cNvSpPr/>
            <p:nvPr userDrawn="1"/>
          </p:nvSpPr>
          <p:spPr>
            <a:xfrm>
              <a:off x="7867200" y="4976200"/>
              <a:ext cx="360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userDrawn="1"/>
          </p:nvSpPr>
          <p:spPr>
            <a:xfrm>
              <a:off x="667200" y="4976200"/>
              <a:ext cx="3600000" cy="180000"/>
            </a:xfrm>
            <a:prstGeom prst="rect">
              <a:avLst/>
            </a:prstGeom>
            <a:solidFill>
              <a:srgbClr val="008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34389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s-PE"/>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13426" y="3958457"/>
            <a:ext cx="10477247" cy="1446550"/>
          </a:xfrm>
          <a:prstGeom prst="rect">
            <a:avLst/>
          </a:prstGeom>
        </p:spPr>
        <p:txBody>
          <a:bodyPr wrap="square" lIns="0" tIns="0" rIns="0" bIns="0">
            <a:spAutoFit/>
          </a:bodyPr>
          <a:lstStyle>
            <a:lvl1pPr>
              <a:defRPr sz="9400" b="1" i="0">
                <a:solidFill>
                  <a:srgbClr val="0270B5"/>
                </a:solidFill>
                <a:latin typeface="Trebuchet MS"/>
                <a:cs typeface="Trebuchet MS"/>
              </a:defRPr>
            </a:lvl1pPr>
          </a:lstStyle>
          <a:p>
            <a:endParaRPr dirty="0"/>
          </a:p>
        </p:txBody>
      </p:sp>
      <p:sp>
        <p:nvSpPr>
          <p:cNvPr id="3" name="Holder 3"/>
          <p:cNvSpPr>
            <a:spLocks noGrp="1"/>
          </p:cNvSpPr>
          <p:nvPr>
            <p:ph type="body" idx="1"/>
          </p:nvPr>
        </p:nvSpPr>
        <p:spPr>
          <a:xfrm>
            <a:off x="1005205" y="2601150"/>
            <a:ext cx="1809369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b="0" i="0">
                <a:solidFill>
                  <a:schemeClr val="tx1">
                    <a:tint val="75000"/>
                  </a:schemeClr>
                </a:solidFill>
                <a:latin typeface="Arial Regula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b="0" i="0">
                <a:solidFill>
                  <a:schemeClr val="tx1">
                    <a:tint val="75000"/>
                  </a:schemeClr>
                </a:solidFill>
                <a:latin typeface="Arial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a:xfrm>
            <a:off x="14474953" y="10517696"/>
            <a:ext cx="4623943" cy="276999"/>
          </a:xfrm>
          <a:prstGeom prst="rect">
            <a:avLst/>
          </a:prstGeom>
        </p:spPr>
        <p:txBody>
          <a:bodyPr wrap="square" lIns="0" tIns="0" rIns="0" bIns="0">
            <a:spAutoFit/>
          </a:bodyPr>
          <a:lstStyle>
            <a:lvl1pPr algn="r">
              <a:defRPr b="0" i="0">
                <a:solidFill>
                  <a:schemeClr val="tx1">
                    <a:tint val="75000"/>
                  </a:schemeClr>
                </a:solidFill>
                <a:latin typeface="Arial Regula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E" sz="1800" b="0" i="0" u="none" strike="noStrike" kern="1200" cap="none" spc="0" normalizeH="0" baseline="0" noProof="0" smtClean="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41294642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defRPr b="0" i="0">
          <a:latin typeface="Arial Regular"/>
          <a:ea typeface="+mj-ea"/>
          <a:cs typeface="+mj-cs"/>
        </a:defRPr>
      </a:lvl1pPr>
    </p:titleStyle>
    <p:bodyStyle>
      <a:lvl1pPr marL="0">
        <a:defRPr b="0" i="0">
          <a:latin typeface="Arial Regular"/>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13426" y="3958457"/>
            <a:ext cx="10477247" cy="1446550"/>
          </a:xfrm>
          <a:prstGeom prst="rect">
            <a:avLst/>
          </a:prstGeom>
        </p:spPr>
        <p:txBody>
          <a:bodyPr wrap="square" lIns="0" tIns="0" rIns="0" bIns="0">
            <a:spAutoFit/>
          </a:bodyPr>
          <a:lstStyle>
            <a:lvl1pPr>
              <a:defRPr sz="9400" b="1" i="0">
                <a:solidFill>
                  <a:srgbClr val="0270B5"/>
                </a:solidFill>
                <a:latin typeface="Trebuchet MS"/>
                <a:cs typeface="Trebuchet MS"/>
              </a:defRPr>
            </a:lvl1pPr>
          </a:lstStyle>
          <a:p>
            <a:endParaRPr dirty="0"/>
          </a:p>
        </p:txBody>
      </p:sp>
      <p:sp>
        <p:nvSpPr>
          <p:cNvPr id="3" name="Holder 3"/>
          <p:cNvSpPr>
            <a:spLocks noGrp="1"/>
          </p:cNvSpPr>
          <p:nvPr>
            <p:ph type="body" idx="1"/>
          </p:nvPr>
        </p:nvSpPr>
        <p:spPr>
          <a:xfrm>
            <a:off x="1005205" y="2601150"/>
            <a:ext cx="1809369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b="0" i="0">
                <a:solidFill>
                  <a:schemeClr val="tx1">
                    <a:tint val="75000"/>
                  </a:schemeClr>
                </a:solidFill>
                <a:latin typeface="Arial Regula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b="0" i="0">
                <a:solidFill>
                  <a:schemeClr val="tx1">
                    <a:tint val="75000"/>
                  </a:schemeClr>
                </a:solidFill>
                <a:latin typeface="Arial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2/15/2021</a:t>
            </a:fld>
            <a:endParaRPr kumimoji="0" lang="en-US"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
        <p:nvSpPr>
          <p:cNvPr id="6" name="Holder 6"/>
          <p:cNvSpPr>
            <a:spLocks noGrp="1"/>
          </p:cNvSpPr>
          <p:nvPr>
            <p:ph type="sldNum" sz="quarter" idx="7"/>
          </p:nvPr>
        </p:nvSpPr>
        <p:spPr>
          <a:xfrm>
            <a:off x="14474953" y="10517696"/>
            <a:ext cx="4623943" cy="276999"/>
          </a:xfrm>
          <a:prstGeom prst="rect">
            <a:avLst/>
          </a:prstGeom>
        </p:spPr>
        <p:txBody>
          <a:bodyPr wrap="square" lIns="0" tIns="0" rIns="0" bIns="0">
            <a:spAutoFit/>
          </a:bodyPr>
          <a:lstStyle>
            <a:lvl1pPr algn="r">
              <a:defRPr b="0" i="0">
                <a:solidFill>
                  <a:schemeClr val="tx1">
                    <a:tint val="75000"/>
                  </a:schemeClr>
                </a:solidFill>
                <a:latin typeface="Arial Regula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E" sz="1800" b="0" i="0" u="none" strike="noStrike" kern="1200" cap="none" spc="0" normalizeH="0" baseline="0" noProof="0" smtClean="0">
                <a:ln>
                  <a:noFill/>
                </a:ln>
                <a:solidFill>
                  <a:prstClr val="black">
                    <a:tint val="75000"/>
                  </a:prstClr>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800" b="0" i="0" u="none" strike="noStrike" kern="1200" cap="none" spc="0" normalizeH="0" baseline="0" noProof="0" dirty="0">
              <a:ln>
                <a:noFill/>
              </a:ln>
              <a:solidFill>
                <a:prstClr val="black">
                  <a:tint val="75000"/>
                </a:prstClr>
              </a:solidFill>
              <a:effectLst/>
              <a:uLnTx/>
              <a:uFillTx/>
              <a:latin typeface="Arial Regular"/>
              <a:ea typeface="+mn-ea"/>
              <a:cs typeface="+mn-cs"/>
            </a:endParaRPr>
          </a:p>
        </p:txBody>
      </p:sp>
    </p:spTree>
    <p:extLst>
      <p:ext uri="{BB962C8B-B14F-4D97-AF65-F5344CB8AC3E}">
        <p14:creationId xmlns:p14="http://schemas.microsoft.com/office/powerpoint/2010/main" val="36396836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b="0" i="0">
          <a:latin typeface="Arial Regular"/>
          <a:ea typeface="+mj-ea"/>
          <a:cs typeface="+mj-cs"/>
        </a:defRPr>
      </a:lvl1pPr>
    </p:titleStyle>
    <p:bodyStyle>
      <a:lvl1pPr marL="0">
        <a:defRPr b="0" i="0">
          <a:latin typeface="Arial Regular"/>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3.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xml"/><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11" Type="http://schemas.openxmlformats.org/officeDocument/2006/relationships/image" Target="../media/image35.jpeg"/><Relationship Id="rId5" Type="http://schemas.openxmlformats.org/officeDocument/2006/relationships/diagramColors" Target="../diagrams/colors1.xml"/><Relationship Id="rId10" Type="http://schemas.openxmlformats.org/officeDocument/2006/relationships/image" Target="../media/image34.jpeg"/><Relationship Id="rId4" Type="http://schemas.openxmlformats.org/officeDocument/2006/relationships/diagramQuickStyle" Target="../diagrams/quickStyle1.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WWW.PROINVERSION.GOB.PE/" TargetMode="External"/><Relationship Id="rId3" Type="http://schemas.openxmlformats.org/officeDocument/2006/relationships/image" Target="../media/image50.png"/><Relationship Id="rId7" Type="http://schemas.openxmlformats.org/officeDocument/2006/relationships/hyperlink" Target="https://ofi5.mef.gob.pe/invierte/formato/verInversion/377093" TargetMode="External"/><Relationship Id="rId12" Type="http://schemas.openxmlformats.org/officeDocument/2006/relationships/image" Target="../media/image58.svg"/><Relationship Id="rId17" Type="http://schemas.openxmlformats.org/officeDocument/2006/relationships/image" Target="../media/image62.png"/><Relationship Id="rId2" Type="http://schemas.openxmlformats.org/officeDocument/2006/relationships/image" Target="../media/image49.png"/><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60.jpe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59.jpeg"/></Relationships>
</file>

<file path=ppt/slides/_rels/slide1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PROINVERSION.GOB.PE/" TargetMode="External"/><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6.jpe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2.png"/><Relationship Id="rId4" Type="http://schemas.openxmlformats.org/officeDocument/2006/relationships/hyperlink" Target="http://WWW.PROINVERSION.GOB.P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hyperlink" Target="http://WWW.PROINVERSION.GOB.P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hyperlink" Target="http://WWW.PROINVERSION.GOB.PE/" TargetMode="External"/><Relationship Id="rId7" Type="http://schemas.openxmlformats.org/officeDocument/2006/relationships/image" Target="../media/image58.svg"/><Relationship Id="rId12" Type="http://schemas.openxmlformats.org/officeDocument/2006/relationships/image" Target="../media/image53.png"/><Relationship Id="rId17" Type="http://schemas.openxmlformats.org/officeDocument/2006/relationships/image" Target="../media/image62.png"/><Relationship Id="rId2" Type="http://schemas.openxmlformats.org/officeDocument/2006/relationships/hyperlink" Target="https://ofi5.mef.gob.pe/invierte/formato/verProyectoCU/2349974" TargetMode="External"/><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52.png"/><Relationship Id="rId5" Type="http://schemas.openxmlformats.org/officeDocument/2006/relationships/image" Target="../media/image56.png"/><Relationship Id="rId15" Type="http://schemas.openxmlformats.org/officeDocument/2006/relationships/image" Target="../media/image69.jpeg"/><Relationship Id="rId10" Type="http://schemas.openxmlformats.org/officeDocument/2006/relationships/image" Target="../media/image51.png"/><Relationship Id="rId4" Type="http://schemas.openxmlformats.org/officeDocument/2006/relationships/image" Target="../media/image55.png"/><Relationship Id="rId9" Type="http://schemas.openxmlformats.org/officeDocument/2006/relationships/image" Target="../media/image50.png"/><Relationship Id="rId14" Type="http://schemas.openxmlformats.org/officeDocument/2006/relationships/image" Target="../media/image68.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WWW.PROINVERSION.GOB.PE/" TargetMode="External"/><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WWW.PROINVERSION.GOB.PE/" TargetMode="External"/><Relationship Id="rId7" Type="http://schemas.openxmlformats.org/officeDocument/2006/relationships/diagramLayout" Target="../diagrams/layout2.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65.png"/><Relationship Id="rId5" Type="http://schemas.openxmlformats.org/officeDocument/2006/relationships/image" Target="../media/image67.png"/><Relationship Id="rId10" Type="http://schemas.microsoft.com/office/2007/relationships/diagramDrawing" Target="../diagrams/drawing2.xml"/><Relationship Id="rId4" Type="http://schemas.openxmlformats.org/officeDocument/2006/relationships/image" Target="../media/image62.pn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openxmlformats.org/officeDocument/2006/relationships/hyperlink" Target="http://WWW.PROINVERSION.GOB.PE/" TargetMode="External"/><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hyperlink" Target="http://WWW.PROINVERSION.GOB.PE/" TargetMode="External"/><Relationship Id="rId13" Type="http://schemas.openxmlformats.org/officeDocument/2006/relationships/image" Target="../media/image58.svg"/><Relationship Id="rId3" Type="http://schemas.openxmlformats.org/officeDocument/2006/relationships/image" Target="../media/image50.png"/><Relationship Id="rId7" Type="http://schemas.openxmlformats.org/officeDocument/2006/relationships/hyperlink" Target="https://ofi5.mef.gob.pe/invierte/formato/verProyectoCU/2475742" TargetMode="External"/><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9.png"/><Relationship Id="rId16"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74.jpe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 Id="rId1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11.jpe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http://WWW.PROINVERSION.GOB.PE/" TargetMode="Externa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http://www.proinversion.gob.pe/" TargetMode="External"/><Relationship Id="rId7" Type="http://schemas.openxmlformats.org/officeDocument/2006/relationships/diagramLayout" Target="../diagrams/layout3.xml"/><Relationship Id="rId12" Type="http://schemas.openxmlformats.org/officeDocument/2006/relationships/image" Target="../media/image76.jp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65.png"/><Relationship Id="rId5" Type="http://schemas.openxmlformats.org/officeDocument/2006/relationships/image" Target="../media/image11.jpeg"/><Relationship Id="rId10" Type="http://schemas.microsoft.com/office/2007/relationships/diagramDrawing" Target="../diagrams/drawing3.xml"/><Relationship Id="rId4" Type="http://schemas.openxmlformats.org/officeDocument/2006/relationships/image" Target="../media/image62.pn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3" Type="http://schemas.openxmlformats.org/officeDocument/2006/relationships/hyperlink" Target="http://www.proinversion.gob.pe/" TargetMode="External"/><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ofi5.mef.gob.pe/invierte/formato/verProyectoCU/2360053" TargetMode="External"/><Relationship Id="rId7" Type="http://schemas.openxmlformats.org/officeDocument/2006/relationships/image" Target="../media/image63.png"/><Relationship Id="rId12" Type="http://schemas.openxmlformats.org/officeDocument/2006/relationships/hyperlink" Target="http://WWW.PROINVERSION.GOB.PE/" TargetMode="External"/><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55.png"/><Relationship Id="rId10" Type="http://schemas.openxmlformats.org/officeDocument/2006/relationships/image" Target="../media/image12.png"/><Relationship Id="rId4" Type="http://schemas.openxmlformats.org/officeDocument/2006/relationships/image" Target="../media/image54.png"/><Relationship Id="rId9" Type="http://schemas.openxmlformats.org/officeDocument/2006/relationships/image" Target="../media/image5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12.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http://WWW.PROINVERSION.GOB.PE/" TargetMode="Externa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jpeg"/><Relationship Id="rId12"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62.png"/><Relationship Id="rId5" Type="http://schemas.openxmlformats.org/officeDocument/2006/relationships/image" Target="../media/image83.png"/><Relationship Id="rId10" Type="http://schemas.openxmlformats.org/officeDocument/2006/relationships/hyperlink" Target="http://WWW.PROINVERSION.GOB.PE/" TargetMode="External"/><Relationship Id="rId4" Type="http://schemas.openxmlformats.org/officeDocument/2006/relationships/image" Target="../media/image82.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WWW.PROINVERSION.GOB.PE/" TargetMode="External"/><Relationship Id="rId7" Type="http://schemas.openxmlformats.org/officeDocument/2006/relationships/diagramQuickStyle" Target="../diagrams/quickStyle4.xml"/><Relationship Id="rId12" Type="http://schemas.openxmlformats.org/officeDocument/2006/relationships/image" Target="../media/image87.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image" Target="../media/image12.png"/><Relationship Id="rId5" Type="http://schemas.openxmlformats.org/officeDocument/2006/relationships/diagramData" Target="../diagrams/data4.xml"/><Relationship Id="rId10" Type="http://schemas.openxmlformats.org/officeDocument/2006/relationships/image" Target="../media/image65.png"/><Relationship Id="rId4" Type="http://schemas.openxmlformats.org/officeDocument/2006/relationships/image" Target="../media/image62.png"/><Relationship Id="rId9" Type="http://schemas.microsoft.com/office/2007/relationships/diagramDrawing" Target="../diagrams/drawing4.xml"/></Relationships>
</file>

<file path=ppt/slides/_rels/slide3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image" Target="../media/image12.png"/><Relationship Id="rId2" Type="http://schemas.openxmlformats.org/officeDocument/2006/relationships/hyperlink" Target="http://WWW.PROINVERSION.GOB.PE/" TargetMode="Externa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2.png"/><Relationship Id="rId5" Type="http://schemas.openxmlformats.org/officeDocument/2006/relationships/image" Target="../media/image54.png"/><Relationship Id="rId10" Type="http://schemas.openxmlformats.org/officeDocument/2006/relationships/image" Target="../media/image58.svg"/><Relationship Id="rId4" Type="http://schemas.openxmlformats.org/officeDocument/2006/relationships/hyperlink" Target="https://ofi5.mef.gob.pe/invierte/formato/verProyectoCU/2429710" TargetMode="External"/><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hyperlink" Target="http://WWW.PROINVERSION.GOB.PE/" TargetMode="External"/><Relationship Id="rId3" Type="http://schemas.openxmlformats.org/officeDocument/2006/relationships/image" Target="../media/image81.png"/><Relationship Id="rId7" Type="http://schemas.openxmlformats.org/officeDocument/2006/relationships/image" Target="../media/image63.png"/><Relationship Id="rId12"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62.png"/><Relationship Id="rId5" Type="http://schemas.openxmlformats.org/officeDocument/2006/relationships/image" Target="../media/image83.png"/><Relationship Id="rId10" Type="http://schemas.openxmlformats.org/officeDocument/2006/relationships/image" Target="../media/image90.jpeg"/><Relationship Id="rId4" Type="http://schemas.openxmlformats.org/officeDocument/2006/relationships/image" Target="../media/image82.png"/><Relationship Id="rId9" Type="http://schemas.openxmlformats.org/officeDocument/2006/relationships/image" Target="../media/image89.jpe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1.jpe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PROINVERSION.GOB.PE/" TargetMode="External"/><Relationship Id="rId5" Type="http://schemas.openxmlformats.org/officeDocument/2006/relationships/image" Target="../media/image63.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5.png"/><Relationship Id="rId3" Type="http://schemas.openxmlformats.org/officeDocument/2006/relationships/image" Target="../media/image93.png"/><Relationship Id="rId7" Type="http://schemas.openxmlformats.org/officeDocument/2006/relationships/image" Target="../media/image12.png"/><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diagramColors" Target="../diagrams/colors5.xml"/><Relationship Id="rId5" Type="http://schemas.openxmlformats.org/officeDocument/2006/relationships/hyperlink" Target="http://WWW.PROINVERSION.GOB.PE/" TargetMode="External"/><Relationship Id="rId10" Type="http://schemas.openxmlformats.org/officeDocument/2006/relationships/diagramQuickStyle" Target="../diagrams/quickStyle5.xml"/><Relationship Id="rId4" Type="http://schemas.openxmlformats.org/officeDocument/2006/relationships/image" Target="../media/image63.png"/><Relationship Id="rId9"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PROINVERSION.GOB.PE/" TargetMode="External"/><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4.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hyperlink" Target="http://WWW.PROINVERSION.GOB.PE/"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2.png"/><Relationship Id="rId4" Type="http://schemas.openxmlformats.org/officeDocument/2006/relationships/hyperlink" Target="http://WWW.PROINVERSION.GOB.PE/" TargetMode="Externa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http://WWW.PROINVERSION.GOB.PE/" TargetMode="External"/><Relationship Id="rId7" Type="http://schemas.openxmlformats.org/officeDocument/2006/relationships/diagramLayout" Target="../diagrams/layout6.xml"/><Relationship Id="rId12" Type="http://schemas.openxmlformats.org/officeDocument/2006/relationships/image" Target="../media/image95.jpe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image" Target="../media/image65.png"/><Relationship Id="rId5" Type="http://schemas.openxmlformats.org/officeDocument/2006/relationships/image" Target="../media/image13.png"/><Relationship Id="rId10" Type="http://schemas.microsoft.com/office/2007/relationships/diagramDrawing" Target="../diagrams/drawing6.xml"/><Relationship Id="rId4" Type="http://schemas.openxmlformats.org/officeDocument/2006/relationships/image" Target="../media/image62.png"/><Relationship Id="rId9" Type="http://schemas.openxmlformats.org/officeDocument/2006/relationships/diagramColors" Target="../diagrams/colors6.xml"/></Relationships>
</file>

<file path=ppt/slides/_rels/slide42.xml.rels><?xml version="1.0" encoding="UTF-8" standalone="yes"?>
<Relationships xmlns="http://schemas.openxmlformats.org/package/2006/relationships"><Relationship Id="rId3" Type="http://schemas.openxmlformats.org/officeDocument/2006/relationships/hyperlink" Target="http://WWW.PROINVERSION.GOB.PE/" TargetMode="External"/><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hyperlink" Target="mailto:consultor119@proinversion.gob.pe" TargetMode="External"/><Relationship Id="rId13" Type="http://schemas.openxmlformats.org/officeDocument/2006/relationships/image" Target="../media/image102.jpg"/><Relationship Id="rId18" Type="http://schemas.openxmlformats.org/officeDocument/2006/relationships/image" Target="../media/image104.jpg"/><Relationship Id="rId3" Type="http://schemas.openxmlformats.org/officeDocument/2006/relationships/hyperlink" Target="http://www.proinversion.gob.pe/" TargetMode="External"/><Relationship Id="rId21" Type="http://schemas.openxmlformats.org/officeDocument/2006/relationships/image" Target="../media/image106.png"/><Relationship Id="rId7" Type="http://schemas.openxmlformats.org/officeDocument/2006/relationships/hyperlink" Target="mailto:hmaydana@proinversion.gob.pe" TargetMode="External"/><Relationship Id="rId12" Type="http://schemas.openxmlformats.org/officeDocument/2006/relationships/image" Target="../media/image101.jpg"/><Relationship Id="rId17" Type="http://schemas.openxmlformats.org/officeDocument/2006/relationships/image" Target="../media/image103.jpg"/><Relationship Id="rId2" Type="http://schemas.openxmlformats.org/officeDocument/2006/relationships/notesSlide" Target="../notesSlides/notesSlide9.xml"/><Relationship Id="rId16" Type="http://schemas.openxmlformats.org/officeDocument/2006/relationships/hyperlink" Target="mailto:mtalavera@proinversion.gob.pe" TargetMode="External"/><Relationship Id="rId20" Type="http://schemas.openxmlformats.org/officeDocument/2006/relationships/hyperlink" Target="mailto:lbravor@proinversion.gob.pe" TargetMode="External"/><Relationship Id="rId1" Type="http://schemas.openxmlformats.org/officeDocument/2006/relationships/slideLayout" Target="../slideLayouts/slideLayout17.xml"/><Relationship Id="rId6" Type="http://schemas.openxmlformats.org/officeDocument/2006/relationships/image" Target="../media/image98.png"/><Relationship Id="rId11" Type="http://schemas.openxmlformats.org/officeDocument/2006/relationships/image" Target="../media/image100.jpg"/><Relationship Id="rId5" Type="http://schemas.openxmlformats.org/officeDocument/2006/relationships/image" Target="../media/image97.png"/><Relationship Id="rId15" Type="http://schemas.openxmlformats.org/officeDocument/2006/relationships/hyperlink" Target="mailto:ndiaz@proinversion.gob.pe" TargetMode="External"/><Relationship Id="rId10" Type="http://schemas.openxmlformats.org/officeDocument/2006/relationships/hyperlink" Target="mailto:ctirado@proinversion.gob.pe" TargetMode="External"/><Relationship Id="rId19" Type="http://schemas.openxmlformats.org/officeDocument/2006/relationships/image" Target="../media/image105.jpg"/><Relationship Id="rId4" Type="http://schemas.openxmlformats.org/officeDocument/2006/relationships/image" Target="../media/image96.jpg"/><Relationship Id="rId9" Type="http://schemas.openxmlformats.org/officeDocument/2006/relationships/image" Target="../media/image99.jpg"/><Relationship Id="rId14" Type="http://schemas.openxmlformats.org/officeDocument/2006/relationships/hyperlink" Target="mailto:hpareja@proinversion.gob.pe" TargetMode="External"/><Relationship Id="rId22" Type="http://schemas.openxmlformats.org/officeDocument/2006/relationships/image" Target="../media/image107.png"/></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08.png"/><Relationship Id="rId1" Type="http://schemas.openxmlformats.org/officeDocument/2006/relationships/slideLayout" Target="../slideLayouts/slideLayout3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4655278" y="2332106"/>
            <a:ext cx="7303760" cy="583493"/>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s-ES" sz="3700" b="0" i="0" u="none" strike="noStrike" kern="1200" cap="none" spc="-55" normalizeH="0" baseline="0" noProof="0" dirty="0">
                <a:ln>
                  <a:noFill/>
                </a:ln>
                <a:solidFill>
                  <a:srgbClr val="333333"/>
                </a:solidFill>
                <a:effectLst/>
                <a:uLnTx/>
                <a:uFillTx/>
                <a:latin typeface="Arial Regular"/>
                <a:ea typeface="+mn-ea"/>
                <a:cs typeface="Trebuchet MS"/>
              </a:rPr>
              <a:t>EVENTO DE PROMOCIÓN</a:t>
            </a:r>
            <a:endParaRPr kumimoji="0" sz="3700" b="0" i="0" u="none" strike="noStrike" kern="1200" cap="none" spc="0" normalizeH="0" baseline="0" noProof="0" dirty="0">
              <a:ln>
                <a:noFill/>
              </a:ln>
              <a:solidFill>
                <a:prstClr val="black"/>
              </a:solidFill>
              <a:effectLst/>
              <a:uLnTx/>
              <a:uFillTx/>
              <a:latin typeface="Arial Regular"/>
              <a:ea typeface="+mn-ea"/>
              <a:cs typeface="Trebuchet MS"/>
            </a:endParaRPr>
          </a:p>
        </p:txBody>
      </p:sp>
      <p:sp>
        <p:nvSpPr>
          <p:cNvPr id="3" name="object 3"/>
          <p:cNvSpPr/>
          <p:nvPr/>
        </p:nvSpPr>
        <p:spPr>
          <a:xfrm>
            <a:off x="4573244" y="3001963"/>
            <a:ext cx="763270" cy="769620"/>
          </a:xfrm>
          <a:custGeom>
            <a:avLst/>
            <a:gdLst/>
            <a:ahLst/>
            <a:cxnLst/>
            <a:rect l="l" t="t" r="r" b="b"/>
            <a:pathLst>
              <a:path w="763270" h="769620">
                <a:moveTo>
                  <a:pt x="0" y="769013"/>
                </a:moveTo>
                <a:lnTo>
                  <a:pt x="0" y="0"/>
                </a:lnTo>
                <a:lnTo>
                  <a:pt x="762982" y="0"/>
                </a:lnTo>
              </a:path>
            </a:pathLst>
          </a:custGeom>
          <a:ln w="94269">
            <a:solidFill>
              <a:srgbClr val="0270B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4" name="object 4"/>
          <p:cNvSpPr txBox="1"/>
          <p:nvPr/>
        </p:nvSpPr>
        <p:spPr>
          <a:xfrm>
            <a:off x="4902550" y="3102449"/>
            <a:ext cx="10030460" cy="3246402"/>
          </a:xfrm>
          <a:prstGeom prst="rect">
            <a:avLst/>
          </a:prstGeom>
        </p:spPr>
        <p:txBody>
          <a:bodyPr vert="horz" wrap="square" lIns="0" tIns="243205" rIns="0" bIns="0" rtlCol="0">
            <a:spAutoFit/>
          </a:bodyPr>
          <a:lstStyle/>
          <a:p>
            <a:pPr marL="12700" marR="5080" lvl="0" indent="0" algn="l" defTabSz="914400" rtl="0" eaLnBrk="1" fontAlgn="auto" latinLnBrk="0" hangingPunct="1">
              <a:lnSpc>
                <a:spcPts val="7759"/>
              </a:lnSpc>
              <a:spcBef>
                <a:spcPts val="1915"/>
              </a:spcBef>
              <a:spcAft>
                <a:spcPts val="0"/>
              </a:spcAft>
              <a:buClrTx/>
              <a:buSzTx/>
              <a:buFontTx/>
              <a:buNone/>
              <a:tabLst/>
              <a:defRPr/>
            </a:pPr>
            <a:r>
              <a:rPr kumimoji="0" sz="6600" b="1" i="0" u="none" strike="noStrike" kern="1200" cap="none" spc="-270" normalizeH="0" baseline="0" noProof="0" dirty="0">
                <a:ln>
                  <a:noFill/>
                </a:ln>
                <a:solidFill>
                  <a:srgbClr val="0270B5"/>
                </a:solidFill>
                <a:effectLst/>
                <a:uLnTx/>
                <a:uFillTx/>
                <a:latin typeface="Arial Regular"/>
                <a:ea typeface="+mn-ea"/>
                <a:cs typeface="Trebuchet MS"/>
              </a:rPr>
              <a:t>PROYECTOS </a:t>
            </a:r>
            <a:r>
              <a:rPr kumimoji="0" sz="6600" b="1" i="0" u="none" strike="noStrike" kern="1200" cap="none" spc="-140" normalizeH="0" baseline="0" noProof="0" dirty="0">
                <a:ln>
                  <a:noFill/>
                </a:ln>
                <a:solidFill>
                  <a:srgbClr val="0270B5"/>
                </a:solidFill>
                <a:effectLst/>
                <a:uLnTx/>
                <a:uFillTx/>
                <a:latin typeface="Arial Regular"/>
                <a:ea typeface="+mn-ea"/>
                <a:cs typeface="Trebuchet MS"/>
              </a:rPr>
              <a:t>OXI </a:t>
            </a:r>
            <a:r>
              <a:rPr kumimoji="0" sz="6600" b="1" i="0" u="none" strike="noStrike" kern="1200" cap="none" spc="25" normalizeH="0" baseline="0" noProof="0" dirty="0">
                <a:ln>
                  <a:noFill/>
                </a:ln>
                <a:solidFill>
                  <a:srgbClr val="0270B5"/>
                </a:solidFill>
                <a:effectLst/>
                <a:uLnTx/>
                <a:uFillTx/>
                <a:latin typeface="Arial Regular"/>
                <a:ea typeface="+mn-ea"/>
                <a:cs typeface="Trebuchet MS"/>
              </a:rPr>
              <a:t>PARA  </a:t>
            </a:r>
            <a:r>
              <a:rPr kumimoji="0" sz="6600" b="1" i="0" u="none" strike="noStrike" kern="1200" cap="none" spc="-155" normalizeH="0" baseline="0" noProof="0" dirty="0">
                <a:ln>
                  <a:noFill/>
                </a:ln>
                <a:solidFill>
                  <a:srgbClr val="0270B5"/>
                </a:solidFill>
                <a:effectLst/>
                <a:uLnTx/>
                <a:uFillTx/>
                <a:latin typeface="Arial Regular"/>
                <a:ea typeface="+mn-ea"/>
                <a:cs typeface="Trebuchet MS"/>
              </a:rPr>
              <a:t>LA </a:t>
            </a:r>
            <a:r>
              <a:rPr kumimoji="0" sz="6600" b="1" i="0" u="none" strike="noStrike" kern="1200" cap="none" spc="-225" normalizeH="0" baseline="0" noProof="0" dirty="0">
                <a:ln>
                  <a:noFill/>
                </a:ln>
                <a:solidFill>
                  <a:srgbClr val="0270B5"/>
                </a:solidFill>
                <a:effectLst/>
                <a:uLnTx/>
                <a:uFillTx/>
                <a:latin typeface="Arial Regular"/>
                <a:ea typeface="+mn-ea"/>
                <a:cs typeface="Trebuchet MS"/>
              </a:rPr>
              <a:t>GESTIÓN</a:t>
            </a:r>
            <a:r>
              <a:rPr kumimoji="0" sz="6600" b="1" i="0" u="none" strike="noStrike" kern="1200" cap="none" spc="-894" normalizeH="0" baseline="0" noProof="0" dirty="0">
                <a:ln>
                  <a:noFill/>
                </a:ln>
                <a:solidFill>
                  <a:srgbClr val="0270B5"/>
                </a:solidFill>
                <a:effectLst/>
                <a:uLnTx/>
                <a:uFillTx/>
                <a:latin typeface="Arial Regular"/>
                <a:ea typeface="+mn-ea"/>
                <a:cs typeface="Trebuchet MS"/>
              </a:rPr>
              <a:t> </a:t>
            </a:r>
            <a:r>
              <a:rPr kumimoji="0" sz="6600" b="1" i="0" u="none" strike="noStrike" kern="1200" cap="none" spc="-195" normalizeH="0" baseline="0" noProof="0" dirty="0">
                <a:ln>
                  <a:noFill/>
                </a:ln>
                <a:solidFill>
                  <a:srgbClr val="0270B5"/>
                </a:solidFill>
                <a:effectLst/>
                <a:uLnTx/>
                <a:uFillTx/>
                <a:latin typeface="Arial Regular"/>
                <a:ea typeface="+mn-ea"/>
                <a:cs typeface="Trebuchet MS"/>
              </a:rPr>
              <a:t>INTEGRAL  </a:t>
            </a:r>
            <a:r>
              <a:rPr kumimoji="0" sz="6600" b="1" i="0" u="none" strike="noStrike" kern="1200" cap="none" spc="-225" normalizeH="0" baseline="0" noProof="0" dirty="0">
                <a:ln>
                  <a:noFill/>
                </a:ln>
                <a:solidFill>
                  <a:srgbClr val="0270B5"/>
                </a:solidFill>
                <a:effectLst/>
                <a:uLnTx/>
                <a:uFillTx/>
                <a:latin typeface="Arial Regular"/>
                <a:ea typeface="+mn-ea"/>
                <a:cs typeface="Trebuchet MS"/>
              </a:rPr>
              <a:t>DE </a:t>
            </a:r>
            <a:r>
              <a:rPr kumimoji="0" sz="6600" b="1" i="0" u="none" strike="noStrike" kern="1200" cap="none" spc="-85" normalizeH="0" baseline="0" noProof="0" dirty="0">
                <a:ln>
                  <a:noFill/>
                </a:ln>
                <a:solidFill>
                  <a:srgbClr val="0270B5"/>
                </a:solidFill>
                <a:effectLst/>
                <a:uLnTx/>
                <a:uFillTx/>
                <a:latin typeface="Arial Regular"/>
                <a:ea typeface="+mn-ea"/>
                <a:cs typeface="Trebuchet MS"/>
              </a:rPr>
              <a:t>RESIDUOS</a:t>
            </a:r>
            <a:r>
              <a:rPr kumimoji="0" sz="6600" b="1" i="0" u="none" strike="noStrike" kern="1200" cap="none" spc="-825" normalizeH="0" baseline="0" noProof="0" dirty="0">
                <a:ln>
                  <a:noFill/>
                </a:ln>
                <a:solidFill>
                  <a:srgbClr val="0270B5"/>
                </a:solidFill>
                <a:effectLst/>
                <a:uLnTx/>
                <a:uFillTx/>
                <a:latin typeface="Arial Regular"/>
                <a:ea typeface="+mn-ea"/>
                <a:cs typeface="Trebuchet MS"/>
              </a:rPr>
              <a:t> </a:t>
            </a:r>
            <a:r>
              <a:rPr kumimoji="0" sz="6600" b="1" i="0" u="none" strike="noStrike" kern="1200" cap="none" spc="-160" normalizeH="0" baseline="0" noProof="0" dirty="0">
                <a:ln>
                  <a:noFill/>
                </a:ln>
                <a:solidFill>
                  <a:srgbClr val="0270B5"/>
                </a:solidFill>
                <a:effectLst/>
                <a:uLnTx/>
                <a:uFillTx/>
                <a:latin typeface="Arial Regular"/>
                <a:ea typeface="+mn-ea"/>
                <a:cs typeface="Trebuchet MS"/>
              </a:rPr>
              <a:t>SÓLIDOS</a:t>
            </a:r>
            <a:endParaRPr kumimoji="0" sz="6600" b="1" i="0" u="none" strike="noStrike" kern="1200" cap="none" spc="0" normalizeH="0" baseline="0" noProof="0" dirty="0">
              <a:ln>
                <a:noFill/>
              </a:ln>
              <a:solidFill>
                <a:prstClr val="black"/>
              </a:solidFill>
              <a:effectLst/>
              <a:uLnTx/>
              <a:uFillTx/>
              <a:latin typeface="Arial Regular"/>
              <a:ea typeface="+mn-ea"/>
              <a:cs typeface="Trebuchet MS"/>
            </a:endParaRPr>
          </a:p>
        </p:txBody>
      </p:sp>
      <p:sp>
        <p:nvSpPr>
          <p:cNvPr id="5" name="object 5"/>
          <p:cNvSpPr/>
          <p:nvPr/>
        </p:nvSpPr>
        <p:spPr>
          <a:xfrm>
            <a:off x="10052050" y="9098641"/>
            <a:ext cx="0" cy="1461135"/>
          </a:xfrm>
          <a:custGeom>
            <a:avLst/>
            <a:gdLst/>
            <a:ahLst/>
            <a:cxnLst/>
            <a:rect l="l" t="t" r="r" b="b"/>
            <a:pathLst>
              <a:path h="1461134">
                <a:moveTo>
                  <a:pt x="0" y="0"/>
                </a:moveTo>
                <a:lnTo>
                  <a:pt x="0" y="1461138"/>
                </a:lnTo>
              </a:path>
            </a:pathLst>
          </a:custGeom>
          <a:ln w="47129">
            <a:solidFill>
              <a:srgbClr val="06AA9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8" name="object 8"/>
          <p:cNvSpPr/>
          <p:nvPr/>
        </p:nvSpPr>
        <p:spPr>
          <a:xfrm>
            <a:off x="6397779" y="9269796"/>
            <a:ext cx="1102360" cy="1102360"/>
          </a:xfrm>
          <a:custGeom>
            <a:avLst/>
            <a:gdLst/>
            <a:ahLst/>
            <a:cxnLst/>
            <a:rect l="l" t="t" r="r" b="b"/>
            <a:pathLst>
              <a:path w="1102360" h="1102359">
                <a:moveTo>
                  <a:pt x="548245" y="0"/>
                </a:moveTo>
                <a:lnTo>
                  <a:pt x="501068" y="2023"/>
                </a:lnTo>
                <a:lnTo>
                  <a:pt x="454980" y="7991"/>
                </a:lnTo>
                <a:lnTo>
                  <a:pt x="410148" y="17737"/>
                </a:lnTo>
                <a:lnTo>
                  <a:pt x="366738" y="31094"/>
                </a:lnTo>
                <a:lnTo>
                  <a:pt x="324810" y="47947"/>
                </a:lnTo>
                <a:lnTo>
                  <a:pt x="284854" y="67968"/>
                </a:lnTo>
                <a:lnTo>
                  <a:pt x="246715" y="91151"/>
                </a:lnTo>
                <a:lnTo>
                  <a:pt x="210668" y="117275"/>
                </a:lnTo>
                <a:lnTo>
                  <a:pt x="176879" y="146173"/>
                </a:lnTo>
                <a:lnTo>
                  <a:pt x="145515" y="177677"/>
                </a:lnTo>
                <a:lnTo>
                  <a:pt x="116745" y="211620"/>
                </a:lnTo>
                <a:lnTo>
                  <a:pt x="90736" y="247835"/>
                </a:lnTo>
                <a:lnTo>
                  <a:pt x="67653" y="286153"/>
                </a:lnTo>
                <a:lnTo>
                  <a:pt x="47666" y="326409"/>
                </a:lnTo>
                <a:lnTo>
                  <a:pt x="30940" y="368434"/>
                </a:lnTo>
                <a:lnTo>
                  <a:pt x="17643" y="412062"/>
                </a:lnTo>
                <a:lnTo>
                  <a:pt x="7943" y="457124"/>
                </a:lnTo>
                <a:lnTo>
                  <a:pt x="2006" y="503453"/>
                </a:lnTo>
                <a:lnTo>
                  <a:pt x="0" y="550883"/>
                </a:lnTo>
                <a:lnTo>
                  <a:pt x="2005" y="598353"/>
                </a:lnTo>
                <a:lnTo>
                  <a:pt x="7886" y="644650"/>
                </a:lnTo>
                <a:lnTo>
                  <a:pt x="17480" y="689618"/>
                </a:lnTo>
                <a:lnTo>
                  <a:pt x="30622" y="733103"/>
                </a:lnTo>
                <a:lnTo>
                  <a:pt x="47149" y="774950"/>
                </a:lnTo>
                <a:lnTo>
                  <a:pt x="66899" y="815005"/>
                </a:lnTo>
                <a:lnTo>
                  <a:pt x="89707" y="853113"/>
                </a:lnTo>
                <a:lnTo>
                  <a:pt x="115410" y="889118"/>
                </a:lnTo>
                <a:lnTo>
                  <a:pt x="143845" y="922867"/>
                </a:lnTo>
                <a:lnTo>
                  <a:pt x="174847" y="954204"/>
                </a:lnTo>
                <a:lnTo>
                  <a:pt x="208255" y="982975"/>
                </a:lnTo>
                <a:lnTo>
                  <a:pt x="243904" y="1009025"/>
                </a:lnTo>
                <a:lnTo>
                  <a:pt x="281631" y="1032199"/>
                </a:lnTo>
                <a:lnTo>
                  <a:pt x="321272" y="1052342"/>
                </a:lnTo>
                <a:lnTo>
                  <a:pt x="362664" y="1069301"/>
                </a:lnTo>
                <a:lnTo>
                  <a:pt x="405644" y="1082919"/>
                </a:lnTo>
                <a:lnTo>
                  <a:pt x="450048" y="1093042"/>
                </a:lnTo>
                <a:lnTo>
                  <a:pt x="495713" y="1099516"/>
                </a:lnTo>
                <a:lnTo>
                  <a:pt x="542475" y="1102186"/>
                </a:lnTo>
                <a:lnTo>
                  <a:pt x="591311" y="1100833"/>
                </a:lnTo>
                <a:lnTo>
                  <a:pt x="638836" y="1095401"/>
                </a:lnTo>
                <a:lnTo>
                  <a:pt x="684901" y="1086075"/>
                </a:lnTo>
                <a:lnTo>
                  <a:pt x="729358" y="1073043"/>
                </a:lnTo>
                <a:lnTo>
                  <a:pt x="772058" y="1056490"/>
                </a:lnTo>
                <a:lnTo>
                  <a:pt x="812852" y="1036603"/>
                </a:lnTo>
                <a:lnTo>
                  <a:pt x="851593" y="1013569"/>
                </a:lnTo>
                <a:lnTo>
                  <a:pt x="888131" y="987573"/>
                </a:lnTo>
                <a:lnTo>
                  <a:pt x="922319" y="958803"/>
                </a:lnTo>
                <a:lnTo>
                  <a:pt x="954006" y="927444"/>
                </a:lnTo>
                <a:lnTo>
                  <a:pt x="983045" y="893683"/>
                </a:lnTo>
                <a:lnTo>
                  <a:pt x="1009288" y="857706"/>
                </a:lnTo>
                <a:lnTo>
                  <a:pt x="1032585" y="819699"/>
                </a:lnTo>
                <a:lnTo>
                  <a:pt x="1052788" y="779850"/>
                </a:lnTo>
                <a:lnTo>
                  <a:pt x="1069749" y="738344"/>
                </a:lnTo>
                <a:lnTo>
                  <a:pt x="1083319" y="695367"/>
                </a:lnTo>
                <a:lnTo>
                  <a:pt x="1093349" y="651107"/>
                </a:lnTo>
                <a:lnTo>
                  <a:pt x="1099691" y="605749"/>
                </a:lnTo>
                <a:lnTo>
                  <a:pt x="1102196" y="559480"/>
                </a:lnTo>
                <a:lnTo>
                  <a:pt x="1100669" y="511030"/>
                </a:lnTo>
                <a:lnTo>
                  <a:pt x="1095077" y="463743"/>
                </a:lnTo>
                <a:lnTo>
                  <a:pt x="1085595" y="417787"/>
                </a:lnTo>
                <a:lnTo>
                  <a:pt x="1072400" y="373329"/>
                </a:lnTo>
                <a:lnTo>
                  <a:pt x="1055666" y="330536"/>
                </a:lnTo>
                <a:lnTo>
                  <a:pt x="1035570" y="289575"/>
                </a:lnTo>
                <a:lnTo>
                  <a:pt x="1012287" y="250615"/>
                </a:lnTo>
                <a:lnTo>
                  <a:pt x="985993" y="213821"/>
                </a:lnTo>
                <a:lnTo>
                  <a:pt x="956864" y="179363"/>
                </a:lnTo>
                <a:lnTo>
                  <a:pt x="925074" y="147406"/>
                </a:lnTo>
                <a:lnTo>
                  <a:pt x="890800" y="118119"/>
                </a:lnTo>
                <a:lnTo>
                  <a:pt x="854217" y="91668"/>
                </a:lnTo>
                <a:lnTo>
                  <a:pt x="815501" y="68222"/>
                </a:lnTo>
                <a:lnTo>
                  <a:pt x="774827" y="47947"/>
                </a:lnTo>
                <a:lnTo>
                  <a:pt x="732372" y="31010"/>
                </a:lnTo>
                <a:lnTo>
                  <a:pt x="688311" y="17580"/>
                </a:lnTo>
                <a:lnTo>
                  <a:pt x="642818" y="7823"/>
                </a:lnTo>
                <a:lnTo>
                  <a:pt x="596071" y="1907"/>
                </a:lnTo>
                <a:lnTo>
                  <a:pt x="548245"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9" name="object 9"/>
          <p:cNvSpPr/>
          <p:nvPr/>
        </p:nvSpPr>
        <p:spPr>
          <a:xfrm>
            <a:off x="6600399" y="9456644"/>
            <a:ext cx="697230" cy="590550"/>
          </a:xfrm>
          <a:custGeom>
            <a:avLst/>
            <a:gdLst/>
            <a:ahLst/>
            <a:cxnLst/>
            <a:rect l="l" t="t" r="r" b="b"/>
            <a:pathLst>
              <a:path w="697230" h="590550">
                <a:moveTo>
                  <a:pt x="121533" y="276413"/>
                </a:moveTo>
                <a:lnTo>
                  <a:pt x="81987" y="276413"/>
                </a:lnTo>
                <a:lnTo>
                  <a:pt x="81400" y="276664"/>
                </a:lnTo>
                <a:lnTo>
                  <a:pt x="78311" y="277638"/>
                </a:lnTo>
                <a:lnTo>
                  <a:pt x="39521" y="295811"/>
                </a:lnTo>
                <a:lnTo>
                  <a:pt x="7415" y="337813"/>
                </a:lnTo>
                <a:lnTo>
                  <a:pt x="0" y="383184"/>
                </a:lnTo>
                <a:lnTo>
                  <a:pt x="1386" y="407438"/>
                </a:lnTo>
                <a:lnTo>
                  <a:pt x="5194" y="455898"/>
                </a:lnTo>
                <a:lnTo>
                  <a:pt x="9700" y="497074"/>
                </a:lnTo>
                <a:lnTo>
                  <a:pt x="24700" y="546048"/>
                </a:lnTo>
                <a:lnTo>
                  <a:pt x="52218" y="577851"/>
                </a:lnTo>
                <a:lnTo>
                  <a:pt x="107736" y="589745"/>
                </a:lnTo>
                <a:lnTo>
                  <a:pt x="128850" y="590132"/>
                </a:lnTo>
                <a:lnTo>
                  <a:pt x="150089" y="588120"/>
                </a:lnTo>
                <a:lnTo>
                  <a:pt x="156623" y="587105"/>
                </a:lnTo>
                <a:lnTo>
                  <a:pt x="163084" y="585607"/>
                </a:lnTo>
                <a:lnTo>
                  <a:pt x="169523" y="584351"/>
                </a:lnTo>
                <a:lnTo>
                  <a:pt x="169450" y="581963"/>
                </a:lnTo>
                <a:lnTo>
                  <a:pt x="159842" y="534559"/>
                </a:lnTo>
                <a:lnTo>
                  <a:pt x="150497" y="487755"/>
                </a:lnTo>
                <a:lnTo>
                  <a:pt x="141691" y="440853"/>
                </a:lnTo>
                <a:lnTo>
                  <a:pt x="133827" y="393782"/>
                </a:lnTo>
                <a:lnTo>
                  <a:pt x="127305" y="346473"/>
                </a:lnTo>
                <a:lnTo>
                  <a:pt x="122207" y="295811"/>
                </a:lnTo>
                <a:lnTo>
                  <a:pt x="121533" y="276413"/>
                </a:lnTo>
                <a:close/>
              </a:path>
              <a:path w="697230" h="590550">
                <a:moveTo>
                  <a:pt x="542569" y="62354"/>
                </a:moveTo>
                <a:lnTo>
                  <a:pt x="345550" y="62354"/>
                </a:lnTo>
                <a:lnTo>
                  <a:pt x="379231" y="63602"/>
                </a:lnTo>
                <a:lnTo>
                  <a:pt x="412532" y="68660"/>
                </a:lnTo>
                <a:lnTo>
                  <a:pt x="478143" y="92844"/>
                </a:lnTo>
                <a:lnTo>
                  <a:pt x="531373" y="137105"/>
                </a:lnTo>
                <a:lnTo>
                  <a:pt x="564722" y="194915"/>
                </a:lnTo>
                <a:lnTo>
                  <a:pt x="575915" y="254325"/>
                </a:lnTo>
                <a:lnTo>
                  <a:pt x="575771" y="278381"/>
                </a:lnTo>
                <a:lnTo>
                  <a:pt x="572129" y="329955"/>
                </a:lnTo>
                <a:lnTo>
                  <a:pt x="566607" y="374444"/>
                </a:lnTo>
                <a:lnTo>
                  <a:pt x="559641" y="418732"/>
                </a:lnTo>
                <a:lnTo>
                  <a:pt x="551710" y="462878"/>
                </a:lnTo>
                <a:lnTo>
                  <a:pt x="539997" y="523083"/>
                </a:lnTo>
                <a:lnTo>
                  <a:pt x="527868" y="583712"/>
                </a:lnTo>
                <a:lnTo>
                  <a:pt x="529292" y="584236"/>
                </a:lnTo>
                <a:lnTo>
                  <a:pt x="530266" y="584717"/>
                </a:lnTo>
                <a:lnTo>
                  <a:pt x="531292" y="584969"/>
                </a:lnTo>
                <a:lnTo>
                  <a:pt x="556923" y="589243"/>
                </a:lnTo>
                <a:lnTo>
                  <a:pt x="582474" y="590021"/>
                </a:lnTo>
                <a:lnTo>
                  <a:pt x="607922" y="587610"/>
                </a:lnTo>
                <a:lnTo>
                  <a:pt x="647603" y="576058"/>
                </a:lnTo>
                <a:lnTo>
                  <a:pt x="673741" y="544171"/>
                </a:lnTo>
                <a:lnTo>
                  <a:pt x="687058" y="501144"/>
                </a:lnTo>
                <a:lnTo>
                  <a:pt x="693445" y="444959"/>
                </a:lnTo>
                <a:lnTo>
                  <a:pt x="696687" y="399059"/>
                </a:lnTo>
                <a:lnTo>
                  <a:pt x="697130" y="376116"/>
                </a:lnTo>
                <a:lnTo>
                  <a:pt x="691854" y="342040"/>
                </a:lnTo>
                <a:lnTo>
                  <a:pt x="677035" y="314062"/>
                </a:lnTo>
                <a:lnTo>
                  <a:pt x="653411" y="292738"/>
                </a:lnTo>
                <a:lnTo>
                  <a:pt x="621719" y="278622"/>
                </a:lnTo>
                <a:lnTo>
                  <a:pt x="616379" y="277072"/>
                </a:lnTo>
                <a:lnTo>
                  <a:pt x="614578" y="275167"/>
                </a:lnTo>
                <a:lnTo>
                  <a:pt x="615038" y="269376"/>
                </a:lnTo>
                <a:lnTo>
                  <a:pt x="615971" y="236421"/>
                </a:lnTo>
                <a:lnTo>
                  <a:pt x="613359" y="203940"/>
                </a:lnTo>
                <a:lnTo>
                  <a:pt x="607027" y="171994"/>
                </a:lnTo>
                <a:lnTo>
                  <a:pt x="596798" y="140647"/>
                </a:lnTo>
                <a:lnTo>
                  <a:pt x="576673" y="101221"/>
                </a:lnTo>
                <a:lnTo>
                  <a:pt x="549997" y="68292"/>
                </a:lnTo>
                <a:lnTo>
                  <a:pt x="542569" y="62354"/>
                </a:lnTo>
                <a:close/>
              </a:path>
              <a:path w="697230" h="590550">
                <a:moveTo>
                  <a:pt x="349717" y="0"/>
                </a:moveTo>
                <a:lnTo>
                  <a:pt x="310469" y="1492"/>
                </a:lnTo>
                <a:lnTo>
                  <a:pt x="271610" y="6930"/>
                </a:lnTo>
                <a:lnTo>
                  <a:pt x="233186" y="16892"/>
                </a:lnTo>
                <a:lnTo>
                  <a:pt x="179150" y="42706"/>
                </a:lnTo>
                <a:lnTo>
                  <a:pt x="134624" y="82649"/>
                </a:lnTo>
                <a:lnTo>
                  <a:pt x="99370" y="143046"/>
                </a:lnTo>
                <a:lnTo>
                  <a:pt x="83725" y="211148"/>
                </a:lnTo>
                <a:lnTo>
                  <a:pt x="81713" y="260069"/>
                </a:lnTo>
                <a:lnTo>
                  <a:pt x="81348" y="276653"/>
                </a:lnTo>
                <a:lnTo>
                  <a:pt x="81987" y="276413"/>
                </a:lnTo>
                <a:lnTo>
                  <a:pt x="121533" y="276413"/>
                </a:lnTo>
                <a:lnTo>
                  <a:pt x="121490" y="275167"/>
                </a:lnTo>
                <a:lnTo>
                  <a:pt x="131455" y="198737"/>
                </a:lnTo>
                <a:lnTo>
                  <a:pt x="150121" y="158402"/>
                </a:lnTo>
                <a:lnTo>
                  <a:pt x="178163" y="123919"/>
                </a:lnTo>
                <a:lnTo>
                  <a:pt x="215386" y="95277"/>
                </a:lnTo>
                <a:lnTo>
                  <a:pt x="261624" y="74406"/>
                </a:lnTo>
                <a:lnTo>
                  <a:pt x="311529" y="64419"/>
                </a:lnTo>
                <a:lnTo>
                  <a:pt x="345550" y="62354"/>
                </a:lnTo>
                <a:lnTo>
                  <a:pt x="542569" y="62354"/>
                </a:lnTo>
                <a:lnTo>
                  <a:pt x="516880" y="41816"/>
                </a:lnTo>
                <a:lnTo>
                  <a:pt x="477430" y="21750"/>
                </a:lnTo>
                <a:lnTo>
                  <a:pt x="434126" y="8566"/>
                </a:lnTo>
                <a:lnTo>
                  <a:pt x="389307" y="1876"/>
                </a:lnTo>
                <a:lnTo>
                  <a:pt x="34971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0" name="object 10"/>
          <p:cNvSpPr/>
          <p:nvPr/>
        </p:nvSpPr>
        <p:spPr>
          <a:xfrm>
            <a:off x="6952185" y="9885728"/>
            <a:ext cx="0" cy="365760"/>
          </a:xfrm>
          <a:custGeom>
            <a:avLst/>
            <a:gdLst/>
            <a:ahLst/>
            <a:cxnLst/>
            <a:rect l="l" t="t" r="r" b="b"/>
            <a:pathLst>
              <a:path h="365759">
                <a:moveTo>
                  <a:pt x="0" y="0"/>
                </a:moveTo>
                <a:lnTo>
                  <a:pt x="0" y="365287"/>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1" name="object 11"/>
          <p:cNvSpPr/>
          <p:nvPr/>
        </p:nvSpPr>
        <p:spPr>
          <a:xfrm>
            <a:off x="6836954" y="9834670"/>
            <a:ext cx="224154" cy="128270"/>
          </a:xfrm>
          <a:custGeom>
            <a:avLst/>
            <a:gdLst/>
            <a:ahLst/>
            <a:cxnLst/>
            <a:rect l="l" t="t" r="r" b="b"/>
            <a:pathLst>
              <a:path w="224155" h="128270">
                <a:moveTo>
                  <a:pt x="0" y="127650"/>
                </a:moveTo>
                <a:lnTo>
                  <a:pt x="111944" y="0"/>
                </a:lnTo>
                <a:lnTo>
                  <a:pt x="223878" y="121765"/>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6" name="object 16"/>
          <p:cNvSpPr/>
          <p:nvPr/>
        </p:nvSpPr>
        <p:spPr>
          <a:xfrm>
            <a:off x="10509250" y="9247534"/>
            <a:ext cx="1102360" cy="1102360"/>
          </a:xfrm>
          <a:custGeom>
            <a:avLst/>
            <a:gdLst/>
            <a:ahLst/>
            <a:cxnLst/>
            <a:rect l="l" t="t" r="r" b="b"/>
            <a:pathLst>
              <a:path w="1102359" h="1102359">
                <a:moveTo>
                  <a:pt x="548245" y="0"/>
                </a:moveTo>
                <a:lnTo>
                  <a:pt x="501068" y="2023"/>
                </a:lnTo>
                <a:lnTo>
                  <a:pt x="454980" y="7991"/>
                </a:lnTo>
                <a:lnTo>
                  <a:pt x="410148" y="17737"/>
                </a:lnTo>
                <a:lnTo>
                  <a:pt x="366738" y="31094"/>
                </a:lnTo>
                <a:lnTo>
                  <a:pt x="324810" y="47947"/>
                </a:lnTo>
                <a:lnTo>
                  <a:pt x="284854" y="67968"/>
                </a:lnTo>
                <a:lnTo>
                  <a:pt x="246715" y="91151"/>
                </a:lnTo>
                <a:lnTo>
                  <a:pt x="210668" y="117275"/>
                </a:lnTo>
                <a:lnTo>
                  <a:pt x="176879" y="146173"/>
                </a:lnTo>
                <a:lnTo>
                  <a:pt x="145515" y="177677"/>
                </a:lnTo>
                <a:lnTo>
                  <a:pt x="116745" y="211620"/>
                </a:lnTo>
                <a:lnTo>
                  <a:pt x="90736" y="247835"/>
                </a:lnTo>
                <a:lnTo>
                  <a:pt x="67653" y="286153"/>
                </a:lnTo>
                <a:lnTo>
                  <a:pt x="47666" y="326409"/>
                </a:lnTo>
                <a:lnTo>
                  <a:pt x="30940" y="368434"/>
                </a:lnTo>
                <a:lnTo>
                  <a:pt x="17643" y="412062"/>
                </a:lnTo>
                <a:lnTo>
                  <a:pt x="7943" y="457124"/>
                </a:lnTo>
                <a:lnTo>
                  <a:pt x="2006" y="503453"/>
                </a:lnTo>
                <a:lnTo>
                  <a:pt x="0" y="550883"/>
                </a:lnTo>
                <a:lnTo>
                  <a:pt x="2005" y="598353"/>
                </a:lnTo>
                <a:lnTo>
                  <a:pt x="7886" y="644650"/>
                </a:lnTo>
                <a:lnTo>
                  <a:pt x="17480" y="689618"/>
                </a:lnTo>
                <a:lnTo>
                  <a:pt x="30622" y="733103"/>
                </a:lnTo>
                <a:lnTo>
                  <a:pt x="47149" y="774950"/>
                </a:lnTo>
                <a:lnTo>
                  <a:pt x="66899" y="815005"/>
                </a:lnTo>
                <a:lnTo>
                  <a:pt x="89707" y="853113"/>
                </a:lnTo>
                <a:lnTo>
                  <a:pt x="115410" y="889118"/>
                </a:lnTo>
                <a:lnTo>
                  <a:pt x="143845" y="922867"/>
                </a:lnTo>
                <a:lnTo>
                  <a:pt x="174847" y="954204"/>
                </a:lnTo>
                <a:lnTo>
                  <a:pt x="208255" y="982975"/>
                </a:lnTo>
                <a:lnTo>
                  <a:pt x="243904" y="1009025"/>
                </a:lnTo>
                <a:lnTo>
                  <a:pt x="281631" y="1032199"/>
                </a:lnTo>
                <a:lnTo>
                  <a:pt x="321272" y="1052342"/>
                </a:lnTo>
                <a:lnTo>
                  <a:pt x="362664" y="1069301"/>
                </a:lnTo>
                <a:lnTo>
                  <a:pt x="405644" y="1082919"/>
                </a:lnTo>
                <a:lnTo>
                  <a:pt x="450048" y="1093042"/>
                </a:lnTo>
                <a:lnTo>
                  <a:pt x="495713" y="1099516"/>
                </a:lnTo>
                <a:lnTo>
                  <a:pt x="542475" y="1102186"/>
                </a:lnTo>
                <a:lnTo>
                  <a:pt x="591311" y="1100833"/>
                </a:lnTo>
                <a:lnTo>
                  <a:pt x="638836" y="1095401"/>
                </a:lnTo>
                <a:lnTo>
                  <a:pt x="684901" y="1086075"/>
                </a:lnTo>
                <a:lnTo>
                  <a:pt x="729358" y="1073043"/>
                </a:lnTo>
                <a:lnTo>
                  <a:pt x="772058" y="1056490"/>
                </a:lnTo>
                <a:lnTo>
                  <a:pt x="812852" y="1036603"/>
                </a:lnTo>
                <a:lnTo>
                  <a:pt x="851593" y="1013569"/>
                </a:lnTo>
                <a:lnTo>
                  <a:pt x="888131" y="987573"/>
                </a:lnTo>
                <a:lnTo>
                  <a:pt x="922319" y="958803"/>
                </a:lnTo>
                <a:lnTo>
                  <a:pt x="954006" y="927444"/>
                </a:lnTo>
                <a:lnTo>
                  <a:pt x="983045" y="893683"/>
                </a:lnTo>
                <a:lnTo>
                  <a:pt x="1009288" y="857706"/>
                </a:lnTo>
                <a:lnTo>
                  <a:pt x="1032585" y="819699"/>
                </a:lnTo>
                <a:lnTo>
                  <a:pt x="1052788" y="779850"/>
                </a:lnTo>
                <a:lnTo>
                  <a:pt x="1069749" y="738344"/>
                </a:lnTo>
                <a:lnTo>
                  <a:pt x="1083319" y="695367"/>
                </a:lnTo>
                <a:lnTo>
                  <a:pt x="1093349" y="651107"/>
                </a:lnTo>
                <a:lnTo>
                  <a:pt x="1099691" y="605749"/>
                </a:lnTo>
                <a:lnTo>
                  <a:pt x="1102196" y="559480"/>
                </a:lnTo>
                <a:lnTo>
                  <a:pt x="1100669" y="511030"/>
                </a:lnTo>
                <a:lnTo>
                  <a:pt x="1095077" y="463743"/>
                </a:lnTo>
                <a:lnTo>
                  <a:pt x="1085595" y="417787"/>
                </a:lnTo>
                <a:lnTo>
                  <a:pt x="1072400" y="373329"/>
                </a:lnTo>
                <a:lnTo>
                  <a:pt x="1055666" y="330536"/>
                </a:lnTo>
                <a:lnTo>
                  <a:pt x="1035570" y="289575"/>
                </a:lnTo>
                <a:lnTo>
                  <a:pt x="1012287" y="250615"/>
                </a:lnTo>
                <a:lnTo>
                  <a:pt x="985993" y="213821"/>
                </a:lnTo>
                <a:lnTo>
                  <a:pt x="956864" y="179363"/>
                </a:lnTo>
                <a:lnTo>
                  <a:pt x="925074" y="147406"/>
                </a:lnTo>
                <a:lnTo>
                  <a:pt x="890800" y="118119"/>
                </a:lnTo>
                <a:lnTo>
                  <a:pt x="854217" y="91668"/>
                </a:lnTo>
                <a:lnTo>
                  <a:pt x="815501" y="68222"/>
                </a:lnTo>
                <a:lnTo>
                  <a:pt x="774827" y="47947"/>
                </a:lnTo>
                <a:lnTo>
                  <a:pt x="732372" y="31010"/>
                </a:lnTo>
                <a:lnTo>
                  <a:pt x="688311" y="17580"/>
                </a:lnTo>
                <a:lnTo>
                  <a:pt x="642818" y="7823"/>
                </a:lnTo>
                <a:lnTo>
                  <a:pt x="596071" y="1907"/>
                </a:lnTo>
                <a:lnTo>
                  <a:pt x="548245"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7" name="object 17"/>
          <p:cNvSpPr/>
          <p:nvPr/>
        </p:nvSpPr>
        <p:spPr>
          <a:xfrm>
            <a:off x="10911760" y="9403820"/>
            <a:ext cx="322580" cy="271145"/>
          </a:xfrm>
          <a:custGeom>
            <a:avLst/>
            <a:gdLst/>
            <a:ahLst/>
            <a:cxnLst/>
            <a:rect l="l" t="t" r="r" b="b"/>
            <a:pathLst>
              <a:path w="322579" h="271145">
                <a:moveTo>
                  <a:pt x="161104" y="0"/>
                </a:moveTo>
                <a:lnTo>
                  <a:pt x="53987" y="10"/>
                </a:lnTo>
                <a:lnTo>
                  <a:pt x="15390" y="15496"/>
                </a:lnTo>
                <a:lnTo>
                  <a:pt x="0" y="53998"/>
                </a:lnTo>
                <a:lnTo>
                  <a:pt x="5" y="216904"/>
                </a:lnTo>
                <a:lnTo>
                  <a:pt x="15393" y="255581"/>
                </a:lnTo>
                <a:lnTo>
                  <a:pt x="54165" y="271070"/>
                </a:lnTo>
                <a:lnTo>
                  <a:pt x="107629" y="271086"/>
                </a:lnTo>
                <a:lnTo>
                  <a:pt x="268022" y="271070"/>
                </a:lnTo>
                <a:lnTo>
                  <a:pt x="289713" y="266994"/>
                </a:lnTo>
                <a:lnTo>
                  <a:pt x="306918" y="255696"/>
                </a:lnTo>
                <a:lnTo>
                  <a:pt x="318258" y="238543"/>
                </a:lnTo>
                <a:lnTo>
                  <a:pt x="322356" y="216904"/>
                </a:lnTo>
                <a:lnTo>
                  <a:pt x="322303" y="48019"/>
                </a:lnTo>
                <a:lnTo>
                  <a:pt x="303626" y="12397"/>
                </a:lnTo>
                <a:lnTo>
                  <a:pt x="16110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8" name="object 18"/>
          <p:cNvSpPr/>
          <p:nvPr/>
        </p:nvSpPr>
        <p:spPr>
          <a:xfrm>
            <a:off x="11259929" y="9418216"/>
            <a:ext cx="93777" cy="24398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19" name="object 19"/>
          <p:cNvSpPr/>
          <p:nvPr/>
        </p:nvSpPr>
        <p:spPr>
          <a:xfrm>
            <a:off x="10869228" y="9753059"/>
            <a:ext cx="149860" cy="292100"/>
          </a:xfrm>
          <a:custGeom>
            <a:avLst/>
            <a:gdLst/>
            <a:ahLst/>
            <a:cxnLst/>
            <a:rect l="l" t="t" r="r" b="b"/>
            <a:pathLst>
              <a:path w="149860" h="292100">
                <a:moveTo>
                  <a:pt x="62186" y="0"/>
                </a:moveTo>
                <a:lnTo>
                  <a:pt x="20564" y="22795"/>
                </a:lnTo>
                <a:lnTo>
                  <a:pt x="869" y="64971"/>
                </a:lnTo>
                <a:lnTo>
                  <a:pt x="108" y="140719"/>
                </a:lnTo>
                <a:lnTo>
                  <a:pt x="0" y="216475"/>
                </a:lnTo>
                <a:lnTo>
                  <a:pt x="6059" y="246171"/>
                </a:lnTo>
                <a:lnTo>
                  <a:pt x="22272" y="269722"/>
                </a:lnTo>
                <a:lnTo>
                  <a:pt x="45406" y="285416"/>
                </a:lnTo>
                <a:lnTo>
                  <a:pt x="72228" y="291540"/>
                </a:lnTo>
                <a:lnTo>
                  <a:pt x="100448" y="286782"/>
                </a:lnTo>
                <a:lnTo>
                  <a:pt x="141493" y="250350"/>
                </a:lnTo>
                <a:lnTo>
                  <a:pt x="149080" y="203736"/>
                </a:lnTo>
                <a:lnTo>
                  <a:pt x="149101" y="184360"/>
                </a:lnTo>
                <a:lnTo>
                  <a:pt x="148920" y="164977"/>
                </a:lnTo>
                <a:lnTo>
                  <a:pt x="148801" y="145597"/>
                </a:lnTo>
                <a:lnTo>
                  <a:pt x="149430" y="145597"/>
                </a:lnTo>
                <a:lnTo>
                  <a:pt x="149460" y="96032"/>
                </a:lnTo>
                <a:lnTo>
                  <a:pt x="147178" y="56856"/>
                </a:lnTo>
                <a:lnTo>
                  <a:pt x="117141" y="12627"/>
                </a:lnTo>
                <a:lnTo>
                  <a:pt x="91750" y="1306"/>
                </a:lnTo>
                <a:lnTo>
                  <a:pt x="6218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0" name="object 20"/>
          <p:cNvSpPr/>
          <p:nvPr/>
        </p:nvSpPr>
        <p:spPr>
          <a:xfrm>
            <a:off x="10809080" y="9956773"/>
            <a:ext cx="269240" cy="231775"/>
          </a:xfrm>
          <a:custGeom>
            <a:avLst/>
            <a:gdLst/>
            <a:ahLst/>
            <a:cxnLst/>
            <a:rect l="l" t="t" r="r" b="b"/>
            <a:pathLst>
              <a:path w="269239" h="231775">
                <a:moveTo>
                  <a:pt x="40543" y="199986"/>
                </a:moveTo>
                <a:lnTo>
                  <a:pt x="30856" y="200010"/>
                </a:lnTo>
                <a:lnTo>
                  <a:pt x="14470" y="200328"/>
                </a:lnTo>
                <a:lnTo>
                  <a:pt x="7392" y="202307"/>
                </a:lnTo>
                <a:lnTo>
                  <a:pt x="4963" y="214726"/>
                </a:lnTo>
                <a:lnTo>
                  <a:pt x="5528" y="222265"/>
                </a:lnTo>
                <a:lnTo>
                  <a:pt x="12292" y="229364"/>
                </a:lnTo>
                <a:lnTo>
                  <a:pt x="19528" y="231092"/>
                </a:lnTo>
                <a:lnTo>
                  <a:pt x="45272" y="231481"/>
                </a:lnTo>
                <a:lnTo>
                  <a:pt x="65302" y="231541"/>
                </a:lnTo>
                <a:lnTo>
                  <a:pt x="199241" y="231458"/>
                </a:lnTo>
                <a:lnTo>
                  <a:pt x="249594" y="231155"/>
                </a:lnTo>
                <a:lnTo>
                  <a:pt x="257028" y="229322"/>
                </a:lnTo>
                <a:lnTo>
                  <a:pt x="264180" y="222359"/>
                </a:lnTo>
                <a:lnTo>
                  <a:pt x="264735" y="214569"/>
                </a:lnTo>
                <a:lnTo>
                  <a:pt x="261897" y="201868"/>
                </a:lnTo>
                <a:lnTo>
                  <a:pt x="254494" y="200150"/>
                </a:lnTo>
                <a:lnTo>
                  <a:pt x="59914" y="200046"/>
                </a:lnTo>
                <a:lnTo>
                  <a:pt x="40543" y="199986"/>
                </a:lnTo>
                <a:close/>
              </a:path>
              <a:path w="269239" h="231775">
                <a:moveTo>
                  <a:pt x="199241" y="231458"/>
                </a:moveTo>
                <a:lnTo>
                  <a:pt x="105368" y="231458"/>
                </a:lnTo>
                <a:lnTo>
                  <a:pt x="174501" y="231503"/>
                </a:lnTo>
                <a:lnTo>
                  <a:pt x="199241" y="231458"/>
                </a:lnTo>
                <a:close/>
              </a:path>
              <a:path w="269239" h="231775">
                <a:moveTo>
                  <a:pt x="17381" y="0"/>
                </a:moveTo>
                <a:lnTo>
                  <a:pt x="2460" y="5936"/>
                </a:lnTo>
                <a:lnTo>
                  <a:pt x="0" y="12397"/>
                </a:lnTo>
                <a:lnTo>
                  <a:pt x="335" y="20449"/>
                </a:lnTo>
                <a:lnTo>
                  <a:pt x="17644" y="84536"/>
                </a:lnTo>
                <a:lnTo>
                  <a:pt x="64395" y="131126"/>
                </a:lnTo>
                <a:lnTo>
                  <a:pt x="104361" y="148633"/>
                </a:lnTo>
                <a:lnTo>
                  <a:pt x="118561" y="154215"/>
                </a:lnTo>
                <a:lnTo>
                  <a:pt x="118561" y="200046"/>
                </a:lnTo>
                <a:lnTo>
                  <a:pt x="151094" y="200046"/>
                </a:lnTo>
                <a:lnTo>
                  <a:pt x="151094" y="151283"/>
                </a:lnTo>
                <a:lnTo>
                  <a:pt x="160853" y="149094"/>
                </a:lnTo>
                <a:lnTo>
                  <a:pt x="193188" y="138256"/>
                </a:lnTo>
                <a:lnTo>
                  <a:pt x="220456" y="121230"/>
                </a:lnTo>
                <a:lnTo>
                  <a:pt x="220869" y="120795"/>
                </a:lnTo>
                <a:lnTo>
                  <a:pt x="130173" y="120795"/>
                </a:lnTo>
                <a:lnTo>
                  <a:pt x="89452" y="109965"/>
                </a:lnTo>
                <a:lnTo>
                  <a:pt x="47876" y="73796"/>
                </a:lnTo>
                <a:lnTo>
                  <a:pt x="31097" y="21004"/>
                </a:lnTo>
                <a:lnTo>
                  <a:pt x="30721" y="16418"/>
                </a:lnTo>
                <a:lnTo>
                  <a:pt x="29999" y="11298"/>
                </a:lnTo>
                <a:lnTo>
                  <a:pt x="23622" y="2209"/>
                </a:lnTo>
                <a:lnTo>
                  <a:pt x="17381" y="0"/>
                </a:lnTo>
                <a:close/>
              </a:path>
              <a:path w="269239" h="231775">
                <a:moveTo>
                  <a:pt x="203868" y="200026"/>
                </a:moveTo>
                <a:lnTo>
                  <a:pt x="151094" y="200046"/>
                </a:lnTo>
                <a:lnTo>
                  <a:pt x="227096" y="200046"/>
                </a:lnTo>
                <a:lnTo>
                  <a:pt x="203868" y="200026"/>
                </a:lnTo>
                <a:close/>
              </a:path>
              <a:path w="269239" h="231775">
                <a:moveTo>
                  <a:pt x="251018" y="62"/>
                </a:moveTo>
                <a:lnTo>
                  <a:pt x="245175" y="2973"/>
                </a:lnTo>
                <a:lnTo>
                  <a:pt x="239175" y="11853"/>
                </a:lnTo>
                <a:lnTo>
                  <a:pt x="238731" y="17695"/>
                </a:lnTo>
                <a:lnTo>
                  <a:pt x="238526" y="21004"/>
                </a:lnTo>
                <a:lnTo>
                  <a:pt x="227630" y="62515"/>
                </a:lnTo>
                <a:lnTo>
                  <a:pt x="203268" y="94618"/>
                </a:lnTo>
                <a:lnTo>
                  <a:pt x="169447" y="114862"/>
                </a:lnTo>
                <a:lnTo>
                  <a:pt x="130173" y="120795"/>
                </a:lnTo>
                <a:lnTo>
                  <a:pt x="220869" y="120795"/>
                </a:lnTo>
                <a:lnTo>
                  <a:pt x="259405" y="68259"/>
                </a:lnTo>
                <a:lnTo>
                  <a:pt x="268830" y="30735"/>
                </a:lnTo>
                <a:lnTo>
                  <a:pt x="269150" y="21004"/>
                </a:lnTo>
                <a:lnTo>
                  <a:pt x="269122" y="10146"/>
                </a:lnTo>
                <a:lnTo>
                  <a:pt x="265531" y="4942"/>
                </a:lnTo>
                <a:lnTo>
                  <a:pt x="251018" y="6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1" name="object 21"/>
          <p:cNvSpPr/>
          <p:nvPr/>
        </p:nvSpPr>
        <p:spPr>
          <a:xfrm>
            <a:off x="10670759" y="9409843"/>
            <a:ext cx="778510" cy="778510"/>
          </a:xfrm>
          <a:custGeom>
            <a:avLst/>
            <a:gdLst/>
            <a:ahLst/>
            <a:cxnLst/>
            <a:rect l="l" t="t" r="r" b="b"/>
            <a:pathLst>
              <a:path w="778509" h="778509">
                <a:moveTo>
                  <a:pt x="778422" y="0"/>
                </a:moveTo>
                <a:lnTo>
                  <a:pt x="0" y="778422"/>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4" name="object 24"/>
          <p:cNvSpPr txBox="1"/>
          <p:nvPr/>
        </p:nvSpPr>
        <p:spPr>
          <a:xfrm>
            <a:off x="11928727" y="9098641"/>
            <a:ext cx="2597785" cy="1420495"/>
          </a:xfrm>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AL INICIAR LA</a:t>
            </a:r>
            <a:r>
              <a:rPr kumimoji="0" sz="1850" b="0" i="0" u="none" strike="noStrike" kern="1200" cap="none" spc="-220"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SESIÓN,</a:t>
            </a:r>
            <a:endParaRPr kumimoji="0" sz="1850" b="0" i="0" u="none" strike="noStrike" kern="1200" cap="none" spc="0" normalizeH="0" baseline="0" noProof="0">
              <a:ln>
                <a:noFill/>
              </a:ln>
              <a:solidFill>
                <a:prstClr val="white"/>
              </a:solidFill>
              <a:effectLst/>
              <a:uLnTx/>
              <a:uFillTx/>
              <a:latin typeface="Arial"/>
              <a:ea typeface="+mn-ea"/>
              <a:cs typeface="Arial"/>
            </a:endParaRPr>
          </a:p>
          <a:p>
            <a:pPr marL="12700" marR="88265" lvl="0" indent="0" algn="l" defTabSz="914400" rtl="0" eaLnBrk="1" fontAlgn="auto" latinLnBrk="0" hangingPunct="1">
              <a:lnSpc>
                <a:spcPct val="100000"/>
              </a:lnSpc>
              <a:spcBef>
                <a:spcPts val="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MANTENGA </a:t>
            </a:r>
            <a:r>
              <a:rPr kumimoji="0" sz="1850" b="0" i="0" u="none" strike="noStrike" kern="1200" cap="none" spc="-5" normalizeH="0" baseline="0" noProof="0" dirty="0">
                <a:ln>
                  <a:noFill/>
                </a:ln>
                <a:solidFill>
                  <a:prstClr val="white"/>
                </a:solidFill>
                <a:effectLst/>
                <a:uLnTx/>
                <a:uFillTx/>
                <a:latin typeface="Arial"/>
                <a:ea typeface="+mn-ea"/>
                <a:cs typeface="Arial"/>
              </a:rPr>
              <a:t>LA  </a:t>
            </a:r>
            <a:r>
              <a:rPr kumimoji="0" sz="1850" b="1" i="0" u="none" strike="noStrike" kern="1200" cap="none" spc="0" normalizeH="0" baseline="0" noProof="0" dirty="0">
                <a:ln>
                  <a:noFill/>
                </a:ln>
                <a:solidFill>
                  <a:prstClr val="white"/>
                </a:solidFill>
                <a:effectLst/>
                <a:uLnTx/>
                <a:uFillTx/>
                <a:latin typeface="Arial"/>
                <a:ea typeface="+mn-ea"/>
                <a:cs typeface="Arial"/>
              </a:rPr>
              <a:t>CÁMARA </a:t>
            </a:r>
            <a:r>
              <a:rPr kumimoji="0" sz="1850" b="1" i="0" u="none" strike="noStrike" kern="1200" cap="none" spc="-20" normalizeH="0" baseline="0" noProof="0" dirty="0">
                <a:ln>
                  <a:noFill/>
                </a:ln>
                <a:solidFill>
                  <a:prstClr val="white"/>
                </a:solidFill>
                <a:effectLst/>
                <a:uLnTx/>
                <a:uFillTx/>
                <a:latin typeface="Arial"/>
                <a:ea typeface="+mn-ea"/>
                <a:cs typeface="Arial"/>
              </a:rPr>
              <a:t>APAGADA.  </a:t>
            </a:r>
            <a:r>
              <a:rPr kumimoji="0" sz="1850" b="0" i="0" u="none" strike="noStrike" kern="1200" cap="none" spc="0" normalizeH="0" baseline="0" noProof="0" dirty="0">
                <a:ln>
                  <a:noFill/>
                </a:ln>
                <a:solidFill>
                  <a:prstClr val="white"/>
                </a:solidFill>
                <a:effectLst/>
                <a:uLnTx/>
                <a:uFillTx/>
                <a:latin typeface="Arial"/>
                <a:ea typeface="+mn-ea"/>
                <a:cs typeface="Arial"/>
              </a:rPr>
              <a:t>SE SILENCIARÁN</a:t>
            </a:r>
            <a:r>
              <a:rPr kumimoji="0" sz="1850" b="0" i="0" u="none" strike="noStrike" kern="1200" cap="none" spc="-45" normalizeH="0" baseline="0" noProof="0" dirty="0">
                <a:ln>
                  <a:noFill/>
                </a:ln>
                <a:solidFill>
                  <a:prstClr val="white"/>
                </a:solidFill>
                <a:effectLst/>
                <a:uLnTx/>
                <a:uFillTx/>
                <a:latin typeface="Arial"/>
                <a:ea typeface="+mn-ea"/>
                <a:cs typeface="Arial"/>
              </a:rPr>
              <a:t> </a:t>
            </a:r>
            <a:r>
              <a:rPr kumimoji="0" sz="1850" b="0" i="0" u="none" strike="noStrike" kern="1200" cap="none" spc="-5" normalizeH="0" baseline="0" noProof="0" dirty="0">
                <a:ln>
                  <a:noFill/>
                </a:ln>
                <a:solidFill>
                  <a:prstClr val="white"/>
                </a:solidFill>
                <a:effectLst/>
                <a:uLnTx/>
                <a:uFillTx/>
                <a:latin typeface="Arial"/>
                <a:ea typeface="+mn-ea"/>
                <a:cs typeface="Arial"/>
              </a:rPr>
              <a:t>LOS  </a:t>
            </a:r>
            <a:r>
              <a:rPr kumimoji="0" sz="1850" b="0" i="0" u="none" strike="noStrike" kern="1200" cap="none" spc="0" normalizeH="0" baseline="0" noProof="0" dirty="0">
                <a:ln>
                  <a:noFill/>
                </a:ln>
                <a:solidFill>
                  <a:prstClr val="white"/>
                </a:solidFill>
                <a:effectLst/>
                <a:uLnTx/>
                <a:uFillTx/>
                <a:latin typeface="Arial"/>
                <a:ea typeface="+mn-ea"/>
                <a:cs typeface="Arial"/>
              </a:rPr>
              <a:t>MICRÓFONOS.</a:t>
            </a:r>
            <a:endParaRPr kumimoji="0" sz="1850" b="0" i="0" u="none" strike="noStrike" kern="1200" cap="none" spc="0" normalizeH="0" baseline="0" noProof="0">
              <a:ln>
                <a:noFill/>
              </a:ln>
              <a:solidFill>
                <a:prstClr val="white"/>
              </a:solidFill>
              <a:effectLst/>
              <a:uLnTx/>
              <a:uFillTx/>
              <a:latin typeface="Arial"/>
              <a:ea typeface="+mn-ea"/>
              <a:cs typeface="Arial"/>
            </a:endParaRPr>
          </a:p>
        </p:txBody>
      </p:sp>
      <p:sp>
        <p:nvSpPr>
          <p:cNvPr id="25" name="object 25"/>
          <p:cNvSpPr txBox="1"/>
          <p:nvPr/>
        </p:nvSpPr>
        <p:spPr>
          <a:xfrm>
            <a:off x="7796253" y="9247534"/>
            <a:ext cx="1457325" cy="1137285"/>
          </a:xfrm>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ACTIVE</a:t>
            </a: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EL </a:t>
            </a:r>
            <a:r>
              <a:rPr kumimoji="0" sz="1850" b="1" i="0" u="none" strike="noStrike" kern="1200" cap="none" spc="-5" normalizeH="0" baseline="0" noProof="0" dirty="0">
                <a:ln>
                  <a:noFill/>
                </a:ln>
                <a:solidFill>
                  <a:prstClr val="white"/>
                </a:solidFill>
                <a:effectLst/>
                <a:uLnTx/>
                <a:uFillTx/>
                <a:latin typeface="Arial"/>
                <a:ea typeface="+mn-ea"/>
                <a:cs typeface="Arial"/>
              </a:rPr>
              <a:t>AUDIO</a:t>
            </a:r>
            <a:r>
              <a:rPr kumimoji="0" sz="1850" b="0" i="0" u="none" strike="noStrike" kern="1200" cap="none" spc="-5"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EN EL</a:t>
            </a:r>
            <a:r>
              <a:rPr kumimoji="0" sz="1850" b="0" i="0" u="none" strike="noStrike" kern="1200" cap="none" spc="-140"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MENÚ  INFERIOR.</a:t>
            </a:r>
          </a:p>
        </p:txBody>
      </p:sp>
      <p:pic>
        <p:nvPicPr>
          <p:cNvPr id="1026" name="Picture 2" descr="Resultado de imagen para ministerio del ambi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33" t="16432" r="7406" b="17839"/>
          <a:stretch/>
        </p:blipFill>
        <p:spPr bwMode="auto">
          <a:xfrm>
            <a:off x="15229155" y="625475"/>
            <a:ext cx="4180503" cy="1349871"/>
          </a:xfrm>
          <a:prstGeom prst="rect">
            <a:avLst/>
          </a:prstGeom>
          <a:noFill/>
          <a:extLst>
            <a:ext uri="{909E8E84-426E-40DD-AFC4-6F175D3DCCD1}">
              <a14:hiddenFill xmlns:a14="http://schemas.microsoft.com/office/drawing/2010/main">
                <a:solidFill>
                  <a:srgbClr val="FFFFFF"/>
                </a:solidFill>
              </a14:hiddenFill>
            </a:ext>
          </a:extLst>
        </p:spPr>
      </p:pic>
      <p:pic>
        <p:nvPicPr>
          <p:cNvPr id="27" name="57 Imagen" descr="Image result for logo gobierno regional de cajamarca"/>
          <p:cNvPicPr/>
          <p:nvPr/>
        </p:nvPicPr>
        <p:blipFill rotWithShape="1">
          <a:blip r:embed="rId5" cstate="print">
            <a:extLst>
              <a:ext uri="{28A0092B-C50C-407E-A947-70E740481C1C}">
                <a14:useLocalDpi xmlns:a14="http://schemas.microsoft.com/office/drawing/2010/main" val="0"/>
              </a:ext>
            </a:extLst>
          </a:blip>
          <a:srcRect l="18538" t="11953" r="18196" b="26714"/>
          <a:stretch/>
        </p:blipFill>
        <p:spPr bwMode="auto">
          <a:xfrm>
            <a:off x="1136649" y="7196822"/>
            <a:ext cx="2133023" cy="967796"/>
          </a:xfrm>
          <a:prstGeom prst="rect">
            <a:avLst/>
          </a:prstGeom>
          <a:noFill/>
          <a:ln>
            <a:noFill/>
          </a:ln>
          <a:extLst>
            <a:ext uri="{53640926-AAD7-44D8-BBD7-CCE9431645EC}">
              <a14:shadowObscured xmlns:a14="http://schemas.microsoft.com/office/drawing/2010/main"/>
            </a:ext>
          </a:extLst>
        </p:spPr>
      </p:pic>
      <p:pic>
        <p:nvPicPr>
          <p:cNvPr id="28" name="Picture 4" descr="Resultado de imagen para GOBIERNO REGIONAL DE TUMB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773" y="7088678"/>
            <a:ext cx="2829411" cy="11311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GOBIERNO REGIONAL DE ANC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653" y="7196822"/>
            <a:ext cx="2381342" cy="9677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MUNICIPALIDAD PROVINCIAL DE 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2853" y="7164610"/>
            <a:ext cx="2889531" cy="979266"/>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p:cNvPicPr>
            <a:picLocks noChangeAspect="1"/>
          </p:cNvPicPr>
          <p:nvPr/>
        </p:nvPicPr>
        <p:blipFill>
          <a:blip r:embed="rId9"/>
          <a:stretch>
            <a:fillRect/>
          </a:stretch>
        </p:blipFill>
        <p:spPr>
          <a:xfrm>
            <a:off x="15706414" y="7196822"/>
            <a:ext cx="3225987" cy="967796"/>
          </a:xfrm>
          <a:prstGeom prst="rect">
            <a:avLst/>
          </a:prstGeom>
        </p:spPr>
      </p:pic>
    </p:spTree>
    <p:extLst>
      <p:ext uri="{BB962C8B-B14F-4D97-AF65-F5344CB8AC3E}">
        <p14:creationId xmlns:p14="http://schemas.microsoft.com/office/powerpoint/2010/main" val="267932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028901" y="397"/>
            <a:ext cx="7075199" cy="113085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_tradnl" sz="2968"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CuadroTexto 6"/>
          <p:cNvSpPr txBox="1"/>
          <p:nvPr/>
        </p:nvSpPr>
        <p:spPr>
          <a:xfrm>
            <a:off x="13028901" y="3766944"/>
            <a:ext cx="7075199" cy="4152419"/>
          </a:xfrm>
          <a:prstGeom prst="rect">
            <a:avLst/>
          </a:prstGeom>
          <a:solidFill>
            <a:schemeClr val="accent4">
              <a:lumMod val="75000"/>
            </a:schemeClr>
          </a:solid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 sz="6596" b="1" i="0" u="none" strike="noStrike" kern="1200" cap="none" spc="0" normalizeH="0" baseline="0" noProof="0" dirty="0">
                <a:ln>
                  <a:noFill/>
                </a:ln>
                <a:solidFill>
                  <a:prstClr val="white"/>
                </a:solidFill>
                <a:effectLst/>
                <a:uLnTx/>
                <a:uFillTx/>
                <a:latin typeface="Calibri" panose="020F0502020204030204"/>
                <a:ea typeface="+mn-ea"/>
                <a:cs typeface="+mn-cs"/>
              </a:rPr>
              <a:t>Recuperación de áreas degradadas por residuos sólidos</a:t>
            </a:r>
          </a:p>
        </p:txBody>
      </p:sp>
      <p:pic>
        <p:nvPicPr>
          <p:cNvPr id="10" name="Imagen 9"/>
          <p:cNvPicPr>
            <a:picLocks noChangeAspect="1"/>
          </p:cNvPicPr>
          <p:nvPr/>
        </p:nvPicPr>
        <p:blipFill>
          <a:blip r:embed="rId2"/>
          <a:stretch>
            <a:fillRect/>
          </a:stretch>
        </p:blipFill>
        <p:spPr>
          <a:xfrm>
            <a:off x="1" y="399"/>
            <a:ext cx="6621585" cy="4767543"/>
          </a:xfrm>
          <a:prstGeom prst="rect">
            <a:avLst/>
          </a:prstGeom>
        </p:spPr>
      </p:pic>
      <p:pic>
        <p:nvPicPr>
          <p:cNvPr id="2" name="Imagen 1"/>
          <p:cNvPicPr>
            <a:picLocks noChangeAspect="1"/>
          </p:cNvPicPr>
          <p:nvPr/>
        </p:nvPicPr>
        <p:blipFill>
          <a:blip r:embed="rId3"/>
          <a:stretch>
            <a:fillRect/>
          </a:stretch>
        </p:blipFill>
        <p:spPr>
          <a:xfrm>
            <a:off x="6621583" y="1262357"/>
            <a:ext cx="6407318" cy="4610756"/>
          </a:xfrm>
          <a:prstGeom prst="rect">
            <a:avLst/>
          </a:prstGeom>
        </p:spPr>
      </p:pic>
      <p:pic>
        <p:nvPicPr>
          <p:cNvPr id="1028" name="Picture 4" descr="Resultado de imagen para recuperación de areas degrad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 y="5126388"/>
            <a:ext cx="6622360" cy="47680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6618329" y="6413601"/>
            <a:ext cx="6410571" cy="4615611"/>
          </a:xfrm>
          <a:prstGeom prst="rect">
            <a:avLst/>
          </a:prstGeom>
        </p:spPr>
      </p:pic>
    </p:spTree>
    <p:extLst>
      <p:ext uri="{BB962C8B-B14F-4D97-AF65-F5344CB8AC3E}">
        <p14:creationId xmlns:p14="http://schemas.microsoft.com/office/powerpoint/2010/main" val="317454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77725" y="2527772"/>
          <a:ext cx="10025911" cy="6742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791059" y="140603"/>
            <a:ext cx="15681198" cy="1772564"/>
          </a:xfrm>
          <a:prstGeom prst="rect">
            <a:avLst/>
          </a:prstGeom>
        </p:spPr>
        <p:txBody>
          <a:bodyPr anchor="b">
            <a:normAutofit/>
          </a:bodyPr>
          <a:lstStyle>
            <a:defPPr>
              <a:defRPr lang="es-PE"/>
            </a:defPPr>
            <a:lvl1pPr algn="r">
              <a:lnSpc>
                <a:spcPct val="90000"/>
              </a:lnSpc>
              <a:spcBef>
                <a:spcPct val="0"/>
              </a:spcBef>
              <a:buNone/>
              <a:defRPr sz="3200" b="1">
                <a:solidFill>
                  <a:srgbClr val="C00000"/>
                </a:solidFill>
                <a:latin typeface="Bahnschrift SemiBold" panose="020B0502040204020203" pitchFamily="34" charset="0"/>
                <a:ea typeface="+mj-ea"/>
                <a:cs typeface="+mj-cs"/>
              </a:defRPr>
            </a:lvl1pPr>
          </a:lstStyle>
          <a:p>
            <a:pPr marL="0" marR="0" lvl="0" indent="0" algn="r" defTabSz="1507846" rtl="0" eaLnBrk="1" fontAlgn="auto" latinLnBrk="0" hangingPunct="1">
              <a:lnSpc>
                <a:spcPct val="90000"/>
              </a:lnSpc>
              <a:spcBef>
                <a:spcPct val="0"/>
              </a:spcBef>
              <a:spcAft>
                <a:spcPts val="0"/>
              </a:spcAft>
              <a:buClrTx/>
              <a:buSzTx/>
              <a:buFontTx/>
              <a:buNone/>
              <a:tabLst/>
              <a:defRPr/>
            </a:pPr>
            <a:r>
              <a:rPr kumimoji="0" lang="es-ES" sz="4617" b="1" i="0" u="none" strike="noStrike" kern="1200" cap="none" spc="0" normalizeH="0" baseline="0" noProof="0" dirty="0">
                <a:ln>
                  <a:noFill/>
                </a:ln>
                <a:solidFill>
                  <a:srgbClr val="C00000"/>
                </a:solidFill>
                <a:effectLst/>
                <a:uLnTx/>
                <a:uFillTx/>
                <a:latin typeface="Calibri" panose="020F0502020204030204"/>
                <a:ea typeface="+mj-ea"/>
                <a:cs typeface="+mj-cs"/>
              </a:rPr>
              <a:t>FOMENTO DE LAS INVERSIONES EN GESTIÓN INTEGRAL DE RESIDUOS SÓLIDOS</a:t>
            </a:r>
          </a:p>
        </p:txBody>
      </p:sp>
      <p:grpSp>
        <p:nvGrpSpPr>
          <p:cNvPr id="13" name="Grupo 12"/>
          <p:cNvGrpSpPr/>
          <p:nvPr/>
        </p:nvGrpSpPr>
        <p:grpSpPr>
          <a:xfrm>
            <a:off x="11187094" y="3044738"/>
            <a:ext cx="7193798" cy="5571706"/>
            <a:chOff x="5150653" y="3892727"/>
            <a:chExt cx="3488252" cy="2633284"/>
          </a:xfrm>
        </p:grpSpPr>
        <p:grpSp>
          <p:nvGrpSpPr>
            <p:cNvPr id="4" name="Grupo 3"/>
            <p:cNvGrpSpPr/>
            <p:nvPr/>
          </p:nvGrpSpPr>
          <p:grpSpPr>
            <a:xfrm>
              <a:off x="5150653" y="3892727"/>
              <a:ext cx="3488252" cy="2633284"/>
              <a:chOff x="2747086" y="848222"/>
              <a:chExt cx="6496492" cy="4954984"/>
            </a:xfrm>
          </p:grpSpPr>
          <p:pic>
            <p:nvPicPr>
              <p:cNvPr id="5" name="Picture 2" descr="Resultado de imagen para persona pensando png">
                <a:extLst>
                  <a:ext uri="{FF2B5EF4-FFF2-40B4-BE49-F238E27FC236}">
                    <a16:creationId xmlns:a16="http://schemas.microsoft.com/office/drawing/2014/main" id="{9A5BEC43-3833-4D16-83B0-8077C05518D5}"/>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1716" y="848222"/>
                <a:ext cx="4752870" cy="345474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7">
                <a:extLst>
                  <a:ext uri="{FF2B5EF4-FFF2-40B4-BE49-F238E27FC236}">
                    <a16:creationId xmlns:a16="http://schemas.microsoft.com/office/drawing/2014/main" id="{EF2D6F6E-3048-46F6-9D0D-CF8A9F990581}"/>
                  </a:ext>
                </a:extLst>
              </p:cNvPr>
              <p:cNvSpPr/>
              <p:nvPr/>
            </p:nvSpPr>
            <p:spPr>
              <a:xfrm>
                <a:off x="2747086" y="4390919"/>
                <a:ext cx="6496492" cy="1412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753923" rtl="0" eaLnBrk="1" fontAlgn="auto" latinLnBrk="0" hangingPunct="1">
                  <a:lnSpc>
                    <a:spcPct val="100000"/>
                  </a:lnSpc>
                  <a:spcBef>
                    <a:spcPts val="0"/>
                  </a:spcBef>
                  <a:spcAft>
                    <a:spcPts val="0"/>
                  </a:spcAft>
                  <a:buClrTx/>
                  <a:buSzTx/>
                  <a:buFontTx/>
                  <a:buNone/>
                  <a:tabLst/>
                  <a:defRPr/>
                </a:pPr>
                <a:endParaRPr kumimoji="0" lang="es-PE" sz="395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Rectángulo 6">
              <a:extLst>
                <a:ext uri="{FF2B5EF4-FFF2-40B4-BE49-F238E27FC236}">
                  <a16:creationId xmlns:a16="http://schemas.microsoft.com/office/drawing/2014/main" id="{2551FD50-706E-4F27-B256-04DC9945938D}"/>
                </a:ext>
              </a:extLst>
            </p:cNvPr>
            <p:cNvSpPr/>
            <p:nvPr/>
          </p:nvSpPr>
          <p:spPr>
            <a:xfrm>
              <a:off x="5150653" y="5889703"/>
              <a:ext cx="3406773" cy="42735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753923" rtl="0" eaLnBrk="1" fontAlgn="auto" latinLnBrk="0" hangingPunct="1">
                <a:lnSpc>
                  <a:spcPct val="100000"/>
                </a:lnSpc>
                <a:spcBef>
                  <a:spcPts val="0"/>
                </a:spcBef>
                <a:spcAft>
                  <a:spcPts val="0"/>
                </a:spcAft>
                <a:buClrTx/>
                <a:buSzTx/>
                <a:buFontTx/>
                <a:buNone/>
                <a:tabLst/>
                <a:defRPr/>
              </a:pPr>
              <a:r>
                <a:rPr kumimoji="0" lang="es-PE" sz="2638"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¿De que se trata estos proyectos y qué planteamos como solución?</a:t>
              </a:r>
            </a:p>
          </p:txBody>
        </p:sp>
        <p:pic>
          <p:nvPicPr>
            <p:cNvPr id="8" name="Imagen 7">
              <a:extLst>
                <a:ext uri="{FF2B5EF4-FFF2-40B4-BE49-F238E27FC236}">
                  <a16:creationId xmlns:a16="http://schemas.microsoft.com/office/drawing/2014/main" id="{2D0A427C-AE41-4963-AE3E-3F0C89C20C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570" t="2381" r="53756" b="69697"/>
            <a:stretch/>
          </p:blipFill>
          <p:spPr>
            <a:xfrm>
              <a:off x="5886364" y="4023423"/>
              <a:ext cx="364178" cy="391491"/>
            </a:xfrm>
            <a:prstGeom prst="rect">
              <a:avLst/>
            </a:prstGeom>
          </p:spPr>
        </p:pic>
        <p:pic>
          <p:nvPicPr>
            <p:cNvPr id="9" name="Imagen 8">
              <a:extLst>
                <a:ext uri="{FF2B5EF4-FFF2-40B4-BE49-F238E27FC236}">
                  <a16:creationId xmlns:a16="http://schemas.microsoft.com/office/drawing/2014/main" id="{2EEBA0AB-12DA-4550-BFF5-46FD97A6275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859" t="33766" r="53467" b="38312"/>
            <a:stretch/>
          </p:blipFill>
          <p:spPr>
            <a:xfrm>
              <a:off x="7587469" y="4747864"/>
              <a:ext cx="349452" cy="375660"/>
            </a:xfrm>
            <a:prstGeom prst="rect">
              <a:avLst/>
            </a:prstGeom>
          </p:spPr>
        </p:pic>
        <p:pic>
          <p:nvPicPr>
            <p:cNvPr id="10" name="Imagen 9">
              <a:extLst>
                <a:ext uri="{FF2B5EF4-FFF2-40B4-BE49-F238E27FC236}">
                  <a16:creationId xmlns:a16="http://schemas.microsoft.com/office/drawing/2014/main" id="{9EC33992-5DC2-4B5E-B0B3-960F858782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347" t="43723" r="6299" b="27807"/>
            <a:stretch/>
          </p:blipFill>
          <p:spPr>
            <a:xfrm>
              <a:off x="7286972" y="4070387"/>
              <a:ext cx="300496" cy="323032"/>
            </a:xfrm>
            <a:prstGeom prst="rect">
              <a:avLst/>
            </a:prstGeom>
          </p:spPr>
        </p:pic>
        <p:pic>
          <p:nvPicPr>
            <p:cNvPr id="11" name="Imagen 10">
              <a:extLst>
                <a:ext uri="{FF2B5EF4-FFF2-40B4-BE49-F238E27FC236}">
                  <a16:creationId xmlns:a16="http://schemas.microsoft.com/office/drawing/2014/main" id="{7639E164-F959-4A94-9C89-BEDD4FFE8F1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2092" t="65572" r="52554" b="5958"/>
            <a:stretch/>
          </p:blipFill>
          <p:spPr>
            <a:xfrm>
              <a:off x="6688842" y="3966965"/>
              <a:ext cx="287387" cy="308941"/>
            </a:xfrm>
            <a:prstGeom prst="rect">
              <a:avLst/>
            </a:prstGeom>
          </p:spPr>
        </p:pic>
        <p:pic>
          <p:nvPicPr>
            <p:cNvPr id="12" name="Imagen 11">
              <a:extLst>
                <a:ext uri="{FF2B5EF4-FFF2-40B4-BE49-F238E27FC236}">
                  <a16:creationId xmlns:a16="http://schemas.microsoft.com/office/drawing/2014/main" id="{2A3EC56F-888E-47F3-8381-673BBBFE7C0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3338" t="2515" r="11308" b="69015"/>
            <a:stretch/>
          </p:blipFill>
          <p:spPr>
            <a:xfrm>
              <a:off x="5693489" y="4659085"/>
              <a:ext cx="339805" cy="365291"/>
            </a:xfrm>
            <a:prstGeom prst="rect">
              <a:avLst/>
            </a:prstGeom>
          </p:spPr>
        </p:pic>
      </p:grpSp>
    </p:spTree>
    <p:extLst>
      <p:ext uri="{BB962C8B-B14F-4D97-AF65-F5344CB8AC3E}">
        <p14:creationId xmlns:p14="http://schemas.microsoft.com/office/powerpoint/2010/main" val="346473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1">
            <a:extLst>
              <a:ext uri="{FF2B5EF4-FFF2-40B4-BE49-F238E27FC236}">
                <a16:creationId xmlns:a16="http://schemas.microsoft.com/office/drawing/2014/main" id="{8D9C548C-C3AF-4B67-9852-07F4792A1EF0}"/>
              </a:ext>
            </a:extLst>
          </p:cNvPr>
          <p:cNvSpPr/>
          <p:nvPr/>
        </p:nvSpPr>
        <p:spPr bwMode="auto">
          <a:xfrm>
            <a:off x="9328656" y="5382560"/>
            <a:ext cx="2583171" cy="1006678"/>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8F5A7F83-9C4E-4CB8-B224-B735F8FCB2AB}"/>
              </a:ext>
            </a:extLst>
          </p:cNvPr>
          <p:cNvSpPr txBox="1">
            <a:spLocks/>
          </p:cNvSpPr>
          <p:nvPr/>
        </p:nvSpPr>
        <p:spPr>
          <a:xfrm>
            <a:off x="5073504" y="606171"/>
            <a:ext cx="14585434" cy="693250"/>
          </a:xfrm>
          <a:prstGeom prst="rect">
            <a:avLst/>
          </a:prstGeom>
        </p:spPr>
        <p:txBody>
          <a:bodyPr vert="horz" lIns="150781" tIns="75390" rIns="150781" bIns="753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507846" rtl="0" eaLnBrk="1" fontAlgn="auto" latinLnBrk="0" hangingPunct="1">
              <a:lnSpc>
                <a:spcPct val="90000"/>
              </a:lnSpc>
              <a:spcBef>
                <a:spcPct val="0"/>
              </a:spcBef>
              <a:spcAft>
                <a:spcPts val="0"/>
              </a:spcAft>
              <a:buClrTx/>
              <a:buSzTx/>
              <a:buFontTx/>
              <a:buNone/>
              <a:tabLst/>
              <a:defRPr/>
            </a:pPr>
            <a:r>
              <a:rPr kumimoji="0" lang="es-ES" sz="4617" b="1" i="0" u="none" strike="noStrike" kern="1200" cap="none" spc="0" normalizeH="0" baseline="0" noProof="0" dirty="0">
                <a:ln>
                  <a:noFill/>
                </a:ln>
                <a:solidFill>
                  <a:prstClr val="white">
                    <a:lumMod val="50000"/>
                  </a:prstClr>
                </a:solidFill>
                <a:effectLst/>
                <a:uLnTx/>
                <a:uFillTx/>
                <a:latin typeface="Calibri" panose="020F0502020204030204"/>
                <a:ea typeface="+mj-ea"/>
                <a:cs typeface="+mj-cs"/>
              </a:rPr>
              <a:t>Se plantea una Gestión Integral de los Residuos solidos</a:t>
            </a:r>
            <a:endParaRPr kumimoji="0" lang="es-PE" sz="4617" b="1" i="0" u="none" strike="noStrike" kern="1200" cap="none" spc="0" normalizeH="0" baseline="0" noProof="0" dirty="0">
              <a:ln>
                <a:noFill/>
              </a:ln>
              <a:solidFill>
                <a:prstClr val="white">
                  <a:lumMod val="50000"/>
                </a:prstClr>
              </a:solidFill>
              <a:effectLst/>
              <a:uLnTx/>
              <a:uFillTx/>
              <a:latin typeface="Calibri" panose="020F0502020204030204"/>
              <a:ea typeface="+mj-ea"/>
              <a:cs typeface="+mj-cs"/>
            </a:endParaRPr>
          </a:p>
        </p:txBody>
      </p:sp>
      <p:cxnSp>
        <p:nvCxnSpPr>
          <p:cNvPr id="4" name="Conector recto 3">
            <a:extLst>
              <a:ext uri="{FF2B5EF4-FFF2-40B4-BE49-F238E27FC236}">
                <a16:creationId xmlns:a16="http://schemas.microsoft.com/office/drawing/2014/main" id="{C14A9C9A-FB26-4DB2-BB7A-F9D83CF257B6}"/>
              </a:ext>
            </a:extLst>
          </p:cNvPr>
          <p:cNvCxnSpPr/>
          <p:nvPr/>
        </p:nvCxnSpPr>
        <p:spPr bwMode="auto">
          <a:xfrm>
            <a:off x="16138498" y="4107650"/>
            <a:ext cx="149750" cy="54738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E908D9F5-1DB7-4864-A4DA-6B559714F90C}"/>
              </a:ext>
            </a:extLst>
          </p:cNvPr>
          <p:cNvCxnSpPr/>
          <p:nvPr/>
        </p:nvCxnSpPr>
        <p:spPr bwMode="auto">
          <a:xfrm flipH="1">
            <a:off x="12166400" y="5849473"/>
            <a:ext cx="3990816" cy="231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A5C908BF-9B26-41DF-B609-CFF5A6C12A62}"/>
              </a:ext>
            </a:extLst>
          </p:cNvPr>
          <p:cNvGrpSpPr>
            <a:grpSpLocks/>
          </p:cNvGrpSpPr>
          <p:nvPr/>
        </p:nvGrpSpPr>
        <p:grpSpPr bwMode="auto">
          <a:xfrm>
            <a:off x="3072889" y="1810928"/>
            <a:ext cx="14859438" cy="2658703"/>
            <a:chOff x="0" y="-138080"/>
            <a:chExt cx="6630232" cy="1031650"/>
          </a:xfrm>
        </p:grpSpPr>
        <p:grpSp>
          <p:nvGrpSpPr>
            <p:cNvPr id="7" name="Grupo 6">
              <a:extLst>
                <a:ext uri="{FF2B5EF4-FFF2-40B4-BE49-F238E27FC236}">
                  <a16:creationId xmlns:a16="http://schemas.microsoft.com/office/drawing/2014/main" id="{BFDD1943-0B5C-4043-B66C-F956C9F101AF}"/>
                </a:ext>
              </a:extLst>
            </p:cNvPr>
            <p:cNvGrpSpPr>
              <a:grpSpLocks/>
            </p:cNvGrpSpPr>
            <p:nvPr/>
          </p:nvGrpSpPr>
          <p:grpSpPr bwMode="auto">
            <a:xfrm>
              <a:off x="0" y="-138080"/>
              <a:ext cx="6362700" cy="1031650"/>
              <a:chOff x="0" y="-147605"/>
              <a:chExt cx="6362700" cy="1031650"/>
            </a:xfrm>
          </p:grpSpPr>
          <p:sp>
            <p:nvSpPr>
              <p:cNvPr id="9" name="Rectángulo redondeado 27">
                <a:extLst>
                  <a:ext uri="{FF2B5EF4-FFF2-40B4-BE49-F238E27FC236}">
                    <a16:creationId xmlns:a16="http://schemas.microsoft.com/office/drawing/2014/main" id="{0437F740-BFE5-4061-8F2E-A3CD6ACFAE28}"/>
                  </a:ext>
                </a:extLst>
              </p:cNvPr>
              <p:cNvSpPr/>
              <p:nvPr/>
            </p:nvSpPr>
            <p:spPr>
              <a:xfrm>
                <a:off x="123612" y="333694"/>
                <a:ext cx="1152603" cy="390619"/>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 de texto 2">
                <a:extLst>
                  <a:ext uri="{FF2B5EF4-FFF2-40B4-BE49-F238E27FC236}">
                    <a16:creationId xmlns:a16="http://schemas.microsoft.com/office/drawing/2014/main" id="{48337FA9-074F-4396-A563-421499A81071}"/>
                  </a:ext>
                </a:extLst>
              </p:cNvPr>
              <p:cNvSpPr txBox="1">
                <a:spLocks noChangeArrowheads="1"/>
              </p:cNvSpPr>
              <p:nvPr/>
            </p:nvSpPr>
            <p:spPr bwMode="auto">
              <a:xfrm>
                <a:off x="295275" y="438150"/>
                <a:ext cx="93345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507846" rtl="0" eaLnBrk="1" fontAlgn="auto" latinLnBrk="0" hangingPunct="1">
                  <a:lnSpc>
                    <a:spcPct val="110000"/>
                  </a:lnSpc>
                  <a:spcBef>
                    <a:spcPts val="989"/>
                  </a:spcBef>
                  <a:spcAft>
                    <a:spcPts val="0"/>
                  </a:spcAft>
                  <a:buClrTx/>
                  <a:buSzTx/>
                  <a:buFontTx/>
                  <a:buNone/>
                  <a:tabLst/>
                  <a:defRPr/>
                </a:pPr>
                <a:r>
                  <a:rPr kumimoji="0" lang="es-ES" altLang="es-PE" sz="2309" b="1" i="0" u="none" strike="noStrike" kern="1200" cap="none" spc="0" normalizeH="0" baseline="0" noProof="0" dirty="0">
                    <a:ln>
                      <a:noFill/>
                    </a:ln>
                    <a:solidFill>
                      <a:srgbClr val="808080"/>
                    </a:solidFill>
                    <a:effectLst/>
                    <a:uLnTx/>
                    <a:uFillTx/>
                    <a:latin typeface="Corbel" panose="020B0503020204020204" pitchFamily="34" charset="0"/>
                    <a:ea typeface="SimSun" panose="02010600030101010101" pitchFamily="2" charset="-122"/>
                    <a:cs typeface="Tahoma" panose="020B0604030504040204" pitchFamily="34" charset="0"/>
                  </a:rPr>
                  <a:t>Generación</a:t>
                </a:r>
                <a:endParaRPr kumimoji="0" lang="es-PE" altLang="es-PE" sz="1814" b="0" i="0" u="none" strike="noStrike" kern="1200" cap="none" spc="0" normalizeH="0" baseline="0" noProof="0" dirty="0">
                  <a:ln>
                    <a:noFill/>
                  </a:ln>
                  <a:solidFill>
                    <a:prstClr val="black"/>
                  </a:solidFill>
                  <a:effectLst/>
                  <a:uLnTx/>
                  <a:uFillTx/>
                  <a:latin typeface="Corbel" panose="020B0503020204020204" pitchFamily="34" charset="0"/>
                  <a:ea typeface="SimSun" panose="02010600030101010101" pitchFamily="2" charset="-122"/>
                  <a:cs typeface="Tahoma" panose="020B0604030504040204" pitchFamily="34" charset="0"/>
                </a:endParaRPr>
              </a:p>
            </p:txBody>
          </p:sp>
          <p:pic>
            <p:nvPicPr>
              <p:cNvPr id="11" name="Imagen 10">
                <a:extLst>
                  <a:ext uri="{FF2B5EF4-FFF2-40B4-BE49-F238E27FC236}">
                    <a16:creationId xmlns:a16="http://schemas.microsoft.com/office/drawing/2014/main" id="{8AEF0938-580A-4EDD-88F9-A4962893EA7B}"/>
                  </a:ext>
                </a:extLst>
              </p:cNvPr>
              <p:cNvPicPr>
                <a:picLocks noChangeAspect="1"/>
              </p:cNvPicPr>
              <p:nvPr/>
            </p:nvPicPr>
            <p:blipFill>
              <a:blip r:embed="rId2" cstate="print">
                <a:extLst>
                  <a:ext uri="{28A0092B-C50C-407E-A947-70E740481C1C}">
                    <a14:useLocalDpi xmlns:a14="http://schemas.microsoft.com/office/drawing/2010/main" val="0"/>
                  </a:ext>
                </a:extLst>
              </a:blip>
              <a:srcRect l="43491" t="8929" r="40636" b="81348"/>
              <a:stretch>
                <a:fillRect/>
              </a:stretch>
            </p:blipFill>
            <p:spPr bwMode="auto">
              <a:xfrm>
                <a:off x="0" y="53033"/>
                <a:ext cx="735251" cy="37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ector recto de flecha 11">
                <a:extLst>
                  <a:ext uri="{FF2B5EF4-FFF2-40B4-BE49-F238E27FC236}">
                    <a16:creationId xmlns:a16="http://schemas.microsoft.com/office/drawing/2014/main" id="{0ECBBA2B-3D4B-4214-83DF-E45B5B84B37A}"/>
                  </a:ext>
                </a:extLst>
              </p:cNvPr>
              <p:cNvCxnSpPr>
                <a:cxnSpLocks/>
              </p:cNvCxnSpPr>
              <p:nvPr/>
            </p:nvCxnSpPr>
            <p:spPr>
              <a:xfrm flipV="1">
                <a:off x="4893980" y="533401"/>
                <a:ext cx="1" cy="35064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redondeado 31">
                <a:extLst>
                  <a:ext uri="{FF2B5EF4-FFF2-40B4-BE49-F238E27FC236}">
                    <a16:creationId xmlns:a16="http://schemas.microsoft.com/office/drawing/2014/main" id="{107CA023-614B-46B7-AE99-3316D51BF3A6}"/>
                  </a:ext>
                </a:extLst>
              </p:cNvPr>
              <p:cNvSpPr/>
              <p:nvPr/>
            </p:nvSpPr>
            <p:spPr>
              <a:xfrm>
                <a:off x="1819107" y="323414"/>
                <a:ext cx="1152603" cy="391904"/>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 de texto 2">
                <a:extLst>
                  <a:ext uri="{FF2B5EF4-FFF2-40B4-BE49-F238E27FC236}">
                    <a16:creationId xmlns:a16="http://schemas.microsoft.com/office/drawing/2014/main" id="{DFFFADF9-8932-4766-8301-B62604232D1C}"/>
                  </a:ext>
                </a:extLst>
              </p:cNvPr>
              <p:cNvSpPr txBox="1">
                <a:spLocks noChangeArrowheads="1"/>
              </p:cNvSpPr>
              <p:nvPr/>
            </p:nvSpPr>
            <p:spPr bwMode="auto">
              <a:xfrm>
                <a:off x="1857445" y="418424"/>
                <a:ext cx="1094219"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Almacenamiento</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5" name="Imagen 14">
                <a:extLst>
                  <a:ext uri="{FF2B5EF4-FFF2-40B4-BE49-F238E27FC236}">
                    <a16:creationId xmlns:a16="http://schemas.microsoft.com/office/drawing/2014/main" id="{477F130C-1F5E-460F-8555-FD040B32E1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67000" y="-27809"/>
                <a:ext cx="447079" cy="44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de flecha 15">
                <a:extLst>
                  <a:ext uri="{FF2B5EF4-FFF2-40B4-BE49-F238E27FC236}">
                    <a16:creationId xmlns:a16="http://schemas.microsoft.com/office/drawing/2014/main" id="{A68716DF-E8F3-4DBA-B203-F3D241569016}"/>
                  </a:ext>
                </a:extLst>
              </p:cNvPr>
              <p:cNvCxnSpPr/>
              <p:nvPr/>
            </p:nvCxnSpPr>
            <p:spPr>
              <a:xfrm>
                <a:off x="2990085" y="523863"/>
                <a:ext cx="486097" cy="1027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35">
                <a:extLst>
                  <a:ext uri="{FF2B5EF4-FFF2-40B4-BE49-F238E27FC236}">
                    <a16:creationId xmlns:a16="http://schemas.microsoft.com/office/drawing/2014/main" id="{C7321B1C-DD53-41D4-B7B8-02E07A535ADA}"/>
                  </a:ext>
                </a:extLst>
              </p:cNvPr>
              <p:cNvSpPr/>
              <p:nvPr/>
            </p:nvSpPr>
            <p:spPr>
              <a:xfrm>
                <a:off x="3514603" y="314419"/>
                <a:ext cx="1152603" cy="390619"/>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uadro de texto 2">
                <a:extLst>
                  <a:ext uri="{FF2B5EF4-FFF2-40B4-BE49-F238E27FC236}">
                    <a16:creationId xmlns:a16="http://schemas.microsoft.com/office/drawing/2014/main" id="{D8D2E37D-1D67-4AC2-ACF3-32D5C1862515}"/>
                  </a:ext>
                </a:extLst>
              </p:cNvPr>
              <p:cNvSpPr txBox="1">
                <a:spLocks noChangeArrowheads="1"/>
              </p:cNvSpPr>
              <p:nvPr/>
            </p:nvSpPr>
            <p:spPr bwMode="auto">
              <a:xfrm>
                <a:off x="3527778" y="347388"/>
                <a:ext cx="1076325" cy="297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Barrido y limpieza</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9" name="Imagen 18">
                <a:extLst>
                  <a:ext uri="{FF2B5EF4-FFF2-40B4-BE49-F238E27FC236}">
                    <a16:creationId xmlns:a16="http://schemas.microsoft.com/office/drawing/2014/main" id="{0E5DC2CB-274E-470F-9694-D9940D756785}"/>
                  </a:ext>
                </a:extLst>
              </p:cNvPr>
              <p:cNvPicPr>
                <a:picLocks noChangeAspect="1"/>
              </p:cNvPicPr>
              <p:nvPr/>
            </p:nvPicPr>
            <p:blipFill>
              <a:blip r:embed="rId2">
                <a:extLst>
                  <a:ext uri="{28A0092B-C50C-407E-A947-70E740481C1C}">
                    <a14:useLocalDpi xmlns:a14="http://schemas.microsoft.com/office/drawing/2010/main" val="0"/>
                  </a:ext>
                </a:extLst>
              </a:blip>
              <a:srcRect l="80367" t="72232" r="14343" b="13281"/>
              <a:stretch>
                <a:fillRect/>
              </a:stretch>
            </p:blipFill>
            <p:spPr bwMode="auto">
              <a:xfrm>
                <a:off x="4457501" y="-147605"/>
                <a:ext cx="308417" cy="62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recto de flecha 19">
                <a:extLst>
                  <a:ext uri="{FF2B5EF4-FFF2-40B4-BE49-F238E27FC236}">
                    <a16:creationId xmlns:a16="http://schemas.microsoft.com/office/drawing/2014/main" id="{CE8A732D-1AEF-49C5-9582-DEDD7006248A}"/>
                  </a:ext>
                </a:extLst>
              </p:cNvPr>
              <p:cNvCxnSpPr/>
              <p:nvPr/>
            </p:nvCxnSpPr>
            <p:spPr>
              <a:xfrm>
                <a:off x="4685580" y="504589"/>
                <a:ext cx="486098" cy="1027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redondeado 39">
                <a:extLst>
                  <a:ext uri="{FF2B5EF4-FFF2-40B4-BE49-F238E27FC236}">
                    <a16:creationId xmlns:a16="http://schemas.microsoft.com/office/drawing/2014/main" id="{7877D633-E240-458D-874A-BED0CF169351}"/>
                  </a:ext>
                </a:extLst>
              </p:cNvPr>
              <p:cNvSpPr/>
              <p:nvPr/>
            </p:nvSpPr>
            <p:spPr>
              <a:xfrm>
                <a:off x="5210097" y="266877"/>
                <a:ext cx="1152603" cy="476709"/>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uadro de texto 2">
                <a:extLst>
                  <a:ext uri="{FF2B5EF4-FFF2-40B4-BE49-F238E27FC236}">
                    <a16:creationId xmlns:a16="http://schemas.microsoft.com/office/drawing/2014/main" id="{A6F425EA-F80A-485E-AFEA-1DCF429B7593}"/>
                  </a:ext>
                </a:extLst>
              </p:cNvPr>
              <p:cNvSpPr txBox="1">
                <a:spLocks noChangeArrowheads="1"/>
              </p:cNvSpPr>
              <p:nvPr/>
            </p:nvSpPr>
            <p:spPr bwMode="auto">
              <a:xfrm>
                <a:off x="5338160" y="335816"/>
                <a:ext cx="959335" cy="33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Recolección y transporte</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8" name="Imagen 7">
              <a:extLst>
                <a:ext uri="{FF2B5EF4-FFF2-40B4-BE49-F238E27FC236}">
                  <a16:creationId xmlns:a16="http://schemas.microsoft.com/office/drawing/2014/main" id="{EBF2F117-C178-48B2-99D3-3EE603E31184}"/>
                </a:ext>
              </a:extLst>
            </p:cNvPr>
            <p:cNvPicPr>
              <a:picLocks noChangeAspect="1"/>
            </p:cNvPicPr>
            <p:nvPr/>
          </p:nvPicPr>
          <p:blipFill>
            <a:blip r:embed="rId2" cstate="print">
              <a:extLst>
                <a:ext uri="{28A0092B-C50C-407E-A947-70E740481C1C}">
                  <a14:useLocalDpi xmlns:a14="http://schemas.microsoft.com/office/drawing/2010/main" val="0"/>
                </a:ext>
              </a:extLst>
            </a:blip>
            <a:srcRect l="42828" t="76994" r="40636" b="10304"/>
            <a:stretch>
              <a:fillRect/>
            </a:stretch>
          </p:blipFill>
          <p:spPr bwMode="auto">
            <a:xfrm>
              <a:off x="5910060" y="-54373"/>
              <a:ext cx="720172" cy="46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Imagen 22">
            <a:extLst>
              <a:ext uri="{FF2B5EF4-FFF2-40B4-BE49-F238E27FC236}">
                <a16:creationId xmlns:a16="http://schemas.microsoft.com/office/drawing/2014/main" id="{8AA6D20E-49B7-4A2B-9068-C3E1DE526BA8}"/>
              </a:ext>
            </a:extLst>
          </p:cNvPr>
          <p:cNvPicPr>
            <a:picLocks noChangeAspect="1"/>
          </p:cNvPicPr>
          <p:nvPr/>
        </p:nvPicPr>
        <p:blipFill>
          <a:blip r:embed="rId2" cstate="print">
            <a:extLst>
              <a:ext uri="{28A0092B-C50C-407E-A947-70E740481C1C}">
                <a14:useLocalDpi xmlns:a14="http://schemas.microsoft.com/office/drawing/2010/main" val="0"/>
              </a:ext>
            </a:extLst>
          </a:blip>
          <a:srcRect l="16205" t="17065" r="59155" b="68051"/>
          <a:stretch>
            <a:fillRect/>
          </a:stretch>
        </p:blipFill>
        <p:spPr bwMode="auto">
          <a:xfrm>
            <a:off x="11362195" y="4516491"/>
            <a:ext cx="2035431" cy="11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 de texto 2">
            <a:extLst>
              <a:ext uri="{FF2B5EF4-FFF2-40B4-BE49-F238E27FC236}">
                <a16:creationId xmlns:a16="http://schemas.microsoft.com/office/drawing/2014/main" id="{BA88A1AF-9F7F-4A93-9548-64B24CA545AD}"/>
              </a:ext>
            </a:extLst>
          </p:cNvPr>
          <p:cNvSpPr txBox="1">
            <a:spLocks noChangeArrowheads="1"/>
          </p:cNvSpPr>
          <p:nvPr/>
        </p:nvSpPr>
        <p:spPr bwMode="auto">
          <a:xfrm>
            <a:off x="9455669" y="5627938"/>
            <a:ext cx="2412220" cy="638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Disposición final</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5" name="Conector recto de flecha 24">
            <a:extLst>
              <a:ext uri="{FF2B5EF4-FFF2-40B4-BE49-F238E27FC236}">
                <a16:creationId xmlns:a16="http://schemas.microsoft.com/office/drawing/2014/main" id="{6611C134-3DBE-41D5-AC52-2F8B1F72A437}"/>
              </a:ext>
            </a:extLst>
          </p:cNvPr>
          <p:cNvCxnSpPr/>
          <p:nvPr/>
        </p:nvCxnSpPr>
        <p:spPr bwMode="auto">
          <a:xfrm flipH="1">
            <a:off x="12230045" y="7786666"/>
            <a:ext cx="3990816" cy="2649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ángulo redondeado 14">
            <a:extLst>
              <a:ext uri="{FF2B5EF4-FFF2-40B4-BE49-F238E27FC236}">
                <a16:creationId xmlns:a16="http://schemas.microsoft.com/office/drawing/2014/main" id="{83362276-D100-470D-8292-B8D986CB22F8}"/>
              </a:ext>
            </a:extLst>
          </p:cNvPr>
          <p:cNvSpPr/>
          <p:nvPr/>
        </p:nvSpPr>
        <p:spPr bwMode="auto">
          <a:xfrm>
            <a:off x="9433480" y="7273392"/>
            <a:ext cx="2583171" cy="1006678"/>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uadro de texto 2">
            <a:extLst>
              <a:ext uri="{FF2B5EF4-FFF2-40B4-BE49-F238E27FC236}">
                <a16:creationId xmlns:a16="http://schemas.microsoft.com/office/drawing/2014/main" id="{6A5EBA3C-7FBB-4F42-A6CE-58F6C98B1E59}"/>
              </a:ext>
            </a:extLst>
          </p:cNvPr>
          <p:cNvSpPr txBox="1">
            <a:spLocks noChangeArrowheads="1"/>
          </p:cNvSpPr>
          <p:nvPr/>
        </p:nvSpPr>
        <p:spPr bwMode="auto">
          <a:xfrm>
            <a:off x="9562403" y="7518075"/>
            <a:ext cx="2412220" cy="638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Transferencia</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8" name="Imagen 27">
            <a:extLst>
              <a:ext uri="{FF2B5EF4-FFF2-40B4-BE49-F238E27FC236}">
                <a16:creationId xmlns:a16="http://schemas.microsoft.com/office/drawing/2014/main" id="{4A0788D7-93FE-48D3-A0BD-99041D8210E7}"/>
              </a:ext>
            </a:extLst>
          </p:cNvPr>
          <p:cNvPicPr>
            <a:picLocks noChangeAspect="1"/>
          </p:cNvPicPr>
          <p:nvPr/>
        </p:nvPicPr>
        <p:blipFill>
          <a:blip r:embed="rId2" cstate="print">
            <a:extLst>
              <a:ext uri="{28A0092B-C50C-407E-A947-70E740481C1C}">
                <a14:useLocalDpi xmlns:a14="http://schemas.microsoft.com/office/drawing/2010/main" val="0"/>
              </a:ext>
            </a:extLst>
          </a:blip>
          <a:srcRect l="12898" t="50603" r="71062" b="37491"/>
          <a:stretch>
            <a:fillRect/>
          </a:stretch>
        </p:blipFill>
        <p:spPr bwMode="auto">
          <a:xfrm>
            <a:off x="8659980" y="6790171"/>
            <a:ext cx="1337350" cy="94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ector recto de flecha 28">
            <a:extLst>
              <a:ext uri="{FF2B5EF4-FFF2-40B4-BE49-F238E27FC236}">
                <a16:creationId xmlns:a16="http://schemas.microsoft.com/office/drawing/2014/main" id="{A1982925-AD45-483C-88A1-CB11DDB125C4}"/>
              </a:ext>
            </a:extLst>
          </p:cNvPr>
          <p:cNvCxnSpPr/>
          <p:nvPr/>
        </p:nvCxnSpPr>
        <p:spPr bwMode="auto">
          <a:xfrm flipV="1">
            <a:off x="10758761" y="6412417"/>
            <a:ext cx="0" cy="83448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E1B74376-9060-4745-94CE-7BA7B50BD233}"/>
              </a:ext>
            </a:extLst>
          </p:cNvPr>
          <p:cNvCxnSpPr/>
          <p:nvPr/>
        </p:nvCxnSpPr>
        <p:spPr bwMode="auto">
          <a:xfrm flipH="1">
            <a:off x="12338612" y="9531798"/>
            <a:ext cx="3990816" cy="231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redondeado 19">
            <a:extLst>
              <a:ext uri="{FF2B5EF4-FFF2-40B4-BE49-F238E27FC236}">
                <a16:creationId xmlns:a16="http://schemas.microsoft.com/office/drawing/2014/main" id="{42ABB130-047C-4EA4-A536-9F7D596BD76F}"/>
              </a:ext>
            </a:extLst>
          </p:cNvPr>
          <p:cNvSpPr/>
          <p:nvPr/>
        </p:nvSpPr>
        <p:spPr bwMode="auto">
          <a:xfrm>
            <a:off x="9455941" y="9015215"/>
            <a:ext cx="2583171" cy="1006678"/>
          </a:xfrm>
          <a:prstGeom prst="round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uadro de texto 2">
            <a:extLst>
              <a:ext uri="{FF2B5EF4-FFF2-40B4-BE49-F238E27FC236}">
                <a16:creationId xmlns:a16="http://schemas.microsoft.com/office/drawing/2014/main" id="{B8B4E1F6-2D56-4638-A6F8-A9DE65043919}"/>
              </a:ext>
            </a:extLst>
          </p:cNvPr>
          <p:cNvSpPr txBox="1">
            <a:spLocks noChangeArrowheads="1"/>
          </p:cNvSpPr>
          <p:nvPr/>
        </p:nvSpPr>
        <p:spPr bwMode="auto">
          <a:xfrm>
            <a:off x="9583750" y="9260933"/>
            <a:ext cx="2412220" cy="638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altLang="es-PE" sz="2309" b="1" i="0" u="none" strike="noStrike" kern="1200" cap="none" spc="0" normalizeH="0" baseline="0" noProof="0" dirty="0">
                <a:ln>
                  <a:noFill/>
                </a:ln>
                <a:solidFill>
                  <a:srgbClr val="808080"/>
                </a:solidFill>
                <a:effectLst/>
                <a:uLnTx/>
                <a:uFillTx/>
                <a:latin typeface="Times New Roman" panose="02020603050405020304" pitchFamily="18" charset="0"/>
                <a:ea typeface="+mn-ea"/>
                <a:cs typeface="Times New Roman" panose="02020603050405020304" pitchFamily="18" charset="0"/>
              </a:rPr>
              <a:t>Valorización</a:t>
            </a:r>
            <a:endParaRPr kumimoji="0" lang="es-PE" altLang="es-PE" sz="3958"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3" name="Imagen 32">
            <a:extLst>
              <a:ext uri="{FF2B5EF4-FFF2-40B4-BE49-F238E27FC236}">
                <a16:creationId xmlns:a16="http://schemas.microsoft.com/office/drawing/2014/main" id="{1BE5A7FE-D660-447A-91CC-FE4487C37A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30601" y="8369173"/>
            <a:ext cx="1198888" cy="104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Conector recto 33">
            <a:extLst>
              <a:ext uri="{FF2B5EF4-FFF2-40B4-BE49-F238E27FC236}">
                <a16:creationId xmlns:a16="http://schemas.microsoft.com/office/drawing/2014/main" id="{7003BCCD-CC07-4E24-84EF-47996A983AE2}"/>
              </a:ext>
            </a:extLst>
          </p:cNvPr>
          <p:cNvCxnSpPr/>
          <p:nvPr/>
        </p:nvCxnSpPr>
        <p:spPr bwMode="auto">
          <a:xfrm flipH="1">
            <a:off x="7962197" y="9604654"/>
            <a:ext cx="153492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4EE4542-DA11-4A92-B754-17E982F10D4A}"/>
              </a:ext>
            </a:extLst>
          </p:cNvPr>
          <p:cNvCxnSpPr/>
          <p:nvPr/>
        </p:nvCxnSpPr>
        <p:spPr bwMode="auto">
          <a:xfrm flipH="1" flipV="1">
            <a:off x="7962196" y="5872650"/>
            <a:ext cx="18717" cy="37088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E3F0C08-A8B5-4E79-8689-744C34C4D4E9}"/>
              </a:ext>
            </a:extLst>
          </p:cNvPr>
          <p:cNvCxnSpPr/>
          <p:nvPr/>
        </p:nvCxnSpPr>
        <p:spPr bwMode="auto">
          <a:xfrm>
            <a:off x="7980913" y="5899195"/>
            <a:ext cx="1220455" cy="2317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99FCB251-A5EE-475C-ACDD-CB2AAEF7BE7D}"/>
              </a:ext>
            </a:extLst>
          </p:cNvPr>
          <p:cNvCxnSpPr>
            <a:cxnSpLocks/>
          </p:cNvCxnSpPr>
          <p:nvPr/>
        </p:nvCxnSpPr>
        <p:spPr bwMode="auto">
          <a:xfrm flipV="1">
            <a:off x="4600008" y="4457630"/>
            <a:ext cx="9441091" cy="103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8ACEE261-2476-4A54-B777-2AFD10928D43}"/>
              </a:ext>
            </a:extLst>
          </p:cNvPr>
          <p:cNvCxnSpPr>
            <a:cxnSpLocks/>
          </p:cNvCxnSpPr>
          <p:nvPr/>
        </p:nvCxnSpPr>
        <p:spPr bwMode="auto">
          <a:xfrm>
            <a:off x="4600008" y="4083039"/>
            <a:ext cx="0" cy="37459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8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45022"/>
            <a:ext cx="20104099" cy="10964328"/>
            <a:chOff x="1" y="211163"/>
            <a:chExt cx="10778900" cy="5866040"/>
          </a:xfrm>
        </p:grpSpPr>
        <p:sp>
          <p:nvSpPr>
            <p:cNvPr id="3" name="object 3"/>
            <p:cNvSpPr/>
            <p:nvPr/>
          </p:nvSpPr>
          <p:spPr>
            <a:xfrm>
              <a:off x="200870" y="211163"/>
              <a:ext cx="10578029" cy="5091950"/>
            </a:xfrm>
            <a:custGeom>
              <a:avLst/>
              <a:gdLst/>
              <a:ahLst/>
              <a:cxnLst/>
              <a:rect l="l" t="t" r="r" b="b"/>
              <a:pathLst>
                <a:path w="10594975" h="5107940">
                  <a:moveTo>
                    <a:pt x="0" y="5107825"/>
                  </a:moveTo>
                  <a:lnTo>
                    <a:pt x="10594555" y="5107825"/>
                  </a:lnTo>
                  <a:lnTo>
                    <a:pt x="10594555" y="0"/>
                  </a:lnTo>
                  <a:lnTo>
                    <a:pt x="0" y="0"/>
                  </a:lnTo>
                  <a:lnTo>
                    <a:pt x="0" y="5107825"/>
                  </a:lnTo>
                  <a:close/>
                </a:path>
              </a:pathLst>
            </a:custGeom>
            <a:solidFill>
              <a:srgbClr val="21528F"/>
            </a:solidFill>
          </p:spPr>
          <p:txBody>
            <a:bodyPr wrap="square" lIns="0" tIns="0" rIns="0" bIns="0" rtlCol="0"/>
            <a:lstStyle/>
            <a:p>
              <a:endParaRPr dirty="0"/>
            </a:p>
          </p:txBody>
        </p:sp>
        <p:sp>
          <p:nvSpPr>
            <p:cNvPr id="5" name="object 5"/>
            <p:cNvSpPr/>
            <p:nvPr/>
          </p:nvSpPr>
          <p:spPr>
            <a:xfrm>
              <a:off x="566831" y="585711"/>
              <a:ext cx="110947" cy="9417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9074" y="585711"/>
              <a:ext cx="110947" cy="941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1316" y="585711"/>
              <a:ext cx="110947" cy="9417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91908" y="585723"/>
              <a:ext cx="113664" cy="95250"/>
            </a:xfrm>
            <a:custGeom>
              <a:avLst/>
              <a:gdLst/>
              <a:ahLst/>
              <a:cxnLst/>
              <a:rect l="l" t="t" r="r" b="b"/>
              <a:pathLst>
                <a:path w="113665" h="95250">
                  <a:moveTo>
                    <a:pt x="12115" y="81775"/>
                  </a:moveTo>
                  <a:lnTo>
                    <a:pt x="11836" y="79984"/>
                  </a:lnTo>
                  <a:lnTo>
                    <a:pt x="266" y="79984"/>
                  </a:lnTo>
                  <a:lnTo>
                    <a:pt x="0" y="81775"/>
                  </a:lnTo>
                  <a:lnTo>
                    <a:pt x="0" y="93332"/>
                  </a:lnTo>
                  <a:lnTo>
                    <a:pt x="266" y="95135"/>
                  </a:lnTo>
                  <a:lnTo>
                    <a:pt x="11836" y="95135"/>
                  </a:lnTo>
                  <a:lnTo>
                    <a:pt x="12115" y="93332"/>
                  </a:lnTo>
                  <a:lnTo>
                    <a:pt x="12115" y="81775"/>
                  </a:lnTo>
                  <a:close/>
                </a:path>
                <a:path w="113665" h="95250">
                  <a:moveTo>
                    <a:pt x="113296" y="29464"/>
                  </a:moveTo>
                  <a:lnTo>
                    <a:pt x="112407" y="16738"/>
                  </a:lnTo>
                  <a:lnTo>
                    <a:pt x="109829" y="10185"/>
                  </a:lnTo>
                  <a:lnTo>
                    <a:pt x="108775" y="7505"/>
                  </a:lnTo>
                  <a:lnTo>
                    <a:pt x="101587" y="2387"/>
                  </a:lnTo>
                  <a:lnTo>
                    <a:pt x="101587" y="13500"/>
                  </a:lnTo>
                  <a:lnTo>
                    <a:pt x="101587" y="42951"/>
                  </a:lnTo>
                  <a:lnTo>
                    <a:pt x="100355" y="49288"/>
                  </a:lnTo>
                  <a:lnTo>
                    <a:pt x="65252" y="49288"/>
                  </a:lnTo>
                  <a:lnTo>
                    <a:pt x="65252" y="10185"/>
                  </a:lnTo>
                  <a:lnTo>
                    <a:pt x="98298" y="10185"/>
                  </a:lnTo>
                  <a:lnTo>
                    <a:pt x="101587" y="13500"/>
                  </a:lnTo>
                  <a:lnTo>
                    <a:pt x="101587" y="2387"/>
                  </a:lnTo>
                  <a:lnTo>
                    <a:pt x="100926" y="1905"/>
                  </a:lnTo>
                  <a:lnTo>
                    <a:pt x="87414" y="0"/>
                  </a:lnTo>
                  <a:lnTo>
                    <a:pt x="53682" y="0"/>
                  </a:lnTo>
                  <a:lnTo>
                    <a:pt x="53682" y="94157"/>
                  </a:lnTo>
                  <a:lnTo>
                    <a:pt x="65252" y="94157"/>
                  </a:lnTo>
                  <a:lnTo>
                    <a:pt x="65252" y="59474"/>
                  </a:lnTo>
                  <a:lnTo>
                    <a:pt x="87693" y="59474"/>
                  </a:lnTo>
                  <a:lnTo>
                    <a:pt x="100876" y="57594"/>
                  </a:lnTo>
                  <a:lnTo>
                    <a:pt x="108648" y="51955"/>
                  </a:lnTo>
                  <a:lnTo>
                    <a:pt x="109702" y="49288"/>
                  </a:lnTo>
                  <a:lnTo>
                    <a:pt x="112356" y="42570"/>
                  </a:lnTo>
                  <a:lnTo>
                    <a:pt x="113296" y="29464"/>
                  </a:lnTo>
                  <a:close/>
                </a:path>
              </a:pathLst>
            </a:custGeom>
            <a:solidFill>
              <a:srgbClr val="FFFFFF"/>
            </a:solidFill>
          </p:spPr>
          <p:txBody>
            <a:bodyPr wrap="square" lIns="0" tIns="0" rIns="0" bIns="0" rtlCol="0"/>
            <a:lstStyle/>
            <a:p>
              <a:endParaRPr/>
            </a:p>
          </p:txBody>
        </p:sp>
        <p:sp>
          <p:nvSpPr>
            <p:cNvPr id="9" name="object 9"/>
            <p:cNvSpPr/>
            <p:nvPr/>
          </p:nvSpPr>
          <p:spPr>
            <a:xfrm>
              <a:off x="1142965" y="585724"/>
              <a:ext cx="67309" cy="9415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244041" y="584225"/>
              <a:ext cx="69100" cy="97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354480" y="585724"/>
              <a:ext cx="12065" cy="94615"/>
            </a:xfrm>
            <a:custGeom>
              <a:avLst/>
              <a:gdLst/>
              <a:ahLst/>
              <a:cxnLst/>
              <a:rect l="l" t="t" r="r" b="b"/>
              <a:pathLst>
                <a:path w="12065" h="94615">
                  <a:moveTo>
                    <a:pt x="11556" y="0"/>
                  </a:moveTo>
                  <a:lnTo>
                    <a:pt x="0" y="0"/>
                  </a:lnTo>
                  <a:lnTo>
                    <a:pt x="0" y="94157"/>
                  </a:lnTo>
                  <a:lnTo>
                    <a:pt x="11556" y="94157"/>
                  </a:lnTo>
                  <a:lnTo>
                    <a:pt x="11556" y="0"/>
                  </a:lnTo>
                  <a:close/>
                </a:path>
              </a:pathLst>
            </a:custGeom>
            <a:solidFill>
              <a:srgbClr val="FFFFFF"/>
            </a:solidFill>
          </p:spPr>
          <p:txBody>
            <a:bodyPr wrap="square" lIns="0" tIns="0" rIns="0" bIns="0" rtlCol="0"/>
            <a:lstStyle/>
            <a:p>
              <a:endParaRPr/>
            </a:p>
          </p:txBody>
        </p:sp>
        <p:sp>
          <p:nvSpPr>
            <p:cNvPr id="12" name="object 12"/>
            <p:cNvSpPr/>
            <p:nvPr/>
          </p:nvSpPr>
          <p:spPr>
            <a:xfrm>
              <a:off x="1409280" y="585711"/>
              <a:ext cx="66890" cy="9415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09522" y="585724"/>
              <a:ext cx="78740" cy="9415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21612" y="585724"/>
              <a:ext cx="53975" cy="94615"/>
            </a:xfrm>
            <a:custGeom>
              <a:avLst/>
              <a:gdLst/>
              <a:ahLst/>
              <a:cxnLst/>
              <a:rect l="l" t="t" r="r" b="b"/>
              <a:pathLst>
                <a:path w="53975" h="94615">
                  <a:moveTo>
                    <a:pt x="53695" y="0"/>
                  </a:moveTo>
                  <a:lnTo>
                    <a:pt x="0" y="0"/>
                  </a:lnTo>
                  <a:lnTo>
                    <a:pt x="0" y="94157"/>
                  </a:lnTo>
                  <a:lnTo>
                    <a:pt x="53822" y="94157"/>
                  </a:lnTo>
                  <a:lnTo>
                    <a:pt x="53822" y="83972"/>
                  </a:lnTo>
                  <a:lnTo>
                    <a:pt x="11569" y="83972"/>
                  </a:lnTo>
                  <a:lnTo>
                    <a:pt x="11569" y="50939"/>
                  </a:lnTo>
                  <a:lnTo>
                    <a:pt x="49288" y="50939"/>
                  </a:lnTo>
                  <a:lnTo>
                    <a:pt x="49288" y="40754"/>
                  </a:lnTo>
                  <a:lnTo>
                    <a:pt x="11569" y="40754"/>
                  </a:lnTo>
                  <a:lnTo>
                    <a:pt x="11569" y="10185"/>
                  </a:lnTo>
                  <a:lnTo>
                    <a:pt x="53695" y="10185"/>
                  </a:lnTo>
                  <a:lnTo>
                    <a:pt x="53695" y="0"/>
                  </a:lnTo>
                  <a:close/>
                </a:path>
              </a:pathLst>
            </a:custGeom>
            <a:solidFill>
              <a:srgbClr val="FFFFFF"/>
            </a:solidFill>
          </p:spPr>
          <p:txBody>
            <a:bodyPr wrap="square" lIns="0" tIns="0" rIns="0" bIns="0" rtlCol="0"/>
            <a:lstStyle/>
            <a:p>
              <a:endParaRPr/>
            </a:p>
          </p:txBody>
        </p:sp>
        <p:sp>
          <p:nvSpPr>
            <p:cNvPr id="15" name="object 15"/>
            <p:cNvSpPr/>
            <p:nvPr/>
          </p:nvSpPr>
          <p:spPr>
            <a:xfrm>
              <a:off x="1714969" y="585724"/>
              <a:ext cx="67309" cy="9415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15084" y="584225"/>
              <a:ext cx="109220" cy="97790"/>
            </a:xfrm>
            <a:custGeom>
              <a:avLst/>
              <a:gdLst/>
              <a:ahLst/>
              <a:cxnLst/>
              <a:rect l="l" t="t" r="r" b="b"/>
              <a:pathLst>
                <a:path w="109219" h="97790">
                  <a:moveTo>
                    <a:pt x="57670" y="70332"/>
                  </a:moveTo>
                  <a:lnTo>
                    <a:pt x="23202" y="40551"/>
                  </a:lnTo>
                  <a:lnTo>
                    <a:pt x="16573" y="37426"/>
                  </a:lnTo>
                  <a:lnTo>
                    <a:pt x="12941" y="32766"/>
                  </a:lnTo>
                  <a:lnTo>
                    <a:pt x="11836" y="25184"/>
                  </a:lnTo>
                  <a:lnTo>
                    <a:pt x="11836" y="14846"/>
                  </a:lnTo>
                  <a:lnTo>
                    <a:pt x="15824" y="10172"/>
                  </a:lnTo>
                  <a:lnTo>
                    <a:pt x="38811" y="10172"/>
                  </a:lnTo>
                  <a:lnTo>
                    <a:pt x="47485" y="11684"/>
                  </a:lnTo>
                  <a:lnTo>
                    <a:pt x="54089" y="13627"/>
                  </a:lnTo>
                  <a:lnTo>
                    <a:pt x="55054" y="2743"/>
                  </a:lnTo>
                  <a:lnTo>
                    <a:pt x="48310" y="1219"/>
                  </a:lnTo>
                  <a:lnTo>
                    <a:pt x="38811" y="0"/>
                  </a:lnTo>
                  <a:lnTo>
                    <a:pt x="30556" y="0"/>
                  </a:lnTo>
                  <a:lnTo>
                    <a:pt x="15379" y="1993"/>
                  </a:lnTo>
                  <a:lnTo>
                    <a:pt x="6032" y="7620"/>
                  </a:lnTo>
                  <a:lnTo>
                    <a:pt x="1308" y="16433"/>
                  </a:lnTo>
                  <a:lnTo>
                    <a:pt x="0" y="27927"/>
                  </a:lnTo>
                  <a:lnTo>
                    <a:pt x="1549" y="37934"/>
                  </a:lnTo>
                  <a:lnTo>
                    <a:pt x="6134" y="44526"/>
                  </a:lnTo>
                  <a:lnTo>
                    <a:pt x="13639" y="48844"/>
                  </a:lnTo>
                  <a:lnTo>
                    <a:pt x="23939" y="52031"/>
                  </a:lnTo>
                  <a:lnTo>
                    <a:pt x="34213" y="54952"/>
                  </a:lnTo>
                  <a:lnTo>
                    <a:pt x="40982" y="58242"/>
                  </a:lnTo>
                  <a:lnTo>
                    <a:pt x="44691" y="63322"/>
                  </a:lnTo>
                  <a:lnTo>
                    <a:pt x="45834" y="71577"/>
                  </a:lnTo>
                  <a:lnTo>
                    <a:pt x="45834" y="82854"/>
                  </a:lnTo>
                  <a:lnTo>
                    <a:pt x="40322" y="86995"/>
                  </a:lnTo>
                  <a:lnTo>
                    <a:pt x="26428" y="86995"/>
                  </a:lnTo>
                  <a:lnTo>
                    <a:pt x="19951" y="86677"/>
                  </a:lnTo>
                  <a:lnTo>
                    <a:pt x="13360" y="85801"/>
                  </a:lnTo>
                  <a:lnTo>
                    <a:pt x="6997" y="84442"/>
                  </a:lnTo>
                  <a:lnTo>
                    <a:pt x="1231" y="82727"/>
                  </a:lnTo>
                  <a:lnTo>
                    <a:pt x="0" y="93586"/>
                  </a:lnTo>
                  <a:lnTo>
                    <a:pt x="6032" y="95110"/>
                  </a:lnTo>
                  <a:lnTo>
                    <a:pt x="12623" y="96291"/>
                  </a:lnTo>
                  <a:lnTo>
                    <a:pt x="19456" y="97040"/>
                  </a:lnTo>
                  <a:lnTo>
                    <a:pt x="26289" y="97307"/>
                  </a:lnTo>
                  <a:lnTo>
                    <a:pt x="41516" y="95440"/>
                  </a:lnTo>
                  <a:lnTo>
                    <a:pt x="51155" y="90068"/>
                  </a:lnTo>
                  <a:lnTo>
                    <a:pt x="56210" y="81584"/>
                  </a:lnTo>
                  <a:lnTo>
                    <a:pt x="57670" y="70332"/>
                  </a:lnTo>
                  <a:close/>
                </a:path>
                <a:path w="109219" h="97790">
                  <a:moveTo>
                    <a:pt x="109042" y="1498"/>
                  </a:moveTo>
                  <a:lnTo>
                    <a:pt x="97485" y="1498"/>
                  </a:lnTo>
                  <a:lnTo>
                    <a:pt x="97485" y="95656"/>
                  </a:lnTo>
                  <a:lnTo>
                    <a:pt x="109042" y="95656"/>
                  </a:lnTo>
                  <a:lnTo>
                    <a:pt x="109042" y="1498"/>
                  </a:lnTo>
                  <a:close/>
                </a:path>
              </a:pathLst>
            </a:custGeom>
            <a:solidFill>
              <a:srgbClr val="FFFFFF"/>
            </a:solidFill>
          </p:spPr>
          <p:txBody>
            <a:bodyPr wrap="square" lIns="0" tIns="0" rIns="0" bIns="0" rtlCol="0"/>
            <a:lstStyle/>
            <a:p>
              <a:endParaRPr/>
            </a:p>
          </p:txBody>
        </p:sp>
        <p:sp>
          <p:nvSpPr>
            <p:cNvPr id="17" name="object 17"/>
            <p:cNvSpPr/>
            <p:nvPr/>
          </p:nvSpPr>
          <p:spPr>
            <a:xfrm>
              <a:off x="1965451" y="584225"/>
              <a:ext cx="69100" cy="9718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075345" y="585711"/>
              <a:ext cx="66890" cy="9415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184120" y="584225"/>
              <a:ext cx="114300" cy="97790"/>
            </a:xfrm>
            <a:custGeom>
              <a:avLst/>
              <a:gdLst/>
              <a:ahLst/>
              <a:cxnLst/>
              <a:rect l="l" t="t" r="r" b="b"/>
              <a:pathLst>
                <a:path w="114300" h="97790">
                  <a:moveTo>
                    <a:pt x="12115" y="83273"/>
                  </a:moveTo>
                  <a:lnTo>
                    <a:pt x="11836" y="81483"/>
                  </a:lnTo>
                  <a:lnTo>
                    <a:pt x="266" y="81483"/>
                  </a:lnTo>
                  <a:lnTo>
                    <a:pt x="0" y="83273"/>
                  </a:lnTo>
                  <a:lnTo>
                    <a:pt x="0" y="94830"/>
                  </a:lnTo>
                  <a:lnTo>
                    <a:pt x="266" y="96634"/>
                  </a:lnTo>
                  <a:lnTo>
                    <a:pt x="11836" y="96634"/>
                  </a:lnTo>
                  <a:lnTo>
                    <a:pt x="12115" y="94830"/>
                  </a:lnTo>
                  <a:lnTo>
                    <a:pt x="12115" y="83273"/>
                  </a:lnTo>
                  <a:close/>
                </a:path>
                <a:path w="114300" h="97790">
                  <a:moveTo>
                    <a:pt x="114122" y="49682"/>
                  </a:moveTo>
                  <a:lnTo>
                    <a:pt x="92100" y="49682"/>
                  </a:lnTo>
                  <a:lnTo>
                    <a:pt x="92100" y="59867"/>
                  </a:lnTo>
                  <a:lnTo>
                    <a:pt x="102984" y="59867"/>
                  </a:lnTo>
                  <a:lnTo>
                    <a:pt x="102984" y="85471"/>
                  </a:lnTo>
                  <a:lnTo>
                    <a:pt x="97612" y="86423"/>
                  </a:lnTo>
                  <a:lnTo>
                    <a:pt x="90728" y="86995"/>
                  </a:lnTo>
                  <a:lnTo>
                    <a:pt x="86042" y="86995"/>
                  </a:lnTo>
                  <a:lnTo>
                    <a:pt x="73164" y="84912"/>
                  </a:lnTo>
                  <a:lnTo>
                    <a:pt x="66446" y="78460"/>
                  </a:lnTo>
                  <a:lnTo>
                    <a:pt x="63881" y="67360"/>
                  </a:lnTo>
                  <a:lnTo>
                    <a:pt x="63474" y="45821"/>
                  </a:lnTo>
                  <a:lnTo>
                    <a:pt x="63995" y="28930"/>
                  </a:lnTo>
                  <a:lnTo>
                    <a:pt x="66827" y="17945"/>
                  </a:lnTo>
                  <a:lnTo>
                    <a:pt x="73863" y="11976"/>
                  </a:lnTo>
                  <a:lnTo>
                    <a:pt x="87007" y="10172"/>
                  </a:lnTo>
                  <a:lnTo>
                    <a:pt x="94170" y="10172"/>
                  </a:lnTo>
                  <a:lnTo>
                    <a:pt x="104076" y="11684"/>
                  </a:lnTo>
                  <a:lnTo>
                    <a:pt x="111379" y="13474"/>
                  </a:lnTo>
                  <a:lnTo>
                    <a:pt x="112204" y="3022"/>
                  </a:lnTo>
                  <a:lnTo>
                    <a:pt x="106553" y="1854"/>
                  </a:lnTo>
                  <a:lnTo>
                    <a:pt x="100152" y="901"/>
                  </a:lnTo>
                  <a:lnTo>
                    <a:pt x="93345" y="241"/>
                  </a:lnTo>
                  <a:lnTo>
                    <a:pt x="86461" y="0"/>
                  </a:lnTo>
                  <a:lnTo>
                    <a:pt x="68122" y="3009"/>
                  </a:lnTo>
                  <a:lnTo>
                    <a:pt x="57581" y="11785"/>
                  </a:lnTo>
                  <a:lnTo>
                    <a:pt x="52781" y="25958"/>
                  </a:lnTo>
                  <a:lnTo>
                    <a:pt x="51638" y="45148"/>
                  </a:lnTo>
                  <a:lnTo>
                    <a:pt x="51638" y="51879"/>
                  </a:lnTo>
                  <a:lnTo>
                    <a:pt x="52489" y="70065"/>
                  </a:lnTo>
                  <a:lnTo>
                    <a:pt x="56781" y="84404"/>
                  </a:lnTo>
                  <a:lnTo>
                    <a:pt x="67017" y="93802"/>
                  </a:lnTo>
                  <a:lnTo>
                    <a:pt x="85775" y="97180"/>
                  </a:lnTo>
                  <a:lnTo>
                    <a:pt x="92697" y="96964"/>
                  </a:lnTo>
                  <a:lnTo>
                    <a:pt x="100101" y="96354"/>
                  </a:lnTo>
                  <a:lnTo>
                    <a:pt x="107429" y="95440"/>
                  </a:lnTo>
                  <a:lnTo>
                    <a:pt x="114122" y="94284"/>
                  </a:lnTo>
                  <a:lnTo>
                    <a:pt x="114122" y="49682"/>
                  </a:lnTo>
                  <a:close/>
                </a:path>
              </a:pathLst>
            </a:custGeom>
            <a:solidFill>
              <a:srgbClr val="FFFFFF"/>
            </a:solidFill>
          </p:spPr>
          <p:txBody>
            <a:bodyPr wrap="square" lIns="0" tIns="0" rIns="0" bIns="0" rtlCol="0"/>
            <a:lstStyle/>
            <a:p>
              <a:endParaRPr/>
            </a:p>
          </p:txBody>
        </p:sp>
        <p:sp>
          <p:nvSpPr>
            <p:cNvPr id="20" name="object 20"/>
            <p:cNvSpPr/>
            <p:nvPr/>
          </p:nvSpPr>
          <p:spPr>
            <a:xfrm>
              <a:off x="2336952" y="584225"/>
              <a:ext cx="69100" cy="9718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 y="585723"/>
              <a:ext cx="10773173" cy="5491480"/>
            </a:xfrm>
            <a:custGeom>
              <a:avLst/>
              <a:gdLst/>
              <a:ahLst/>
              <a:cxnLst/>
              <a:rect l="l" t="t" r="r" b="b"/>
              <a:pathLst>
                <a:path w="10834370" h="5491480">
                  <a:moveTo>
                    <a:pt x="2507272" y="67030"/>
                  </a:moveTo>
                  <a:lnTo>
                    <a:pt x="2506167" y="57670"/>
                  </a:lnTo>
                  <a:lnTo>
                    <a:pt x="2503170" y="51079"/>
                  </a:lnTo>
                  <a:lnTo>
                    <a:pt x="2498623" y="46837"/>
                  </a:lnTo>
                  <a:lnTo>
                    <a:pt x="2495435" y="45669"/>
                  </a:lnTo>
                  <a:lnTo>
                    <a:pt x="2495435" y="59334"/>
                  </a:lnTo>
                  <a:lnTo>
                    <a:pt x="2495435" y="80810"/>
                  </a:lnTo>
                  <a:lnTo>
                    <a:pt x="2491448" y="84378"/>
                  </a:lnTo>
                  <a:lnTo>
                    <a:pt x="2458402" y="84378"/>
                  </a:lnTo>
                  <a:lnTo>
                    <a:pt x="2458402" y="51079"/>
                  </a:lnTo>
                  <a:lnTo>
                    <a:pt x="2493365" y="51079"/>
                  </a:lnTo>
                  <a:lnTo>
                    <a:pt x="2495435" y="59334"/>
                  </a:lnTo>
                  <a:lnTo>
                    <a:pt x="2495435" y="45669"/>
                  </a:lnTo>
                  <a:lnTo>
                    <a:pt x="2492959" y="44742"/>
                  </a:lnTo>
                  <a:lnTo>
                    <a:pt x="2501493" y="41579"/>
                  </a:lnTo>
                  <a:lnTo>
                    <a:pt x="2501544" y="41440"/>
                  </a:lnTo>
                  <a:lnTo>
                    <a:pt x="2504249" y="34683"/>
                  </a:lnTo>
                  <a:lnTo>
                    <a:pt x="2504249" y="23685"/>
                  </a:lnTo>
                  <a:lnTo>
                    <a:pt x="2492679" y="1803"/>
                  </a:lnTo>
                  <a:lnTo>
                    <a:pt x="2492679" y="15290"/>
                  </a:lnTo>
                  <a:lnTo>
                    <a:pt x="2492679" y="39103"/>
                  </a:lnTo>
                  <a:lnTo>
                    <a:pt x="2487320" y="41440"/>
                  </a:lnTo>
                  <a:lnTo>
                    <a:pt x="2458402" y="41440"/>
                  </a:lnTo>
                  <a:lnTo>
                    <a:pt x="2458402" y="9906"/>
                  </a:lnTo>
                  <a:lnTo>
                    <a:pt x="2490203" y="9906"/>
                  </a:lnTo>
                  <a:lnTo>
                    <a:pt x="2492679" y="15290"/>
                  </a:lnTo>
                  <a:lnTo>
                    <a:pt x="2492679" y="1803"/>
                  </a:lnTo>
                  <a:lnTo>
                    <a:pt x="2482773" y="0"/>
                  </a:lnTo>
                  <a:lnTo>
                    <a:pt x="2446845" y="0"/>
                  </a:lnTo>
                  <a:lnTo>
                    <a:pt x="2446845" y="94157"/>
                  </a:lnTo>
                  <a:lnTo>
                    <a:pt x="2484971" y="94157"/>
                  </a:lnTo>
                  <a:lnTo>
                    <a:pt x="2495766" y="92227"/>
                  </a:lnTo>
                  <a:lnTo>
                    <a:pt x="2502624" y="86753"/>
                  </a:lnTo>
                  <a:lnTo>
                    <a:pt x="2503614" y="84378"/>
                  </a:lnTo>
                  <a:lnTo>
                    <a:pt x="2506218" y="78193"/>
                  </a:lnTo>
                  <a:lnTo>
                    <a:pt x="2507272" y="67030"/>
                  </a:lnTo>
                  <a:close/>
                </a:path>
                <a:path w="10834370" h="5491480">
                  <a:moveTo>
                    <a:pt x="2556599" y="81775"/>
                  </a:moveTo>
                  <a:lnTo>
                    <a:pt x="2556319" y="79984"/>
                  </a:lnTo>
                  <a:lnTo>
                    <a:pt x="2544749" y="79984"/>
                  </a:lnTo>
                  <a:lnTo>
                    <a:pt x="2544483" y="81775"/>
                  </a:lnTo>
                  <a:lnTo>
                    <a:pt x="2544483" y="93332"/>
                  </a:lnTo>
                  <a:lnTo>
                    <a:pt x="2544749" y="95135"/>
                  </a:lnTo>
                  <a:lnTo>
                    <a:pt x="2556319" y="95135"/>
                  </a:lnTo>
                  <a:lnTo>
                    <a:pt x="2556599" y="93332"/>
                  </a:lnTo>
                  <a:lnTo>
                    <a:pt x="2556599" y="81775"/>
                  </a:lnTo>
                  <a:close/>
                </a:path>
                <a:path w="10834370" h="5491480">
                  <a:moveTo>
                    <a:pt x="2657779" y="29464"/>
                  </a:moveTo>
                  <a:lnTo>
                    <a:pt x="2656890" y="16738"/>
                  </a:lnTo>
                  <a:lnTo>
                    <a:pt x="2654300" y="10185"/>
                  </a:lnTo>
                  <a:lnTo>
                    <a:pt x="2653246" y="7505"/>
                  </a:lnTo>
                  <a:lnTo>
                    <a:pt x="2646070" y="2387"/>
                  </a:lnTo>
                  <a:lnTo>
                    <a:pt x="2646070" y="13500"/>
                  </a:lnTo>
                  <a:lnTo>
                    <a:pt x="2646070" y="42951"/>
                  </a:lnTo>
                  <a:lnTo>
                    <a:pt x="2644838" y="49288"/>
                  </a:lnTo>
                  <a:lnTo>
                    <a:pt x="2609735" y="49288"/>
                  </a:lnTo>
                  <a:lnTo>
                    <a:pt x="2609735" y="10185"/>
                  </a:lnTo>
                  <a:lnTo>
                    <a:pt x="2642781" y="10185"/>
                  </a:lnTo>
                  <a:lnTo>
                    <a:pt x="2646070" y="13500"/>
                  </a:lnTo>
                  <a:lnTo>
                    <a:pt x="2646070" y="2387"/>
                  </a:lnTo>
                  <a:lnTo>
                    <a:pt x="2645397" y="1905"/>
                  </a:lnTo>
                  <a:lnTo>
                    <a:pt x="2631897" y="0"/>
                  </a:lnTo>
                  <a:lnTo>
                    <a:pt x="2598166" y="0"/>
                  </a:lnTo>
                  <a:lnTo>
                    <a:pt x="2598166" y="94157"/>
                  </a:lnTo>
                  <a:lnTo>
                    <a:pt x="2609735" y="94157"/>
                  </a:lnTo>
                  <a:lnTo>
                    <a:pt x="2609735" y="59474"/>
                  </a:lnTo>
                  <a:lnTo>
                    <a:pt x="2632176" y="59474"/>
                  </a:lnTo>
                  <a:lnTo>
                    <a:pt x="2645346" y="57594"/>
                  </a:lnTo>
                  <a:lnTo>
                    <a:pt x="2653131" y="51955"/>
                  </a:lnTo>
                  <a:lnTo>
                    <a:pt x="2654173" y="49288"/>
                  </a:lnTo>
                  <a:lnTo>
                    <a:pt x="2656827" y="42570"/>
                  </a:lnTo>
                  <a:lnTo>
                    <a:pt x="2657779" y="29464"/>
                  </a:lnTo>
                  <a:close/>
                </a:path>
                <a:path w="10834370" h="5491480">
                  <a:moveTo>
                    <a:pt x="2749359" y="83972"/>
                  </a:moveTo>
                  <a:lnTo>
                    <a:pt x="2707094" y="83972"/>
                  </a:lnTo>
                  <a:lnTo>
                    <a:pt x="2707094" y="50939"/>
                  </a:lnTo>
                  <a:lnTo>
                    <a:pt x="2744813" y="50939"/>
                  </a:lnTo>
                  <a:lnTo>
                    <a:pt x="2744813" y="40754"/>
                  </a:lnTo>
                  <a:lnTo>
                    <a:pt x="2707094" y="40754"/>
                  </a:lnTo>
                  <a:lnTo>
                    <a:pt x="2707094" y="10185"/>
                  </a:lnTo>
                  <a:lnTo>
                    <a:pt x="2749219" y="10185"/>
                  </a:lnTo>
                  <a:lnTo>
                    <a:pt x="2749219" y="0"/>
                  </a:lnTo>
                  <a:lnTo>
                    <a:pt x="2695537" y="0"/>
                  </a:lnTo>
                  <a:lnTo>
                    <a:pt x="2695537" y="94157"/>
                  </a:lnTo>
                  <a:lnTo>
                    <a:pt x="2749359" y="94157"/>
                  </a:lnTo>
                  <a:lnTo>
                    <a:pt x="2749359" y="83972"/>
                  </a:lnTo>
                  <a:close/>
                </a:path>
                <a:path w="10834370" h="5491480">
                  <a:moveTo>
                    <a:pt x="10833964" y="4733264"/>
                  </a:moveTo>
                  <a:lnTo>
                    <a:pt x="0" y="4733264"/>
                  </a:lnTo>
                  <a:lnTo>
                    <a:pt x="0" y="5490921"/>
                  </a:lnTo>
                  <a:lnTo>
                    <a:pt x="10833964" y="5490921"/>
                  </a:lnTo>
                  <a:lnTo>
                    <a:pt x="10833964" y="4733264"/>
                  </a:lnTo>
                  <a:close/>
                </a:path>
              </a:pathLst>
            </a:custGeom>
            <a:solidFill>
              <a:srgbClr val="FFFFFF"/>
            </a:solidFill>
          </p:spPr>
          <p:txBody>
            <a:bodyPr wrap="square" lIns="0" tIns="0" rIns="0" bIns="0" rtlCol="0"/>
            <a:lstStyle/>
            <a:p>
              <a:endParaRPr dirty="0"/>
            </a:p>
          </p:txBody>
        </p:sp>
        <p:sp>
          <p:nvSpPr>
            <p:cNvPr id="24" name="object 24"/>
            <p:cNvSpPr/>
            <p:nvPr/>
          </p:nvSpPr>
          <p:spPr>
            <a:xfrm>
              <a:off x="273616" y="5509082"/>
              <a:ext cx="1794540" cy="37746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373807" y="5630329"/>
              <a:ext cx="121285" cy="120014"/>
            </a:xfrm>
            <a:custGeom>
              <a:avLst/>
              <a:gdLst/>
              <a:ahLst/>
              <a:cxnLst/>
              <a:rect l="l" t="t" r="r" b="b"/>
              <a:pathLst>
                <a:path w="121285" h="120014">
                  <a:moveTo>
                    <a:pt x="120891" y="0"/>
                  </a:moveTo>
                  <a:lnTo>
                    <a:pt x="0" y="0"/>
                  </a:lnTo>
                  <a:lnTo>
                    <a:pt x="0" y="119837"/>
                  </a:lnTo>
                  <a:lnTo>
                    <a:pt x="120891" y="119837"/>
                  </a:lnTo>
                  <a:lnTo>
                    <a:pt x="120891" y="0"/>
                  </a:lnTo>
                  <a:close/>
                </a:path>
              </a:pathLst>
            </a:custGeom>
            <a:solidFill>
              <a:srgbClr val="EF474D"/>
            </a:solidFill>
          </p:spPr>
          <p:txBody>
            <a:bodyPr wrap="square" lIns="0" tIns="0" rIns="0" bIns="0" rtlCol="0"/>
            <a:lstStyle/>
            <a:p>
              <a:endParaRPr/>
            </a:p>
          </p:txBody>
        </p:sp>
        <p:sp>
          <p:nvSpPr>
            <p:cNvPr id="26" name="object 26"/>
            <p:cNvSpPr/>
            <p:nvPr/>
          </p:nvSpPr>
          <p:spPr>
            <a:xfrm>
              <a:off x="2251379" y="5503468"/>
              <a:ext cx="372110" cy="373380"/>
            </a:xfrm>
            <a:custGeom>
              <a:avLst/>
              <a:gdLst/>
              <a:ahLst/>
              <a:cxnLst/>
              <a:rect l="l" t="t" r="r" b="b"/>
              <a:pathLst>
                <a:path w="372110" h="373379">
                  <a:moveTo>
                    <a:pt x="371944" y="194881"/>
                  </a:moveTo>
                  <a:lnTo>
                    <a:pt x="332676" y="194881"/>
                  </a:lnTo>
                  <a:lnTo>
                    <a:pt x="332676" y="229031"/>
                  </a:lnTo>
                  <a:lnTo>
                    <a:pt x="326123" y="247459"/>
                  </a:lnTo>
                  <a:lnTo>
                    <a:pt x="305523" y="281279"/>
                  </a:lnTo>
                  <a:lnTo>
                    <a:pt x="268909" y="314172"/>
                  </a:lnTo>
                  <a:lnTo>
                    <a:pt x="229323" y="332574"/>
                  </a:lnTo>
                  <a:lnTo>
                    <a:pt x="185940" y="339001"/>
                  </a:lnTo>
                  <a:lnTo>
                    <a:pt x="171297" y="338289"/>
                  </a:lnTo>
                  <a:lnTo>
                    <a:pt x="128638" y="327583"/>
                  </a:lnTo>
                  <a:lnTo>
                    <a:pt x="91249" y="305777"/>
                  </a:lnTo>
                  <a:lnTo>
                    <a:pt x="54838" y="264934"/>
                  </a:lnTo>
                  <a:lnTo>
                    <a:pt x="39204" y="229031"/>
                  </a:lnTo>
                  <a:lnTo>
                    <a:pt x="88366" y="229031"/>
                  </a:lnTo>
                  <a:lnTo>
                    <a:pt x="88366" y="280365"/>
                  </a:lnTo>
                  <a:lnTo>
                    <a:pt x="277304" y="280365"/>
                  </a:lnTo>
                  <a:lnTo>
                    <a:pt x="277304" y="246227"/>
                  </a:lnTo>
                  <a:lnTo>
                    <a:pt x="277304" y="229031"/>
                  </a:lnTo>
                  <a:lnTo>
                    <a:pt x="332676" y="229031"/>
                  </a:lnTo>
                  <a:lnTo>
                    <a:pt x="332676" y="194881"/>
                  </a:lnTo>
                  <a:lnTo>
                    <a:pt x="243217" y="194881"/>
                  </a:lnTo>
                  <a:lnTo>
                    <a:pt x="243217" y="246227"/>
                  </a:lnTo>
                  <a:lnTo>
                    <a:pt x="122428" y="246227"/>
                  </a:lnTo>
                  <a:lnTo>
                    <a:pt x="122428" y="229031"/>
                  </a:lnTo>
                  <a:lnTo>
                    <a:pt x="122428" y="194881"/>
                  </a:lnTo>
                  <a:lnTo>
                    <a:pt x="0" y="194881"/>
                  </a:lnTo>
                  <a:lnTo>
                    <a:pt x="21691" y="275628"/>
                  </a:lnTo>
                  <a:lnTo>
                    <a:pt x="51028" y="315315"/>
                  </a:lnTo>
                  <a:lnTo>
                    <a:pt x="89738" y="346113"/>
                  </a:lnTo>
                  <a:lnTo>
                    <a:pt x="135483" y="366052"/>
                  </a:lnTo>
                  <a:lnTo>
                    <a:pt x="185940" y="373126"/>
                  </a:lnTo>
                  <a:lnTo>
                    <a:pt x="236410" y="366052"/>
                  </a:lnTo>
                  <a:lnTo>
                    <a:pt x="282168" y="346113"/>
                  </a:lnTo>
                  <a:lnTo>
                    <a:pt x="320878" y="315315"/>
                  </a:lnTo>
                  <a:lnTo>
                    <a:pt x="350189" y="275628"/>
                  </a:lnTo>
                  <a:lnTo>
                    <a:pt x="367779" y="229031"/>
                  </a:lnTo>
                  <a:lnTo>
                    <a:pt x="371525" y="203542"/>
                  </a:lnTo>
                  <a:lnTo>
                    <a:pt x="371944" y="194881"/>
                  </a:lnTo>
                  <a:close/>
                </a:path>
                <a:path w="372110" h="373379">
                  <a:moveTo>
                    <a:pt x="371944" y="178244"/>
                  </a:moveTo>
                  <a:lnTo>
                    <a:pt x="366433" y="144081"/>
                  </a:lnTo>
                  <a:lnTo>
                    <a:pt x="364286" y="130746"/>
                  </a:lnTo>
                  <a:lnTo>
                    <a:pt x="344678" y="88138"/>
                  </a:lnTo>
                  <a:lnTo>
                    <a:pt x="332689" y="73545"/>
                  </a:lnTo>
                  <a:lnTo>
                    <a:pt x="332689" y="144081"/>
                  </a:lnTo>
                  <a:lnTo>
                    <a:pt x="277304" y="144081"/>
                  </a:lnTo>
                  <a:lnTo>
                    <a:pt x="277304" y="126873"/>
                  </a:lnTo>
                  <a:lnTo>
                    <a:pt x="277304" y="92748"/>
                  </a:lnTo>
                  <a:lnTo>
                    <a:pt x="88366" y="92748"/>
                  </a:lnTo>
                  <a:lnTo>
                    <a:pt x="88366" y="144081"/>
                  </a:lnTo>
                  <a:lnTo>
                    <a:pt x="39204" y="144081"/>
                  </a:lnTo>
                  <a:lnTo>
                    <a:pt x="54838" y="108178"/>
                  </a:lnTo>
                  <a:lnTo>
                    <a:pt x="80264" y="76860"/>
                  </a:lnTo>
                  <a:lnTo>
                    <a:pt x="115468" y="51663"/>
                  </a:lnTo>
                  <a:lnTo>
                    <a:pt x="156832" y="36995"/>
                  </a:lnTo>
                  <a:lnTo>
                    <a:pt x="185940" y="34137"/>
                  </a:lnTo>
                  <a:lnTo>
                    <a:pt x="200583" y="34848"/>
                  </a:lnTo>
                  <a:lnTo>
                    <a:pt x="243319" y="45542"/>
                  </a:lnTo>
                  <a:lnTo>
                    <a:pt x="280644" y="67348"/>
                  </a:lnTo>
                  <a:lnTo>
                    <a:pt x="317055" y="108178"/>
                  </a:lnTo>
                  <a:lnTo>
                    <a:pt x="332689" y="144081"/>
                  </a:lnTo>
                  <a:lnTo>
                    <a:pt x="332689" y="73545"/>
                  </a:lnTo>
                  <a:lnTo>
                    <a:pt x="315074" y="52082"/>
                  </a:lnTo>
                  <a:lnTo>
                    <a:pt x="290791" y="34137"/>
                  </a:lnTo>
                  <a:lnTo>
                    <a:pt x="277431" y="24257"/>
                  </a:lnTo>
                  <a:lnTo>
                    <a:pt x="233730" y="6350"/>
                  </a:lnTo>
                  <a:lnTo>
                    <a:pt x="185940" y="0"/>
                  </a:lnTo>
                  <a:lnTo>
                    <a:pt x="138150" y="6350"/>
                  </a:lnTo>
                  <a:lnTo>
                    <a:pt x="94462" y="24257"/>
                  </a:lnTo>
                  <a:lnTo>
                    <a:pt x="56832" y="52082"/>
                  </a:lnTo>
                  <a:lnTo>
                    <a:pt x="27228" y="88138"/>
                  </a:lnTo>
                  <a:lnTo>
                    <a:pt x="7632" y="130746"/>
                  </a:lnTo>
                  <a:lnTo>
                    <a:pt x="0" y="178244"/>
                  </a:lnTo>
                  <a:lnTo>
                    <a:pt x="122428" y="178244"/>
                  </a:lnTo>
                  <a:lnTo>
                    <a:pt x="122428" y="144081"/>
                  </a:lnTo>
                  <a:lnTo>
                    <a:pt x="122428" y="126873"/>
                  </a:lnTo>
                  <a:lnTo>
                    <a:pt x="243230" y="126873"/>
                  </a:lnTo>
                  <a:lnTo>
                    <a:pt x="243230" y="178244"/>
                  </a:lnTo>
                  <a:lnTo>
                    <a:pt x="371944" y="178244"/>
                  </a:lnTo>
                  <a:close/>
                </a:path>
              </a:pathLst>
            </a:custGeom>
            <a:solidFill>
              <a:srgbClr val="000000"/>
            </a:solidFill>
          </p:spPr>
          <p:txBody>
            <a:bodyPr wrap="square" lIns="0" tIns="0" rIns="0" bIns="0" rtlCol="0"/>
            <a:lstStyle/>
            <a:p>
              <a:endParaRPr/>
            </a:p>
          </p:txBody>
        </p:sp>
        <p:sp>
          <p:nvSpPr>
            <p:cNvPr id="27" name="object 27"/>
            <p:cNvSpPr/>
            <p:nvPr/>
          </p:nvSpPr>
          <p:spPr>
            <a:xfrm>
              <a:off x="2699702" y="5577700"/>
              <a:ext cx="206108" cy="16656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925254" y="5577700"/>
              <a:ext cx="593090" cy="167005"/>
            </a:xfrm>
            <a:custGeom>
              <a:avLst/>
              <a:gdLst/>
              <a:ahLst/>
              <a:cxnLst/>
              <a:rect l="l" t="t" r="r" b="b"/>
              <a:pathLst>
                <a:path w="593089" h="167004">
                  <a:moveTo>
                    <a:pt x="21882" y="0"/>
                  </a:moveTo>
                  <a:lnTo>
                    <a:pt x="0" y="0"/>
                  </a:lnTo>
                  <a:lnTo>
                    <a:pt x="0" y="164833"/>
                  </a:lnTo>
                  <a:lnTo>
                    <a:pt x="21882" y="164833"/>
                  </a:lnTo>
                  <a:lnTo>
                    <a:pt x="21882" y="0"/>
                  </a:lnTo>
                  <a:close/>
                </a:path>
                <a:path w="593089" h="167004">
                  <a:moveTo>
                    <a:pt x="110629" y="89001"/>
                  </a:moveTo>
                  <a:lnTo>
                    <a:pt x="110172" y="76225"/>
                  </a:lnTo>
                  <a:lnTo>
                    <a:pt x="107556" y="64541"/>
                  </a:lnTo>
                  <a:lnTo>
                    <a:pt x="100838" y="56019"/>
                  </a:lnTo>
                  <a:lnTo>
                    <a:pt x="88112" y="52717"/>
                  </a:lnTo>
                  <a:lnTo>
                    <a:pt x="80657" y="53708"/>
                  </a:lnTo>
                  <a:lnTo>
                    <a:pt x="74587" y="56578"/>
                  </a:lnTo>
                  <a:lnTo>
                    <a:pt x="69684" y="61112"/>
                  </a:lnTo>
                  <a:lnTo>
                    <a:pt x="65798" y="67132"/>
                  </a:lnTo>
                  <a:lnTo>
                    <a:pt x="65354" y="67132"/>
                  </a:lnTo>
                  <a:lnTo>
                    <a:pt x="65354" y="54470"/>
                  </a:lnTo>
                  <a:lnTo>
                    <a:pt x="44843" y="54470"/>
                  </a:lnTo>
                  <a:lnTo>
                    <a:pt x="44843" y="164846"/>
                  </a:lnTo>
                  <a:lnTo>
                    <a:pt x="65354" y="164846"/>
                  </a:lnTo>
                  <a:lnTo>
                    <a:pt x="65392" y="88138"/>
                  </a:lnTo>
                  <a:lnTo>
                    <a:pt x="66509" y="80022"/>
                  </a:lnTo>
                  <a:lnTo>
                    <a:pt x="70167" y="73672"/>
                  </a:lnTo>
                  <a:lnTo>
                    <a:pt x="77838" y="71107"/>
                  </a:lnTo>
                  <a:lnTo>
                    <a:pt x="88734" y="71107"/>
                  </a:lnTo>
                  <a:lnTo>
                    <a:pt x="90043" y="80899"/>
                  </a:lnTo>
                  <a:lnTo>
                    <a:pt x="90043" y="164846"/>
                  </a:lnTo>
                  <a:lnTo>
                    <a:pt x="110629" y="164846"/>
                  </a:lnTo>
                  <a:lnTo>
                    <a:pt x="110629" y="89001"/>
                  </a:lnTo>
                  <a:close/>
                </a:path>
                <a:path w="593089" h="167004">
                  <a:moveTo>
                    <a:pt x="195427" y="54457"/>
                  </a:moveTo>
                  <a:lnTo>
                    <a:pt x="175577" y="54457"/>
                  </a:lnTo>
                  <a:lnTo>
                    <a:pt x="168770" y="86791"/>
                  </a:lnTo>
                  <a:lnTo>
                    <a:pt x="160667" y="131356"/>
                  </a:lnTo>
                  <a:lnTo>
                    <a:pt x="159994" y="137960"/>
                  </a:lnTo>
                  <a:lnTo>
                    <a:pt x="159575" y="137960"/>
                  </a:lnTo>
                  <a:lnTo>
                    <a:pt x="144716" y="54457"/>
                  </a:lnTo>
                  <a:lnTo>
                    <a:pt x="122859" y="54457"/>
                  </a:lnTo>
                  <a:lnTo>
                    <a:pt x="152806" y="164833"/>
                  </a:lnTo>
                  <a:lnTo>
                    <a:pt x="166357" y="164833"/>
                  </a:lnTo>
                  <a:lnTo>
                    <a:pt x="195427" y="54457"/>
                  </a:lnTo>
                  <a:close/>
                </a:path>
                <a:path w="593089" h="167004">
                  <a:moveTo>
                    <a:pt x="271056" y="110401"/>
                  </a:moveTo>
                  <a:lnTo>
                    <a:pt x="270433" y="99110"/>
                  </a:lnTo>
                  <a:lnTo>
                    <a:pt x="270040" y="91795"/>
                  </a:lnTo>
                  <a:lnTo>
                    <a:pt x="265569" y="73025"/>
                  </a:lnTo>
                  <a:lnTo>
                    <a:pt x="264236" y="71107"/>
                  </a:lnTo>
                  <a:lnTo>
                    <a:pt x="255485" y="58534"/>
                  </a:lnTo>
                  <a:lnTo>
                    <a:pt x="250075" y="56781"/>
                  </a:lnTo>
                  <a:lnTo>
                    <a:pt x="250075" y="99110"/>
                  </a:lnTo>
                  <a:lnTo>
                    <a:pt x="225628" y="99110"/>
                  </a:lnTo>
                  <a:lnTo>
                    <a:pt x="225679" y="91122"/>
                  </a:lnTo>
                  <a:lnTo>
                    <a:pt x="226783" y="81902"/>
                  </a:lnTo>
                  <a:lnTo>
                    <a:pt x="230301" y="74282"/>
                  </a:lnTo>
                  <a:lnTo>
                    <a:pt x="237629" y="71107"/>
                  </a:lnTo>
                  <a:lnTo>
                    <a:pt x="244817" y="74282"/>
                  </a:lnTo>
                  <a:lnTo>
                    <a:pt x="248513" y="81902"/>
                  </a:lnTo>
                  <a:lnTo>
                    <a:pt x="249872" y="91122"/>
                  </a:lnTo>
                  <a:lnTo>
                    <a:pt x="250075" y="99110"/>
                  </a:lnTo>
                  <a:lnTo>
                    <a:pt x="250075" y="56781"/>
                  </a:lnTo>
                  <a:lnTo>
                    <a:pt x="209715" y="73126"/>
                  </a:lnTo>
                  <a:lnTo>
                    <a:pt x="204597" y="110401"/>
                  </a:lnTo>
                  <a:lnTo>
                    <a:pt x="205524" y="129044"/>
                  </a:lnTo>
                  <a:lnTo>
                    <a:pt x="209867" y="147256"/>
                  </a:lnTo>
                  <a:lnTo>
                    <a:pt x="219989" y="161086"/>
                  </a:lnTo>
                  <a:lnTo>
                    <a:pt x="238252" y="166573"/>
                  </a:lnTo>
                  <a:lnTo>
                    <a:pt x="253047" y="163347"/>
                  </a:lnTo>
                  <a:lnTo>
                    <a:pt x="262991" y="154749"/>
                  </a:lnTo>
                  <a:lnTo>
                    <a:pt x="265963" y="148196"/>
                  </a:lnTo>
                  <a:lnTo>
                    <a:pt x="268605" y="142341"/>
                  </a:lnTo>
                  <a:lnTo>
                    <a:pt x="270370" y="127723"/>
                  </a:lnTo>
                  <a:lnTo>
                    <a:pt x="251409" y="127723"/>
                  </a:lnTo>
                  <a:lnTo>
                    <a:pt x="251409" y="136258"/>
                  </a:lnTo>
                  <a:lnTo>
                    <a:pt x="249428" y="148196"/>
                  </a:lnTo>
                  <a:lnTo>
                    <a:pt x="238518" y="148196"/>
                  </a:lnTo>
                  <a:lnTo>
                    <a:pt x="230860" y="144094"/>
                  </a:lnTo>
                  <a:lnTo>
                    <a:pt x="227050" y="134378"/>
                  </a:lnTo>
                  <a:lnTo>
                    <a:pt x="225755" y="122948"/>
                  </a:lnTo>
                  <a:lnTo>
                    <a:pt x="225628" y="113677"/>
                  </a:lnTo>
                  <a:lnTo>
                    <a:pt x="271056" y="113677"/>
                  </a:lnTo>
                  <a:lnTo>
                    <a:pt x="271056" y="110401"/>
                  </a:lnTo>
                  <a:close/>
                </a:path>
                <a:path w="593089" h="167004">
                  <a:moveTo>
                    <a:pt x="331165" y="52705"/>
                  </a:moveTo>
                  <a:lnTo>
                    <a:pt x="323367" y="53746"/>
                  </a:lnTo>
                  <a:lnTo>
                    <a:pt x="316979" y="56756"/>
                  </a:lnTo>
                  <a:lnTo>
                    <a:pt x="311835" y="61569"/>
                  </a:lnTo>
                  <a:lnTo>
                    <a:pt x="307771" y="68008"/>
                  </a:lnTo>
                  <a:lnTo>
                    <a:pt x="307340" y="68008"/>
                  </a:lnTo>
                  <a:lnTo>
                    <a:pt x="307340" y="54419"/>
                  </a:lnTo>
                  <a:lnTo>
                    <a:pt x="286804" y="54419"/>
                  </a:lnTo>
                  <a:lnTo>
                    <a:pt x="286804" y="164846"/>
                  </a:lnTo>
                  <a:lnTo>
                    <a:pt x="307543" y="164846"/>
                  </a:lnTo>
                  <a:lnTo>
                    <a:pt x="307543" y="95338"/>
                  </a:lnTo>
                  <a:lnTo>
                    <a:pt x="308521" y="85915"/>
                  </a:lnTo>
                  <a:lnTo>
                    <a:pt x="311848" y="78828"/>
                  </a:lnTo>
                  <a:lnTo>
                    <a:pt x="318058" y="74358"/>
                  </a:lnTo>
                  <a:lnTo>
                    <a:pt x="327672" y="72809"/>
                  </a:lnTo>
                  <a:lnTo>
                    <a:pt x="331165" y="73025"/>
                  </a:lnTo>
                  <a:lnTo>
                    <a:pt x="331165" y="52705"/>
                  </a:lnTo>
                  <a:close/>
                </a:path>
                <a:path w="593089" h="167004">
                  <a:moveTo>
                    <a:pt x="392366" y="133807"/>
                  </a:moveTo>
                  <a:lnTo>
                    <a:pt x="387032" y="115163"/>
                  </a:lnTo>
                  <a:lnTo>
                    <a:pt x="375259" y="103492"/>
                  </a:lnTo>
                  <a:lnTo>
                    <a:pt x="363397" y="94246"/>
                  </a:lnTo>
                  <a:lnTo>
                    <a:pt x="357784" y="82892"/>
                  </a:lnTo>
                  <a:lnTo>
                    <a:pt x="357784" y="75425"/>
                  </a:lnTo>
                  <a:lnTo>
                    <a:pt x="364172" y="71107"/>
                  </a:lnTo>
                  <a:lnTo>
                    <a:pt x="376834" y="71107"/>
                  </a:lnTo>
                  <a:lnTo>
                    <a:pt x="383159" y="73482"/>
                  </a:lnTo>
                  <a:lnTo>
                    <a:pt x="387121" y="76949"/>
                  </a:lnTo>
                  <a:lnTo>
                    <a:pt x="387121" y="57505"/>
                  </a:lnTo>
                  <a:lnTo>
                    <a:pt x="381228" y="54013"/>
                  </a:lnTo>
                  <a:lnTo>
                    <a:pt x="375500" y="52717"/>
                  </a:lnTo>
                  <a:lnTo>
                    <a:pt x="368541" y="52717"/>
                  </a:lnTo>
                  <a:lnTo>
                    <a:pt x="356539" y="54965"/>
                  </a:lnTo>
                  <a:lnTo>
                    <a:pt x="347205" y="61239"/>
                  </a:lnTo>
                  <a:lnTo>
                    <a:pt x="341172" y="70802"/>
                  </a:lnTo>
                  <a:lnTo>
                    <a:pt x="339013" y="82892"/>
                  </a:lnTo>
                  <a:lnTo>
                    <a:pt x="344411" y="101092"/>
                  </a:lnTo>
                  <a:lnTo>
                    <a:pt x="356285" y="112750"/>
                  </a:lnTo>
                  <a:lnTo>
                    <a:pt x="368160" y="122313"/>
                  </a:lnTo>
                  <a:lnTo>
                    <a:pt x="373557" y="134239"/>
                  </a:lnTo>
                  <a:lnTo>
                    <a:pt x="373557" y="142786"/>
                  </a:lnTo>
                  <a:lnTo>
                    <a:pt x="368744" y="148196"/>
                  </a:lnTo>
                  <a:lnTo>
                    <a:pt x="352780" y="148196"/>
                  </a:lnTo>
                  <a:lnTo>
                    <a:pt x="347980" y="145415"/>
                  </a:lnTo>
                  <a:lnTo>
                    <a:pt x="342709" y="141211"/>
                  </a:lnTo>
                  <a:lnTo>
                    <a:pt x="342709" y="161353"/>
                  </a:lnTo>
                  <a:lnTo>
                    <a:pt x="348869" y="165087"/>
                  </a:lnTo>
                  <a:lnTo>
                    <a:pt x="353428" y="166573"/>
                  </a:lnTo>
                  <a:lnTo>
                    <a:pt x="360641" y="166573"/>
                  </a:lnTo>
                  <a:lnTo>
                    <a:pt x="373926" y="164185"/>
                  </a:lnTo>
                  <a:lnTo>
                    <a:pt x="383895" y="157480"/>
                  </a:lnTo>
                  <a:lnTo>
                    <a:pt x="390182" y="147129"/>
                  </a:lnTo>
                  <a:lnTo>
                    <a:pt x="392366" y="133807"/>
                  </a:lnTo>
                  <a:close/>
                </a:path>
                <a:path w="593089" h="167004">
                  <a:moveTo>
                    <a:pt x="426224" y="54406"/>
                  </a:moveTo>
                  <a:lnTo>
                    <a:pt x="405688" y="54406"/>
                  </a:lnTo>
                  <a:lnTo>
                    <a:pt x="405688" y="164833"/>
                  </a:lnTo>
                  <a:lnTo>
                    <a:pt x="426224" y="164833"/>
                  </a:lnTo>
                  <a:lnTo>
                    <a:pt x="426224" y="54406"/>
                  </a:lnTo>
                  <a:close/>
                </a:path>
                <a:path w="593089" h="167004">
                  <a:moveTo>
                    <a:pt x="429742" y="13589"/>
                  </a:moveTo>
                  <a:lnTo>
                    <a:pt x="423405" y="7442"/>
                  </a:lnTo>
                  <a:lnTo>
                    <a:pt x="408520" y="7442"/>
                  </a:lnTo>
                  <a:lnTo>
                    <a:pt x="402412" y="13589"/>
                  </a:lnTo>
                  <a:lnTo>
                    <a:pt x="402412" y="28638"/>
                  </a:lnTo>
                  <a:lnTo>
                    <a:pt x="408520" y="34798"/>
                  </a:lnTo>
                  <a:lnTo>
                    <a:pt x="423405" y="34798"/>
                  </a:lnTo>
                  <a:lnTo>
                    <a:pt x="429742" y="28638"/>
                  </a:lnTo>
                  <a:lnTo>
                    <a:pt x="429742" y="13589"/>
                  </a:lnTo>
                  <a:close/>
                </a:path>
                <a:path w="593089" h="167004">
                  <a:moveTo>
                    <a:pt x="493141" y="11163"/>
                  </a:moveTo>
                  <a:lnTo>
                    <a:pt x="478497" y="1778"/>
                  </a:lnTo>
                  <a:lnTo>
                    <a:pt x="460540" y="34340"/>
                  </a:lnTo>
                  <a:lnTo>
                    <a:pt x="471487" y="40690"/>
                  </a:lnTo>
                  <a:lnTo>
                    <a:pt x="493141" y="11163"/>
                  </a:lnTo>
                  <a:close/>
                </a:path>
                <a:path w="593089" h="167004">
                  <a:moveTo>
                    <a:pt x="511492" y="109956"/>
                  </a:moveTo>
                  <a:lnTo>
                    <a:pt x="505294" y="71501"/>
                  </a:lnTo>
                  <a:lnTo>
                    <a:pt x="490562" y="56832"/>
                  </a:lnTo>
                  <a:lnTo>
                    <a:pt x="490562" y="100279"/>
                  </a:lnTo>
                  <a:lnTo>
                    <a:pt x="490562" y="119189"/>
                  </a:lnTo>
                  <a:lnTo>
                    <a:pt x="489521" y="131838"/>
                  </a:lnTo>
                  <a:lnTo>
                    <a:pt x="485521" y="143014"/>
                  </a:lnTo>
                  <a:lnTo>
                    <a:pt x="476732" y="147815"/>
                  </a:lnTo>
                  <a:lnTo>
                    <a:pt x="467944" y="143014"/>
                  </a:lnTo>
                  <a:lnTo>
                    <a:pt x="463943" y="131838"/>
                  </a:lnTo>
                  <a:lnTo>
                    <a:pt x="462889" y="119189"/>
                  </a:lnTo>
                  <a:lnTo>
                    <a:pt x="462889" y="100279"/>
                  </a:lnTo>
                  <a:lnTo>
                    <a:pt x="463943" y="87464"/>
                  </a:lnTo>
                  <a:lnTo>
                    <a:pt x="467944" y="76288"/>
                  </a:lnTo>
                  <a:lnTo>
                    <a:pt x="476732" y="71501"/>
                  </a:lnTo>
                  <a:lnTo>
                    <a:pt x="485521" y="76288"/>
                  </a:lnTo>
                  <a:lnTo>
                    <a:pt x="489521" y="87464"/>
                  </a:lnTo>
                  <a:lnTo>
                    <a:pt x="490562" y="100279"/>
                  </a:lnTo>
                  <a:lnTo>
                    <a:pt x="490562" y="56832"/>
                  </a:lnTo>
                  <a:lnTo>
                    <a:pt x="447560" y="72326"/>
                  </a:lnTo>
                  <a:lnTo>
                    <a:pt x="441985" y="109956"/>
                  </a:lnTo>
                  <a:lnTo>
                    <a:pt x="442988" y="128587"/>
                  </a:lnTo>
                  <a:lnTo>
                    <a:pt x="447560" y="146951"/>
                  </a:lnTo>
                  <a:lnTo>
                    <a:pt x="458025" y="160985"/>
                  </a:lnTo>
                  <a:lnTo>
                    <a:pt x="476732" y="166560"/>
                  </a:lnTo>
                  <a:lnTo>
                    <a:pt x="495427" y="160985"/>
                  </a:lnTo>
                  <a:lnTo>
                    <a:pt x="505256" y="147815"/>
                  </a:lnTo>
                  <a:lnTo>
                    <a:pt x="505904" y="146951"/>
                  </a:lnTo>
                  <a:lnTo>
                    <a:pt x="510476" y="128587"/>
                  </a:lnTo>
                  <a:lnTo>
                    <a:pt x="511492" y="109956"/>
                  </a:lnTo>
                  <a:close/>
                </a:path>
                <a:path w="593089" h="167004">
                  <a:moveTo>
                    <a:pt x="593026" y="89001"/>
                  </a:moveTo>
                  <a:lnTo>
                    <a:pt x="592582" y="76225"/>
                  </a:lnTo>
                  <a:lnTo>
                    <a:pt x="589965" y="64541"/>
                  </a:lnTo>
                  <a:lnTo>
                    <a:pt x="583234" y="56019"/>
                  </a:lnTo>
                  <a:lnTo>
                    <a:pt x="570471" y="52717"/>
                  </a:lnTo>
                  <a:lnTo>
                    <a:pt x="563041" y="53708"/>
                  </a:lnTo>
                  <a:lnTo>
                    <a:pt x="556971" y="56578"/>
                  </a:lnTo>
                  <a:lnTo>
                    <a:pt x="552081" y="61112"/>
                  </a:lnTo>
                  <a:lnTo>
                    <a:pt x="548220" y="67132"/>
                  </a:lnTo>
                  <a:lnTo>
                    <a:pt x="547776" y="67132"/>
                  </a:lnTo>
                  <a:lnTo>
                    <a:pt x="547776" y="54470"/>
                  </a:lnTo>
                  <a:lnTo>
                    <a:pt x="527227" y="54470"/>
                  </a:lnTo>
                  <a:lnTo>
                    <a:pt x="527227" y="164846"/>
                  </a:lnTo>
                  <a:lnTo>
                    <a:pt x="547776" y="164846"/>
                  </a:lnTo>
                  <a:lnTo>
                    <a:pt x="547814" y="88138"/>
                  </a:lnTo>
                  <a:lnTo>
                    <a:pt x="548919" y="80022"/>
                  </a:lnTo>
                  <a:lnTo>
                    <a:pt x="552564" y="73672"/>
                  </a:lnTo>
                  <a:lnTo>
                    <a:pt x="560222" y="71107"/>
                  </a:lnTo>
                  <a:lnTo>
                    <a:pt x="571157" y="71107"/>
                  </a:lnTo>
                  <a:lnTo>
                    <a:pt x="572503" y="80899"/>
                  </a:lnTo>
                  <a:lnTo>
                    <a:pt x="572503" y="164846"/>
                  </a:lnTo>
                  <a:lnTo>
                    <a:pt x="593026" y="164846"/>
                  </a:lnTo>
                  <a:lnTo>
                    <a:pt x="593026" y="89001"/>
                  </a:lnTo>
                  <a:close/>
                </a:path>
              </a:pathLst>
            </a:custGeom>
            <a:solidFill>
              <a:srgbClr val="000000"/>
            </a:solidFill>
          </p:spPr>
          <p:txBody>
            <a:bodyPr wrap="square" lIns="0" tIns="0" rIns="0" bIns="0" rtlCol="0"/>
            <a:lstStyle/>
            <a:p>
              <a:endParaRPr/>
            </a:p>
          </p:txBody>
        </p:sp>
        <p:sp>
          <p:nvSpPr>
            <p:cNvPr id="29" name="object 29"/>
            <p:cNvSpPr/>
            <p:nvPr/>
          </p:nvSpPr>
          <p:spPr>
            <a:xfrm>
              <a:off x="2696108" y="5810275"/>
              <a:ext cx="1263700" cy="81890"/>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5728" y="5307190"/>
              <a:ext cx="10773173" cy="24460"/>
            </a:xfrm>
            <a:custGeom>
              <a:avLst/>
              <a:gdLst/>
              <a:ahLst/>
              <a:cxnLst/>
              <a:rect l="l" t="t" r="r" b="b"/>
              <a:pathLst>
                <a:path w="10828655" h="24129">
                  <a:moveTo>
                    <a:pt x="46075" y="18084"/>
                  </a:moveTo>
                  <a:lnTo>
                    <a:pt x="45821" y="5156"/>
                  </a:lnTo>
                  <a:lnTo>
                    <a:pt x="40513" y="0"/>
                  </a:lnTo>
                  <a:lnTo>
                    <a:pt x="5029" y="177"/>
                  </a:lnTo>
                  <a:lnTo>
                    <a:pt x="0" y="5549"/>
                  </a:lnTo>
                  <a:lnTo>
                    <a:pt x="254" y="18542"/>
                  </a:lnTo>
                  <a:lnTo>
                    <a:pt x="5486" y="23710"/>
                  </a:lnTo>
                  <a:lnTo>
                    <a:pt x="40957" y="23444"/>
                  </a:lnTo>
                  <a:lnTo>
                    <a:pt x="46075" y="18084"/>
                  </a:lnTo>
                  <a:close/>
                </a:path>
                <a:path w="10828655" h="24129">
                  <a:moveTo>
                    <a:pt x="161607" y="5334"/>
                  </a:moveTo>
                  <a:lnTo>
                    <a:pt x="156349" y="38"/>
                  </a:lnTo>
                  <a:lnTo>
                    <a:pt x="68033" y="38"/>
                  </a:lnTo>
                  <a:lnTo>
                    <a:pt x="62852" y="5334"/>
                  </a:lnTo>
                  <a:lnTo>
                    <a:pt x="62852" y="18300"/>
                  </a:lnTo>
                  <a:lnTo>
                    <a:pt x="68033" y="23571"/>
                  </a:lnTo>
                  <a:lnTo>
                    <a:pt x="156349" y="23571"/>
                  </a:lnTo>
                  <a:lnTo>
                    <a:pt x="161607" y="18300"/>
                  </a:lnTo>
                  <a:lnTo>
                    <a:pt x="161607" y="5334"/>
                  </a:lnTo>
                  <a:close/>
                </a:path>
                <a:path w="10828655" h="24129">
                  <a:moveTo>
                    <a:pt x="10658691" y="5308"/>
                  </a:moveTo>
                  <a:lnTo>
                    <a:pt x="10653471" y="76"/>
                  </a:lnTo>
                  <a:lnTo>
                    <a:pt x="185166" y="76"/>
                  </a:lnTo>
                  <a:lnTo>
                    <a:pt x="179959" y="5308"/>
                  </a:lnTo>
                  <a:lnTo>
                    <a:pt x="179959" y="18300"/>
                  </a:lnTo>
                  <a:lnTo>
                    <a:pt x="185166" y="23558"/>
                  </a:lnTo>
                  <a:lnTo>
                    <a:pt x="10653471" y="23558"/>
                  </a:lnTo>
                  <a:lnTo>
                    <a:pt x="10658691" y="18300"/>
                  </a:lnTo>
                  <a:lnTo>
                    <a:pt x="10658691" y="5308"/>
                  </a:lnTo>
                  <a:close/>
                </a:path>
                <a:path w="10828655" h="24129">
                  <a:moveTo>
                    <a:pt x="10775798" y="5334"/>
                  </a:moveTo>
                  <a:lnTo>
                    <a:pt x="10770629" y="38"/>
                  </a:lnTo>
                  <a:lnTo>
                    <a:pt x="10682237" y="38"/>
                  </a:lnTo>
                  <a:lnTo>
                    <a:pt x="10677004" y="5334"/>
                  </a:lnTo>
                  <a:lnTo>
                    <a:pt x="10677004" y="18300"/>
                  </a:lnTo>
                  <a:lnTo>
                    <a:pt x="10682237" y="23571"/>
                  </a:lnTo>
                  <a:lnTo>
                    <a:pt x="10770629" y="23571"/>
                  </a:lnTo>
                  <a:lnTo>
                    <a:pt x="10775798" y="18300"/>
                  </a:lnTo>
                  <a:lnTo>
                    <a:pt x="10775798" y="5334"/>
                  </a:lnTo>
                  <a:close/>
                </a:path>
                <a:path w="10828655" h="24129">
                  <a:moveTo>
                    <a:pt x="10828236" y="38"/>
                  </a:moveTo>
                  <a:lnTo>
                    <a:pt x="10827118" y="12"/>
                  </a:lnTo>
                  <a:lnTo>
                    <a:pt x="10804563" y="127"/>
                  </a:lnTo>
                  <a:lnTo>
                    <a:pt x="10798162" y="12"/>
                  </a:lnTo>
                  <a:lnTo>
                    <a:pt x="10792828" y="5156"/>
                  </a:lnTo>
                  <a:lnTo>
                    <a:pt x="10792562" y="18097"/>
                  </a:lnTo>
                  <a:lnTo>
                    <a:pt x="10797731" y="23456"/>
                  </a:lnTo>
                  <a:lnTo>
                    <a:pt x="10804144" y="23558"/>
                  </a:lnTo>
                  <a:lnTo>
                    <a:pt x="10826852" y="23533"/>
                  </a:lnTo>
                  <a:lnTo>
                    <a:pt x="10828236" y="23545"/>
                  </a:lnTo>
                  <a:lnTo>
                    <a:pt x="10828236" y="127"/>
                  </a:lnTo>
                  <a:close/>
                </a:path>
              </a:pathLst>
            </a:custGeom>
            <a:solidFill>
              <a:srgbClr val="EF474D"/>
            </a:solidFill>
          </p:spPr>
          <p:txBody>
            <a:bodyPr wrap="square" lIns="0" tIns="0" rIns="0" bIns="0" rtlCol="0"/>
            <a:lstStyle/>
            <a:p>
              <a:endParaRPr/>
            </a:p>
          </p:txBody>
        </p:sp>
      </p:grpSp>
      <p:sp>
        <p:nvSpPr>
          <p:cNvPr id="33" name="CuadroTexto 32">
            <a:extLst>
              <a:ext uri="{FF2B5EF4-FFF2-40B4-BE49-F238E27FC236}">
                <a16:creationId xmlns:a16="http://schemas.microsoft.com/office/drawing/2014/main" id="{45396D7D-7214-4F9F-9BF4-DA06BFDEEF09}"/>
              </a:ext>
            </a:extLst>
          </p:cNvPr>
          <p:cNvSpPr txBox="1"/>
          <p:nvPr/>
        </p:nvSpPr>
        <p:spPr>
          <a:xfrm>
            <a:off x="2279650" y="5233491"/>
            <a:ext cx="7542312" cy="4154984"/>
          </a:xfrm>
          <a:prstGeom prst="rect">
            <a:avLst/>
          </a:prstGeom>
          <a:noFill/>
        </p:spPr>
        <p:txBody>
          <a:bodyPr wrap="square" rtlCol="0">
            <a:spAutoFit/>
          </a:bodyPr>
          <a:lstStyle/>
          <a:p>
            <a:r>
              <a:rPr lang="es-ES" sz="8800" b="1" dirty="0">
                <a:solidFill>
                  <a:schemeClr val="bg1"/>
                </a:solidFill>
                <a:effectLst>
                  <a:outerShdw blurRad="38100" dist="38100" dir="2700000" algn="tl">
                    <a:srgbClr val="000000">
                      <a:alpha val="43137"/>
                    </a:srgbClr>
                  </a:outerShdw>
                </a:effectLst>
              </a:rPr>
              <a:t>GOBIERNO REGIONAL </a:t>
            </a:r>
          </a:p>
          <a:p>
            <a:r>
              <a:rPr lang="es-ES" sz="8800" b="1" dirty="0">
                <a:solidFill>
                  <a:schemeClr val="bg1"/>
                </a:solidFill>
                <a:effectLst>
                  <a:outerShdw blurRad="38100" dist="38100" dir="2700000" algn="tl">
                    <a:srgbClr val="000000">
                      <a:alpha val="43137"/>
                    </a:srgbClr>
                  </a:outerShdw>
                </a:effectLst>
              </a:rPr>
              <a:t>DE </a:t>
            </a:r>
            <a:r>
              <a:rPr lang="es-PE" sz="8800" b="1" dirty="0">
                <a:solidFill>
                  <a:schemeClr val="bg1"/>
                </a:solidFill>
                <a:effectLst>
                  <a:outerShdw blurRad="38100" dist="38100" dir="2700000" algn="tl">
                    <a:srgbClr val="000000">
                      <a:alpha val="43137"/>
                    </a:srgbClr>
                  </a:outerShdw>
                </a:effectLst>
              </a:rPr>
              <a:t>CAJAMARCA</a:t>
            </a:r>
          </a:p>
        </p:txBody>
      </p:sp>
      <p:grpSp>
        <p:nvGrpSpPr>
          <p:cNvPr id="31" name="Grupo 30">
            <a:extLst>
              <a:ext uri="{FF2B5EF4-FFF2-40B4-BE49-F238E27FC236}">
                <a16:creationId xmlns:a16="http://schemas.microsoft.com/office/drawing/2014/main" id="{58D21B74-8A0C-45F4-927A-3345E36F369B}"/>
              </a:ext>
            </a:extLst>
          </p:cNvPr>
          <p:cNvGrpSpPr/>
          <p:nvPr/>
        </p:nvGrpSpPr>
        <p:grpSpPr>
          <a:xfrm>
            <a:off x="9441476" y="200454"/>
            <a:ext cx="7925774" cy="10908443"/>
            <a:chOff x="4486052" y="161764"/>
            <a:chExt cx="6408712" cy="8820472"/>
          </a:xfrm>
        </p:grpSpPr>
        <p:sp>
          <p:nvSpPr>
            <p:cNvPr id="32" name="Freeform 32">
              <a:extLst>
                <a:ext uri="{FF2B5EF4-FFF2-40B4-BE49-F238E27FC236}">
                  <a16:creationId xmlns:a16="http://schemas.microsoft.com/office/drawing/2014/main" id="{074F7022-A6B4-45DD-AB2D-230CA63F663D}"/>
                </a:ext>
              </a:extLst>
            </p:cNvPr>
            <p:cNvSpPr>
              <a:spLocks noEditPoints="1"/>
            </p:cNvSpPr>
            <p:nvPr/>
          </p:nvSpPr>
          <p:spPr bwMode="auto">
            <a:xfrm>
              <a:off x="10196360" y="7439754"/>
              <a:ext cx="586775" cy="657915"/>
            </a:xfrm>
            <a:custGeom>
              <a:avLst/>
              <a:gdLst>
                <a:gd name="T0" fmla="*/ 1165634 w 303"/>
                <a:gd name="T1" fmla="*/ 1313708 h 298"/>
                <a:gd name="T2" fmla="*/ 1165634 w 303"/>
                <a:gd name="T3" fmla="*/ 0 h 298"/>
                <a:gd name="T4" fmla="*/ 1165634 w 303"/>
                <a:gd name="T5" fmla="*/ 1313708 h 298"/>
                <a:gd name="T6" fmla="*/ 1165634 w 303"/>
                <a:gd name="T7" fmla="*/ 1313708 h 298"/>
                <a:gd name="T8" fmla="*/ 1165634 w 303"/>
                <a:gd name="T9" fmla="*/ 1313708 h 298"/>
                <a:gd name="T10" fmla="*/ 1165634 w 303"/>
                <a:gd name="T11" fmla="*/ 1313708 h 298"/>
                <a:gd name="T12" fmla="*/ 1165634 w 303"/>
                <a:gd name="T13" fmla="*/ 1313708 h 298"/>
                <a:gd name="T14" fmla="*/ 1165634 w 303"/>
                <a:gd name="T15" fmla="*/ 1313708 h 298"/>
                <a:gd name="T16" fmla="*/ 1165634 w 303"/>
                <a:gd name="T17" fmla="*/ 1313708 h 298"/>
                <a:gd name="T18" fmla="*/ 1165634 w 303"/>
                <a:gd name="T19" fmla="*/ 1313708 h 298"/>
                <a:gd name="T20" fmla="*/ 1165634 w 303"/>
                <a:gd name="T21" fmla="*/ 1313708 h 298"/>
                <a:gd name="T22" fmla="*/ 1165634 w 303"/>
                <a:gd name="T23" fmla="*/ 1313708 h 298"/>
                <a:gd name="T24" fmla="*/ 1165634 w 303"/>
                <a:gd name="T25" fmla="*/ 1313708 h 298"/>
                <a:gd name="T26" fmla="*/ 1165634 w 303"/>
                <a:gd name="T27" fmla="*/ 1313708 h 298"/>
                <a:gd name="T28" fmla="*/ 1165634 w 303"/>
                <a:gd name="T29" fmla="*/ 1313708 h 298"/>
                <a:gd name="T30" fmla="*/ 1165634 w 303"/>
                <a:gd name="T31" fmla="*/ 1313708 h 298"/>
                <a:gd name="T32" fmla="*/ 1165634 w 303"/>
                <a:gd name="T33" fmla="*/ 1313708 h 298"/>
                <a:gd name="T34" fmla="*/ 1165634 w 303"/>
                <a:gd name="T35" fmla="*/ 1313708 h 298"/>
                <a:gd name="T36" fmla="*/ 1165634 w 303"/>
                <a:gd name="T37" fmla="*/ 1313708 h 298"/>
                <a:gd name="T38" fmla="*/ 1165634 w 303"/>
                <a:gd name="T39" fmla="*/ 1313708 h 298"/>
                <a:gd name="T40" fmla="*/ 1165634 w 303"/>
                <a:gd name="T41" fmla="*/ 1313708 h 298"/>
                <a:gd name="T42" fmla="*/ 1165634 w 303"/>
                <a:gd name="T43" fmla="*/ 1313708 h 298"/>
                <a:gd name="T44" fmla="*/ 1165634 w 303"/>
                <a:gd name="T45" fmla="*/ 1313708 h 298"/>
                <a:gd name="T46" fmla="*/ 1165634 w 303"/>
                <a:gd name="T47" fmla="*/ 1313708 h 298"/>
                <a:gd name="T48" fmla="*/ 1165634 w 303"/>
                <a:gd name="T49" fmla="*/ 1313708 h 298"/>
                <a:gd name="T50" fmla="*/ 1165634 w 303"/>
                <a:gd name="T51" fmla="*/ 1313708 h 298"/>
                <a:gd name="T52" fmla="*/ 1165634 w 303"/>
                <a:gd name="T53" fmla="*/ 1313708 h 298"/>
                <a:gd name="T54" fmla="*/ 1165634 w 303"/>
                <a:gd name="T55" fmla="*/ 1313708 h 298"/>
                <a:gd name="T56" fmla="*/ 1165634 w 303"/>
                <a:gd name="T57" fmla="*/ 1313708 h 298"/>
                <a:gd name="T58" fmla="*/ 1165634 w 303"/>
                <a:gd name="T59" fmla="*/ 1313708 h 298"/>
                <a:gd name="T60" fmla="*/ 1165634 w 303"/>
                <a:gd name="T61" fmla="*/ 1313708 h 298"/>
                <a:gd name="T62" fmla="*/ 1165634 w 303"/>
                <a:gd name="T63" fmla="*/ 1313708 h 298"/>
                <a:gd name="T64" fmla="*/ 1165634 w 303"/>
                <a:gd name="T65" fmla="*/ 1313708 h 298"/>
                <a:gd name="T66" fmla="*/ 1165634 w 303"/>
                <a:gd name="T67" fmla="*/ 1313708 h 298"/>
                <a:gd name="T68" fmla="*/ 1165634 w 303"/>
                <a:gd name="T69" fmla="*/ 1313708 h 298"/>
                <a:gd name="T70" fmla="*/ 1165634 w 303"/>
                <a:gd name="T71" fmla="*/ 1313708 h 298"/>
                <a:gd name="T72" fmla="*/ 1165634 w 303"/>
                <a:gd name="T73" fmla="*/ 1313708 h 298"/>
                <a:gd name="T74" fmla="*/ 1165634 w 303"/>
                <a:gd name="T75" fmla="*/ 1313708 h 298"/>
                <a:gd name="T76" fmla="*/ 1165634 w 303"/>
                <a:gd name="T77" fmla="*/ 1313708 h 298"/>
                <a:gd name="T78" fmla="*/ 1165634 w 303"/>
                <a:gd name="T79" fmla="*/ 1313708 h 298"/>
                <a:gd name="T80" fmla="*/ 1165634 w 303"/>
                <a:gd name="T81" fmla="*/ 1313708 h 298"/>
                <a:gd name="T82" fmla="*/ 1165634 w 303"/>
                <a:gd name="T83" fmla="*/ 1313708 h 298"/>
                <a:gd name="T84" fmla="*/ 1165634 w 303"/>
                <a:gd name="T85" fmla="*/ 1313708 h 298"/>
                <a:gd name="T86" fmla="*/ 1165634 w 303"/>
                <a:gd name="T87" fmla="*/ 1313708 h 298"/>
                <a:gd name="T88" fmla="*/ 0 w 303"/>
                <a:gd name="T89" fmla="*/ 1313708 h 298"/>
                <a:gd name="T90" fmla="*/ 1165634 w 303"/>
                <a:gd name="T91" fmla="*/ 1313708 h 298"/>
                <a:gd name="T92" fmla="*/ 1165634 w 303"/>
                <a:gd name="T93" fmla="*/ 1313708 h 298"/>
                <a:gd name="T94" fmla="*/ 1165634 w 303"/>
                <a:gd name="T95" fmla="*/ 1313708 h 298"/>
                <a:gd name="T96" fmla="*/ 1165634 w 303"/>
                <a:gd name="T97" fmla="*/ 1313708 h 298"/>
                <a:gd name="T98" fmla="*/ 1165634 w 303"/>
                <a:gd name="T99" fmla="*/ 1313708 h 298"/>
                <a:gd name="T100" fmla="*/ 1165634 w 303"/>
                <a:gd name="T101" fmla="*/ 1313708 h 298"/>
                <a:gd name="T102" fmla="*/ 1165634 w 303"/>
                <a:gd name="T103" fmla="*/ 1313708 h 298"/>
                <a:gd name="T104" fmla="*/ 1165634 w 303"/>
                <a:gd name="T105" fmla="*/ 1313708 h 298"/>
                <a:gd name="T106" fmla="*/ 1165634 w 303"/>
                <a:gd name="T107" fmla="*/ 1313708 h 298"/>
                <a:gd name="T108" fmla="*/ 1165634 w 303"/>
                <a:gd name="T109" fmla="*/ 1313708 h 298"/>
                <a:gd name="T110" fmla="*/ 1165634 w 303"/>
                <a:gd name="T111" fmla="*/ 1313708 h 298"/>
                <a:gd name="T112" fmla="*/ 1165634 w 303"/>
                <a:gd name="T113" fmla="*/ 1313708 h 298"/>
                <a:gd name="T114" fmla="*/ 1165634 w 303"/>
                <a:gd name="T115" fmla="*/ 1313708 h 298"/>
                <a:gd name="T116" fmla="*/ 1165634 w 303"/>
                <a:gd name="T117" fmla="*/ 131370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98"/>
                <a:gd name="T179" fmla="*/ 303 w 303"/>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98">
                  <a:moveTo>
                    <a:pt x="60" y="15"/>
                  </a:moveTo>
                  <a:lnTo>
                    <a:pt x="60" y="7"/>
                  </a:lnTo>
                  <a:lnTo>
                    <a:pt x="68" y="7"/>
                  </a:lnTo>
                  <a:lnTo>
                    <a:pt x="68" y="15"/>
                  </a:lnTo>
                  <a:lnTo>
                    <a:pt x="75" y="15"/>
                  </a:lnTo>
                  <a:lnTo>
                    <a:pt x="68" y="15"/>
                  </a:lnTo>
                  <a:lnTo>
                    <a:pt x="75" y="15"/>
                  </a:lnTo>
                  <a:lnTo>
                    <a:pt x="75" y="7"/>
                  </a:lnTo>
                  <a:lnTo>
                    <a:pt x="68" y="7"/>
                  </a:lnTo>
                  <a:lnTo>
                    <a:pt x="60" y="7"/>
                  </a:lnTo>
                  <a:lnTo>
                    <a:pt x="68" y="7"/>
                  </a:lnTo>
                  <a:lnTo>
                    <a:pt x="60" y="7"/>
                  </a:lnTo>
                  <a:lnTo>
                    <a:pt x="60" y="0"/>
                  </a:lnTo>
                  <a:lnTo>
                    <a:pt x="68" y="0"/>
                  </a:lnTo>
                  <a:lnTo>
                    <a:pt x="75" y="0"/>
                  </a:lnTo>
                  <a:lnTo>
                    <a:pt x="84" y="0"/>
                  </a:lnTo>
                  <a:lnTo>
                    <a:pt x="84" y="7"/>
                  </a:lnTo>
                  <a:lnTo>
                    <a:pt x="84" y="15"/>
                  </a:lnTo>
                  <a:lnTo>
                    <a:pt x="91" y="15"/>
                  </a:lnTo>
                  <a:lnTo>
                    <a:pt x="84" y="15"/>
                  </a:lnTo>
                  <a:lnTo>
                    <a:pt x="91" y="15"/>
                  </a:lnTo>
                  <a:lnTo>
                    <a:pt x="91" y="22"/>
                  </a:lnTo>
                  <a:lnTo>
                    <a:pt x="84" y="22"/>
                  </a:lnTo>
                  <a:lnTo>
                    <a:pt x="91" y="22"/>
                  </a:lnTo>
                  <a:lnTo>
                    <a:pt x="99" y="22"/>
                  </a:lnTo>
                  <a:lnTo>
                    <a:pt x="99" y="30"/>
                  </a:lnTo>
                  <a:lnTo>
                    <a:pt x="99" y="22"/>
                  </a:lnTo>
                  <a:lnTo>
                    <a:pt x="106" y="22"/>
                  </a:lnTo>
                  <a:lnTo>
                    <a:pt x="106" y="30"/>
                  </a:lnTo>
                  <a:lnTo>
                    <a:pt x="113" y="30"/>
                  </a:lnTo>
                  <a:lnTo>
                    <a:pt x="106" y="30"/>
                  </a:lnTo>
                  <a:lnTo>
                    <a:pt x="113" y="30"/>
                  </a:lnTo>
                  <a:lnTo>
                    <a:pt x="113" y="37"/>
                  </a:lnTo>
                  <a:lnTo>
                    <a:pt x="121" y="37"/>
                  </a:lnTo>
                  <a:lnTo>
                    <a:pt x="121" y="44"/>
                  </a:lnTo>
                  <a:lnTo>
                    <a:pt x="128" y="44"/>
                  </a:lnTo>
                  <a:lnTo>
                    <a:pt x="128" y="52"/>
                  </a:lnTo>
                  <a:lnTo>
                    <a:pt x="128" y="59"/>
                  </a:lnTo>
                  <a:lnTo>
                    <a:pt x="137" y="59"/>
                  </a:lnTo>
                  <a:lnTo>
                    <a:pt x="128" y="59"/>
                  </a:lnTo>
                  <a:lnTo>
                    <a:pt x="128" y="52"/>
                  </a:lnTo>
                  <a:lnTo>
                    <a:pt x="137" y="52"/>
                  </a:lnTo>
                  <a:lnTo>
                    <a:pt x="144" y="52"/>
                  </a:lnTo>
                  <a:lnTo>
                    <a:pt x="144" y="59"/>
                  </a:lnTo>
                  <a:lnTo>
                    <a:pt x="144" y="52"/>
                  </a:lnTo>
                  <a:lnTo>
                    <a:pt x="144" y="59"/>
                  </a:lnTo>
                  <a:lnTo>
                    <a:pt x="137" y="59"/>
                  </a:lnTo>
                  <a:lnTo>
                    <a:pt x="144" y="59"/>
                  </a:lnTo>
                  <a:lnTo>
                    <a:pt x="137" y="59"/>
                  </a:lnTo>
                  <a:lnTo>
                    <a:pt x="144" y="59"/>
                  </a:lnTo>
                  <a:lnTo>
                    <a:pt x="144" y="66"/>
                  </a:lnTo>
                  <a:lnTo>
                    <a:pt x="151" y="66"/>
                  </a:lnTo>
                  <a:lnTo>
                    <a:pt x="159" y="66"/>
                  </a:lnTo>
                  <a:lnTo>
                    <a:pt x="159" y="74"/>
                  </a:lnTo>
                  <a:lnTo>
                    <a:pt x="159" y="81"/>
                  </a:lnTo>
                  <a:lnTo>
                    <a:pt x="159" y="89"/>
                  </a:lnTo>
                  <a:lnTo>
                    <a:pt x="166" y="89"/>
                  </a:lnTo>
                  <a:lnTo>
                    <a:pt x="166" y="96"/>
                  </a:lnTo>
                  <a:lnTo>
                    <a:pt x="174" y="96"/>
                  </a:lnTo>
                  <a:lnTo>
                    <a:pt x="181" y="96"/>
                  </a:lnTo>
                  <a:lnTo>
                    <a:pt x="188" y="96"/>
                  </a:lnTo>
                  <a:lnTo>
                    <a:pt x="188" y="103"/>
                  </a:lnTo>
                  <a:lnTo>
                    <a:pt x="181" y="103"/>
                  </a:lnTo>
                  <a:lnTo>
                    <a:pt x="188" y="103"/>
                  </a:lnTo>
                  <a:lnTo>
                    <a:pt x="188" y="112"/>
                  </a:lnTo>
                  <a:lnTo>
                    <a:pt x="197" y="103"/>
                  </a:lnTo>
                  <a:lnTo>
                    <a:pt x="197" y="112"/>
                  </a:lnTo>
                  <a:lnTo>
                    <a:pt x="204" y="112"/>
                  </a:lnTo>
                  <a:lnTo>
                    <a:pt x="204" y="119"/>
                  </a:lnTo>
                  <a:lnTo>
                    <a:pt x="212" y="127"/>
                  </a:lnTo>
                  <a:lnTo>
                    <a:pt x="212" y="134"/>
                  </a:lnTo>
                  <a:lnTo>
                    <a:pt x="219" y="142"/>
                  </a:lnTo>
                  <a:lnTo>
                    <a:pt x="227" y="142"/>
                  </a:lnTo>
                  <a:lnTo>
                    <a:pt x="227" y="149"/>
                  </a:lnTo>
                  <a:lnTo>
                    <a:pt x="234" y="149"/>
                  </a:lnTo>
                  <a:lnTo>
                    <a:pt x="234" y="156"/>
                  </a:lnTo>
                  <a:lnTo>
                    <a:pt x="241" y="156"/>
                  </a:lnTo>
                  <a:lnTo>
                    <a:pt x="250" y="156"/>
                  </a:lnTo>
                  <a:lnTo>
                    <a:pt x="250" y="149"/>
                  </a:lnTo>
                  <a:lnTo>
                    <a:pt x="250" y="156"/>
                  </a:lnTo>
                  <a:lnTo>
                    <a:pt x="257" y="156"/>
                  </a:lnTo>
                  <a:lnTo>
                    <a:pt x="265" y="156"/>
                  </a:lnTo>
                  <a:lnTo>
                    <a:pt x="272" y="156"/>
                  </a:lnTo>
                  <a:lnTo>
                    <a:pt x="280" y="156"/>
                  </a:lnTo>
                  <a:lnTo>
                    <a:pt x="280" y="164"/>
                  </a:lnTo>
                  <a:lnTo>
                    <a:pt x="272" y="164"/>
                  </a:lnTo>
                  <a:lnTo>
                    <a:pt x="272" y="171"/>
                  </a:lnTo>
                  <a:lnTo>
                    <a:pt x="265" y="171"/>
                  </a:lnTo>
                  <a:lnTo>
                    <a:pt x="265" y="179"/>
                  </a:lnTo>
                  <a:lnTo>
                    <a:pt x="265" y="171"/>
                  </a:lnTo>
                  <a:lnTo>
                    <a:pt x="257" y="171"/>
                  </a:lnTo>
                  <a:lnTo>
                    <a:pt x="250" y="171"/>
                  </a:lnTo>
                  <a:lnTo>
                    <a:pt x="250" y="179"/>
                  </a:lnTo>
                  <a:lnTo>
                    <a:pt x="250" y="186"/>
                  </a:lnTo>
                  <a:lnTo>
                    <a:pt x="241" y="186"/>
                  </a:lnTo>
                  <a:lnTo>
                    <a:pt x="241" y="179"/>
                  </a:lnTo>
                  <a:lnTo>
                    <a:pt x="241" y="186"/>
                  </a:lnTo>
                  <a:lnTo>
                    <a:pt x="234" y="186"/>
                  </a:lnTo>
                  <a:lnTo>
                    <a:pt x="241" y="186"/>
                  </a:lnTo>
                  <a:lnTo>
                    <a:pt x="241" y="193"/>
                  </a:lnTo>
                  <a:lnTo>
                    <a:pt x="241" y="201"/>
                  </a:lnTo>
                  <a:lnTo>
                    <a:pt x="250" y="201"/>
                  </a:lnTo>
                  <a:lnTo>
                    <a:pt x="250" y="208"/>
                  </a:lnTo>
                  <a:lnTo>
                    <a:pt x="250" y="215"/>
                  </a:lnTo>
                  <a:lnTo>
                    <a:pt x="250" y="208"/>
                  </a:lnTo>
                  <a:lnTo>
                    <a:pt x="257" y="208"/>
                  </a:lnTo>
                  <a:lnTo>
                    <a:pt x="265" y="208"/>
                  </a:lnTo>
                  <a:lnTo>
                    <a:pt x="272" y="208"/>
                  </a:lnTo>
                  <a:lnTo>
                    <a:pt x="272" y="215"/>
                  </a:lnTo>
                  <a:lnTo>
                    <a:pt x="280" y="215"/>
                  </a:lnTo>
                  <a:lnTo>
                    <a:pt x="287" y="215"/>
                  </a:lnTo>
                  <a:lnTo>
                    <a:pt x="294" y="215"/>
                  </a:lnTo>
                  <a:lnTo>
                    <a:pt x="303" y="215"/>
                  </a:lnTo>
                  <a:lnTo>
                    <a:pt x="303" y="223"/>
                  </a:lnTo>
                  <a:lnTo>
                    <a:pt x="303" y="230"/>
                  </a:lnTo>
                  <a:lnTo>
                    <a:pt x="294" y="230"/>
                  </a:lnTo>
                  <a:lnTo>
                    <a:pt x="303" y="238"/>
                  </a:lnTo>
                  <a:lnTo>
                    <a:pt x="294" y="238"/>
                  </a:lnTo>
                  <a:lnTo>
                    <a:pt x="294" y="246"/>
                  </a:lnTo>
                  <a:lnTo>
                    <a:pt x="287" y="238"/>
                  </a:lnTo>
                  <a:lnTo>
                    <a:pt x="280" y="238"/>
                  </a:lnTo>
                  <a:lnTo>
                    <a:pt x="272" y="238"/>
                  </a:lnTo>
                  <a:lnTo>
                    <a:pt x="272" y="246"/>
                  </a:lnTo>
                  <a:lnTo>
                    <a:pt x="272" y="238"/>
                  </a:lnTo>
                  <a:lnTo>
                    <a:pt x="280" y="238"/>
                  </a:lnTo>
                  <a:lnTo>
                    <a:pt x="280" y="246"/>
                  </a:lnTo>
                  <a:lnTo>
                    <a:pt x="280" y="254"/>
                  </a:lnTo>
                  <a:lnTo>
                    <a:pt x="280" y="261"/>
                  </a:lnTo>
                  <a:lnTo>
                    <a:pt x="272" y="261"/>
                  </a:lnTo>
                  <a:lnTo>
                    <a:pt x="265" y="261"/>
                  </a:lnTo>
                  <a:lnTo>
                    <a:pt x="257" y="261"/>
                  </a:lnTo>
                  <a:lnTo>
                    <a:pt x="250" y="261"/>
                  </a:lnTo>
                  <a:lnTo>
                    <a:pt x="241" y="261"/>
                  </a:lnTo>
                  <a:lnTo>
                    <a:pt x="234" y="261"/>
                  </a:lnTo>
                  <a:lnTo>
                    <a:pt x="227" y="261"/>
                  </a:lnTo>
                  <a:lnTo>
                    <a:pt x="227" y="268"/>
                  </a:lnTo>
                  <a:lnTo>
                    <a:pt x="234" y="268"/>
                  </a:lnTo>
                  <a:lnTo>
                    <a:pt x="241" y="268"/>
                  </a:lnTo>
                  <a:lnTo>
                    <a:pt x="250" y="276"/>
                  </a:lnTo>
                  <a:lnTo>
                    <a:pt x="241" y="276"/>
                  </a:lnTo>
                  <a:lnTo>
                    <a:pt x="241" y="283"/>
                  </a:lnTo>
                  <a:lnTo>
                    <a:pt x="250" y="283"/>
                  </a:lnTo>
                  <a:lnTo>
                    <a:pt x="250" y="291"/>
                  </a:lnTo>
                  <a:lnTo>
                    <a:pt x="241" y="291"/>
                  </a:lnTo>
                  <a:lnTo>
                    <a:pt x="234" y="298"/>
                  </a:lnTo>
                  <a:lnTo>
                    <a:pt x="234" y="291"/>
                  </a:lnTo>
                  <a:lnTo>
                    <a:pt x="227" y="291"/>
                  </a:lnTo>
                  <a:lnTo>
                    <a:pt x="219" y="291"/>
                  </a:lnTo>
                  <a:lnTo>
                    <a:pt x="212" y="291"/>
                  </a:lnTo>
                  <a:lnTo>
                    <a:pt x="212" y="283"/>
                  </a:lnTo>
                  <a:lnTo>
                    <a:pt x="204" y="283"/>
                  </a:lnTo>
                  <a:lnTo>
                    <a:pt x="197" y="283"/>
                  </a:lnTo>
                  <a:lnTo>
                    <a:pt x="197" y="276"/>
                  </a:lnTo>
                  <a:lnTo>
                    <a:pt x="188" y="276"/>
                  </a:lnTo>
                  <a:lnTo>
                    <a:pt x="188" y="268"/>
                  </a:lnTo>
                  <a:lnTo>
                    <a:pt x="197" y="268"/>
                  </a:lnTo>
                  <a:lnTo>
                    <a:pt x="197" y="261"/>
                  </a:lnTo>
                  <a:lnTo>
                    <a:pt x="204" y="261"/>
                  </a:lnTo>
                  <a:lnTo>
                    <a:pt x="204" y="254"/>
                  </a:lnTo>
                  <a:lnTo>
                    <a:pt x="212" y="254"/>
                  </a:lnTo>
                  <a:lnTo>
                    <a:pt x="212" y="246"/>
                  </a:lnTo>
                  <a:lnTo>
                    <a:pt x="204" y="246"/>
                  </a:lnTo>
                  <a:lnTo>
                    <a:pt x="212" y="246"/>
                  </a:lnTo>
                  <a:lnTo>
                    <a:pt x="212" y="238"/>
                  </a:lnTo>
                  <a:lnTo>
                    <a:pt x="212" y="230"/>
                  </a:lnTo>
                  <a:lnTo>
                    <a:pt x="204" y="230"/>
                  </a:lnTo>
                  <a:lnTo>
                    <a:pt x="204" y="223"/>
                  </a:lnTo>
                  <a:lnTo>
                    <a:pt x="197" y="223"/>
                  </a:lnTo>
                  <a:lnTo>
                    <a:pt x="204" y="223"/>
                  </a:lnTo>
                  <a:lnTo>
                    <a:pt x="204" y="215"/>
                  </a:lnTo>
                  <a:lnTo>
                    <a:pt x="204" y="223"/>
                  </a:lnTo>
                  <a:lnTo>
                    <a:pt x="212" y="223"/>
                  </a:lnTo>
                  <a:lnTo>
                    <a:pt x="212" y="215"/>
                  </a:lnTo>
                  <a:lnTo>
                    <a:pt x="219" y="215"/>
                  </a:lnTo>
                  <a:lnTo>
                    <a:pt x="219" y="223"/>
                  </a:lnTo>
                  <a:lnTo>
                    <a:pt x="212" y="223"/>
                  </a:lnTo>
                  <a:lnTo>
                    <a:pt x="219" y="223"/>
                  </a:lnTo>
                  <a:lnTo>
                    <a:pt x="219" y="215"/>
                  </a:lnTo>
                  <a:lnTo>
                    <a:pt x="227" y="215"/>
                  </a:lnTo>
                  <a:lnTo>
                    <a:pt x="219" y="215"/>
                  </a:lnTo>
                  <a:lnTo>
                    <a:pt x="219" y="208"/>
                  </a:lnTo>
                  <a:lnTo>
                    <a:pt x="227" y="208"/>
                  </a:lnTo>
                  <a:lnTo>
                    <a:pt x="219" y="208"/>
                  </a:lnTo>
                  <a:lnTo>
                    <a:pt x="212" y="208"/>
                  </a:lnTo>
                  <a:lnTo>
                    <a:pt x="212" y="215"/>
                  </a:lnTo>
                  <a:lnTo>
                    <a:pt x="212" y="208"/>
                  </a:lnTo>
                  <a:lnTo>
                    <a:pt x="204" y="208"/>
                  </a:lnTo>
                  <a:lnTo>
                    <a:pt x="204" y="215"/>
                  </a:lnTo>
                  <a:lnTo>
                    <a:pt x="197" y="215"/>
                  </a:lnTo>
                  <a:lnTo>
                    <a:pt x="188" y="215"/>
                  </a:lnTo>
                  <a:lnTo>
                    <a:pt x="181" y="215"/>
                  </a:lnTo>
                  <a:lnTo>
                    <a:pt x="181" y="223"/>
                  </a:lnTo>
                  <a:lnTo>
                    <a:pt x="174" y="223"/>
                  </a:lnTo>
                  <a:lnTo>
                    <a:pt x="166" y="223"/>
                  </a:lnTo>
                  <a:lnTo>
                    <a:pt x="159" y="223"/>
                  </a:lnTo>
                  <a:lnTo>
                    <a:pt x="159" y="230"/>
                  </a:lnTo>
                  <a:lnTo>
                    <a:pt x="159" y="223"/>
                  </a:lnTo>
                  <a:lnTo>
                    <a:pt x="151" y="223"/>
                  </a:lnTo>
                  <a:lnTo>
                    <a:pt x="159" y="223"/>
                  </a:lnTo>
                  <a:lnTo>
                    <a:pt x="151" y="223"/>
                  </a:lnTo>
                  <a:lnTo>
                    <a:pt x="151" y="215"/>
                  </a:lnTo>
                  <a:lnTo>
                    <a:pt x="144" y="215"/>
                  </a:lnTo>
                  <a:lnTo>
                    <a:pt x="137" y="215"/>
                  </a:lnTo>
                  <a:lnTo>
                    <a:pt x="137" y="208"/>
                  </a:lnTo>
                  <a:lnTo>
                    <a:pt x="128" y="208"/>
                  </a:lnTo>
                  <a:lnTo>
                    <a:pt x="137" y="208"/>
                  </a:lnTo>
                  <a:lnTo>
                    <a:pt x="137" y="201"/>
                  </a:lnTo>
                  <a:lnTo>
                    <a:pt x="128" y="201"/>
                  </a:lnTo>
                  <a:lnTo>
                    <a:pt x="121" y="201"/>
                  </a:lnTo>
                  <a:lnTo>
                    <a:pt x="121" y="208"/>
                  </a:lnTo>
                  <a:lnTo>
                    <a:pt x="113" y="208"/>
                  </a:lnTo>
                  <a:lnTo>
                    <a:pt x="106" y="208"/>
                  </a:lnTo>
                  <a:lnTo>
                    <a:pt x="106" y="201"/>
                  </a:lnTo>
                  <a:lnTo>
                    <a:pt x="106" y="193"/>
                  </a:lnTo>
                  <a:lnTo>
                    <a:pt x="106" y="201"/>
                  </a:lnTo>
                  <a:lnTo>
                    <a:pt x="113" y="201"/>
                  </a:lnTo>
                  <a:lnTo>
                    <a:pt x="113" y="193"/>
                  </a:lnTo>
                  <a:lnTo>
                    <a:pt x="113" y="186"/>
                  </a:lnTo>
                  <a:lnTo>
                    <a:pt x="113" y="193"/>
                  </a:lnTo>
                  <a:lnTo>
                    <a:pt x="113" y="186"/>
                  </a:lnTo>
                  <a:lnTo>
                    <a:pt x="121" y="186"/>
                  </a:lnTo>
                  <a:lnTo>
                    <a:pt x="121" y="179"/>
                  </a:lnTo>
                  <a:lnTo>
                    <a:pt x="121" y="171"/>
                  </a:lnTo>
                  <a:lnTo>
                    <a:pt x="128" y="171"/>
                  </a:lnTo>
                  <a:lnTo>
                    <a:pt x="128" y="179"/>
                  </a:lnTo>
                  <a:lnTo>
                    <a:pt x="128" y="186"/>
                  </a:lnTo>
                  <a:lnTo>
                    <a:pt x="121" y="186"/>
                  </a:lnTo>
                  <a:lnTo>
                    <a:pt x="128" y="186"/>
                  </a:lnTo>
                  <a:lnTo>
                    <a:pt x="128" y="179"/>
                  </a:lnTo>
                  <a:lnTo>
                    <a:pt x="128" y="171"/>
                  </a:lnTo>
                  <a:lnTo>
                    <a:pt x="121" y="171"/>
                  </a:lnTo>
                  <a:lnTo>
                    <a:pt x="121" y="164"/>
                  </a:lnTo>
                  <a:lnTo>
                    <a:pt x="113" y="164"/>
                  </a:lnTo>
                  <a:lnTo>
                    <a:pt x="113" y="156"/>
                  </a:lnTo>
                  <a:lnTo>
                    <a:pt x="106" y="156"/>
                  </a:lnTo>
                  <a:lnTo>
                    <a:pt x="99" y="156"/>
                  </a:lnTo>
                  <a:lnTo>
                    <a:pt x="91" y="156"/>
                  </a:lnTo>
                  <a:lnTo>
                    <a:pt x="84" y="156"/>
                  </a:lnTo>
                  <a:lnTo>
                    <a:pt x="75" y="156"/>
                  </a:lnTo>
                  <a:lnTo>
                    <a:pt x="75" y="149"/>
                  </a:lnTo>
                  <a:lnTo>
                    <a:pt x="75" y="142"/>
                  </a:lnTo>
                  <a:lnTo>
                    <a:pt x="68" y="142"/>
                  </a:lnTo>
                  <a:lnTo>
                    <a:pt x="75" y="142"/>
                  </a:lnTo>
                  <a:lnTo>
                    <a:pt x="75" y="149"/>
                  </a:lnTo>
                  <a:lnTo>
                    <a:pt x="75" y="156"/>
                  </a:lnTo>
                  <a:lnTo>
                    <a:pt x="84" y="156"/>
                  </a:lnTo>
                  <a:lnTo>
                    <a:pt x="91" y="156"/>
                  </a:lnTo>
                  <a:lnTo>
                    <a:pt x="99" y="156"/>
                  </a:lnTo>
                  <a:lnTo>
                    <a:pt x="106" y="156"/>
                  </a:lnTo>
                  <a:lnTo>
                    <a:pt x="113" y="156"/>
                  </a:lnTo>
                  <a:lnTo>
                    <a:pt x="113" y="164"/>
                  </a:lnTo>
                  <a:lnTo>
                    <a:pt x="121" y="164"/>
                  </a:lnTo>
                  <a:lnTo>
                    <a:pt x="121" y="171"/>
                  </a:lnTo>
                  <a:lnTo>
                    <a:pt x="121" y="164"/>
                  </a:lnTo>
                  <a:lnTo>
                    <a:pt x="113" y="164"/>
                  </a:lnTo>
                  <a:lnTo>
                    <a:pt x="106" y="164"/>
                  </a:lnTo>
                  <a:lnTo>
                    <a:pt x="106" y="156"/>
                  </a:lnTo>
                  <a:lnTo>
                    <a:pt x="106" y="164"/>
                  </a:lnTo>
                  <a:lnTo>
                    <a:pt x="106" y="156"/>
                  </a:lnTo>
                  <a:lnTo>
                    <a:pt x="99" y="156"/>
                  </a:lnTo>
                  <a:lnTo>
                    <a:pt x="91" y="156"/>
                  </a:lnTo>
                  <a:lnTo>
                    <a:pt x="91" y="164"/>
                  </a:lnTo>
                  <a:lnTo>
                    <a:pt x="91" y="156"/>
                  </a:lnTo>
                  <a:lnTo>
                    <a:pt x="91" y="164"/>
                  </a:lnTo>
                  <a:lnTo>
                    <a:pt x="91" y="156"/>
                  </a:lnTo>
                  <a:lnTo>
                    <a:pt x="84" y="156"/>
                  </a:lnTo>
                  <a:lnTo>
                    <a:pt x="75" y="156"/>
                  </a:lnTo>
                  <a:lnTo>
                    <a:pt x="75" y="149"/>
                  </a:lnTo>
                  <a:lnTo>
                    <a:pt x="68" y="149"/>
                  </a:lnTo>
                  <a:lnTo>
                    <a:pt x="68" y="142"/>
                  </a:lnTo>
                  <a:lnTo>
                    <a:pt x="60" y="142"/>
                  </a:lnTo>
                  <a:lnTo>
                    <a:pt x="53" y="142"/>
                  </a:lnTo>
                  <a:lnTo>
                    <a:pt x="60" y="142"/>
                  </a:lnTo>
                  <a:lnTo>
                    <a:pt x="53" y="142"/>
                  </a:lnTo>
                  <a:lnTo>
                    <a:pt x="53" y="134"/>
                  </a:lnTo>
                  <a:lnTo>
                    <a:pt x="53" y="127"/>
                  </a:lnTo>
                  <a:lnTo>
                    <a:pt x="60" y="127"/>
                  </a:lnTo>
                  <a:lnTo>
                    <a:pt x="53" y="127"/>
                  </a:lnTo>
                  <a:lnTo>
                    <a:pt x="53" y="119"/>
                  </a:lnTo>
                  <a:lnTo>
                    <a:pt x="53" y="112"/>
                  </a:lnTo>
                  <a:lnTo>
                    <a:pt x="46" y="112"/>
                  </a:lnTo>
                  <a:lnTo>
                    <a:pt x="46" y="119"/>
                  </a:lnTo>
                  <a:lnTo>
                    <a:pt x="46" y="127"/>
                  </a:lnTo>
                  <a:lnTo>
                    <a:pt x="38" y="127"/>
                  </a:lnTo>
                  <a:lnTo>
                    <a:pt x="46" y="127"/>
                  </a:lnTo>
                  <a:lnTo>
                    <a:pt x="38" y="127"/>
                  </a:lnTo>
                  <a:lnTo>
                    <a:pt x="38" y="134"/>
                  </a:lnTo>
                  <a:lnTo>
                    <a:pt x="46" y="134"/>
                  </a:lnTo>
                  <a:lnTo>
                    <a:pt x="53" y="134"/>
                  </a:lnTo>
                  <a:lnTo>
                    <a:pt x="46" y="134"/>
                  </a:lnTo>
                  <a:lnTo>
                    <a:pt x="53" y="142"/>
                  </a:lnTo>
                  <a:lnTo>
                    <a:pt x="53" y="134"/>
                  </a:lnTo>
                  <a:lnTo>
                    <a:pt x="53" y="142"/>
                  </a:lnTo>
                  <a:lnTo>
                    <a:pt x="53" y="149"/>
                  </a:lnTo>
                  <a:lnTo>
                    <a:pt x="53" y="142"/>
                  </a:lnTo>
                  <a:lnTo>
                    <a:pt x="53" y="149"/>
                  </a:lnTo>
                  <a:lnTo>
                    <a:pt x="53" y="142"/>
                  </a:lnTo>
                  <a:lnTo>
                    <a:pt x="46" y="142"/>
                  </a:lnTo>
                  <a:lnTo>
                    <a:pt x="38" y="142"/>
                  </a:lnTo>
                  <a:lnTo>
                    <a:pt x="38" y="149"/>
                  </a:lnTo>
                  <a:lnTo>
                    <a:pt x="38" y="142"/>
                  </a:lnTo>
                  <a:lnTo>
                    <a:pt x="31" y="142"/>
                  </a:lnTo>
                  <a:lnTo>
                    <a:pt x="31" y="134"/>
                  </a:lnTo>
                  <a:lnTo>
                    <a:pt x="22" y="134"/>
                  </a:lnTo>
                  <a:lnTo>
                    <a:pt x="15" y="134"/>
                  </a:lnTo>
                  <a:lnTo>
                    <a:pt x="15" y="127"/>
                  </a:lnTo>
                  <a:lnTo>
                    <a:pt x="15" y="134"/>
                  </a:lnTo>
                  <a:lnTo>
                    <a:pt x="7" y="134"/>
                  </a:lnTo>
                  <a:lnTo>
                    <a:pt x="7" y="127"/>
                  </a:lnTo>
                  <a:lnTo>
                    <a:pt x="7" y="119"/>
                  </a:lnTo>
                  <a:lnTo>
                    <a:pt x="7" y="127"/>
                  </a:lnTo>
                  <a:lnTo>
                    <a:pt x="7" y="119"/>
                  </a:lnTo>
                  <a:lnTo>
                    <a:pt x="7" y="112"/>
                  </a:lnTo>
                  <a:lnTo>
                    <a:pt x="0" y="112"/>
                  </a:lnTo>
                  <a:lnTo>
                    <a:pt x="0" y="103"/>
                  </a:lnTo>
                  <a:lnTo>
                    <a:pt x="7" y="103"/>
                  </a:lnTo>
                  <a:lnTo>
                    <a:pt x="0" y="103"/>
                  </a:lnTo>
                  <a:lnTo>
                    <a:pt x="0" y="96"/>
                  </a:lnTo>
                  <a:lnTo>
                    <a:pt x="7" y="96"/>
                  </a:lnTo>
                  <a:lnTo>
                    <a:pt x="0" y="96"/>
                  </a:lnTo>
                  <a:lnTo>
                    <a:pt x="7" y="96"/>
                  </a:lnTo>
                  <a:lnTo>
                    <a:pt x="15" y="96"/>
                  </a:lnTo>
                  <a:lnTo>
                    <a:pt x="15" y="89"/>
                  </a:lnTo>
                  <a:lnTo>
                    <a:pt x="22" y="89"/>
                  </a:lnTo>
                  <a:lnTo>
                    <a:pt x="22" y="81"/>
                  </a:lnTo>
                  <a:lnTo>
                    <a:pt x="31" y="81"/>
                  </a:lnTo>
                  <a:lnTo>
                    <a:pt x="22" y="81"/>
                  </a:lnTo>
                  <a:lnTo>
                    <a:pt x="22" y="74"/>
                  </a:lnTo>
                  <a:lnTo>
                    <a:pt x="31" y="74"/>
                  </a:lnTo>
                  <a:lnTo>
                    <a:pt x="22" y="74"/>
                  </a:lnTo>
                  <a:lnTo>
                    <a:pt x="22" y="66"/>
                  </a:lnTo>
                  <a:lnTo>
                    <a:pt x="31" y="66"/>
                  </a:lnTo>
                  <a:lnTo>
                    <a:pt x="31" y="74"/>
                  </a:lnTo>
                  <a:lnTo>
                    <a:pt x="38" y="74"/>
                  </a:lnTo>
                  <a:lnTo>
                    <a:pt x="38" y="81"/>
                  </a:lnTo>
                  <a:lnTo>
                    <a:pt x="46" y="81"/>
                  </a:lnTo>
                  <a:lnTo>
                    <a:pt x="38" y="89"/>
                  </a:lnTo>
                  <a:lnTo>
                    <a:pt x="38" y="96"/>
                  </a:lnTo>
                  <a:lnTo>
                    <a:pt x="46" y="96"/>
                  </a:lnTo>
                  <a:lnTo>
                    <a:pt x="53" y="103"/>
                  </a:lnTo>
                  <a:lnTo>
                    <a:pt x="60" y="103"/>
                  </a:lnTo>
                  <a:lnTo>
                    <a:pt x="60" y="96"/>
                  </a:lnTo>
                  <a:lnTo>
                    <a:pt x="53" y="96"/>
                  </a:lnTo>
                  <a:lnTo>
                    <a:pt x="53" y="89"/>
                  </a:lnTo>
                  <a:lnTo>
                    <a:pt x="53" y="96"/>
                  </a:lnTo>
                  <a:lnTo>
                    <a:pt x="60" y="96"/>
                  </a:lnTo>
                  <a:lnTo>
                    <a:pt x="60" y="89"/>
                  </a:lnTo>
                  <a:lnTo>
                    <a:pt x="53" y="89"/>
                  </a:lnTo>
                  <a:lnTo>
                    <a:pt x="53" y="81"/>
                  </a:lnTo>
                  <a:lnTo>
                    <a:pt x="46" y="81"/>
                  </a:lnTo>
                  <a:lnTo>
                    <a:pt x="53" y="81"/>
                  </a:lnTo>
                  <a:lnTo>
                    <a:pt x="46" y="81"/>
                  </a:lnTo>
                  <a:lnTo>
                    <a:pt x="53" y="81"/>
                  </a:lnTo>
                  <a:lnTo>
                    <a:pt x="53" y="74"/>
                  </a:lnTo>
                  <a:lnTo>
                    <a:pt x="46" y="74"/>
                  </a:lnTo>
                  <a:lnTo>
                    <a:pt x="46" y="66"/>
                  </a:lnTo>
                  <a:lnTo>
                    <a:pt x="38" y="66"/>
                  </a:lnTo>
                  <a:lnTo>
                    <a:pt x="38" y="59"/>
                  </a:lnTo>
                  <a:lnTo>
                    <a:pt x="31" y="59"/>
                  </a:lnTo>
                  <a:lnTo>
                    <a:pt x="31" y="52"/>
                  </a:lnTo>
                  <a:lnTo>
                    <a:pt x="31" y="44"/>
                  </a:lnTo>
                  <a:lnTo>
                    <a:pt x="31" y="37"/>
                  </a:lnTo>
                  <a:lnTo>
                    <a:pt x="22" y="37"/>
                  </a:lnTo>
                  <a:lnTo>
                    <a:pt x="22" y="30"/>
                  </a:lnTo>
                  <a:lnTo>
                    <a:pt x="22" y="22"/>
                  </a:lnTo>
                  <a:lnTo>
                    <a:pt x="22" y="30"/>
                  </a:lnTo>
                  <a:lnTo>
                    <a:pt x="31" y="30"/>
                  </a:lnTo>
                  <a:lnTo>
                    <a:pt x="31" y="22"/>
                  </a:lnTo>
                  <a:lnTo>
                    <a:pt x="38" y="22"/>
                  </a:lnTo>
                  <a:lnTo>
                    <a:pt x="38" y="30"/>
                  </a:lnTo>
                  <a:lnTo>
                    <a:pt x="38" y="22"/>
                  </a:lnTo>
                  <a:lnTo>
                    <a:pt x="38" y="30"/>
                  </a:lnTo>
                  <a:lnTo>
                    <a:pt x="38" y="22"/>
                  </a:lnTo>
                  <a:lnTo>
                    <a:pt x="46" y="22"/>
                  </a:lnTo>
                  <a:lnTo>
                    <a:pt x="46" y="30"/>
                  </a:lnTo>
                  <a:lnTo>
                    <a:pt x="38" y="30"/>
                  </a:lnTo>
                  <a:lnTo>
                    <a:pt x="46" y="30"/>
                  </a:lnTo>
                  <a:lnTo>
                    <a:pt x="46" y="22"/>
                  </a:lnTo>
                  <a:lnTo>
                    <a:pt x="53" y="22"/>
                  </a:lnTo>
                  <a:lnTo>
                    <a:pt x="46" y="22"/>
                  </a:lnTo>
                  <a:lnTo>
                    <a:pt x="38" y="22"/>
                  </a:lnTo>
                  <a:lnTo>
                    <a:pt x="38" y="30"/>
                  </a:lnTo>
                  <a:lnTo>
                    <a:pt x="38" y="22"/>
                  </a:lnTo>
                  <a:lnTo>
                    <a:pt x="31" y="22"/>
                  </a:lnTo>
                  <a:lnTo>
                    <a:pt x="38" y="22"/>
                  </a:lnTo>
                  <a:lnTo>
                    <a:pt x="38" y="15"/>
                  </a:lnTo>
                  <a:lnTo>
                    <a:pt x="31" y="15"/>
                  </a:lnTo>
                  <a:lnTo>
                    <a:pt x="38" y="15"/>
                  </a:lnTo>
                  <a:lnTo>
                    <a:pt x="38" y="7"/>
                  </a:lnTo>
                  <a:lnTo>
                    <a:pt x="38" y="15"/>
                  </a:lnTo>
                  <a:lnTo>
                    <a:pt x="46" y="15"/>
                  </a:lnTo>
                  <a:lnTo>
                    <a:pt x="46" y="7"/>
                  </a:lnTo>
                  <a:lnTo>
                    <a:pt x="46" y="15"/>
                  </a:lnTo>
                  <a:lnTo>
                    <a:pt x="53" y="15"/>
                  </a:lnTo>
                  <a:lnTo>
                    <a:pt x="46" y="15"/>
                  </a:lnTo>
                  <a:lnTo>
                    <a:pt x="46" y="7"/>
                  </a:lnTo>
                  <a:lnTo>
                    <a:pt x="53" y="7"/>
                  </a:lnTo>
                  <a:lnTo>
                    <a:pt x="53" y="15"/>
                  </a:lnTo>
                  <a:lnTo>
                    <a:pt x="60" y="15"/>
                  </a:lnTo>
                  <a:close/>
                  <a:moveTo>
                    <a:pt x="113" y="66"/>
                  </a:moveTo>
                  <a:lnTo>
                    <a:pt x="121" y="74"/>
                  </a:lnTo>
                  <a:lnTo>
                    <a:pt x="121" y="66"/>
                  </a:lnTo>
                  <a:lnTo>
                    <a:pt x="113" y="66"/>
                  </a:lnTo>
                  <a:close/>
                  <a:moveTo>
                    <a:pt x="68" y="89"/>
                  </a:moveTo>
                  <a:lnTo>
                    <a:pt x="68" y="96"/>
                  </a:lnTo>
                  <a:lnTo>
                    <a:pt x="75" y="96"/>
                  </a:lnTo>
                  <a:lnTo>
                    <a:pt x="75" y="89"/>
                  </a:lnTo>
                  <a:lnTo>
                    <a:pt x="68" y="89"/>
                  </a:lnTo>
                  <a:close/>
                  <a:moveTo>
                    <a:pt x="188" y="179"/>
                  </a:moveTo>
                  <a:lnTo>
                    <a:pt x="188" y="171"/>
                  </a:lnTo>
                  <a:lnTo>
                    <a:pt x="181" y="171"/>
                  </a:lnTo>
                  <a:lnTo>
                    <a:pt x="181" y="164"/>
                  </a:lnTo>
                  <a:lnTo>
                    <a:pt x="174" y="164"/>
                  </a:lnTo>
                  <a:lnTo>
                    <a:pt x="174" y="171"/>
                  </a:lnTo>
                  <a:lnTo>
                    <a:pt x="181" y="171"/>
                  </a:lnTo>
                  <a:lnTo>
                    <a:pt x="181" y="179"/>
                  </a:lnTo>
                  <a:lnTo>
                    <a:pt x="181" y="171"/>
                  </a:lnTo>
                  <a:lnTo>
                    <a:pt x="188" y="179"/>
                  </a:lnTo>
                  <a:close/>
                </a:path>
              </a:pathLst>
            </a:custGeom>
            <a:solidFill>
              <a:srgbClr val="0070C0"/>
            </a:solidFill>
            <a:ln w="8001" cap="rnd">
              <a:solidFill>
                <a:schemeClr val="bg1">
                  <a:lumMod val="95000"/>
                </a:schemeClr>
              </a:solidFill>
              <a:round/>
              <a:headEnd/>
              <a:tailEnd/>
            </a:ln>
          </p:spPr>
          <p:txBody>
            <a:bodyPr/>
            <a:lstStyle/>
            <a:p>
              <a:endParaRPr lang="es-ES" sz="5277"/>
            </a:p>
          </p:txBody>
        </p:sp>
        <p:sp>
          <p:nvSpPr>
            <p:cNvPr id="34" name="Freeform 83">
              <a:extLst>
                <a:ext uri="{FF2B5EF4-FFF2-40B4-BE49-F238E27FC236}">
                  <a16:creationId xmlns:a16="http://schemas.microsoft.com/office/drawing/2014/main" id="{B01D9F8F-4EE7-467E-998D-82AFAD4AFE68}"/>
                </a:ext>
              </a:extLst>
            </p:cNvPr>
            <p:cNvSpPr>
              <a:spLocks/>
            </p:cNvSpPr>
            <p:nvPr/>
          </p:nvSpPr>
          <p:spPr bwMode="auto">
            <a:xfrm>
              <a:off x="4599892" y="1701667"/>
              <a:ext cx="480868" cy="443856"/>
            </a:xfrm>
            <a:custGeom>
              <a:avLst/>
              <a:gdLst>
                <a:gd name="T0" fmla="*/ 2970669 w 220"/>
                <a:gd name="T1" fmla="*/ 9697150 h 165"/>
                <a:gd name="T2" fmla="*/ 2970669 w 220"/>
                <a:gd name="T3" fmla="*/ 9697150 h 165"/>
                <a:gd name="T4" fmla="*/ 2970669 w 220"/>
                <a:gd name="T5" fmla="*/ 9697150 h 165"/>
                <a:gd name="T6" fmla="*/ 2970669 w 220"/>
                <a:gd name="T7" fmla="*/ 9697150 h 165"/>
                <a:gd name="T8" fmla="*/ 2970669 w 220"/>
                <a:gd name="T9" fmla="*/ 9697150 h 165"/>
                <a:gd name="T10" fmla="*/ 2970669 w 220"/>
                <a:gd name="T11" fmla="*/ 9697150 h 165"/>
                <a:gd name="T12" fmla="*/ 2970669 w 220"/>
                <a:gd name="T13" fmla="*/ 9697150 h 165"/>
                <a:gd name="T14" fmla="*/ 2970669 w 220"/>
                <a:gd name="T15" fmla="*/ 9697150 h 165"/>
                <a:gd name="T16" fmla="*/ 2970669 w 220"/>
                <a:gd name="T17" fmla="*/ 15515999 h 165"/>
                <a:gd name="T18" fmla="*/ 2970669 w 220"/>
                <a:gd name="T19" fmla="*/ 19394299 h 165"/>
                <a:gd name="T20" fmla="*/ 2970669 w 220"/>
                <a:gd name="T21" fmla="*/ 23274001 h 165"/>
                <a:gd name="T22" fmla="*/ 2970669 w 220"/>
                <a:gd name="T23" fmla="*/ 25213151 h 165"/>
                <a:gd name="T24" fmla="*/ 2970669 w 220"/>
                <a:gd name="T25" fmla="*/ 27152301 h 165"/>
                <a:gd name="T26" fmla="*/ 2970669 w 220"/>
                <a:gd name="T27" fmla="*/ 27152301 h 165"/>
                <a:gd name="T28" fmla="*/ 2970669 w 220"/>
                <a:gd name="T29" fmla="*/ 27152301 h 165"/>
                <a:gd name="T30" fmla="*/ 2970669 w 220"/>
                <a:gd name="T31" fmla="*/ 27152301 h 165"/>
                <a:gd name="T32" fmla="*/ 2970669 w 220"/>
                <a:gd name="T33" fmla="*/ 27152301 h 165"/>
                <a:gd name="T34" fmla="*/ 2970669 w 220"/>
                <a:gd name="T35" fmla="*/ 29092847 h 165"/>
                <a:gd name="T36" fmla="*/ 2970669 w 220"/>
                <a:gd name="T37" fmla="*/ 32971148 h 165"/>
                <a:gd name="T38" fmla="*/ 2970669 w 220"/>
                <a:gd name="T39" fmla="*/ 32971148 h 165"/>
                <a:gd name="T40" fmla="*/ 2970669 w 220"/>
                <a:gd name="T41" fmla="*/ 36849448 h 165"/>
                <a:gd name="T42" fmla="*/ 2970669 w 220"/>
                <a:gd name="T43" fmla="*/ 36849448 h 165"/>
                <a:gd name="T44" fmla="*/ 2970669 w 220"/>
                <a:gd name="T45" fmla="*/ 36849448 h 165"/>
                <a:gd name="T46" fmla="*/ 2970669 w 220"/>
                <a:gd name="T47" fmla="*/ 36849448 h 165"/>
                <a:gd name="T48" fmla="*/ 2970669 w 220"/>
                <a:gd name="T49" fmla="*/ 36849448 h 165"/>
                <a:gd name="T50" fmla="*/ 2970669 w 220"/>
                <a:gd name="T51" fmla="*/ 32971148 h 165"/>
                <a:gd name="T52" fmla="*/ 0 w 220"/>
                <a:gd name="T53" fmla="*/ 32971148 h 165"/>
                <a:gd name="T54" fmla="*/ 2970669 w 220"/>
                <a:gd name="T55" fmla="*/ 29092847 h 165"/>
                <a:gd name="T56" fmla="*/ 2970669 w 220"/>
                <a:gd name="T57" fmla="*/ 27152301 h 165"/>
                <a:gd name="T58" fmla="*/ 2970669 w 220"/>
                <a:gd name="T59" fmla="*/ 27152301 h 165"/>
                <a:gd name="T60" fmla="*/ 2970669 w 220"/>
                <a:gd name="T61" fmla="*/ 25213151 h 165"/>
                <a:gd name="T62" fmla="*/ 2970669 w 220"/>
                <a:gd name="T63" fmla="*/ 19394299 h 165"/>
                <a:gd name="T64" fmla="*/ 2970669 w 220"/>
                <a:gd name="T65" fmla="*/ 17455149 h 165"/>
                <a:gd name="T66" fmla="*/ 2970669 w 220"/>
                <a:gd name="T67" fmla="*/ 15515999 h 165"/>
                <a:gd name="T68" fmla="*/ 2970669 w 220"/>
                <a:gd name="T69" fmla="*/ 15515999 h 165"/>
                <a:gd name="T70" fmla="*/ 2970669 w 220"/>
                <a:gd name="T71" fmla="*/ 11636303 h 165"/>
                <a:gd name="T72" fmla="*/ 2970669 w 220"/>
                <a:gd name="T73" fmla="*/ 9697150 h 165"/>
                <a:gd name="T74" fmla="*/ 2970669 w 220"/>
                <a:gd name="T75" fmla="*/ 9697150 h 165"/>
                <a:gd name="T76" fmla="*/ 2970669 w 220"/>
                <a:gd name="T77" fmla="*/ 9697150 h 165"/>
                <a:gd name="T78" fmla="*/ 2970669 w 220"/>
                <a:gd name="T79" fmla="*/ 9697150 h 165"/>
                <a:gd name="T80" fmla="*/ 2970669 w 220"/>
                <a:gd name="T81" fmla="*/ 9697150 h 165"/>
                <a:gd name="T82" fmla="*/ 2970669 w 220"/>
                <a:gd name="T83" fmla="*/ 9697150 h 165"/>
                <a:gd name="T84" fmla="*/ 2970669 w 220"/>
                <a:gd name="T85" fmla="*/ 9697150 h 165"/>
                <a:gd name="T86" fmla="*/ 2970669 w 220"/>
                <a:gd name="T87" fmla="*/ 9697150 h 165"/>
                <a:gd name="T88" fmla="*/ 2970669 w 220"/>
                <a:gd name="T89" fmla="*/ 969715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165"/>
                <a:gd name="T137" fmla="*/ 220 w 22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165">
                  <a:moveTo>
                    <a:pt x="168" y="21"/>
                  </a:moveTo>
                  <a:lnTo>
                    <a:pt x="168" y="10"/>
                  </a:lnTo>
                  <a:lnTo>
                    <a:pt x="181" y="10"/>
                  </a:lnTo>
                  <a:lnTo>
                    <a:pt x="168" y="21"/>
                  </a:lnTo>
                  <a:lnTo>
                    <a:pt x="181" y="21"/>
                  </a:lnTo>
                  <a:lnTo>
                    <a:pt x="181" y="10"/>
                  </a:lnTo>
                  <a:lnTo>
                    <a:pt x="181" y="0"/>
                  </a:lnTo>
                  <a:lnTo>
                    <a:pt x="181" y="10"/>
                  </a:lnTo>
                  <a:lnTo>
                    <a:pt x="194" y="10"/>
                  </a:lnTo>
                  <a:lnTo>
                    <a:pt x="206" y="10"/>
                  </a:lnTo>
                  <a:lnTo>
                    <a:pt x="194" y="21"/>
                  </a:lnTo>
                  <a:lnTo>
                    <a:pt x="206" y="21"/>
                  </a:lnTo>
                  <a:lnTo>
                    <a:pt x="194" y="21"/>
                  </a:lnTo>
                  <a:lnTo>
                    <a:pt x="194" y="30"/>
                  </a:lnTo>
                  <a:lnTo>
                    <a:pt x="206" y="30"/>
                  </a:lnTo>
                  <a:lnTo>
                    <a:pt x="206" y="41"/>
                  </a:lnTo>
                  <a:lnTo>
                    <a:pt x="206" y="52"/>
                  </a:lnTo>
                  <a:lnTo>
                    <a:pt x="206" y="62"/>
                  </a:lnTo>
                  <a:lnTo>
                    <a:pt x="206" y="73"/>
                  </a:lnTo>
                  <a:lnTo>
                    <a:pt x="206" y="82"/>
                  </a:lnTo>
                  <a:lnTo>
                    <a:pt x="220" y="82"/>
                  </a:lnTo>
                  <a:lnTo>
                    <a:pt x="220" y="93"/>
                  </a:lnTo>
                  <a:lnTo>
                    <a:pt x="220" y="104"/>
                  </a:lnTo>
                  <a:lnTo>
                    <a:pt x="206" y="104"/>
                  </a:lnTo>
                  <a:lnTo>
                    <a:pt x="206" y="114"/>
                  </a:lnTo>
                  <a:lnTo>
                    <a:pt x="194" y="114"/>
                  </a:lnTo>
                  <a:lnTo>
                    <a:pt x="194" y="124"/>
                  </a:lnTo>
                  <a:lnTo>
                    <a:pt x="181" y="124"/>
                  </a:lnTo>
                  <a:lnTo>
                    <a:pt x="168" y="124"/>
                  </a:lnTo>
                  <a:lnTo>
                    <a:pt x="168" y="114"/>
                  </a:lnTo>
                  <a:lnTo>
                    <a:pt x="168" y="124"/>
                  </a:lnTo>
                  <a:lnTo>
                    <a:pt x="156" y="124"/>
                  </a:lnTo>
                  <a:lnTo>
                    <a:pt x="156" y="114"/>
                  </a:lnTo>
                  <a:lnTo>
                    <a:pt x="156" y="124"/>
                  </a:lnTo>
                  <a:lnTo>
                    <a:pt x="142" y="124"/>
                  </a:lnTo>
                  <a:lnTo>
                    <a:pt x="142" y="135"/>
                  </a:lnTo>
                  <a:lnTo>
                    <a:pt x="128" y="135"/>
                  </a:lnTo>
                  <a:lnTo>
                    <a:pt x="128" y="145"/>
                  </a:lnTo>
                  <a:lnTo>
                    <a:pt x="128" y="135"/>
                  </a:lnTo>
                  <a:lnTo>
                    <a:pt x="128" y="145"/>
                  </a:lnTo>
                  <a:lnTo>
                    <a:pt x="128" y="156"/>
                  </a:lnTo>
                  <a:lnTo>
                    <a:pt x="116" y="156"/>
                  </a:lnTo>
                  <a:lnTo>
                    <a:pt x="116" y="165"/>
                  </a:lnTo>
                  <a:lnTo>
                    <a:pt x="104" y="165"/>
                  </a:lnTo>
                  <a:lnTo>
                    <a:pt x="92" y="165"/>
                  </a:lnTo>
                  <a:lnTo>
                    <a:pt x="92" y="156"/>
                  </a:lnTo>
                  <a:lnTo>
                    <a:pt x="78" y="156"/>
                  </a:lnTo>
                  <a:lnTo>
                    <a:pt x="64" y="156"/>
                  </a:lnTo>
                  <a:lnTo>
                    <a:pt x="52" y="156"/>
                  </a:lnTo>
                  <a:lnTo>
                    <a:pt x="38" y="156"/>
                  </a:lnTo>
                  <a:lnTo>
                    <a:pt x="27" y="156"/>
                  </a:lnTo>
                  <a:lnTo>
                    <a:pt x="27" y="145"/>
                  </a:lnTo>
                  <a:lnTo>
                    <a:pt x="14" y="145"/>
                  </a:lnTo>
                  <a:lnTo>
                    <a:pt x="0" y="145"/>
                  </a:lnTo>
                  <a:lnTo>
                    <a:pt x="0" y="135"/>
                  </a:lnTo>
                  <a:lnTo>
                    <a:pt x="14" y="135"/>
                  </a:lnTo>
                  <a:lnTo>
                    <a:pt x="14" y="124"/>
                  </a:lnTo>
                  <a:lnTo>
                    <a:pt x="27" y="124"/>
                  </a:lnTo>
                  <a:lnTo>
                    <a:pt x="27" y="114"/>
                  </a:lnTo>
                  <a:lnTo>
                    <a:pt x="38" y="114"/>
                  </a:lnTo>
                  <a:lnTo>
                    <a:pt x="38" y="104"/>
                  </a:lnTo>
                  <a:lnTo>
                    <a:pt x="52" y="104"/>
                  </a:lnTo>
                  <a:lnTo>
                    <a:pt x="52" y="93"/>
                  </a:lnTo>
                  <a:lnTo>
                    <a:pt x="52" y="82"/>
                  </a:lnTo>
                  <a:lnTo>
                    <a:pt x="64" y="82"/>
                  </a:lnTo>
                  <a:lnTo>
                    <a:pt x="64" y="73"/>
                  </a:lnTo>
                  <a:lnTo>
                    <a:pt x="78" y="73"/>
                  </a:lnTo>
                  <a:lnTo>
                    <a:pt x="78" y="62"/>
                  </a:lnTo>
                  <a:lnTo>
                    <a:pt x="92" y="62"/>
                  </a:lnTo>
                  <a:lnTo>
                    <a:pt x="104" y="62"/>
                  </a:lnTo>
                  <a:lnTo>
                    <a:pt x="104" y="52"/>
                  </a:lnTo>
                  <a:lnTo>
                    <a:pt x="116" y="52"/>
                  </a:lnTo>
                  <a:lnTo>
                    <a:pt x="116" y="41"/>
                  </a:lnTo>
                  <a:lnTo>
                    <a:pt x="128" y="41"/>
                  </a:lnTo>
                  <a:lnTo>
                    <a:pt x="128" y="30"/>
                  </a:lnTo>
                  <a:lnTo>
                    <a:pt x="142" y="30"/>
                  </a:lnTo>
                  <a:lnTo>
                    <a:pt x="128" y="30"/>
                  </a:lnTo>
                  <a:lnTo>
                    <a:pt x="142" y="30"/>
                  </a:lnTo>
                  <a:lnTo>
                    <a:pt x="142" y="21"/>
                  </a:lnTo>
                  <a:lnTo>
                    <a:pt x="156" y="21"/>
                  </a:lnTo>
                  <a:lnTo>
                    <a:pt x="142" y="21"/>
                  </a:lnTo>
                  <a:lnTo>
                    <a:pt x="142" y="30"/>
                  </a:lnTo>
                  <a:lnTo>
                    <a:pt x="142" y="21"/>
                  </a:lnTo>
                  <a:lnTo>
                    <a:pt x="156" y="21"/>
                  </a:lnTo>
                  <a:lnTo>
                    <a:pt x="156" y="30"/>
                  </a:lnTo>
                  <a:lnTo>
                    <a:pt x="168" y="21"/>
                  </a:lnTo>
                  <a:lnTo>
                    <a:pt x="156" y="21"/>
                  </a:lnTo>
                  <a:lnTo>
                    <a:pt x="168" y="21"/>
                  </a:lnTo>
                  <a:lnTo>
                    <a:pt x="156" y="21"/>
                  </a:lnTo>
                  <a:lnTo>
                    <a:pt x="168" y="21"/>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35" name="Freeform 4">
              <a:extLst>
                <a:ext uri="{FF2B5EF4-FFF2-40B4-BE49-F238E27FC236}">
                  <a16:creationId xmlns:a16="http://schemas.microsoft.com/office/drawing/2014/main" id="{959937A9-F9DF-48FE-A4C8-A8A3621EDCC9}"/>
                </a:ext>
              </a:extLst>
            </p:cNvPr>
            <p:cNvSpPr>
              <a:spLocks/>
            </p:cNvSpPr>
            <p:nvPr/>
          </p:nvSpPr>
          <p:spPr bwMode="auto">
            <a:xfrm>
              <a:off x="5799851" y="1565736"/>
              <a:ext cx="830071" cy="1923379"/>
            </a:xfrm>
            <a:custGeom>
              <a:avLst/>
              <a:gdLst>
                <a:gd name="T0" fmla="*/ 3190827 w 366"/>
                <a:gd name="T1" fmla="*/ 51989568 h 746"/>
                <a:gd name="T2" fmla="*/ 0 w 366"/>
                <a:gd name="T3" fmla="*/ 50197286 h 746"/>
                <a:gd name="T4" fmla="*/ 3190827 w 366"/>
                <a:gd name="T5" fmla="*/ 46611385 h 746"/>
                <a:gd name="T6" fmla="*/ 3190827 w 366"/>
                <a:gd name="T7" fmla="*/ 43025473 h 746"/>
                <a:gd name="T8" fmla="*/ 3190827 w 366"/>
                <a:gd name="T9" fmla="*/ 43025473 h 746"/>
                <a:gd name="T10" fmla="*/ 3190827 w 366"/>
                <a:gd name="T11" fmla="*/ 41233191 h 746"/>
                <a:gd name="T12" fmla="*/ 0 w 366"/>
                <a:gd name="T13" fmla="*/ 37647290 h 746"/>
                <a:gd name="T14" fmla="*/ 3190827 w 366"/>
                <a:gd name="T15" fmla="*/ 32269107 h 746"/>
                <a:gd name="T16" fmla="*/ 0 w 366"/>
                <a:gd name="T17" fmla="*/ 28684544 h 746"/>
                <a:gd name="T18" fmla="*/ 3190827 w 366"/>
                <a:gd name="T19" fmla="*/ 28684544 h 746"/>
                <a:gd name="T20" fmla="*/ 3190827 w 366"/>
                <a:gd name="T21" fmla="*/ 25098643 h 746"/>
                <a:gd name="T22" fmla="*/ 3190827 w 366"/>
                <a:gd name="T23" fmla="*/ 21512736 h 746"/>
                <a:gd name="T24" fmla="*/ 3190827 w 366"/>
                <a:gd name="T25" fmla="*/ 17926835 h 746"/>
                <a:gd name="T26" fmla="*/ 3190827 w 366"/>
                <a:gd name="T27" fmla="*/ 16134554 h 746"/>
                <a:gd name="T28" fmla="*/ 3190827 w 366"/>
                <a:gd name="T29" fmla="*/ 12548652 h 746"/>
                <a:gd name="T30" fmla="*/ 3190827 w 366"/>
                <a:gd name="T31" fmla="*/ 7170467 h 746"/>
                <a:gd name="T32" fmla="*/ 3190827 w 366"/>
                <a:gd name="T33" fmla="*/ 8964087 h 746"/>
                <a:gd name="T34" fmla="*/ 3190827 w 366"/>
                <a:gd name="T35" fmla="*/ 7170467 h 746"/>
                <a:gd name="T36" fmla="*/ 3190827 w 366"/>
                <a:gd name="T37" fmla="*/ 5378184 h 746"/>
                <a:gd name="T38" fmla="*/ 3190827 w 366"/>
                <a:gd name="T39" fmla="*/ 5378184 h 746"/>
                <a:gd name="T40" fmla="*/ 3190827 w 366"/>
                <a:gd name="T41" fmla="*/ 0 h 746"/>
                <a:gd name="T42" fmla="*/ 3190827 w 366"/>
                <a:gd name="T43" fmla="*/ 5378184 h 746"/>
                <a:gd name="T44" fmla="*/ 3190827 w 366"/>
                <a:gd name="T45" fmla="*/ 5378184 h 746"/>
                <a:gd name="T46" fmla="*/ 3190827 w 366"/>
                <a:gd name="T47" fmla="*/ 8964087 h 746"/>
                <a:gd name="T48" fmla="*/ 4787501 w 366"/>
                <a:gd name="T49" fmla="*/ 12548652 h 746"/>
                <a:gd name="T50" fmla="*/ 4787501 w 366"/>
                <a:gd name="T51" fmla="*/ 16134554 h 746"/>
                <a:gd name="T52" fmla="*/ 4787501 w 366"/>
                <a:gd name="T53" fmla="*/ 17926835 h 746"/>
                <a:gd name="T54" fmla="*/ 4787501 w 366"/>
                <a:gd name="T55" fmla="*/ 23305023 h 746"/>
                <a:gd name="T56" fmla="*/ 4787501 w 366"/>
                <a:gd name="T57" fmla="*/ 26890924 h 746"/>
                <a:gd name="T58" fmla="*/ 3190827 w 366"/>
                <a:gd name="T59" fmla="*/ 28684544 h 746"/>
                <a:gd name="T60" fmla="*/ 3190827 w 366"/>
                <a:gd name="T61" fmla="*/ 32269107 h 746"/>
                <a:gd name="T62" fmla="*/ 3190827 w 366"/>
                <a:gd name="T63" fmla="*/ 34062727 h 746"/>
                <a:gd name="T64" fmla="*/ 3190827 w 366"/>
                <a:gd name="T65" fmla="*/ 39440910 h 746"/>
                <a:gd name="T66" fmla="*/ 3190827 w 366"/>
                <a:gd name="T67" fmla="*/ 43025473 h 746"/>
                <a:gd name="T68" fmla="*/ 3190827 w 366"/>
                <a:gd name="T69" fmla="*/ 43025473 h 746"/>
                <a:gd name="T70" fmla="*/ 3190827 w 366"/>
                <a:gd name="T71" fmla="*/ 50197286 h 746"/>
                <a:gd name="T72" fmla="*/ 3190827 w 366"/>
                <a:gd name="T73" fmla="*/ 50197286 h 746"/>
                <a:gd name="T74" fmla="*/ 4787501 w 366"/>
                <a:gd name="T75" fmla="*/ 51989568 h 746"/>
                <a:gd name="T76" fmla="*/ 4787501 w 366"/>
                <a:gd name="T77" fmla="*/ 55575469 h 746"/>
                <a:gd name="T78" fmla="*/ 4787501 w 366"/>
                <a:gd name="T79" fmla="*/ 53781849 h 746"/>
                <a:gd name="T80" fmla="*/ 6382915 w 366"/>
                <a:gd name="T81" fmla="*/ 55575469 h 746"/>
                <a:gd name="T82" fmla="*/ 6382915 w 366"/>
                <a:gd name="T83" fmla="*/ 57367750 h 746"/>
                <a:gd name="T84" fmla="*/ 6382915 w 366"/>
                <a:gd name="T85" fmla="*/ 57367750 h 746"/>
                <a:gd name="T86" fmla="*/ 6382915 w 366"/>
                <a:gd name="T87" fmla="*/ 57367750 h 746"/>
                <a:gd name="T88" fmla="*/ 6382915 w 366"/>
                <a:gd name="T89" fmla="*/ 64538215 h 746"/>
                <a:gd name="T90" fmla="*/ 4787501 w 366"/>
                <a:gd name="T91" fmla="*/ 66331834 h 746"/>
                <a:gd name="T92" fmla="*/ 4787501 w 366"/>
                <a:gd name="T93" fmla="*/ 66331834 h 746"/>
                <a:gd name="T94" fmla="*/ 4787501 w 366"/>
                <a:gd name="T95" fmla="*/ 66331834 h 746"/>
                <a:gd name="T96" fmla="*/ 3190827 w 366"/>
                <a:gd name="T97" fmla="*/ 66331834 h 746"/>
                <a:gd name="T98" fmla="*/ 3190827 w 366"/>
                <a:gd name="T99" fmla="*/ 66331834 h 746"/>
                <a:gd name="T100" fmla="*/ 3190827 w 366"/>
                <a:gd name="T101" fmla="*/ 68124116 h 746"/>
                <a:gd name="T102" fmla="*/ 3190827 w 366"/>
                <a:gd name="T103" fmla="*/ 68124116 h 746"/>
                <a:gd name="T104" fmla="*/ 3190827 w 366"/>
                <a:gd name="T105" fmla="*/ 66331834 h 746"/>
                <a:gd name="T106" fmla="*/ 3190827 w 366"/>
                <a:gd name="T107" fmla="*/ 66331834 h 746"/>
                <a:gd name="T108" fmla="*/ 3190827 w 366"/>
                <a:gd name="T109" fmla="*/ 66331834 h 746"/>
                <a:gd name="T110" fmla="*/ 3190827 w 366"/>
                <a:gd name="T111" fmla="*/ 64538215 h 746"/>
                <a:gd name="T112" fmla="*/ 3190827 w 366"/>
                <a:gd name="T113" fmla="*/ 57367750 h 746"/>
                <a:gd name="T114" fmla="*/ 3190827 w 366"/>
                <a:gd name="T115" fmla="*/ 57367750 h 746"/>
                <a:gd name="T116" fmla="*/ 3190827 w 366"/>
                <a:gd name="T117" fmla="*/ 55575469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6"/>
                <a:gd name="T178" fmla="*/ 0 h 746"/>
                <a:gd name="T179" fmla="*/ 366 w 366"/>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6" h="746">
                  <a:moveTo>
                    <a:pt x="39" y="575"/>
                  </a:moveTo>
                  <a:lnTo>
                    <a:pt x="25" y="575"/>
                  </a:lnTo>
                  <a:lnTo>
                    <a:pt x="25" y="565"/>
                  </a:lnTo>
                  <a:lnTo>
                    <a:pt x="13" y="565"/>
                  </a:lnTo>
                  <a:lnTo>
                    <a:pt x="13" y="554"/>
                  </a:lnTo>
                  <a:lnTo>
                    <a:pt x="13" y="544"/>
                  </a:lnTo>
                  <a:lnTo>
                    <a:pt x="0" y="544"/>
                  </a:lnTo>
                  <a:lnTo>
                    <a:pt x="0" y="535"/>
                  </a:lnTo>
                  <a:lnTo>
                    <a:pt x="0" y="523"/>
                  </a:lnTo>
                  <a:lnTo>
                    <a:pt x="0" y="514"/>
                  </a:lnTo>
                  <a:lnTo>
                    <a:pt x="13" y="514"/>
                  </a:lnTo>
                  <a:lnTo>
                    <a:pt x="13" y="504"/>
                  </a:lnTo>
                  <a:lnTo>
                    <a:pt x="0" y="504"/>
                  </a:lnTo>
                  <a:lnTo>
                    <a:pt x="13" y="504"/>
                  </a:lnTo>
                  <a:lnTo>
                    <a:pt x="13" y="494"/>
                  </a:lnTo>
                  <a:lnTo>
                    <a:pt x="13" y="483"/>
                  </a:lnTo>
                  <a:lnTo>
                    <a:pt x="25" y="483"/>
                  </a:lnTo>
                  <a:lnTo>
                    <a:pt x="25" y="474"/>
                  </a:lnTo>
                  <a:lnTo>
                    <a:pt x="39" y="474"/>
                  </a:lnTo>
                  <a:lnTo>
                    <a:pt x="39" y="464"/>
                  </a:lnTo>
                  <a:lnTo>
                    <a:pt x="25" y="464"/>
                  </a:lnTo>
                  <a:lnTo>
                    <a:pt x="39" y="464"/>
                  </a:lnTo>
                  <a:lnTo>
                    <a:pt x="39" y="454"/>
                  </a:lnTo>
                  <a:lnTo>
                    <a:pt x="52" y="454"/>
                  </a:lnTo>
                  <a:lnTo>
                    <a:pt x="39" y="443"/>
                  </a:lnTo>
                  <a:lnTo>
                    <a:pt x="39" y="434"/>
                  </a:lnTo>
                  <a:lnTo>
                    <a:pt x="25" y="434"/>
                  </a:lnTo>
                  <a:lnTo>
                    <a:pt x="25" y="423"/>
                  </a:lnTo>
                  <a:lnTo>
                    <a:pt x="13" y="423"/>
                  </a:lnTo>
                  <a:lnTo>
                    <a:pt x="13" y="434"/>
                  </a:lnTo>
                  <a:lnTo>
                    <a:pt x="13" y="423"/>
                  </a:lnTo>
                  <a:lnTo>
                    <a:pt x="0" y="423"/>
                  </a:lnTo>
                  <a:lnTo>
                    <a:pt x="0" y="414"/>
                  </a:lnTo>
                  <a:lnTo>
                    <a:pt x="0" y="403"/>
                  </a:lnTo>
                  <a:lnTo>
                    <a:pt x="0" y="394"/>
                  </a:lnTo>
                  <a:lnTo>
                    <a:pt x="0" y="383"/>
                  </a:lnTo>
                  <a:lnTo>
                    <a:pt x="13" y="383"/>
                  </a:lnTo>
                  <a:lnTo>
                    <a:pt x="13" y="374"/>
                  </a:lnTo>
                  <a:lnTo>
                    <a:pt x="13" y="363"/>
                  </a:lnTo>
                  <a:lnTo>
                    <a:pt x="13" y="353"/>
                  </a:lnTo>
                  <a:lnTo>
                    <a:pt x="13" y="343"/>
                  </a:lnTo>
                  <a:lnTo>
                    <a:pt x="13" y="332"/>
                  </a:lnTo>
                  <a:lnTo>
                    <a:pt x="13" y="323"/>
                  </a:lnTo>
                  <a:lnTo>
                    <a:pt x="13" y="312"/>
                  </a:lnTo>
                  <a:lnTo>
                    <a:pt x="0" y="312"/>
                  </a:lnTo>
                  <a:lnTo>
                    <a:pt x="0" y="303"/>
                  </a:lnTo>
                  <a:lnTo>
                    <a:pt x="0" y="292"/>
                  </a:lnTo>
                  <a:lnTo>
                    <a:pt x="13" y="292"/>
                  </a:lnTo>
                  <a:lnTo>
                    <a:pt x="0" y="292"/>
                  </a:lnTo>
                  <a:lnTo>
                    <a:pt x="13" y="292"/>
                  </a:lnTo>
                  <a:lnTo>
                    <a:pt x="13" y="282"/>
                  </a:lnTo>
                  <a:lnTo>
                    <a:pt x="13" y="272"/>
                  </a:lnTo>
                  <a:lnTo>
                    <a:pt x="25" y="272"/>
                  </a:lnTo>
                  <a:lnTo>
                    <a:pt x="25" y="263"/>
                  </a:lnTo>
                  <a:lnTo>
                    <a:pt x="13" y="263"/>
                  </a:lnTo>
                  <a:lnTo>
                    <a:pt x="13" y="252"/>
                  </a:lnTo>
                  <a:lnTo>
                    <a:pt x="13" y="242"/>
                  </a:lnTo>
                  <a:lnTo>
                    <a:pt x="13" y="232"/>
                  </a:lnTo>
                  <a:lnTo>
                    <a:pt x="25" y="232"/>
                  </a:lnTo>
                  <a:lnTo>
                    <a:pt x="25" y="223"/>
                  </a:lnTo>
                  <a:lnTo>
                    <a:pt x="25" y="211"/>
                  </a:lnTo>
                  <a:lnTo>
                    <a:pt x="25" y="202"/>
                  </a:lnTo>
                  <a:lnTo>
                    <a:pt x="39" y="202"/>
                  </a:lnTo>
                  <a:lnTo>
                    <a:pt x="25" y="202"/>
                  </a:lnTo>
                  <a:lnTo>
                    <a:pt x="25" y="192"/>
                  </a:lnTo>
                  <a:lnTo>
                    <a:pt x="25" y="182"/>
                  </a:lnTo>
                  <a:lnTo>
                    <a:pt x="39" y="182"/>
                  </a:lnTo>
                  <a:lnTo>
                    <a:pt x="39" y="171"/>
                  </a:lnTo>
                  <a:lnTo>
                    <a:pt x="52" y="171"/>
                  </a:lnTo>
                  <a:lnTo>
                    <a:pt x="52" y="162"/>
                  </a:lnTo>
                  <a:lnTo>
                    <a:pt x="52" y="152"/>
                  </a:lnTo>
                  <a:lnTo>
                    <a:pt x="63" y="152"/>
                  </a:lnTo>
                  <a:lnTo>
                    <a:pt x="63" y="142"/>
                  </a:lnTo>
                  <a:lnTo>
                    <a:pt x="63" y="131"/>
                  </a:lnTo>
                  <a:lnTo>
                    <a:pt x="63" y="121"/>
                  </a:lnTo>
                  <a:lnTo>
                    <a:pt x="63" y="111"/>
                  </a:lnTo>
                  <a:lnTo>
                    <a:pt x="63" y="100"/>
                  </a:lnTo>
                  <a:lnTo>
                    <a:pt x="76" y="100"/>
                  </a:lnTo>
                  <a:lnTo>
                    <a:pt x="76" y="91"/>
                  </a:lnTo>
                  <a:lnTo>
                    <a:pt x="76" y="81"/>
                  </a:lnTo>
                  <a:lnTo>
                    <a:pt x="76" y="71"/>
                  </a:lnTo>
                  <a:lnTo>
                    <a:pt x="88" y="71"/>
                  </a:lnTo>
                  <a:lnTo>
                    <a:pt x="88" y="81"/>
                  </a:lnTo>
                  <a:lnTo>
                    <a:pt x="101" y="81"/>
                  </a:lnTo>
                  <a:lnTo>
                    <a:pt x="101" y="91"/>
                  </a:lnTo>
                  <a:lnTo>
                    <a:pt x="101" y="100"/>
                  </a:lnTo>
                  <a:lnTo>
                    <a:pt x="115" y="100"/>
                  </a:lnTo>
                  <a:lnTo>
                    <a:pt x="115" y="91"/>
                  </a:lnTo>
                  <a:lnTo>
                    <a:pt x="126" y="91"/>
                  </a:lnTo>
                  <a:lnTo>
                    <a:pt x="126" y="81"/>
                  </a:lnTo>
                  <a:lnTo>
                    <a:pt x="115" y="81"/>
                  </a:lnTo>
                  <a:lnTo>
                    <a:pt x="115" y="71"/>
                  </a:lnTo>
                  <a:lnTo>
                    <a:pt x="126" y="71"/>
                  </a:lnTo>
                  <a:lnTo>
                    <a:pt x="126" y="60"/>
                  </a:lnTo>
                  <a:lnTo>
                    <a:pt x="140" y="60"/>
                  </a:lnTo>
                  <a:lnTo>
                    <a:pt x="140" y="51"/>
                  </a:lnTo>
                  <a:lnTo>
                    <a:pt x="140" y="41"/>
                  </a:lnTo>
                  <a:lnTo>
                    <a:pt x="153" y="41"/>
                  </a:lnTo>
                  <a:lnTo>
                    <a:pt x="153" y="31"/>
                  </a:lnTo>
                  <a:lnTo>
                    <a:pt x="164" y="31"/>
                  </a:lnTo>
                  <a:lnTo>
                    <a:pt x="164" y="20"/>
                  </a:lnTo>
                  <a:lnTo>
                    <a:pt x="164" y="11"/>
                  </a:lnTo>
                  <a:lnTo>
                    <a:pt x="177" y="11"/>
                  </a:lnTo>
                  <a:lnTo>
                    <a:pt x="189" y="11"/>
                  </a:lnTo>
                  <a:lnTo>
                    <a:pt x="189" y="0"/>
                  </a:lnTo>
                  <a:lnTo>
                    <a:pt x="202" y="0"/>
                  </a:lnTo>
                  <a:lnTo>
                    <a:pt x="202" y="11"/>
                  </a:lnTo>
                  <a:lnTo>
                    <a:pt x="202" y="20"/>
                  </a:lnTo>
                  <a:lnTo>
                    <a:pt x="216" y="20"/>
                  </a:lnTo>
                  <a:lnTo>
                    <a:pt x="202" y="20"/>
                  </a:lnTo>
                  <a:lnTo>
                    <a:pt x="216" y="20"/>
                  </a:lnTo>
                  <a:lnTo>
                    <a:pt x="216" y="31"/>
                  </a:lnTo>
                  <a:lnTo>
                    <a:pt x="216" y="41"/>
                  </a:lnTo>
                  <a:lnTo>
                    <a:pt x="216" y="51"/>
                  </a:lnTo>
                  <a:lnTo>
                    <a:pt x="216" y="60"/>
                  </a:lnTo>
                  <a:lnTo>
                    <a:pt x="216" y="71"/>
                  </a:lnTo>
                  <a:lnTo>
                    <a:pt x="216" y="81"/>
                  </a:lnTo>
                  <a:lnTo>
                    <a:pt x="216" y="91"/>
                  </a:lnTo>
                  <a:lnTo>
                    <a:pt x="227" y="91"/>
                  </a:lnTo>
                  <a:lnTo>
                    <a:pt x="227" y="100"/>
                  </a:lnTo>
                  <a:lnTo>
                    <a:pt x="241" y="100"/>
                  </a:lnTo>
                  <a:lnTo>
                    <a:pt x="241" y="111"/>
                  </a:lnTo>
                  <a:lnTo>
                    <a:pt x="241" y="121"/>
                  </a:lnTo>
                  <a:lnTo>
                    <a:pt x="252" y="121"/>
                  </a:lnTo>
                  <a:lnTo>
                    <a:pt x="252" y="131"/>
                  </a:lnTo>
                  <a:lnTo>
                    <a:pt x="252" y="142"/>
                  </a:lnTo>
                  <a:lnTo>
                    <a:pt x="241" y="142"/>
                  </a:lnTo>
                  <a:lnTo>
                    <a:pt x="241" y="152"/>
                  </a:lnTo>
                  <a:lnTo>
                    <a:pt x="252" y="152"/>
                  </a:lnTo>
                  <a:lnTo>
                    <a:pt x="252" y="162"/>
                  </a:lnTo>
                  <a:lnTo>
                    <a:pt x="265" y="162"/>
                  </a:lnTo>
                  <a:lnTo>
                    <a:pt x="265" y="171"/>
                  </a:lnTo>
                  <a:lnTo>
                    <a:pt x="265" y="182"/>
                  </a:lnTo>
                  <a:lnTo>
                    <a:pt x="265" y="192"/>
                  </a:lnTo>
                  <a:lnTo>
                    <a:pt x="265" y="202"/>
                  </a:lnTo>
                  <a:lnTo>
                    <a:pt x="265" y="211"/>
                  </a:lnTo>
                  <a:lnTo>
                    <a:pt x="265" y="223"/>
                  </a:lnTo>
                  <a:lnTo>
                    <a:pt x="252" y="223"/>
                  </a:lnTo>
                  <a:lnTo>
                    <a:pt x="252" y="232"/>
                  </a:lnTo>
                  <a:lnTo>
                    <a:pt x="252" y="242"/>
                  </a:lnTo>
                  <a:lnTo>
                    <a:pt x="265" y="242"/>
                  </a:lnTo>
                  <a:lnTo>
                    <a:pt x="265" y="252"/>
                  </a:lnTo>
                  <a:lnTo>
                    <a:pt x="265" y="263"/>
                  </a:lnTo>
                  <a:lnTo>
                    <a:pt x="265" y="272"/>
                  </a:lnTo>
                  <a:lnTo>
                    <a:pt x="252" y="272"/>
                  </a:lnTo>
                  <a:lnTo>
                    <a:pt x="252" y="282"/>
                  </a:lnTo>
                  <a:lnTo>
                    <a:pt x="241" y="282"/>
                  </a:lnTo>
                  <a:lnTo>
                    <a:pt x="241" y="292"/>
                  </a:lnTo>
                  <a:lnTo>
                    <a:pt x="241" y="303"/>
                  </a:lnTo>
                  <a:lnTo>
                    <a:pt x="241" y="312"/>
                  </a:lnTo>
                  <a:lnTo>
                    <a:pt x="227" y="312"/>
                  </a:lnTo>
                  <a:lnTo>
                    <a:pt x="216" y="312"/>
                  </a:lnTo>
                  <a:lnTo>
                    <a:pt x="216" y="323"/>
                  </a:lnTo>
                  <a:lnTo>
                    <a:pt x="216" y="332"/>
                  </a:lnTo>
                  <a:lnTo>
                    <a:pt x="202" y="332"/>
                  </a:lnTo>
                  <a:lnTo>
                    <a:pt x="202" y="343"/>
                  </a:lnTo>
                  <a:lnTo>
                    <a:pt x="202" y="353"/>
                  </a:lnTo>
                  <a:lnTo>
                    <a:pt x="216" y="353"/>
                  </a:lnTo>
                  <a:lnTo>
                    <a:pt x="216" y="363"/>
                  </a:lnTo>
                  <a:lnTo>
                    <a:pt x="227" y="363"/>
                  </a:lnTo>
                  <a:lnTo>
                    <a:pt x="227" y="374"/>
                  </a:lnTo>
                  <a:lnTo>
                    <a:pt x="227" y="383"/>
                  </a:lnTo>
                  <a:lnTo>
                    <a:pt x="227" y="394"/>
                  </a:lnTo>
                  <a:lnTo>
                    <a:pt x="227" y="403"/>
                  </a:lnTo>
                  <a:lnTo>
                    <a:pt x="227" y="414"/>
                  </a:lnTo>
                  <a:lnTo>
                    <a:pt x="241" y="423"/>
                  </a:lnTo>
                  <a:lnTo>
                    <a:pt x="241" y="434"/>
                  </a:lnTo>
                  <a:lnTo>
                    <a:pt x="227" y="443"/>
                  </a:lnTo>
                  <a:lnTo>
                    <a:pt x="227" y="454"/>
                  </a:lnTo>
                  <a:lnTo>
                    <a:pt x="227" y="443"/>
                  </a:lnTo>
                  <a:lnTo>
                    <a:pt x="216" y="443"/>
                  </a:lnTo>
                  <a:lnTo>
                    <a:pt x="216" y="454"/>
                  </a:lnTo>
                  <a:lnTo>
                    <a:pt x="227" y="454"/>
                  </a:lnTo>
                  <a:lnTo>
                    <a:pt x="216" y="454"/>
                  </a:lnTo>
                  <a:lnTo>
                    <a:pt x="216" y="464"/>
                  </a:lnTo>
                  <a:lnTo>
                    <a:pt x="216" y="474"/>
                  </a:lnTo>
                  <a:lnTo>
                    <a:pt x="227" y="474"/>
                  </a:lnTo>
                  <a:lnTo>
                    <a:pt x="227" y="483"/>
                  </a:lnTo>
                  <a:lnTo>
                    <a:pt x="216" y="494"/>
                  </a:lnTo>
                  <a:lnTo>
                    <a:pt x="216" y="504"/>
                  </a:lnTo>
                  <a:lnTo>
                    <a:pt x="216" y="514"/>
                  </a:lnTo>
                  <a:lnTo>
                    <a:pt x="216" y="523"/>
                  </a:lnTo>
                  <a:lnTo>
                    <a:pt x="227" y="523"/>
                  </a:lnTo>
                  <a:lnTo>
                    <a:pt x="241" y="523"/>
                  </a:lnTo>
                  <a:lnTo>
                    <a:pt x="241" y="535"/>
                  </a:lnTo>
                  <a:lnTo>
                    <a:pt x="241" y="544"/>
                  </a:lnTo>
                  <a:lnTo>
                    <a:pt x="241" y="554"/>
                  </a:lnTo>
                  <a:lnTo>
                    <a:pt x="252" y="554"/>
                  </a:lnTo>
                  <a:lnTo>
                    <a:pt x="252" y="565"/>
                  </a:lnTo>
                  <a:lnTo>
                    <a:pt x="252" y="554"/>
                  </a:lnTo>
                  <a:lnTo>
                    <a:pt x="265" y="554"/>
                  </a:lnTo>
                  <a:lnTo>
                    <a:pt x="265" y="565"/>
                  </a:lnTo>
                  <a:lnTo>
                    <a:pt x="278" y="565"/>
                  </a:lnTo>
                  <a:lnTo>
                    <a:pt x="265" y="565"/>
                  </a:lnTo>
                  <a:lnTo>
                    <a:pt x="265" y="575"/>
                  </a:lnTo>
                  <a:lnTo>
                    <a:pt x="278" y="575"/>
                  </a:lnTo>
                  <a:lnTo>
                    <a:pt x="278" y="565"/>
                  </a:lnTo>
                  <a:lnTo>
                    <a:pt x="278" y="554"/>
                  </a:lnTo>
                  <a:lnTo>
                    <a:pt x="290" y="554"/>
                  </a:lnTo>
                  <a:lnTo>
                    <a:pt x="290" y="565"/>
                  </a:lnTo>
                  <a:lnTo>
                    <a:pt x="290" y="575"/>
                  </a:lnTo>
                  <a:lnTo>
                    <a:pt x="290" y="565"/>
                  </a:lnTo>
                  <a:lnTo>
                    <a:pt x="303" y="565"/>
                  </a:lnTo>
                  <a:lnTo>
                    <a:pt x="303" y="575"/>
                  </a:lnTo>
                  <a:lnTo>
                    <a:pt x="315" y="575"/>
                  </a:lnTo>
                  <a:lnTo>
                    <a:pt x="315" y="585"/>
                  </a:lnTo>
                  <a:lnTo>
                    <a:pt x="328" y="585"/>
                  </a:lnTo>
                  <a:lnTo>
                    <a:pt x="342" y="585"/>
                  </a:lnTo>
                  <a:lnTo>
                    <a:pt x="342" y="594"/>
                  </a:lnTo>
                  <a:lnTo>
                    <a:pt x="354" y="594"/>
                  </a:lnTo>
                  <a:lnTo>
                    <a:pt x="342" y="594"/>
                  </a:lnTo>
                  <a:lnTo>
                    <a:pt x="354" y="594"/>
                  </a:lnTo>
                  <a:lnTo>
                    <a:pt x="354" y="606"/>
                  </a:lnTo>
                  <a:lnTo>
                    <a:pt x="354" y="615"/>
                  </a:lnTo>
                  <a:lnTo>
                    <a:pt x="366" y="615"/>
                  </a:lnTo>
                  <a:lnTo>
                    <a:pt x="366" y="625"/>
                  </a:lnTo>
                  <a:lnTo>
                    <a:pt x="354" y="625"/>
                  </a:lnTo>
                  <a:lnTo>
                    <a:pt x="354" y="635"/>
                  </a:lnTo>
                  <a:lnTo>
                    <a:pt x="342" y="635"/>
                  </a:lnTo>
                  <a:lnTo>
                    <a:pt x="342" y="625"/>
                  </a:lnTo>
                  <a:lnTo>
                    <a:pt x="328" y="625"/>
                  </a:lnTo>
                  <a:lnTo>
                    <a:pt x="328" y="635"/>
                  </a:lnTo>
                  <a:lnTo>
                    <a:pt x="328" y="646"/>
                  </a:lnTo>
                  <a:lnTo>
                    <a:pt x="315" y="646"/>
                  </a:lnTo>
                  <a:lnTo>
                    <a:pt x="315" y="655"/>
                  </a:lnTo>
                  <a:lnTo>
                    <a:pt x="315" y="665"/>
                  </a:lnTo>
                  <a:lnTo>
                    <a:pt x="303" y="665"/>
                  </a:lnTo>
                  <a:lnTo>
                    <a:pt x="290" y="665"/>
                  </a:lnTo>
                  <a:lnTo>
                    <a:pt x="290" y="675"/>
                  </a:lnTo>
                  <a:lnTo>
                    <a:pt x="303" y="675"/>
                  </a:lnTo>
                  <a:lnTo>
                    <a:pt x="290" y="675"/>
                  </a:lnTo>
                  <a:lnTo>
                    <a:pt x="303" y="675"/>
                  </a:lnTo>
                  <a:lnTo>
                    <a:pt x="303" y="686"/>
                  </a:lnTo>
                  <a:lnTo>
                    <a:pt x="303" y="695"/>
                  </a:lnTo>
                  <a:lnTo>
                    <a:pt x="303" y="686"/>
                  </a:lnTo>
                  <a:lnTo>
                    <a:pt x="290" y="695"/>
                  </a:lnTo>
                  <a:lnTo>
                    <a:pt x="290" y="686"/>
                  </a:lnTo>
                  <a:lnTo>
                    <a:pt x="278" y="686"/>
                  </a:lnTo>
                  <a:lnTo>
                    <a:pt x="278" y="695"/>
                  </a:lnTo>
                  <a:lnTo>
                    <a:pt x="278" y="686"/>
                  </a:lnTo>
                  <a:lnTo>
                    <a:pt x="265" y="686"/>
                  </a:lnTo>
                  <a:lnTo>
                    <a:pt x="265" y="675"/>
                  </a:lnTo>
                  <a:lnTo>
                    <a:pt x="252" y="675"/>
                  </a:lnTo>
                  <a:lnTo>
                    <a:pt x="241" y="675"/>
                  </a:lnTo>
                  <a:lnTo>
                    <a:pt x="227" y="675"/>
                  </a:lnTo>
                  <a:lnTo>
                    <a:pt x="227" y="686"/>
                  </a:lnTo>
                  <a:lnTo>
                    <a:pt x="227" y="695"/>
                  </a:lnTo>
                  <a:lnTo>
                    <a:pt x="227" y="706"/>
                  </a:lnTo>
                  <a:lnTo>
                    <a:pt x="216" y="706"/>
                  </a:lnTo>
                  <a:lnTo>
                    <a:pt x="227" y="706"/>
                  </a:lnTo>
                  <a:lnTo>
                    <a:pt x="227" y="715"/>
                  </a:lnTo>
                  <a:lnTo>
                    <a:pt x="227" y="726"/>
                  </a:lnTo>
                  <a:lnTo>
                    <a:pt x="227" y="735"/>
                  </a:lnTo>
                  <a:lnTo>
                    <a:pt x="216" y="735"/>
                  </a:lnTo>
                  <a:lnTo>
                    <a:pt x="216" y="726"/>
                  </a:lnTo>
                  <a:lnTo>
                    <a:pt x="216" y="735"/>
                  </a:lnTo>
                  <a:lnTo>
                    <a:pt x="202" y="735"/>
                  </a:lnTo>
                  <a:lnTo>
                    <a:pt x="189" y="735"/>
                  </a:lnTo>
                  <a:lnTo>
                    <a:pt x="177" y="746"/>
                  </a:lnTo>
                  <a:lnTo>
                    <a:pt x="177" y="735"/>
                  </a:lnTo>
                  <a:lnTo>
                    <a:pt x="164" y="735"/>
                  </a:lnTo>
                  <a:lnTo>
                    <a:pt x="164" y="726"/>
                  </a:lnTo>
                  <a:lnTo>
                    <a:pt x="164" y="715"/>
                  </a:lnTo>
                  <a:lnTo>
                    <a:pt x="153" y="715"/>
                  </a:lnTo>
                  <a:lnTo>
                    <a:pt x="164" y="715"/>
                  </a:lnTo>
                  <a:lnTo>
                    <a:pt x="164" y="706"/>
                  </a:lnTo>
                  <a:lnTo>
                    <a:pt x="153" y="706"/>
                  </a:lnTo>
                  <a:lnTo>
                    <a:pt x="164" y="706"/>
                  </a:lnTo>
                  <a:lnTo>
                    <a:pt x="153" y="706"/>
                  </a:lnTo>
                  <a:lnTo>
                    <a:pt x="164" y="706"/>
                  </a:lnTo>
                  <a:lnTo>
                    <a:pt x="153" y="706"/>
                  </a:lnTo>
                  <a:lnTo>
                    <a:pt x="153" y="695"/>
                  </a:lnTo>
                  <a:lnTo>
                    <a:pt x="153" y="686"/>
                  </a:lnTo>
                  <a:lnTo>
                    <a:pt x="140" y="686"/>
                  </a:lnTo>
                  <a:lnTo>
                    <a:pt x="153" y="686"/>
                  </a:lnTo>
                  <a:lnTo>
                    <a:pt x="140" y="686"/>
                  </a:lnTo>
                  <a:lnTo>
                    <a:pt x="140" y="675"/>
                  </a:lnTo>
                  <a:lnTo>
                    <a:pt x="140" y="665"/>
                  </a:lnTo>
                  <a:lnTo>
                    <a:pt x="126" y="665"/>
                  </a:lnTo>
                  <a:lnTo>
                    <a:pt x="126" y="655"/>
                  </a:lnTo>
                  <a:lnTo>
                    <a:pt x="126" y="646"/>
                  </a:lnTo>
                  <a:lnTo>
                    <a:pt x="115" y="646"/>
                  </a:lnTo>
                  <a:lnTo>
                    <a:pt x="115" y="635"/>
                  </a:lnTo>
                  <a:lnTo>
                    <a:pt x="101" y="635"/>
                  </a:lnTo>
                  <a:lnTo>
                    <a:pt x="101" y="625"/>
                  </a:lnTo>
                  <a:lnTo>
                    <a:pt x="88" y="625"/>
                  </a:lnTo>
                  <a:lnTo>
                    <a:pt x="88" y="615"/>
                  </a:lnTo>
                  <a:lnTo>
                    <a:pt x="76" y="615"/>
                  </a:lnTo>
                  <a:lnTo>
                    <a:pt x="76" y="606"/>
                  </a:lnTo>
                  <a:lnTo>
                    <a:pt x="63" y="606"/>
                  </a:lnTo>
                  <a:lnTo>
                    <a:pt x="63" y="594"/>
                  </a:lnTo>
                  <a:lnTo>
                    <a:pt x="63" y="585"/>
                  </a:lnTo>
                  <a:lnTo>
                    <a:pt x="52" y="585"/>
                  </a:lnTo>
                  <a:lnTo>
                    <a:pt x="52" y="575"/>
                  </a:lnTo>
                  <a:lnTo>
                    <a:pt x="39" y="575"/>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36" name="Freeform 5">
              <a:extLst>
                <a:ext uri="{FF2B5EF4-FFF2-40B4-BE49-F238E27FC236}">
                  <a16:creationId xmlns:a16="http://schemas.microsoft.com/office/drawing/2014/main" id="{D2E010B5-DEFB-42E3-B030-E22EA66B32A4}"/>
                </a:ext>
              </a:extLst>
            </p:cNvPr>
            <p:cNvSpPr>
              <a:spLocks/>
            </p:cNvSpPr>
            <p:nvPr/>
          </p:nvSpPr>
          <p:spPr bwMode="auto">
            <a:xfrm>
              <a:off x="5837063" y="3995932"/>
              <a:ext cx="1021844" cy="1287499"/>
            </a:xfrm>
            <a:custGeom>
              <a:avLst/>
              <a:gdLst>
                <a:gd name="T0" fmla="*/ 4801192 w 450"/>
                <a:gd name="T1" fmla="*/ 5383517 h 500"/>
                <a:gd name="T2" fmla="*/ 4801192 w 450"/>
                <a:gd name="T3" fmla="*/ 5383517 h 500"/>
                <a:gd name="T4" fmla="*/ 4801192 w 450"/>
                <a:gd name="T5" fmla="*/ 5383517 h 500"/>
                <a:gd name="T6" fmla="*/ 6402012 w 450"/>
                <a:gd name="T7" fmla="*/ 10767035 h 500"/>
                <a:gd name="T8" fmla="*/ 6402012 w 450"/>
                <a:gd name="T9" fmla="*/ 12562436 h 500"/>
                <a:gd name="T10" fmla="*/ 6402012 w 450"/>
                <a:gd name="T11" fmla="*/ 16150553 h 500"/>
                <a:gd name="T12" fmla="*/ 6402012 w 450"/>
                <a:gd name="T13" fmla="*/ 16150553 h 500"/>
                <a:gd name="T14" fmla="*/ 8001565 w 450"/>
                <a:gd name="T15" fmla="*/ 17945952 h 500"/>
                <a:gd name="T16" fmla="*/ 8001565 w 450"/>
                <a:gd name="T17" fmla="*/ 19740010 h 500"/>
                <a:gd name="T18" fmla="*/ 8001565 w 450"/>
                <a:gd name="T19" fmla="*/ 23329473 h 500"/>
                <a:gd name="T20" fmla="*/ 8001565 w 450"/>
                <a:gd name="T21" fmla="*/ 23329473 h 500"/>
                <a:gd name="T22" fmla="*/ 8001565 w 450"/>
                <a:gd name="T23" fmla="*/ 25123532 h 500"/>
                <a:gd name="T24" fmla="*/ 8001565 w 450"/>
                <a:gd name="T25" fmla="*/ 28712989 h 500"/>
                <a:gd name="T26" fmla="*/ 8001565 w 450"/>
                <a:gd name="T27" fmla="*/ 28712989 h 500"/>
                <a:gd name="T28" fmla="*/ 8001565 w 450"/>
                <a:gd name="T29" fmla="*/ 30508388 h 500"/>
                <a:gd name="T30" fmla="*/ 8001565 w 450"/>
                <a:gd name="T31" fmla="*/ 34096505 h 500"/>
                <a:gd name="T32" fmla="*/ 8001565 w 450"/>
                <a:gd name="T33" fmla="*/ 37685962 h 500"/>
                <a:gd name="T34" fmla="*/ 6402012 w 450"/>
                <a:gd name="T35" fmla="*/ 39480021 h 500"/>
                <a:gd name="T36" fmla="*/ 6402012 w 450"/>
                <a:gd name="T37" fmla="*/ 41275419 h 500"/>
                <a:gd name="T38" fmla="*/ 6402012 w 450"/>
                <a:gd name="T39" fmla="*/ 43069478 h 500"/>
                <a:gd name="T40" fmla="*/ 4801192 w 450"/>
                <a:gd name="T41" fmla="*/ 44864887 h 500"/>
                <a:gd name="T42" fmla="*/ 4801192 w 450"/>
                <a:gd name="T43" fmla="*/ 46658946 h 500"/>
                <a:gd name="T44" fmla="*/ 4801192 w 450"/>
                <a:gd name="T45" fmla="*/ 48453005 h 500"/>
                <a:gd name="T46" fmla="*/ 3200373 w 450"/>
                <a:gd name="T47" fmla="*/ 44864887 h 500"/>
                <a:gd name="T48" fmla="*/ 3200373 w 450"/>
                <a:gd name="T49" fmla="*/ 43069478 h 500"/>
                <a:gd name="T50" fmla="*/ 3200373 w 450"/>
                <a:gd name="T51" fmla="*/ 41275419 h 500"/>
                <a:gd name="T52" fmla="*/ 3200373 w 450"/>
                <a:gd name="T53" fmla="*/ 39480021 h 500"/>
                <a:gd name="T54" fmla="*/ 3200373 w 450"/>
                <a:gd name="T55" fmla="*/ 43069478 h 500"/>
                <a:gd name="T56" fmla="*/ 3200373 w 450"/>
                <a:gd name="T57" fmla="*/ 44864887 h 500"/>
                <a:gd name="T58" fmla="*/ 3200373 w 450"/>
                <a:gd name="T59" fmla="*/ 44864887 h 500"/>
                <a:gd name="T60" fmla="*/ 3200373 w 450"/>
                <a:gd name="T61" fmla="*/ 41275419 h 500"/>
                <a:gd name="T62" fmla="*/ 3200373 w 450"/>
                <a:gd name="T63" fmla="*/ 39480021 h 500"/>
                <a:gd name="T64" fmla="*/ 3200373 w 450"/>
                <a:gd name="T65" fmla="*/ 34096505 h 500"/>
                <a:gd name="T66" fmla="*/ 3200373 w 450"/>
                <a:gd name="T67" fmla="*/ 30508388 h 500"/>
                <a:gd name="T68" fmla="*/ 3200373 w 450"/>
                <a:gd name="T69" fmla="*/ 28712989 h 500"/>
                <a:gd name="T70" fmla="*/ 3200373 w 450"/>
                <a:gd name="T71" fmla="*/ 26918930 h 500"/>
                <a:gd name="T72" fmla="*/ 3200373 w 450"/>
                <a:gd name="T73" fmla="*/ 25123532 h 500"/>
                <a:gd name="T74" fmla="*/ 3200373 w 450"/>
                <a:gd name="T75" fmla="*/ 23329473 h 500"/>
                <a:gd name="T76" fmla="*/ 3200373 w 450"/>
                <a:gd name="T77" fmla="*/ 23329473 h 500"/>
                <a:gd name="T78" fmla="*/ 3200373 w 450"/>
                <a:gd name="T79" fmla="*/ 23329473 h 500"/>
                <a:gd name="T80" fmla="*/ 3200373 w 450"/>
                <a:gd name="T81" fmla="*/ 23329473 h 500"/>
                <a:gd name="T82" fmla="*/ 3200373 w 450"/>
                <a:gd name="T83" fmla="*/ 19740010 h 500"/>
                <a:gd name="T84" fmla="*/ 3200373 w 450"/>
                <a:gd name="T85" fmla="*/ 19740010 h 500"/>
                <a:gd name="T86" fmla="*/ 3200373 w 450"/>
                <a:gd name="T87" fmla="*/ 17945952 h 500"/>
                <a:gd name="T88" fmla="*/ 3200373 w 450"/>
                <a:gd name="T89" fmla="*/ 16150553 h 500"/>
                <a:gd name="T90" fmla="*/ 3200373 w 450"/>
                <a:gd name="T91" fmla="*/ 16150553 h 500"/>
                <a:gd name="T92" fmla="*/ 3200373 w 450"/>
                <a:gd name="T93" fmla="*/ 12562436 h 500"/>
                <a:gd name="T94" fmla="*/ 3200373 w 450"/>
                <a:gd name="T95" fmla="*/ 10767035 h 500"/>
                <a:gd name="T96" fmla="*/ 3200373 w 450"/>
                <a:gd name="T97" fmla="*/ 10767035 h 500"/>
                <a:gd name="T98" fmla="*/ 3200373 w 450"/>
                <a:gd name="T99" fmla="*/ 5383517 h 500"/>
                <a:gd name="T100" fmla="*/ 3200373 w 450"/>
                <a:gd name="T101" fmla="*/ 5383517 h 500"/>
                <a:gd name="T102" fmla="*/ 3200373 w 450"/>
                <a:gd name="T103" fmla="*/ 5383517 h 500"/>
                <a:gd name="T104" fmla="*/ 3200373 w 450"/>
                <a:gd name="T105" fmla="*/ 0 h 500"/>
                <a:gd name="T106" fmla="*/ 3200373 w 450"/>
                <a:gd name="T107" fmla="*/ 0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00"/>
                <a:gd name="T164" fmla="*/ 450 w 450"/>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00">
                  <a:moveTo>
                    <a:pt x="236" y="0"/>
                  </a:moveTo>
                  <a:lnTo>
                    <a:pt x="236" y="9"/>
                  </a:lnTo>
                  <a:lnTo>
                    <a:pt x="236" y="19"/>
                  </a:lnTo>
                  <a:lnTo>
                    <a:pt x="250" y="19"/>
                  </a:lnTo>
                  <a:lnTo>
                    <a:pt x="250" y="29"/>
                  </a:lnTo>
                  <a:lnTo>
                    <a:pt x="250" y="40"/>
                  </a:lnTo>
                  <a:lnTo>
                    <a:pt x="250" y="29"/>
                  </a:lnTo>
                  <a:lnTo>
                    <a:pt x="250" y="40"/>
                  </a:lnTo>
                  <a:lnTo>
                    <a:pt x="263" y="40"/>
                  </a:lnTo>
                  <a:lnTo>
                    <a:pt x="275" y="49"/>
                  </a:lnTo>
                  <a:lnTo>
                    <a:pt x="263" y="49"/>
                  </a:lnTo>
                  <a:lnTo>
                    <a:pt x="275" y="49"/>
                  </a:lnTo>
                  <a:lnTo>
                    <a:pt x="275" y="59"/>
                  </a:lnTo>
                  <a:lnTo>
                    <a:pt x="275" y="70"/>
                  </a:lnTo>
                  <a:lnTo>
                    <a:pt x="288" y="70"/>
                  </a:lnTo>
                  <a:lnTo>
                    <a:pt x="288" y="79"/>
                  </a:lnTo>
                  <a:lnTo>
                    <a:pt x="299" y="79"/>
                  </a:lnTo>
                  <a:lnTo>
                    <a:pt x="299" y="90"/>
                  </a:lnTo>
                  <a:lnTo>
                    <a:pt x="313" y="90"/>
                  </a:lnTo>
                  <a:lnTo>
                    <a:pt x="313" y="100"/>
                  </a:lnTo>
                  <a:lnTo>
                    <a:pt x="313" y="110"/>
                  </a:lnTo>
                  <a:lnTo>
                    <a:pt x="326" y="110"/>
                  </a:lnTo>
                  <a:lnTo>
                    <a:pt x="326" y="119"/>
                  </a:lnTo>
                  <a:lnTo>
                    <a:pt x="326" y="129"/>
                  </a:lnTo>
                  <a:lnTo>
                    <a:pt x="337" y="129"/>
                  </a:lnTo>
                  <a:lnTo>
                    <a:pt x="337" y="139"/>
                  </a:lnTo>
                  <a:lnTo>
                    <a:pt x="337" y="150"/>
                  </a:lnTo>
                  <a:lnTo>
                    <a:pt x="337" y="159"/>
                  </a:lnTo>
                  <a:lnTo>
                    <a:pt x="350" y="159"/>
                  </a:lnTo>
                  <a:lnTo>
                    <a:pt x="350" y="170"/>
                  </a:lnTo>
                  <a:lnTo>
                    <a:pt x="350" y="159"/>
                  </a:lnTo>
                  <a:lnTo>
                    <a:pt x="350" y="170"/>
                  </a:lnTo>
                  <a:lnTo>
                    <a:pt x="361" y="170"/>
                  </a:lnTo>
                  <a:lnTo>
                    <a:pt x="350" y="170"/>
                  </a:lnTo>
                  <a:lnTo>
                    <a:pt x="361" y="170"/>
                  </a:lnTo>
                  <a:lnTo>
                    <a:pt x="375" y="170"/>
                  </a:lnTo>
                  <a:lnTo>
                    <a:pt x="375" y="179"/>
                  </a:lnTo>
                  <a:lnTo>
                    <a:pt x="388" y="179"/>
                  </a:lnTo>
                  <a:lnTo>
                    <a:pt x="388" y="189"/>
                  </a:lnTo>
                  <a:lnTo>
                    <a:pt x="399" y="189"/>
                  </a:lnTo>
                  <a:lnTo>
                    <a:pt x="413" y="189"/>
                  </a:lnTo>
                  <a:lnTo>
                    <a:pt x="413" y="199"/>
                  </a:lnTo>
                  <a:lnTo>
                    <a:pt x="426" y="199"/>
                  </a:lnTo>
                  <a:lnTo>
                    <a:pt x="438" y="199"/>
                  </a:lnTo>
                  <a:lnTo>
                    <a:pt x="438" y="210"/>
                  </a:lnTo>
                  <a:lnTo>
                    <a:pt x="438" y="219"/>
                  </a:lnTo>
                  <a:lnTo>
                    <a:pt x="450" y="219"/>
                  </a:lnTo>
                  <a:lnTo>
                    <a:pt x="438" y="219"/>
                  </a:lnTo>
                  <a:lnTo>
                    <a:pt x="438" y="229"/>
                  </a:lnTo>
                  <a:lnTo>
                    <a:pt x="438" y="239"/>
                  </a:lnTo>
                  <a:lnTo>
                    <a:pt x="426" y="239"/>
                  </a:lnTo>
                  <a:lnTo>
                    <a:pt x="426" y="229"/>
                  </a:lnTo>
                  <a:lnTo>
                    <a:pt x="426" y="219"/>
                  </a:lnTo>
                  <a:lnTo>
                    <a:pt x="413" y="219"/>
                  </a:lnTo>
                  <a:lnTo>
                    <a:pt x="413" y="229"/>
                  </a:lnTo>
                  <a:lnTo>
                    <a:pt x="413" y="239"/>
                  </a:lnTo>
                  <a:lnTo>
                    <a:pt x="399" y="239"/>
                  </a:lnTo>
                  <a:lnTo>
                    <a:pt x="399" y="249"/>
                  </a:lnTo>
                  <a:lnTo>
                    <a:pt x="399" y="259"/>
                  </a:lnTo>
                  <a:lnTo>
                    <a:pt x="388" y="259"/>
                  </a:lnTo>
                  <a:lnTo>
                    <a:pt x="399" y="259"/>
                  </a:lnTo>
                  <a:lnTo>
                    <a:pt x="399" y="270"/>
                  </a:lnTo>
                  <a:lnTo>
                    <a:pt x="388" y="270"/>
                  </a:lnTo>
                  <a:lnTo>
                    <a:pt x="388" y="280"/>
                  </a:lnTo>
                  <a:lnTo>
                    <a:pt x="388" y="289"/>
                  </a:lnTo>
                  <a:lnTo>
                    <a:pt x="375" y="289"/>
                  </a:lnTo>
                  <a:lnTo>
                    <a:pt x="375" y="300"/>
                  </a:lnTo>
                  <a:lnTo>
                    <a:pt x="375" y="310"/>
                  </a:lnTo>
                  <a:lnTo>
                    <a:pt x="388" y="310"/>
                  </a:lnTo>
                  <a:lnTo>
                    <a:pt x="388" y="300"/>
                  </a:lnTo>
                  <a:lnTo>
                    <a:pt x="399" y="300"/>
                  </a:lnTo>
                  <a:lnTo>
                    <a:pt x="399" y="310"/>
                  </a:lnTo>
                  <a:lnTo>
                    <a:pt x="399" y="320"/>
                  </a:lnTo>
                  <a:lnTo>
                    <a:pt x="399" y="310"/>
                  </a:lnTo>
                  <a:lnTo>
                    <a:pt x="399" y="320"/>
                  </a:lnTo>
                  <a:lnTo>
                    <a:pt x="413" y="330"/>
                  </a:lnTo>
                  <a:lnTo>
                    <a:pt x="413" y="340"/>
                  </a:lnTo>
                  <a:lnTo>
                    <a:pt x="413" y="349"/>
                  </a:lnTo>
                  <a:lnTo>
                    <a:pt x="426" y="349"/>
                  </a:lnTo>
                  <a:lnTo>
                    <a:pt x="426" y="360"/>
                  </a:lnTo>
                  <a:lnTo>
                    <a:pt x="413" y="360"/>
                  </a:lnTo>
                  <a:lnTo>
                    <a:pt x="413" y="370"/>
                  </a:lnTo>
                  <a:lnTo>
                    <a:pt x="413" y="380"/>
                  </a:lnTo>
                  <a:lnTo>
                    <a:pt x="399" y="380"/>
                  </a:lnTo>
                  <a:lnTo>
                    <a:pt x="399" y="389"/>
                  </a:lnTo>
                  <a:lnTo>
                    <a:pt x="399" y="400"/>
                  </a:lnTo>
                  <a:lnTo>
                    <a:pt x="399" y="409"/>
                  </a:lnTo>
                  <a:lnTo>
                    <a:pt x="388" y="409"/>
                  </a:lnTo>
                  <a:lnTo>
                    <a:pt x="375" y="409"/>
                  </a:lnTo>
                  <a:lnTo>
                    <a:pt x="375" y="420"/>
                  </a:lnTo>
                  <a:lnTo>
                    <a:pt x="361" y="420"/>
                  </a:lnTo>
                  <a:lnTo>
                    <a:pt x="361" y="430"/>
                  </a:lnTo>
                  <a:lnTo>
                    <a:pt x="361" y="420"/>
                  </a:lnTo>
                  <a:lnTo>
                    <a:pt x="361" y="430"/>
                  </a:lnTo>
                  <a:lnTo>
                    <a:pt x="350" y="430"/>
                  </a:lnTo>
                  <a:lnTo>
                    <a:pt x="350" y="440"/>
                  </a:lnTo>
                  <a:lnTo>
                    <a:pt x="337" y="440"/>
                  </a:lnTo>
                  <a:lnTo>
                    <a:pt x="337" y="449"/>
                  </a:lnTo>
                  <a:lnTo>
                    <a:pt x="350" y="449"/>
                  </a:lnTo>
                  <a:lnTo>
                    <a:pt x="337" y="449"/>
                  </a:lnTo>
                  <a:lnTo>
                    <a:pt x="337" y="459"/>
                  </a:lnTo>
                  <a:lnTo>
                    <a:pt x="326" y="459"/>
                  </a:lnTo>
                  <a:lnTo>
                    <a:pt x="313" y="459"/>
                  </a:lnTo>
                  <a:lnTo>
                    <a:pt x="313" y="469"/>
                  </a:lnTo>
                  <a:lnTo>
                    <a:pt x="299" y="469"/>
                  </a:lnTo>
                  <a:lnTo>
                    <a:pt x="299" y="480"/>
                  </a:lnTo>
                  <a:lnTo>
                    <a:pt x="288" y="480"/>
                  </a:lnTo>
                  <a:lnTo>
                    <a:pt x="288" y="490"/>
                  </a:lnTo>
                  <a:lnTo>
                    <a:pt x="299" y="490"/>
                  </a:lnTo>
                  <a:lnTo>
                    <a:pt x="288" y="490"/>
                  </a:lnTo>
                  <a:lnTo>
                    <a:pt x="275" y="490"/>
                  </a:lnTo>
                  <a:lnTo>
                    <a:pt x="275" y="500"/>
                  </a:lnTo>
                  <a:lnTo>
                    <a:pt x="275" y="490"/>
                  </a:lnTo>
                  <a:lnTo>
                    <a:pt x="263" y="490"/>
                  </a:lnTo>
                  <a:lnTo>
                    <a:pt x="263" y="500"/>
                  </a:lnTo>
                  <a:lnTo>
                    <a:pt x="250" y="500"/>
                  </a:lnTo>
                  <a:lnTo>
                    <a:pt x="250" y="490"/>
                  </a:lnTo>
                  <a:lnTo>
                    <a:pt x="250" y="480"/>
                  </a:lnTo>
                  <a:lnTo>
                    <a:pt x="250" y="469"/>
                  </a:lnTo>
                  <a:lnTo>
                    <a:pt x="236" y="469"/>
                  </a:lnTo>
                  <a:lnTo>
                    <a:pt x="236" y="459"/>
                  </a:lnTo>
                  <a:lnTo>
                    <a:pt x="225" y="459"/>
                  </a:lnTo>
                  <a:lnTo>
                    <a:pt x="213" y="459"/>
                  </a:lnTo>
                  <a:lnTo>
                    <a:pt x="213" y="449"/>
                  </a:lnTo>
                  <a:lnTo>
                    <a:pt x="225" y="449"/>
                  </a:lnTo>
                  <a:lnTo>
                    <a:pt x="225" y="440"/>
                  </a:lnTo>
                  <a:lnTo>
                    <a:pt x="236" y="440"/>
                  </a:lnTo>
                  <a:lnTo>
                    <a:pt x="236" y="430"/>
                  </a:lnTo>
                  <a:lnTo>
                    <a:pt x="236" y="440"/>
                  </a:lnTo>
                  <a:lnTo>
                    <a:pt x="236" y="430"/>
                  </a:lnTo>
                  <a:lnTo>
                    <a:pt x="250" y="430"/>
                  </a:lnTo>
                  <a:lnTo>
                    <a:pt x="250" y="420"/>
                  </a:lnTo>
                  <a:lnTo>
                    <a:pt x="236" y="420"/>
                  </a:lnTo>
                  <a:lnTo>
                    <a:pt x="225" y="420"/>
                  </a:lnTo>
                  <a:lnTo>
                    <a:pt x="213" y="420"/>
                  </a:lnTo>
                  <a:lnTo>
                    <a:pt x="213" y="430"/>
                  </a:lnTo>
                  <a:lnTo>
                    <a:pt x="213" y="440"/>
                  </a:lnTo>
                  <a:lnTo>
                    <a:pt x="201" y="440"/>
                  </a:lnTo>
                  <a:lnTo>
                    <a:pt x="201" y="449"/>
                  </a:lnTo>
                  <a:lnTo>
                    <a:pt x="213" y="449"/>
                  </a:lnTo>
                  <a:lnTo>
                    <a:pt x="213" y="459"/>
                  </a:lnTo>
                  <a:lnTo>
                    <a:pt x="213" y="469"/>
                  </a:lnTo>
                  <a:lnTo>
                    <a:pt x="201" y="469"/>
                  </a:lnTo>
                  <a:lnTo>
                    <a:pt x="201" y="459"/>
                  </a:lnTo>
                  <a:lnTo>
                    <a:pt x="201" y="469"/>
                  </a:lnTo>
                  <a:lnTo>
                    <a:pt x="201" y="459"/>
                  </a:lnTo>
                  <a:lnTo>
                    <a:pt x="188" y="459"/>
                  </a:lnTo>
                  <a:lnTo>
                    <a:pt x="188" y="469"/>
                  </a:lnTo>
                  <a:lnTo>
                    <a:pt x="174" y="469"/>
                  </a:lnTo>
                  <a:lnTo>
                    <a:pt x="174" y="459"/>
                  </a:lnTo>
                  <a:lnTo>
                    <a:pt x="174" y="449"/>
                  </a:lnTo>
                  <a:lnTo>
                    <a:pt x="163" y="449"/>
                  </a:lnTo>
                  <a:lnTo>
                    <a:pt x="163" y="440"/>
                  </a:lnTo>
                  <a:lnTo>
                    <a:pt x="150" y="440"/>
                  </a:lnTo>
                  <a:lnTo>
                    <a:pt x="150" y="430"/>
                  </a:lnTo>
                  <a:lnTo>
                    <a:pt x="150" y="420"/>
                  </a:lnTo>
                  <a:lnTo>
                    <a:pt x="138" y="420"/>
                  </a:lnTo>
                  <a:lnTo>
                    <a:pt x="138" y="409"/>
                  </a:lnTo>
                  <a:lnTo>
                    <a:pt x="138" y="400"/>
                  </a:lnTo>
                  <a:lnTo>
                    <a:pt x="125" y="400"/>
                  </a:lnTo>
                  <a:lnTo>
                    <a:pt x="125" y="389"/>
                  </a:lnTo>
                  <a:lnTo>
                    <a:pt x="112" y="389"/>
                  </a:lnTo>
                  <a:lnTo>
                    <a:pt x="112" y="380"/>
                  </a:lnTo>
                  <a:lnTo>
                    <a:pt x="112" y="370"/>
                  </a:lnTo>
                  <a:lnTo>
                    <a:pt x="112" y="360"/>
                  </a:lnTo>
                  <a:lnTo>
                    <a:pt x="112" y="349"/>
                  </a:lnTo>
                  <a:lnTo>
                    <a:pt x="100" y="349"/>
                  </a:lnTo>
                  <a:lnTo>
                    <a:pt x="100" y="340"/>
                  </a:lnTo>
                  <a:lnTo>
                    <a:pt x="100" y="330"/>
                  </a:lnTo>
                  <a:lnTo>
                    <a:pt x="100" y="320"/>
                  </a:lnTo>
                  <a:lnTo>
                    <a:pt x="88" y="320"/>
                  </a:lnTo>
                  <a:lnTo>
                    <a:pt x="88" y="310"/>
                  </a:lnTo>
                  <a:lnTo>
                    <a:pt x="88" y="300"/>
                  </a:lnTo>
                  <a:lnTo>
                    <a:pt x="74" y="300"/>
                  </a:lnTo>
                  <a:lnTo>
                    <a:pt x="88" y="300"/>
                  </a:lnTo>
                  <a:lnTo>
                    <a:pt x="74" y="300"/>
                  </a:lnTo>
                  <a:lnTo>
                    <a:pt x="74" y="289"/>
                  </a:lnTo>
                  <a:lnTo>
                    <a:pt x="74" y="280"/>
                  </a:lnTo>
                  <a:lnTo>
                    <a:pt x="63" y="280"/>
                  </a:lnTo>
                  <a:lnTo>
                    <a:pt x="74" y="280"/>
                  </a:lnTo>
                  <a:lnTo>
                    <a:pt x="63" y="280"/>
                  </a:lnTo>
                  <a:lnTo>
                    <a:pt x="63" y="270"/>
                  </a:lnTo>
                  <a:lnTo>
                    <a:pt x="63" y="259"/>
                  </a:lnTo>
                  <a:lnTo>
                    <a:pt x="63" y="249"/>
                  </a:lnTo>
                  <a:lnTo>
                    <a:pt x="63" y="259"/>
                  </a:lnTo>
                  <a:lnTo>
                    <a:pt x="63" y="249"/>
                  </a:lnTo>
                  <a:lnTo>
                    <a:pt x="63" y="259"/>
                  </a:lnTo>
                  <a:lnTo>
                    <a:pt x="63" y="249"/>
                  </a:lnTo>
                  <a:lnTo>
                    <a:pt x="50" y="249"/>
                  </a:lnTo>
                  <a:lnTo>
                    <a:pt x="63" y="249"/>
                  </a:lnTo>
                  <a:lnTo>
                    <a:pt x="50" y="249"/>
                  </a:lnTo>
                  <a:lnTo>
                    <a:pt x="63" y="249"/>
                  </a:lnTo>
                  <a:lnTo>
                    <a:pt x="50" y="249"/>
                  </a:lnTo>
                  <a:lnTo>
                    <a:pt x="63" y="239"/>
                  </a:lnTo>
                  <a:lnTo>
                    <a:pt x="50" y="239"/>
                  </a:lnTo>
                  <a:lnTo>
                    <a:pt x="63" y="239"/>
                  </a:lnTo>
                  <a:lnTo>
                    <a:pt x="50" y="239"/>
                  </a:lnTo>
                  <a:lnTo>
                    <a:pt x="50" y="229"/>
                  </a:lnTo>
                  <a:lnTo>
                    <a:pt x="50" y="239"/>
                  </a:lnTo>
                  <a:lnTo>
                    <a:pt x="38" y="239"/>
                  </a:lnTo>
                  <a:lnTo>
                    <a:pt x="50" y="239"/>
                  </a:lnTo>
                  <a:lnTo>
                    <a:pt x="38" y="239"/>
                  </a:lnTo>
                  <a:lnTo>
                    <a:pt x="50" y="239"/>
                  </a:lnTo>
                  <a:lnTo>
                    <a:pt x="38" y="239"/>
                  </a:lnTo>
                  <a:lnTo>
                    <a:pt x="50" y="239"/>
                  </a:lnTo>
                  <a:lnTo>
                    <a:pt x="38" y="239"/>
                  </a:lnTo>
                  <a:lnTo>
                    <a:pt x="38" y="229"/>
                  </a:lnTo>
                  <a:lnTo>
                    <a:pt x="38" y="219"/>
                  </a:lnTo>
                  <a:lnTo>
                    <a:pt x="38" y="210"/>
                  </a:lnTo>
                  <a:lnTo>
                    <a:pt x="25" y="210"/>
                  </a:lnTo>
                  <a:lnTo>
                    <a:pt x="25" y="219"/>
                  </a:lnTo>
                  <a:lnTo>
                    <a:pt x="25" y="210"/>
                  </a:lnTo>
                  <a:lnTo>
                    <a:pt x="25" y="219"/>
                  </a:lnTo>
                  <a:lnTo>
                    <a:pt x="25" y="210"/>
                  </a:lnTo>
                  <a:lnTo>
                    <a:pt x="11" y="210"/>
                  </a:lnTo>
                  <a:lnTo>
                    <a:pt x="25" y="210"/>
                  </a:lnTo>
                  <a:lnTo>
                    <a:pt x="25" y="199"/>
                  </a:lnTo>
                  <a:lnTo>
                    <a:pt x="25" y="189"/>
                  </a:lnTo>
                  <a:lnTo>
                    <a:pt x="11" y="189"/>
                  </a:lnTo>
                  <a:lnTo>
                    <a:pt x="11" y="179"/>
                  </a:lnTo>
                  <a:lnTo>
                    <a:pt x="0" y="179"/>
                  </a:lnTo>
                  <a:lnTo>
                    <a:pt x="0" y="170"/>
                  </a:lnTo>
                  <a:lnTo>
                    <a:pt x="0" y="179"/>
                  </a:lnTo>
                  <a:lnTo>
                    <a:pt x="0" y="170"/>
                  </a:lnTo>
                  <a:lnTo>
                    <a:pt x="11" y="170"/>
                  </a:lnTo>
                  <a:lnTo>
                    <a:pt x="11" y="159"/>
                  </a:lnTo>
                  <a:lnTo>
                    <a:pt x="25" y="159"/>
                  </a:lnTo>
                  <a:lnTo>
                    <a:pt x="25" y="150"/>
                  </a:lnTo>
                  <a:lnTo>
                    <a:pt x="11" y="150"/>
                  </a:lnTo>
                  <a:lnTo>
                    <a:pt x="25" y="150"/>
                  </a:lnTo>
                  <a:lnTo>
                    <a:pt x="25" y="139"/>
                  </a:lnTo>
                  <a:lnTo>
                    <a:pt x="25" y="129"/>
                  </a:lnTo>
                  <a:lnTo>
                    <a:pt x="38" y="129"/>
                  </a:lnTo>
                  <a:lnTo>
                    <a:pt x="50" y="129"/>
                  </a:lnTo>
                  <a:lnTo>
                    <a:pt x="50" y="119"/>
                  </a:lnTo>
                  <a:lnTo>
                    <a:pt x="63" y="119"/>
                  </a:lnTo>
                  <a:lnTo>
                    <a:pt x="74" y="119"/>
                  </a:lnTo>
                  <a:lnTo>
                    <a:pt x="74" y="110"/>
                  </a:lnTo>
                  <a:lnTo>
                    <a:pt x="74" y="119"/>
                  </a:lnTo>
                  <a:lnTo>
                    <a:pt x="74" y="110"/>
                  </a:lnTo>
                  <a:lnTo>
                    <a:pt x="74" y="119"/>
                  </a:lnTo>
                  <a:lnTo>
                    <a:pt x="88" y="119"/>
                  </a:lnTo>
                  <a:lnTo>
                    <a:pt x="88" y="110"/>
                  </a:lnTo>
                  <a:lnTo>
                    <a:pt x="100" y="110"/>
                  </a:lnTo>
                  <a:lnTo>
                    <a:pt x="112" y="100"/>
                  </a:lnTo>
                  <a:lnTo>
                    <a:pt x="100" y="100"/>
                  </a:lnTo>
                  <a:lnTo>
                    <a:pt x="100" y="90"/>
                  </a:lnTo>
                  <a:lnTo>
                    <a:pt x="112" y="90"/>
                  </a:lnTo>
                  <a:lnTo>
                    <a:pt x="112" y="79"/>
                  </a:lnTo>
                  <a:lnTo>
                    <a:pt x="112" y="70"/>
                  </a:lnTo>
                  <a:lnTo>
                    <a:pt x="125" y="70"/>
                  </a:lnTo>
                  <a:lnTo>
                    <a:pt x="125" y="59"/>
                  </a:lnTo>
                  <a:lnTo>
                    <a:pt x="125" y="49"/>
                  </a:lnTo>
                  <a:lnTo>
                    <a:pt x="138" y="40"/>
                  </a:lnTo>
                  <a:lnTo>
                    <a:pt x="150" y="40"/>
                  </a:lnTo>
                  <a:lnTo>
                    <a:pt x="150" y="29"/>
                  </a:lnTo>
                  <a:lnTo>
                    <a:pt x="163" y="29"/>
                  </a:lnTo>
                  <a:lnTo>
                    <a:pt x="163" y="19"/>
                  </a:lnTo>
                  <a:lnTo>
                    <a:pt x="174" y="19"/>
                  </a:lnTo>
                  <a:lnTo>
                    <a:pt x="174" y="9"/>
                  </a:lnTo>
                  <a:lnTo>
                    <a:pt x="174" y="0"/>
                  </a:lnTo>
                  <a:lnTo>
                    <a:pt x="188" y="0"/>
                  </a:lnTo>
                  <a:lnTo>
                    <a:pt x="188" y="9"/>
                  </a:lnTo>
                  <a:lnTo>
                    <a:pt x="188" y="0"/>
                  </a:lnTo>
                  <a:lnTo>
                    <a:pt x="201" y="0"/>
                  </a:lnTo>
                  <a:lnTo>
                    <a:pt x="201" y="9"/>
                  </a:lnTo>
                  <a:lnTo>
                    <a:pt x="213" y="9"/>
                  </a:lnTo>
                  <a:lnTo>
                    <a:pt x="213" y="0"/>
                  </a:lnTo>
                  <a:lnTo>
                    <a:pt x="213" y="9"/>
                  </a:lnTo>
                  <a:lnTo>
                    <a:pt x="213" y="0"/>
                  </a:lnTo>
                  <a:lnTo>
                    <a:pt x="213" y="9"/>
                  </a:lnTo>
                  <a:lnTo>
                    <a:pt x="213" y="0"/>
                  </a:lnTo>
                  <a:lnTo>
                    <a:pt x="225" y="0"/>
                  </a:lnTo>
                  <a:lnTo>
                    <a:pt x="236" y="0"/>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37" name="Freeform 6">
              <a:extLst>
                <a:ext uri="{FF2B5EF4-FFF2-40B4-BE49-F238E27FC236}">
                  <a16:creationId xmlns:a16="http://schemas.microsoft.com/office/drawing/2014/main" id="{415DD800-7318-4819-87D6-7015EE905E11}"/>
                </a:ext>
              </a:extLst>
            </p:cNvPr>
            <p:cNvSpPr>
              <a:spLocks/>
            </p:cNvSpPr>
            <p:nvPr/>
          </p:nvSpPr>
          <p:spPr bwMode="auto">
            <a:xfrm>
              <a:off x="8330135" y="6429271"/>
              <a:ext cx="915939" cy="805868"/>
            </a:xfrm>
            <a:custGeom>
              <a:avLst/>
              <a:gdLst>
                <a:gd name="T0" fmla="*/ 3201170 w 404"/>
                <a:gd name="T1" fmla="*/ 5340187 h 314"/>
                <a:gd name="T2" fmla="*/ 3201170 w 404"/>
                <a:gd name="T3" fmla="*/ 5340187 h 314"/>
                <a:gd name="T4" fmla="*/ 3201170 w 404"/>
                <a:gd name="T5" fmla="*/ 5340187 h 314"/>
                <a:gd name="T6" fmla="*/ 3201170 w 404"/>
                <a:gd name="T7" fmla="*/ 5340187 h 314"/>
                <a:gd name="T8" fmla="*/ 3201170 w 404"/>
                <a:gd name="T9" fmla="*/ 5340187 h 314"/>
                <a:gd name="T10" fmla="*/ 3201170 w 404"/>
                <a:gd name="T11" fmla="*/ 5340187 h 314"/>
                <a:gd name="T12" fmla="*/ 3201170 w 404"/>
                <a:gd name="T13" fmla="*/ 5340187 h 314"/>
                <a:gd name="T14" fmla="*/ 4801755 w 404"/>
                <a:gd name="T15" fmla="*/ 5340187 h 314"/>
                <a:gd name="T16" fmla="*/ 4801755 w 404"/>
                <a:gd name="T17" fmla="*/ 5340187 h 314"/>
                <a:gd name="T18" fmla="*/ 6401076 w 404"/>
                <a:gd name="T19" fmla="*/ 7119361 h 314"/>
                <a:gd name="T20" fmla="*/ 6401076 w 404"/>
                <a:gd name="T21" fmla="*/ 8899868 h 314"/>
                <a:gd name="T22" fmla="*/ 6401076 w 404"/>
                <a:gd name="T23" fmla="*/ 10680375 h 314"/>
                <a:gd name="T24" fmla="*/ 8001660 w 404"/>
                <a:gd name="T25" fmla="*/ 10680375 h 314"/>
                <a:gd name="T26" fmla="*/ 8001660 w 404"/>
                <a:gd name="T27" fmla="*/ 14240057 h 314"/>
                <a:gd name="T28" fmla="*/ 8001660 w 404"/>
                <a:gd name="T29" fmla="*/ 16019229 h 314"/>
                <a:gd name="T30" fmla="*/ 8001660 w 404"/>
                <a:gd name="T31" fmla="*/ 17799736 h 314"/>
                <a:gd name="T32" fmla="*/ 6401076 w 404"/>
                <a:gd name="T33" fmla="*/ 17799736 h 314"/>
                <a:gd name="T34" fmla="*/ 6401076 w 404"/>
                <a:gd name="T35" fmla="*/ 19580243 h 314"/>
                <a:gd name="T36" fmla="*/ 6401076 w 404"/>
                <a:gd name="T37" fmla="*/ 19580243 h 314"/>
                <a:gd name="T38" fmla="*/ 6401076 w 404"/>
                <a:gd name="T39" fmla="*/ 21359415 h 314"/>
                <a:gd name="T40" fmla="*/ 6401076 w 404"/>
                <a:gd name="T41" fmla="*/ 23139927 h 314"/>
                <a:gd name="T42" fmla="*/ 6401076 w 404"/>
                <a:gd name="T43" fmla="*/ 23139927 h 314"/>
                <a:gd name="T44" fmla="*/ 4801755 w 404"/>
                <a:gd name="T45" fmla="*/ 24919099 h 314"/>
                <a:gd name="T46" fmla="*/ 4801755 w 404"/>
                <a:gd name="T47" fmla="*/ 24919099 h 314"/>
                <a:gd name="T48" fmla="*/ 4801755 w 404"/>
                <a:gd name="T49" fmla="*/ 23139927 h 314"/>
                <a:gd name="T50" fmla="*/ 3201170 w 404"/>
                <a:gd name="T51" fmla="*/ 23139927 h 314"/>
                <a:gd name="T52" fmla="*/ 3201170 w 404"/>
                <a:gd name="T53" fmla="*/ 26699606 h 314"/>
                <a:gd name="T54" fmla="*/ 3201170 w 404"/>
                <a:gd name="T55" fmla="*/ 24919099 h 314"/>
                <a:gd name="T56" fmla="*/ 3201170 w 404"/>
                <a:gd name="T57" fmla="*/ 23139927 h 314"/>
                <a:gd name="T58" fmla="*/ 3201170 w 404"/>
                <a:gd name="T59" fmla="*/ 23139927 h 314"/>
                <a:gd name="T60" fmla="*/ 3201170 w 404"/>
                <a:gd name="T61" fmla="*/ 24919099 h 314"/>
                <a:gd name="T62" fmla="*/ 3201170 w 404"/>
                <a:gd name="T63" fmla="*/ 26699606 h 314"/>
                <a:gd name="T64" fmla="*/ 3201170 w 404"/>
                <a:gd name="T65" fmla="*/ 24919099 h 314"/>
                <a:gd name="T66" fmla="*/ 3201170 w 404"/>
                <a:gd name="T67" fmla="*/ 26699606 h 314"/>
                <a:gd name="T68" fmla="*/ 3201170 w 404"/>
                <a:gd name="T69" fmla="*/ 26699606 h 314"/>
                <a:gd name="T70" fmla="*/ 3201170 w 404"/>
                <a:gd name="T71" fmla="*/ 24919099 h 314"/>
                <a:gd name="T72" fmla="*/ 3201170 w 404"/>
                <a:gd name="T73" fmla="*/ 23139927 h 314"/>
                <a:gd name="T74" fmla="*/ 3201170 w 404"/>
                <a:gd name="T75" fmla="*/ 23139927 h 314"/>
                <a:gd name="T76" fmla="*/ 3201170 w 404"/>
                <a:gd name="T77" fmla="*/ 19580243 h 314"/>
                <a:gd name="T78" fmla="*/ 3201170 w 404"/>
                <a:gd name="T79" fmla="*/ 17799736 h 314"/>
                <a:gd name="T80" fmla="*/ 3201170 w 404"/>
                <a:gd name="T81" fmla="*/ 17799736 h 314"/>
                <a:gd name="T82" fmla="*/ 3201170 w 404"/>
                <a:gd name="T83" fmla="*/ 16019229 h 314"/>
                <a:gd name="T84" fmla="*/ 3201170 w 404"/>
                <a:gd name="T85" fmla="*/ 14240057 h 314"/>
                <a:gd name="T86" fmla="*/ 3201170 w 404"/>
                <a:gd name="T87" fmla="*/ 12459550 h 314"/>
                <a:gd name="T88" fmla="*/ 3201170 w 404"/>
                <a:gd name="T89" fmla="*/ 12459550 h 314"/>
                <a:gd name="T90" fmla="*/ 3201170 w 404"/>
                <a:gd name="T91" fmla="*/ 10680375 h 314"/>
                <a:gd name="T92" fmla="*/ 3201170 w 404"/>
                <a:gd name="T93" fmla="*/ 7119361 h 314"/>
                <a:gd name="T94" fmla="*/ 3201170 w 404"/>
                <a:gd name="T95" fmla="*/ 7119361 h 314"/>
                <a:gd name="T96" fmla="*/ 3201170 w 404"/>
                <a:gd name="T97" fmla="*/ 7119361 h 314"/>
                <a:gd name="T98" fmla="*/ 3201170 w 404"/>
                <a:gd name="T99" fmla="*/ 5340187 h 314"/>
                <a:gd name="T100" fmla="*/ 0 w 404"/>
                <a:gd name="T101" fmla="*/ 5340187 h 314"/>
                <a:gd name="T102" fmla="*/ 3201170 w 404"/>
                <a:gd name="T103" fmla="*/ 5340187 h 314"/>
                <a:gd name="T104" fmla="*/ 0 w 404"/>
                <a:gd name="T105" fmla="*/ 5340187 h 314"/>
                <a:gd name="T106" fmla="*/ 3201170 w 404"/>
                <a:gd name="T107" fmla="*/ 5340187 h 314"/>
                <a:gd name="T108" fmla="*/ 3201170 w 404"/>
                <a:gd name="T109" fmla="*/ 0 h 314"/>
                <a:gd name="T110" fmla="*/ 3201170 w 404"/>
                <a:gd name="T111" fmla="*/ 5340187 h 314"/>
                <a:gd name="T112" fmla="*/ 3201170 w 404"/>
                <a:gd name="T113" fmla="*/ 5340187 h 314"/>
                <a:gd name="T114" fmla="*/ 3201170 w 404"/>
                <a:gd name="T115" fmla="*/ 534018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4"/>
                <a:gd name="T175" fmla="*/ 0 h 314"/>
                <a:gd name="T176" fmla="*/ 404 w 404"/>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4" h="314">
                  <a:moveTo>
                    <a:pt x="76" y="40"/>
                  </a:moveTo>
                  <a:lnTo>
                    <a:pt x="76" y="51"/>
                  </a:lnTo>
                  <a:lnTo>
                    <a:pt x="89" y="51"/>
                  </a:lnTo>
                  <a:lnTo>
                    <a:pt x="101" y="51"/>
                  </a:lnTo>
                  <a:lnTo>
                    <a:pt x="114" y="51"/>
                  </a:lnTo>
                  <a:lnTo>
                    <a:pt x="127" y="51"/>
                  </a:lnTo>
                  <a:lnTo>
                    <a:pt x="127" y="61"/>
                  </a:lnTo>
                  <a:lnTo>
                    <a:pt x="139" y="61"/>
                  </a:lnTo>
                  <a:lnTo>
                    <a:pt x="139" y="51"/>
                  </a:lnTo>
                  <a:lnTo>
                    <a:pt x="152" y="51"/>
                  </a:lnTo>
                  <a:lnTo>
                    <a:pt x="164" y="51"/>
                  </a:lnTo>
                  <a:lnTo>
                    <a:pt x="177" y="51"/>
                  </a:lnTo>
                  <a:lnTo>
                    <a:pt x="190" y="51"/>
                  </a:lnTo>
                  <a:lnTo>
                    <a:pt x="190" y="40"/>
                  </a:lnTo>
                  <a:lnTo>
                    <a:pt x="202" y="40"/>
                  </a:lnTo>
                  <a:lnTo>
                    <a:pt x="215" y="40"/>
                  </a:lnTo>
                  <a:lnTo>
                    <a:pt x="215" y="51"/>
                  </a:lnTo>
                  <a:lnTo>
                    <a:pt x="227" y="51"/>
                  </a:lnTo>
                  <a:lnTo>
                    <a:pt x="240" y="51"/>
                  </a:lnTo>
                  <a:lnTo>
                    <a:pt x="240" y="61"/>
                  </a:lnTo>
                  <a:lnTo>
                    <a:pt x="240" y="51"/>
                  </a:lnTo>
                  <a:lnTo>
                    <a:pt x="240" y="61"/>
                  </a:lnTo>
                  <a:lnTo>
                    <a:pt x="254" y="61"/>
                  </a:lnTo>
                  <a:lnTo>
                    <a:pt x="265" y="61"/>
                  </a:lnTo>
                  <a:lnTo>
                    <a:pt x="265" y="72"/>
                  </a:lnTo>
                  <a:lnTo>
                    <a:pt x="279" y="72"/>
                  </a:lnTo>
                  <a:lnTo>
                    <a:pt x="290" y="72"/>
                  </a:lnTo>
                  <a:lnTo>
                    <a:pt x="303" y="81"/>
                  </a:lnTo>
                  <a:lnTo>
                    <a:pt x="316" y="81"/>
                  </a:lnTo>
                  <a:lnTo>
                    <a:pt x="328" y="81"/>
                  </a:lnTo>
                  <a:lnTo>
                    <a:pt x="328" y="91"/>
                  </a:lnTo>
                  <a:lnTo>
                    <a:pt x="328" y="101"/>
                  </a:lnTo>
                  <a:lnTo>
                    <a:pt x="341" y="101"/>
                  </a:lnTo>
                  <a:lnTo>
                    <a:pt x="355" y="101"/>
                  </a:lnTo>
                  <a:lnTo>
                    <a:pt x="366" y="101"/>
                  </a:lnTo>
                  <a:lnTo>
                    <a:pt x="366" y="112"/>
                  </a:lnTo>
                  <a:lnTo>
                    <a:pt x="380" y="112"/>
                  </a:lnTo>
                  <a:lnTo>
                    <a:pt x="380" y="121"/>
                  </a:lnTo>
                  <a:lnTo>
                    <a:pt x="391" y="121"/>
                  </a:lnTo>
                  <a:lnTo>
                    <a:pt x="391" y="132"/>
                  </a:lnTo>
                  <a:lnTo>
                    <a:pt x="391" y="142"/>
                  </a:lnTo>
                  <a:lnTo>
                    <a:pt x="404" y="142"/>
                  </a:lnTo>
                  <a:lnTo>
                    <a:pt x="404" y="152"/>
                  </a:lnTo>
                  <a:lnTo>
                    <a:pt x="404" y="162"/>
                  </a:lnTo>
                  <a:lnTo>
                    <a:pt x="404" y="173"/>
                  </a:lnTo>
                  <a:lnTo>
                    <a:pt x="404" y="182"/>
                  </a:lnTo>
                  <a:lnTo>
                    <a:pt x="391" y="193"/>
                  </a:lnTo>
                  <a:lnTo>
                    <a:pt x="391" y="203"/>
                  </a:lnTo>
                  <a:lnTo>
                    <a:pt x="380" y="203"/>
                  </a:lnTo>
                  <a:lnTo>
                    <a:pt x="380" y="214"/>
                  </a:lnTo>
                  <a:lnTo>
                    <a:pt x="366" y="214"/>
                  </a:lnTo>
                  <a:lnTo>
                    <a:pt x="380" y="214"/>
                  </a:lnTo>
                  <a:lnTo>
                    <a:pt x="366" y="214"/>
                  </a:lnTo>
                  <a:lnTo>
                    <a:pt x="366" y="224"/>
                  </a:lnTo>
                  <a:lnTo>
                    <a:pt x="355" y="224"/>
                  </a:lnTo>
                  <a:lnTo>
                    <a:pt x="355" y="233"/>
                  </a:lnTo>
                  <a:lnTo>
                    <a:pt x="341" y="233"/>
                  </a:lnTo>
                  <a:lnTo>
                    <a:pt x="341" y="244"/>
                  </a:lnTo>
                  <a:lnTo>
                    <a:pt x="341" y="233"/>
                  </a:lnTo>
                  <a:lnTo>
                    <a:pt x="328" y="244"/>
                  </a:lnTo>
                  <a:lnTo>
                    <a:pt x="316" y="244"/>
                  </a:lnTo>
                  <a:lnTo>
                    <a:pt x="316" y="254"/>
                  </a:lnTo>
                  <a:lnTo>
                    <a:pt x="303" y="254"/>
                  </a:lnTo>
                  <a:lnTo>
                    <a:pt x="303" y="265"/>
                  </a:lnTo>
                  <a:lnTo>
                    <a:pt x="303" y="274"/>
                  </a:lnTo>
                  <a:lnTo>
                    <a:pt x="316" y="274"/>
                  </a:lnTo>
                  <a:lnTo>
                    <a:pt x="303" y="274"/>
                  </a:lnTo>
                  <a:lnTo>
                    <a:pt x="303" y="285"/>
                  </a:lnTo>
                  <a:lnTo>
                    <a:pt x="290" y="285"/>
                  </a:lnTo>
                  <a:lnTo>
                    <a:pt x="279" y="285"/>
                  </a:lnTo>
                  <a:lnTo>
                    <a:pt x="279" y="294"/>
                  </a:lnTo>
                  <a:lnTo>
                    <a:pt x="279" y="285"/>
                  </a:lnTo>
                  <a:lnTo>
                    <a:pt x="265" y="285"/>
                  </a:lnTo>
                  <a:lnTo>
                    <a:pt x="254" y="285"/>
                  </a:lnTo>
                  <a:lnTo>
                    <a:pt x="254" y="274"/>
                  </a:lnTo>
                  <a:lnTo>
                    <a:pt x="240" y="274"/>
                  </a:lnTo>
                  <a:lnTo>
                    <a:pt x="240" y="285"/>
                  </a:lnTo>
                  <a:lnTo>
                    <a:pt x="240" y="274"/>
                  </a:lnTo>
                  <a:lnTo>
                    <a:pt x="240" y="285"/>
                  </a:lnTo>
                  <a:lnTo>
                    <a:pt x="227" y="285"/>
                  </a:lnTo>
                  <a:lnTo>
                    <a:pt x="227" y="294"/>
                  </a:lnTo>
                  <a:lnTo>
                    <a:pt x="215" y="294"/>
                  </a:lnTo>
                  <a:lnTo>
                    <a:pt x="215" y="285"/>
                  </a:lnTo>
                  <a:lnTo>
                    <a:pt x="202" y="285"/>
                  </a:lnTo>
                  <a:lnTo>
                    <a:pt x="190" y="285"/>
                  </a:lnTo>
                  <a:lnTo>
                    <a:pt x="190" y="274"/>
                  </a:lnTo>
                  <a:lnTo>
                    <a:pt x="177" y="274"/>
                  </a:lnTo>
                  <a:lnTo>
                    <a:pt x="177" y="285"/>
                  </a:lnTo>
                  <a:lnTo>
                    <a:pt x="164" y="285"/>
                  </a:lnTo>
                  <a:lnTo>
                    <a:pt x="164" y="274"/>
                  </a:lnTo>
                  <a:lnTo>
                    <a:pt x="164" y="285"/>
                  </a:lnTo>
                  <a:lnTo>
                    <a:pt x="152" y="285"/>
                  </a:lnTo>
                  <a:lnTo>
                    <a:pt x="139" y="285"/>
                  </a:lnTo>
                  <a:lnTo>
                    <a:pt x="127" y="294"/>
                  </a:lnTo>
                  <a:lnTo>
                    <a:pt x="127" y="285"/>
                  </a:lnTo>
                  <a:lnTo>
                    <a:pt x="127" y="294"/>
                  </a:lnTo>
                  <a:lnTo>
                    <a:pt x="114" y="294"/>
                  </a:lnTo>
                  <a:lnTo>
                    <a:pt x="114" y="285"/>
                  </a:lnTo>
                  <a:lnTo>
                    <a:pt x="101" y="285"/>
                  </a:lnTo>
                  <a:lnTo>
                    <a:pt x="101" y="294"/>
                  </a:lnTo>
                  <a:lnTo>
                    <a:pt x="101" y="305"/>
                  </a:lnTo>
                  <a:lnTo>
                    <a:pt x="89" y="305"/>
                  </a:lnTo>
                  <a:lnTo>
                    <a:pt x="89" y="314"/>
                  </a:lnTo>
                  <a:lnTo>
                    <a:pt x="76" y="314"/>
                  </a:lnTo>
                  <a:lnTo>
                    <a:pt x="76" y="305"/>
                  </a:lnTo>
                  <a:lnTo>
                    <a:pt x="65" y="305"/>
                  </a:lnTo>
                  <a:lnTo>
                    <a:pt x="65" y="294"/>
                  </a:lnTo>
                  <a:lnTo>
                    <a:pt x="65" y="285"/>
                  </a:lnTo>
                  <a:lnTo>
                    <a:pt x="76" y="285"/>
                  </a:lnTo>
                  <a:lnTo>
                    <a:pt x="76" y="274"/>
                  </a:lnTo>
                  <a:lnTo>
                    <a:pt x="65" y="265"/>
                  </a:lnTo>
                  <a:lnTo>
                    <a:pt x="76" y="265"/>
                  </a:lnTo>
                  <a:lnTo>
                    <a:pt x="76" y="254"/>
                  </a:lnTo>
                  <a:lnTo>
                    <a:pt x="65" y="254"/>
                  </a:lnTo>
                  <a:lnTo>
                    <a:pt x="65" y="244"/>
                  </a:lnTo>
                  <a:lnTo>
                    <a:pt x="65" y="233"/>
                  </a:lnTo>
                  <a:lnTo>
                    <a:pt x="51" y="233"/>
                  </a:lnTo>
                  <a:lnTo>
                    <a:pt x="65" y="233"/>
                  </a:lnTo>
                  <a:lnTo>
                    <a:pt x="65" y="224"/>
                  </a:lnTo>
                  <a:lnTo>
                    <a:pt x="65" y="214"/>
                  </a:lnTo>
                  <a:lnTo>
                    <a:pt x="76" y="214"/>
                  </a:lnTo>
                  <a:lnTo>
                    <a:pt x="76" y="203"/>
                  </a:lnTo>
                  <a:lnTo>
                    <a:pt x="65" y="203"/>
                  </a:lnTo>
                  <a:lnTo>
                    <a:pt x="65" y="193"/>
                  </a:lnTo>
                  <a:lnTo>
                    <a:pt x="65" y="182"/>
                  </a:lnTo>
                  <a:lnTo>
                    <a:pt x="51" y="182"/>
                  </a:lnTo>
                  <a:lnTo>
                    <a:pt x="51" y="173"/>
                  </a:lnTo>
                  <a:lnTo>
                    <a:pt x="51" y="162"/>
                  </a:lnTo>
                  <a:lnTo>
                    <a:pt x="51" y="152"/>
                  </a:lnTo>
                  <a:lnTo>
                    <a:pt x="38" y="152"/>
                  </a:lnTo>
                  <a:lnTo>
                    <a:pt x="38" y="142"/>
                  </a:lnTo>
                  <a:lnTo>
                    <a:pt x="38" y="132"/>
                  </a:lnTo>
                  <a:lnTo>
                    <a:pt x="26" y="132"/>
                  </a:lnTo>
                  <a:lnTo>
                    <a:pt x="38" y="132"/>
                  </a:lnTo>
                  <a:lnTo>
                    <a:pt x="26" y="132"/>
                  </a:lnTo>
                  <a:lnTo>
                    <a:pt x="26" y="121"/>
                  </a:lnTo>
                  <a:lnTo>
                    <a:pt x="26" y="112"/>
                  </a:lnTo>
                  <a:lnTo>
                    <a:pt x="38" y="112"/>
                  </a:lnTo>
                  <a:lnTo>
                    <a:pt x="38" y="101"/>
                  </a:lnTo>
                  <a:lnTo>
                    <a:pt x="26" y="101"/>
                  </a:lnTo>
                  <a:lnTo>
                    <a:pt x="26" y="91"/>
                  </a:lnTo>
                  <a:lnTo>
                    <a:pt x="26" y="101"/>
                  </a:lnTo>
                  <a:lnTo>
                    <a:pt x="26" y="91"/>
                  </a:lnTo>
                  <a:lnTo>
                    <a:pt x="13" y="91"/>
                  </a:lnTo>
                  <a:lnTo>
                    <a:pt x="13" y="81"/>
                  </a:lnTo>
                  <a:lnTo>
                    <a:pt x="0" y="81"/>
                  </a:lnTo>
                  <a:lnTo>
                    <a:pt x="13" y="81"/>
                  </a:lnTo>
                  <a:lnTo>
                    <a:pt x="13" y="72"/>
                  </a:lnTo>
                  <a:lnTo>
                    <a:pt x="0" y="72"/>
                  </a:lnTo>
                  <a:lnTo>
                    <a:pt x="13" y="72"/>
                  </a:lnTo>
                  <a:lnTo>
                    <a:pt x="0" y="72"/>
                  </a:lnTo>
                  <a:lnTo>
                    <a:pt x="0" y="61"/>
                  </a:lnTo>
                  <a:lnTo>
                    <a:pt x="0" y="51"/>
                  </a:lnTo>
                  <a:lnTo>
                    <a:pt x="0" y="40"/>
                  </a:lnTo>
                  <a:lnTo>
                    <a:pt x="0" y="31"/>
                  </a:lnTo>
                  <a:lnTo>
                    <a:pt x="13" y="31"/>
                  </a:lnTo>
                  <a:lnTo>
                    <a:pt x="0" y="31"/>
                  </a:lnTo>
                  <a:lnTo>
                    <a:pt x="13" y="31"/>
                  </a:lnTo>
                  <a:lnTo>
                    <a:pt x="0" y="31"/>
                  </a:lnTo>
                  <a:lnTo>
                    <a:pt x="0" y="20"/>
                  </a:lnTo>
                  <a:lnTo>
                    <a:pt x="0" y="11"/>
                  </a:lnTo>
                  <a:lnTo>
                    <a:pt x="13" y="11"/>
                  </a:lnTo>
                  <a:lnTo>
                    <a:pt x="0" y="11"/>
                  </a:lnTo>
                  <a:lnTo>
                    <a:pt x="13" y="11"/>
                  </a:lnTo>
                  <a:lnTo>
                    <a:pt x="13" y="0"/>
                  </a:lnTo>
                  <a:lnTo>
                    <a:pt x="26" y="0"/>
                  </a:lnTo>
                  <a:lnTo>
                    <a:pt x="26" y="11"/>
                  </a:lnTo>
                  <a:lnTo>
                    <a:pt x="26" y="20"/>
                  </a:lnTo>
                  <a:lnTo>
                    <a:pt x="38" y="20"/>
                  </a:lnTo>
                  <a:lnTo>
                    <a:pt x="51" y="20"/>
                  </a:lnTo>
                  <a:lnTo>
                    <a:pt x="51" y="31"/>
                  </a:lnTo>
                  <a:lnTo>
                    <a:pt x="65" y="31"/>
                  </a:lnTo>
                  <a:lnTo>
                    <a:pt x="65" y="40"/>
                  </a:lnTo>
                  <a:lnTo>
                    <a:pt x="76" y="40"/>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38" name="Freeform 7">
              <a:extLst>
                <a:ext uri="{FF2B5EF4-FFF2-40B4-BE49-F238E27FC236}">
                  <a16:creationId xmlns:a16="http://schemas.microsoft.com/office/drawing/2014/main" id="{67527C64-54E6-4F21-90C9-CF481D585612}"/>
                </a:ext>
              </a:extLst>
            </p:cNvPr>
            <p:cNvSpPr>
              <a:spLocks/>
            </p:cNvSpPr>
            <p:nvPr/>
          </p:nvSpPr>
          <p:spPr bwMode="auto">
            <a:xfrm>
              <a:off x="7706151" y="7134404"/>
              <a:ext cx="2155322" cy="1278056"/>
            </a:xfrm>
            <a:custGeom>
              <a:avLst/>
              <a:gdLst>
                <a:gd name="T0" fmla="*/ 12668899 w 956"/>
                <a:gd name="T1" fmla="*/ 5390374 h 495"/>
                <a:gd name="T2" fmla="*/ 12668899 w 956"/>
                <a:gd name="T3" fmla="*/ 5390374 h 495"/>
                <a:gd name="T4" fmla="*/ 12668899 w 956"/>
                <a:gd name="T5" fmla="*/ 5390374 h 495"/>
                <a:gd name="T6" fmla="*/ 12668899 w 956"/>
                <a:gd name="T7" fmla="*/ 5390374 h 495"/>
                <a:gd name="T8" fmla="*/ 12668899 w 956"/>
                <a:gd name="T9" fmla="*/ 7188060 h 495"/>
                <a:gd name="T10" fmla="*/ 12668899 w 956"/>
                <a:gd name="T11" fmla="*/ 8984404 h 495"/>
                <a:gd name="T12" fmla="*/ 14252354 w 956"/>
                <a:gd name="T13" fmla="*/ 8984404 h 495"/>
                <a:gd name="T14" fmla="*/ 15835808 w 956"/>
                <a:gd name="T15" fmla="*/ 7188060 h 495"/>
                <a:gd name="T16" fmla="*/ 15835808 w 956"/>
                <a:gd name="T17" fmla="*/ 8984404 h 495"/>
                <a:gd name="T18" fmla="*/ 15835808 w 956"/>
                <a:gd name="T19" fmla="*/ 10782088 h 495"/>
                <a:gd name="T20" fmla="*/ 15835808 w 956"/>
                <a:gd name="T21" fmla="*/ 16172463 h 495"/>
                <a:gd name="T22" fmla="*/ 15835808 w 956"/>
                <a:gd name="T23" fmla="*/ 16172463 h 495"/>
                <a:gd name="T24" fmla="*/ 15835808 w 956"/>
                <a:gd name="T25" fmla="*/ 17970148 h 495"/>
                <a:gd name="T26" fmla="*/ 15835808 w 956"/>
                <a:gd name="T27" fmla="*/ 23360526 h 495"/>
                <a:gd name="T28" fmla="*/ 15835808 w 956"/>
                <a:gd name="T29" fmla="*/ 26954554 h 495"/>
                <a:gd name="T30" fmla="*/ 15835808 w 956"/>
                <a:gd name="T31" fmla="*/ 28752239 h 495"/>
                <a:gd name="T32" fmla="*/ 15835808 w 956"/>
                <a:gd name="T33" fmla="*/ 30548583 h 495"/>
                <a:gd name="T34" fmla="*/ 15835808 w 956"/>
                <a:gd name="T35" fmla="*/ 34142611 h 495"/>
                <a:gd name="T36" fmla="*/ 15835808 w 956"/>
                <a:gd name="T37" fmla="*/ 34142611 h 495"/>
                <a:gd name="T38" fmla="*/ 15835808 w 956"/>
                <a:gd name="T39" fmla="*/ 39532984 h 495"/>
                <a:gd name="T40" fmla="*/ 15835808 w 956"/>
                <a:gd name="T41" fmla="*/ 43127013 h 495"/>
                <a:gd name="T42" fmla="*/ 15835808 w 956"/>
                <a:gd name="T43" fmla="*/ 46721052 h 495"/>
                <a:gd name="T44" fmla="*/ 12668899 w 956"/>
                <a:gd name="T45" fmla="*/ 46721052 h 495"/>
                <a:gd name="T46" fmla="*/ 12668899 w 956"/>
                <a:gd name="T47" fmla="*/ 44924708 h 495"/>
                <a:gd name="T48" fmla="*/ 11084186 w 956"/>
                <a:gd name="T49" fmla="*/ 43127013 h 495"/>
                <a:gd name="T50" fmla="*/ 9500729 w 956"/>
                <a:gd name="T51" fmla="*/ 39532984 h 495"/>
                <a:gd name="T52" fmla="*/ 9500729 w 956"/>
                <a:gd name="T53" fmla="*/ 37736640 h 495"/>
                <a:gd name="T54" fmla="*/ 7917275 w 956"/>
                <a:gd name="T55" fmla="*/ 37736640 h 495"/>
                <a:gd name="T56" fmla="*/ 7917275 w 956"/>
                <a:gd name="T57" fmla="*/ 34142611 h 495"/>
                <a:gd name="T58" fmla="*/ 6333820 w 956"/>
                <a:gd name="T59" fmla="*/ 32346267 h 495"/>
                <a:gd name="T60" fmla="*/ 6333820 w 956"/>
                <a:gd name="T61" fmla="*/ 30548583 h 495"/>
                <a:gd name="T62" fmla="*/ 4750365 w 956"/>
                <a:gd name="T63" fmla="*/ 28752239 h 495"/>
                <a:gd name="T64" fmla="*/ 3166910 w 956"/>
                <a:gd name="T65" fmla="*/ 26954554 h 495"/>
                <a:gd name="T66" fmla="*/ 3166910 w 956"/>
                <a:gd name="T67" fmla="*/ 25158210 h 495"/>
                <a:gd name="T68" fmla="*/ 3166910 w 956"/>
                <a:gd name="T69" fmla="*/ 23360526 h 495"/>
                <a:gd name="T70" fmla="*/ 3166910 w 956"/>
                <a:gd name="T71" fmla="*/ 21564177 h 495"/>
                <a:gd name="T72" fmla="*/ 3166910 w 956"/>
                <a:gd name="T73" fmla="*/ 17970148 h 495"/>
                <a:gd name="T74" fmla="*/ 3166910 w 956"/>
                <a:gd name="T75" fmla="*/ 16172463 h 495"/>
                <a:gd name="T76" fmla="*/ 3166910 w 956"/>
                <a:gd name="T77" fmla="*/ 14376119 h 495"/>
                <a:gd name="T78" fmla="*/ 3166910 w 956"/>
                <a:gd name="T79" fmla="*/ 8984404 h 495"/>
                <a:gd name="T80" fmla="*/ 3166910 w 956"/>
                <a:gd name="T81" fmla="*/ 8984404 h 495"/>
                <a:gd name="T82" fmla="*/ 3166910 w 956"/>
                <a:gd name="T83" fmla="*/ 12578435 h 495"/>
                <a:gd name="T84" fmla="*/ 3166910 w 956"/>
                <a:gd name="T85" fmla="*/ 16172463 h 495"/>
                <a:gd name="T86" fmla="*/ 3166910 w 956"/>
                <a:gd name="T87" fmla="*/ 16172463 h 495"/>
                <a:gd name="T88" fmla="*/ 3166910 w 956"/>
                <a:gd name="T89" fmla="*/ 17970148 h 495"/>
                <a:gd name="T90" fmla="*/ 3166910 w 956"/>
                <a:gd name="T91" fmla="*/ 14376119 h 495"/>
                <a:gd name="T92" fmla="*/ 4750365 w 956"/>
                <a:gd name="T93" fmla="*/ 16172463 h 495"/>
                <a:gd name="T94" fmla="*/ 6333820 w 956"/>
                <a:gd name="T95" fmla="*/ 14376119 h 495"/>
                <a:gd name="T96" fmla="*/ 7917275 w 956"/>
                <a:gd name="T97" fmla="*/ 12578435 h 495"/>
                <a:gd name="T98" fmla="*/ 7917275 w 956"/>
                <a:gd name="T99" fmla="*/ 7188060 h 495"/>
                <a:gd name="T100" fmla="*/ 7917275 w 956"/>
                <a:gd name="T101" fmla="*/ 5390374 h 495"/>
                <a:gd name="T102" fmla="*/ 7917275 w 956"/>
                <a:gd name="T103" fmla="*/ 5390374 h 495"/>
                <a:gd name="T104" fmla="*/ 9500729 w 956"/>
                <a:gd name="T105" fmla="*/ 0 h 495"/>
                <a:gd name="T106" fmla="*/ 9500729 w 956"/>
                <a:gd name="T107" fmla="*/ 5390374 h 495"/>
                <a:gd name="T108" fmla="*/ 9500729 w 956"/>
                <a:gd name="T109" fmla="*/ 5390374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6"/>
                <a:gd name="T166" fmla="*/ 0 h 495"/>
                <a:gd name="T167" fmla="*/ 956 w 956"/>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6" h="495">
                  <a:moveTo>
                    <a:pt x="617" y="40"/>
                  </a:moveTo>
                  <a:lnTo>
                    <a:pt x="630" y="40"/>
                  </a:lnTo>
                  <a:lnTo>
                    <a:pt x="630" y="31"/>
                  </a:lnTo>
                  <a:lnTo>
                    <a:pt x="630" y="40"/>
                  </a:lnTo>
                  <a:lnTo>
                    <a:pt x="642" y="31"/>
                  </a:lnTo>
                  <a:lnTo>
                    <a:pt x="655" y="31"/>
                  </a:lnTo>
                  <a:lnTo>
                    <a:pt x="667" y="31"/>
                  </a:lnTo>
                  <a:lnTo>
                    <a:pt x="655" y="31"/>
                  </a:lnTo>
                  <a:lnTo>
                    <a:pt x="655" y="40"/>
                  </a:lnTo>
                  <a:lnTo>
                    <a:pt x="667" y="40"/>
                  </a:lnTo>
                  <a:lnTo>
                    <a:pt x="667" y="51"/>
                  </a:lnTo>
                  <a:lnTo>
                    <a:pt x="679" y="51"/>
                  </a:lnTo>
                  <a:lnTo>
                    <a:pt x="679" y="40"/>
                  </a:lnTo>
                  <a:lnTo>
                    <a:pt x="679" y="31"/>
                  </a:lnTo>
                  <a:lnTo>
                    <a:pt x="679" y="21"/>
                  </a:lnTo>
                  <a:lnTo>
                    <a:pt x="679" y="11"/>
                  </a:lnTo>
                  <a:lnTo>
                    <a:pt x="693" y="11"/>
                  </a:lnTo>
                  <a:lnTo>
                    <a:pt x="693" y="0"/>
                  </a:lnTo>
                  <a:lnTo>
                    <a:pt x="693" y="11"/>
                  </a:lnTo>
                  <a:lnTo>
                    <a:pt x="704" y="11"/>
                  </a:lnTo>
                  <a:lnTo>
                    <a:pt x="704" y="21"/>
                  </a:lnTo>
                  <a:lnTo>
                    <a:pt x="693" y="21"/>
                  </a:lnTo>
                  <a:lnTo>
                    <a:pt x="704" y="21"/>
                  </a:lnTo>
                  <a:lnTo>
                    <a:pt x="693" y="21"/>
                  </a:lnTo>
                  <a:lnTo>
                    <a:pt x="704" y="21"/>
                  </a:lnTo>
                  <a:lnTo>
                    <a:pt x="704" y="31"/>
                  </a:lnTo>
                  <a:lnTo>
                    <a:pt x="718" y="31"/>
                  </a:lnTo>
                  <a:lnTo>
                    <a:pt x="718" y="40"/>
                  </a:lnTo>
                  <a:lnTo>
                    <a:pt x="718" y="51"/>
                  </a:lnTo>
                  <a:lnTo>
                    <a:pt x="729" y="51"/>
                  </a:lnTo>
                  <a:lnTo>
                    <a:pt x="743" y="51"/>
                  </a:lnTo>
                  <a:lnTo>
                    <a:pt x="743" y="61"/>
                  </a:lnTo>
                  <a:lnTo>
                    <a:pt x="743" y="71"/>
                  </a:lnTo>
                  <a:lnTo>
                    <a:pt x="729" y="71"/>
                  </a:lnTo>
                  <a:lnTo>
                    <a:pt x="729" y="81"/>
                  </a:lnTo>
                  <a:lnTo>
                    <a:pt x="718" y="81"/>
                  </a:lnTo>
                  <a:lnTo>
                    <a:pt x="729" y="81"/>
                  </a:lnTo>
                  <a:lnTo>
                    <a:pt x="729" y="92"/>
                  </a:lnTo>
                  <a:lnTo>
                    <a:pt x="729" y="81"/>
                  </a:lnTo>
                  <a:lnTo>
                    <a:pt x="743" y="81"/>
                  </a:lnTo>
                  <a:lnTo>
                    <a:pt x="743" y="92"/>
                  </a:lnTo>
                  <a:lnTo>
                    <a:pt x="756" y="92"/>
                  </a:lnTo>
                  <a:lnTo>
                    <a:pt x="768" y="92"/>
                  </a:lnTo>
                  <a:lnTo>
                    <a:pt x="768" y="101"/>
                  </a:lnTo>
                  <a:lnTo>
                    <a:pt x="780" y="101"/>
                  </a:lnTo>
                  <a:lnTo>
                    <a:pt x="780" y="92"/>
                  </a:lnTo>
                  <a:lnTo>
                    <a:pt x="780" y="81"/>
                  </a:lnTo>
                  <a:lnTo>
                    <a:pt x="792" y="81"/>
                  </a:lnTo>
                  <a:lnTo>
                    <a:pt x="792" y="92"/>
                  </a:lnTo>
                  <a:lnTo>
                    <a:pt x="792" y="81"/>
                  </a:lnTo>
                  <a:lnTo>
                    <a:pt x="805" y="81"/>
                  </a:lnTo>
                  <a:lnTo>
                    <a:pt x="805" y="71"/>
                  </a:lnTo>
                  <a:lnTo>
                    <a:pt x="792" y="71"/>
                  </a:lnTo>
                  <a:lnTo>
                    <a:pt x="805" y="71"/>
                  </a:lnTo>
                  <a:lnTo>
                    <a:pt x="819" y="71"/>
                  </a:lnTo>
                  <a:lnTo>
                    <a:pt x="819" y="81"/>
                  </a:lnTo>
                  <a:lnTo>
                    <a:pt x="830" y="81"/>
                  </a:lnTo>
                  <a:lnTo>
                    <a:pt x="830" y="92"/>
                  </a:lnTo>
                  <a:lnTo>
                    <a:pt x="844" y="92"/>
                  </a:lnTo>
                  <a:lnTo>
                    <a:pt x="857" y="92"/>
                  </a:lnTo>
                  <a:lnTo>
                    <a:pt x="857" y="81"/>
                  </a:lnTo>
                  <a:lnTo>
                    <a:pt x="857" y="92"/>
                  </a:lnTo>
                  <a:lnTo>
                    <a:pt x="869" y="92"/>
                  </a:lnTo>
                  <a:lnTo>
                    <a:pt x="869" y="81"/>
                  </a:lnTo>
                  <a:lnTo>
                    <a:pt x="869" y="92"/>
                  </a:lnTo>
                  <a:lnTo>
                    <a:pt x="881" y="92"/>
                  </a:lnTo>
                  <a:lnTo>
                    <a:pt x="881" y="101"/>
                  </a:lnTo>
                  <a:lnTo>
                    <a:pt x="869" y="101"/>
                  </a:lnTo>
                  <a:lnTo>
                    <a:pt x="869" y="111"/>
                  </a:lnTo>
                  <a:lnTo>
                    <a:pt x="881" y="111"/>
                  </a:lnTo>
                  <a:lnTo>
                    <a:pt x="869" y="111"/>
                  </a:lnTo>
                  <a:lnTo>
                    <a:pt x="869" y="121"/>
                  </a:lnTo>
                  <a:lnTo>
                    <a:pt x="881" y="132"/>
                  </a:lnTo>
                  <a:lnTo>
                    <a:pt x="881" y="142"/>
                  </a:lnTo>
                  <a:lnTo>
                    <a:pt x="869" y="142"/>
                  </a:lnTo>
                  <a:lnTo>
                    <a:pt x="869" y="151"/>
                  </a:lnTo>
                  <a:lnTo>
                    <a:pt x="881" y="151"/>
                  </a:lnTo>
                  <a:lnTo>
                    <a:pt x="881" y="163"/>
                  </a:lnTo>
                  <a:lnTo>
                    <a:pt x="893" y="163"/>
                  </a:lnTo>
                  <a:lnTo>
                    <a:pt x="893" y="151"/>
                  </a:lnTo>
                  <a:lnTo>
                    <a:pt x="906" y="151"/>
                  </a:lnTo>
                  <a:lnTo>
                    <a:pt x="906" y="163"/>
                  </a:lnTo>
                  <a:lnTo>
                    <a:pt x="919" y="163"/>
                  </a:lnTo>
                  <a:lnTo>
                    <a:pt x="906" y="163"/>
                  </a:lnTo>
                  <a:lnTo>
                    <a:pt x="906" y="172"/>
                  </a:lnTo>
                  <a:lnTo>
                    <a:pt x="906" y="182"/>
                  </a:lnTo>
                  <a:lnTo>
                    <a:pt x="919" y="182"/>
                  </a:lnTo>
                  <a:lnTo>
                    <a:pt x="919" y="192"/>
                  </a:lnTo>
                  <a:lnTo>
                    <a:pt x="919" y="182"/>
                  </a:lnTo>
                  <a:lnTo>
                    <a:pt x="919" y="192"/>
                  </a:lnTo>
                  <a:lnTo>
                    <a:pt x="931" y="192"/>
                  </a:lnTo>
                  <a:lnTo>
                    <a:pt x="931" y="203"/>
                  </a:lnTo>
                  <a:lnTo>
                    <a:pt x="931" y="212"/>
                  </a:lnTo>
                  <a:lnTo>
                    <a:pt x="931" y="222"/>
                  </a:lnTo>
                  <a:lnTo>
                    <a:pt x="919" y="222"/>
                  </a:lnTo>
                  <a:lnTo>
                    <a:pt x="931" y="222"/>
                  </a:lnTo>
                  <a:lnTo>
                    <a:pt x="931" y="232"/>
                  </a:lnTo>
                  <a:lnTo>
                    <a:pt x="931" y="243"/>
                  </a:lnTo>
                  <a:lnTo>
                    <a:pt x="944" y="243"/>
                  </a:lnTo>
                  <a:lnTo>
                    <a:pt x="944" y="252"/>
                  </a:lnTo>
                  <a:lnTo>
                    <a:pt x="944" y="263"/>
                  </a:lnTo>
                  <a:lnTo>
                    <a:pt x="956" y="263"/>
                  </a:lnTo>
                  <a:lnTo>
                    <a:pt x="944" y="263"/>
                  </a:lnTo>
                  <a:lnTo>
                    <a:pt x="956" y="263"/>
                  </a:lnTo>
                  <a:lnTo>
                    <a:pt x="956" y="273"/>
                  </a:lnTo>
                  <a:lnTo>
                    <a:pt x="944" y="273"/>
                  </a:lnTo>
                  <a:lnTo>
                    <a:pt x="931" y="273"/>
                  </a:lnTo>
                  <a:lnTo>
                    <a:pt x="931" y="283"/>
                  </a:lnTo>
                  <a:lnTo>
                    <a:pt x="944" y="283"/>
                  </a:lnTo>
                  <a:lnTo>
                    <a:pt x="931" y="283"/>
                  </a:lnTo>
                  <a:lnTo>
                    <a:pt x="944" y="283"/>
                  </a:lnTo>
                  <a:lnTo>
                    <a:pt x="944" y="292"/>
                  </a:lnTo>
                  <a:lnTo>
                    <a:pt x="931" y="292"/>
                  </a:lnTo>
                  <a:lnTo>
                    <a:pt x="944" y="292"/>
                  </a:lnTo>
                  <a:lnTo>
                    <a:pt x="944" y="304"/>
                  </a:lnTo>
                  <a:lnTo>
                    <a:pt x="944" y="313"/>
                  </a:lnTo>
                  <a:lnTo>
                    <a:pt x="931" y="313"/>
                  </a:lnTo>
                  <a:lnTo>
                    <a:pt x="919" y="313"/>
                  </a:lnTo>
                  <a:lnTo>
                    <a:pt x="919" y="323"/>
                  </a:lnTo>
                  <a:lnTo>
                    <a:pt x="919" y="313"/>
                  </a:lnTo>
                  <a:lnTo>
                    <a:pt x="906" y="313"/>
                  </a:lnTo>
                  <a:lnTo>
                    <a:pt x="906" y="323"/>
                  </a:lnTo>
                  <a:lnTo>
                    <a:pt x="919" y="323"/>
                  </a:lnTo>
                  <a:lnTo>
                    <a:pt x="919" y="333"/>
                  </a:lnTo>
                  <a:lnTo>
                    <a:pt x="919" y="344"/>
                  </a:lnTo>
                  <a:lnTo>
                    <a:pt x="919" y="354"/>
                  </a:lnTo>
                  <a:lnTo>
                    <a:pt x="906" y="354"/>
                  </a:lnTo>
                  <a:lnTo>
                    <a:pt x="893" y="354"/>
                  </a:lnTo>
                  <a:lnTo>
                    <a:pt x="893" y="344"/>
                  </a:lnTo>
                  <a:lnTo>
                    <a:pt x="881" y="344"/>
                  </a:lnTo>
                  <a:lnTo>
                    <a:pt x="869" y="344"/>
                  </a:lnTo>
                  <a:lnTo>
                    <a:pt x="857" y="344"/>
                  </a:lnTo>
                  <a:lnTo>
                    <a:pt x="857" y="354"/>
                  </a:lnTo>
                  <a:lnTo>
                    <a:pt x="857" y="363"/>
                  </a:lnTo>
                  <a:lnTo>
                    <a:pt x="844" y="363"/>
                  </a:lnTo>
                  <a:lnTo>
                    <a:pt x="844" y="375"/>
                  </a:lnTo>
                  <a:lnTo>
                    <a:pt x="844" y="384"/>
                  </a:lnTo>
                  <a:lnTo>
                    <a:pt x="844" y="394"/>
                  </a:lnTo>
                  <a:lnTo>
                    <a:pt x="830" y="394"/>
                  </a:lnTo>
                  <a:lnTo>
                    <a:pt x="819" y="394"/>
                  </a:lnTo>
                  <a:lnTo>
                    <a:pt x="805" y="394"/>
                  </a:lnTo>
                  <a:lnTo>
                    <a:pt x="805" y="404"/>
                  </a:lnTo>
                  <a:lnTo>
                    <a:pt x="805" y="415"/>
                  </a:lnTo>
                  <a:lnTo>
                    <a:pt x="805" y="424"/>
                  </a:lnTo>
                  <a:lnTo>
                    <a:pt x="805" y="434"/>
                  </a:lnTo>
                  <a:lnTo>
                    <a:pt x="819" y="434"/>
                  </a:lnTo>
                  <a:lnTo>
                    <a:pt x="819" y="444"/>
                  </a:lnTo>
                  <a:lnTo>
                    <a:pt x="830" y="444"/>
                  </a:lnTo>
                  <a:lnTo>
                    <a:pt x="830" y="455"/>
                  </a:lnTo>
                  <a:lnTo>
                    <a:pt x="830" y="444"/>
                  </a:lnTo>
                  <a:lnTo>
                    <a:pt x="830" y="455"/>
                  </a:lnTo>
                  <a:lnTo>
                    <a:pt x="830" y="464"/>
                  </a:lnTo>
                  <a:lnTo>
                    <a:pt x="830" y="475"/>
                  </a:lnTo>
                  <a:lnTo>
                    <a:pt x="819" y="475"/>
                  </a:lnTo>
                  <a:lnTo>
                    <a:pt x="819" y="484"/>
                  </a:lnTo>
                  <a:lnTo>
                    <a:pt x="805" y="484"/>
                  </a:lnTo>
                  <a:lnTo>
                    <a:pt x="805" y="495"/>
                  </a:lnTo>
                  <a:lnTo>
                    <a:pt x="792" y="495"/>
                  </a:lnTo>
                  <a:lnTo>
                    <a:pt x="780" y="495"/>
                  </a:lnTo>
                  <a:lnTo>
                    <a:pt x="768" y="495"/>
                  </a:lnTo>
                  <a:lnTo>
                    <a:pt x="768" y="484"/>
                  </a:lnTo>
                  <a:lnTo>
                    <a:pt x="756" y="484"/>
                  </a:lnTo>
                  <a:lnTo>
                    <a:pt x="743" y="484"/>
                  </a:lnTo>
                  <a:lnTo>
                    <a:pt x="729" y="484"/>
                  </a:lnTo>
                  <a:lnTo>
                    <a:pt x="729" y="475"/>
                  </a:lnTo>
                  <a:lnTo>
                    <a:pt x="718" y="475"/>
                  </a:lnTo>
                  <a:lnTo>
                    <a:pt x="704" y="475"/>
                  </a:lnTo>
                  <a:lnTo>
                    <a:pt x="704" y="464"/>
                  </a:lnTo>
                  <a:lnTo>
                    <a:pt x="693" y="455"/>
                  </a:lnTo>
                  <a:lnTo>
                    <a:pt x="679" y="455"/>
                  </a:lnTo>
                  <a:lnTo>
                    <a:pt x="679" y="444"/>
                  </a:lnTo>
                  <a:lnTo>
                    <a:pt x="667" y="444"/>
                  </a:lnTo>
                  <a:lnTo>
                    <a:pt x="655" y="444"/>
                  </a:lnTo>
                  <a:lnTo>
                    <a:pt x="655" y="434"/>
                  </a:lnTo>
                  <a:lnTo>
                    <a:pt x="642" y="434"/>
                  </a:lnTo>
                  <a:lnTo>
                    <a:pt x="642" y="424"/>
                  </a:lnTo>
                  <a:lnTo>
                    <a:pt x="642" y="434"/>
                  </a:lnTo>
                  <a:lnTo>
                    <a:pt x="642" y="424"/>
                  </a:lnTo>
                  <a:lnTo>
                    <a:pt x="630" y="424"/>
                  </a:lnTo>
                  <a:lnTo>
                    <a:pt x="617" y="424"/>
                  </a:lnTo>
                  <a:lnTo>
                    <a:pt x="617" y="415"/>
                  </a:lnTo>
                  <a:lnTo>
                    <a:pt x="617" y="404"/>
                  </a:lnTo>
                  <a:lnTo>
                    <a:pt x="603" y="404"/>
                  </a:lnTo>
                  <a:lnTo>
                    <a:pt x="603" y="394"/>
                  </a:lnTo>
                  <a:lnTo>
                    <a:pt x="592" y="394"/>
                  </a:lnTo>
                  <a:lnTo>
                    <a:pt x="592" y="384"/>
                  </a:lnTo>
                  <a:lnTo>
                    <a:pt x="592" y="394"/>
                  </a:lnTo>
                  <a:lnTo>
                    <a:pt x="579" y="394"/>
                  </a:lnTo>
                  <a:lnTo>
                    <a:pt x="579" y="384"/>
                  </a:lnTo>
                  <a:lnTo>
                    <a:pt x="566" y="384"/>
                  </a:lnTo>
                  <a:lnTo>
                    <a:pt x="554" y="384"/>
                  </a:lnTo>
                  <a:lnTo>
                    <a:pt x="541" y="384"/>
                  </a:lnTo>
                  <a:lnTo>
                    <a:pt x="541" y="375"/>
                  </a:lnTo>
                  <a:lnTo>
                    <a:pt x="529" y="375"/>
                  </a:lnTo>
                  <a:lnTo>
                    <a:pt x="516" y="375"/>
                  </a:lnTo>
                  <a:lnTo>
                    <a:pt x="502" y="375"/>
                  </a:lnTo>
                  <a:lnTo>
                    <a:pt x="502" y="363"/>
                  </a:lnTo>
                  <a:lnTo>
                    <a:pt x="491" y="363"/>
                  </a:lnTo>
                  <a:lnTo>
                    <a:pt x="491" y="354"/>
                  </a:lnTo>
                  <a:lnTo>
                    <a:pt x="478" y="354"/>
                  </a:lnTo>
                  <a:lnTo>
                    <a:pt x="466" y="354"/>
                  </a:lnTo>
                  <a:lnTo>
                    <a:pt x="454" y="354"/>
                  </a:lnTo>
                  <a:lnTo>
                    <a:pt x="454" y="344"/>
                  </a:lnTo>
                  <a:lnTo>
                    <a:pt x="440" y="344"/>
                  </a:lnTo>
                  <a:lnTo>
                    <a:pt x="429" y="344"/>
                  </a:lnTo>
                  <a:lnTo>
                    <a:pt x="429" y="333"/>
                  </a:lnTo>
                  <a:lnTo>
                    <a:pt x="415" y="333"/>
                  </a:lnTo>
                  <a:lnTo>
                    <a:pt x="404" y="333"/>
                  </a:lnTo>
                  <a:lnTo>
                    <a:pt x="404" y="323"/>
                  </a:lnTo>
                  <a:lnTo>
                    <a:pt x="404" y="333"/>
                  </a:lnTo>
                  <a:lnTo>
                    <a:pt x="390" y="333"/>
                  </a:lnTo>
                  <a:lnTo>
                    <a:pt x="390" y="323"/>
                  </a:lnTo>
                  <a:lnTo>
                    <a:pt x="390" y="313"/>
                  </a:lnTo>
                  <a:lnTo>
                    <a:pt x="377" y="313"/>
                  </a:lnTo>
                  <a:lnTo>
                    <a:pt x="365" y="313"/>
                  </a:lnTo>
                  <a:lnTo>
                    <a:pt x="365" y="304"/>
                  </a:lnTo>
                  <a:lnTo>
                    <a:pt x="353" y="304"/>
                  </a:lnTo>
                  <a:lnTo>
                    <a:pt x="341" y="304"/>
                  </a:lnTo>
                  <a:lnTo>
                    <a:pt x="328" y="304"/>
                  </a:lnTo>
                  <a:lnTo>
                    <a:pt x="328" y="292"/>
                  </a:lnTo>
                  <a:lnTo>
                    <a:pt x="314" y="292"/>
                  </a:lnTo>
                  <a:lnTo>
                    <a:pt x="303" y="292"/>
                  </a:lnTo>
                  <a:lnTo>
                    <a:pt x="303" y="304"/>
                  </a:lnTo>
                  <a:lnTo>
                    <a:pt x="303" y="292"/>
                  </a:lnTo>
                  <a:lnTo>
                    <a:pt x="289" y="292"/>
                  </a:lnTo>
                  <a:lnTo>
                    <a:pt x="289" y="283"/>
                  </a:lnTo>
                  <a:lnTo>
                    <a:pt x="276" y="283"/>
                  </a:lnTo>
                  <a:lnTo>
                    <a:pt x="264" y="283"/>
                  </a:lnTo>
                  <a:lnTo>
                    <a:pt x="264" y="273"/>
                  </a:lnTo>
                  <a:lnTo>
                    <a:pt x="252" y="273"/>
                  </a:lnTo>
                  <a:lnTo>
                    <a:pt x="252" y="263"/>
                  </a:lnTo>
                  <a:lnTo>
                    <a:pt x="240" y="263"/>
                  </a:lnTo>
                  <a:lnTo>
                    <a:pt x="227" y="263"/>
                  </a:lnTo>
                  <a:lnTo>
                    <a:pt x="240" y="263"/>
                  </a:lnTo>
                  <a:lnTo>
                    <a:pt x="227" y="263"/>
                  </a:lnTo>
                  <a:lnTo>
                    <a:pt x="227" y="252"/>
                  </a:lnTo>
                  <a:lnTo>
                    <a:pt x="227" y="263"/>
                  </a:lnTo>
                  <a:lnTo>
                    <a:pt x="227" y="252"/>
                  </a:lnTo>
                  <a:lnTo>
                    <a:pt x="227" y="243"/>
                  </a:lnTo>
                  <a:lnTo>
                    <a:pt x="213" y="243"/>
                  </a:lnTo>
                  <a:lnTo>
                    <a:pt x="202" y="243"/>
                  </a:lnTo>
                  <a:lnTo>
                    <a:pt x="202" y="232"/>
                  </a:lnTo>
                  <a:lnTo>
                    <a:pt x="188" y="232"/>
                  </a:lnTo>
                  <a:lnTo>
                    <a:pt x="177" y="232"/>
                  </a:lnTo>
                  <a:lnTo>
                    <a:pt x="188" y="232"/>
                  </a:lnTo>
                  <a:lnTo>
                    <a:pt x="177" y="232"/>
                  </a:lnTo>
                  <a:lnTo>
                    <a:pt x="177" y="222"/>
                  </a:lnTo>
                  <a:lnTo>
                    <a:pt x="163" y="222"/>
                  </a:lnTo>
                  <a:lnTo>
                    <a:pt x="177" y="222"/>
                  </a:lnTo>
                  <a:lnTo>
                    <a:pt x="163" y="222"/>
                  </a:lnTo>
                  <a:lnTo>
                    <a:pt x="151" y="222"/>
                  </a:lnTo>
                  <a:lnTo>
                    <a:pt x="139" y="222"/>
                  </a:lnTo>
                  <a:lnTo>
                    <a:pt x="139" y="212"/>
                  </a:lnTo>
                  <a:lnTo>
                    <a:pt x="139" y="203"/>
                  </a:lnTo>
                  <a:lnTo>
                    <a:pt x="126" y="203"/>
                  </a:lnTo>
                  <a:lnTo>
                    <a:pt x="114" y="203"/>
                  </a:lnTo>
                  <a:lnTo>
                    <a:pt x="114" y="192"/>
                  </a:lnTo>
                  <a:lnTo>
                    <a:pt x="101" y="192"/>
                  </a:lnTo>
                  <a:lnTo>
                    <a:pt x="87" y="192"/>
                  </a:lnTo>
                  <a:lnTo>
                    <a:pt x="87" y="182"/>
                  </a:lnTo>
                  <a:lnTo>
                    <a:pt x="76" y="182"/>
                  </a:lnTo>
                  <a:lnTo>
                    <a:pt x="62" y="182"/>
                  </a:lnTo>
                  <a:lnTo>
                    <a:pt x="62" y="172"/>
                  </a:lnTo>
                  <a:lnTo>
                    <a:pt x="50" y="172"/>
                  </a:lnTo>
                  <a:lnTo>
                    <a:pt x="38" y="172"/>
                  </a:lnTo>
                  <a:lnTo>
                    <a:pt x="38" y="163"/>
                  </a:lnTo>
                  <a:lnTo>
                    <a:pt x="25" y="163"/>
                  </a:lnTo>
                  <a:lnTo>
                    <a:pt x="13" y="163"/>
                  </a:lnTo>
                  <a:lnTo>
                    <a:pt x="13" y="151"/>
                  </a:lnTo>
                  <a:lnTo>
                    <a:pt x="0" y="151"/>
                  </a:lnTo>
                  <a:lnTo>
                    <a:pt x="0" y="142"/>
                  </a:lnTo>
                  <a:lnTo>
                    <a:pt x="13" y="142"/>
                  </a:lnTo>
                  <a:lnTo>
                    <a:pt x="13" y="132"/>
                  </a:lnTo>
                  <a:lnTo>
                    <a:pt x="13" y="121"/>
                  </a:lnTo>
                  <a:lnTo>
                    <a:pt x="25" y="121"/>
                  </a:lnTo>
                  <a:lnTo>
                    <a:pt x="25" y="111"/>
                  </a:lnTo>
                  <a:lnTo>
                    <a:pt x="25" y="101"/>
                  </a:lnTo>
                  <a:lnTo>
                    <a:pt x="38" y="101"/>
                  </a:lnTo>
                  <a:lnTo>
                    <a:pt x="38" y="92"/>
                  </a:lnTo>
                  <a:lnTo>
                    <a:pt x="50" y="92"/>
                  </a:lnTo>
                  <a:lnTo>
                    <a:pt x="62" y="92"/>
                  </a:lnTo>
                  <a:lnTo>
                    <a:pt x="62" y="81"/>
                  </a:lnTo>
                  <a:lnTo>
                    <a:pt x="62" y="92"/>
                  </a:lnTo>
                  <a:lnTo>
                    <a:pt x="76" y="92"/>
                  </a:lnTo>
                  <a:lnTo>
                    <a:pt x="87" y="92"/>
                  </a:lnTo>
                  <a:lnTo>
                    <a:pt x="101" y="92"/>
                  </a:lnTo>
                  <a:lnTo>
                    <a:pt x="114" y="92"/>
                  </a:lnTo>
                  <a:lnTo>
                    <a:pt x="126" y="92"/>
                  </a:lnTo>
                  <a:lnTo>
                    <a:pt x="126" y="101"/>
                  </a:lnTo>
                  <a:lnTo>
                    <a:pt x="139" y="101"/>
                  </a:lnTo>
                  <a:lnTo>
                    <a:pt x="151" y="101"/>
                  </a:lnTo>
                  <a:lnTo>
                    <a:pt x="151" y="111"/>
                  </a:lnTo>
                  <a:lnTo>
                    <a:pt x="151" y="121"/>
                  </a:lnTo>
                  <a:lnTo>
                    <a:pt x="139" y="121"/>
                  </a:lnTo>
                  <a:lnTo>
                    <a:pt x="151" y="121"/>
                  </a:lnTo>
                  <a:lnTo>
                    <a:pt x="151" y="132"/>
                  </a:lnTo>
                  <a:lnTo>
                    <a:pt x="163" y="132"/>
                  </a:lnTo>
                  <a:lnTo>
                    <a:pt x="163" y="142"/>
                  </a:lnTo>
                  <a:lnTo>
                    <a:pt x="163" y="151"/>
                  </a:lnTo>
                  <a:lnTo>
                    <a:pt x="177" y="151"/>
                  </a:lnTo>
                  <a:lnTo>
                    <a:pt x="177" y="163"/>
                  </a:lnTo>
                  <a:lnTo>
                    <a:pt x="188" y="163"/>
                  </a:lnTo>
                  <a:lnTo>
                    <a:pt x="202" y="163"/>
                  </a:lnTo>
                  <a:lnTo>
                    <a:pt x="202" y="151"/>
                  </a:lnTo>
                  <a:lnTo>
                    <a:pt x="202" y="142"/>
                  </a:lnTo>
                  <a:lnTo>
                    <a:pt x="213" y="142"/>
                  </a:lnTo>
                  <a:lnTo>
                    <a:pt x="227" y="142"/>
                  </a:lnTo>
                  <a:lnTo>
                    <a:pt x="227" y="151"/>
                  </a:lnTo>
                  <a:lnTo>
                    <a:pt x="227" y="163"/>
                  </a:lnTo>
                  <a:lnTo>
                    <a:pt x="213" y="163"/>
                  </a:lnTo>
                  <a:lnTo>
                    <a:pt x="227" y="163"/>
                  </a:lnTo>
                  <a:lnTo>
                    <a:pt x="227" y="172"/>
                  </a:lnTo>
                  <a:lnTo>
                    <a:pt x="213" y="172"/>
                  </a:lnTo>
                  <a:lnTo>
                    <a:pt x="213" y="182"/>
                  </a:lnTo>
                  <a:lnTo>
                    <a:pt x="227" y="182"/>
                  </a:lnTo>
                  <a:lnTo>
                    <a:pt x="240" y="182"/>
                  </a:lnTo>
                  <a:lnTo>
                    <a:pt x="240" y="172"/>
                  </a:lnTo>
                  <a:lnTo>
                    <a:pt x="240" y="163"/>
                  </a:lnTo>
                  <a:lnTo>
                    <a:pt x="252" y="163"/>
                  </a:lnTo>
                  <a:lnTo>
                    <a:pt x="252" y="151"/>
                  </a:lnTo>
                  <a:lnTo>
                    <a:pt x="264" y="151"/>
                  </a:lnTo>
                  <a:lnTo>
                    <a:pt x="264" y="142"/>
                  </a:lnTo>
                  <a:lnTo>
                    <a:pt x="264" y="132"/>
                  </a:lnTo>
                  <a:lnTo>
                    <a:pt x="276" y="132"/>
                  </a:lnTo>
                  <a:lnTo>
                    <a:pt x="289" y="132"/>
                  </a:lnTo>
                  <a:lnTo>
                    <a:pt x="289" y="142"/>
                  </a:lnTo>
                  <a:lnTo>
                    <a:pt x="303" y="142"/>
                  </a:lnTo>
                  <a:lnTo>
                    <a:pt x="303" y="151"/>
                  </a:lnTo>
                  <a:lnTo>
                    <a:pt x="314" y="151"/>
                  </a:lnTo>
                  <a:lnTo>
                    <a:pt x="314" y="142"/>
                  </a:lnTo>
                  <a:lnTo>
                    <a:pt x="328" y="142"/>
                  </a:lnTo>
                  <a:lnTo>
                    <a:pt x="341" y="142"/>
                  </a:lnTo>
                  <a:lnTo>
                    <a:pt x="353" y="142"/>
                  </a:lnTo>
                  <a:lnTo>
                    <a:pt x="365" y="132"/>
                  </a:lnTo>
                  <a:lnTo>
                    <a:pt x="365" y="142"/>
                  </a:lnTo>
                  <a:lnTo>
                    <a:pt x="377" y="142"/>
                  </a:lnTo>
                  <a:lnTo>
                    <a:pt x="390" y="142"/>
                  </a:lnTo>
                  <a:lnTo>
                    <a:pt x="404" y="142"/>
                  </a:lnTo>
                  <a:lnTo>
                    <a:pt x="404" y="132"/>
                  </a:lnTo>
                  <a:lnTo>
                    <a:pt x="390" y="132"/>
                  </a:lnTo>
                  <a:lnTo>
                    <a:pt x="404" y="132"/>
                  </a:lnTo>
                  <a:lnTo>
                    <a:pt x="404" y="121"/>
                  </a:lnTo>
                  <a:lnTo>
                    <a:pt x="415" y="121"/>
                  </a:lnTo>
                  <a:lnTo>
                    <a:pt x="429" y="121"/>
                  </a:lnTo>
                  <a:lnTo>
                    <a:pt x="429" y="111"/>
                  </a:lnTo>
                  <a:lnTo>
                    <a:pt x="440" y="111"/>
                  </a:lnTo>
                  <a:lnTo>
                    <a:pt x="440" y="101"/>
                  </a:lnTo>
                  <a:lnTo>
                    <a:pt x="454" y="101"/>
                  </a:lnTo>
                  <a:lnTo>
                    <a:pt x="454" y="92"/>
                  </a:lnTo>
                  <a:lnTo>
                    <a:pt x="454" y="81"/>
                  </a:lnTo>
                  <a:lnTo>
                    <a:pt x="466" y="81"/>
                  </a:lnTo>
                  <a:lnTo>
                    <a:pt x="466" y="71"/>
                  </a:lnTo>
                  <a:lnTo>
                    <a:pt x="466" y="61"/>
                  </a:lnTo>
                  <a:lnTo>
                    <a:pt x="466" y="51"/>
                  </a:lnTo>
                  <a:lnTo>
                    <a:pt x="454" y="51"/>
                  </a:lnTo>
                  <a:lnTo>
                    <a:pt x="454" y="40"/>
                  </a:lnTo>
                  <a:lnTo>
                    <a:pt x="466" y="40"/>
                  </a:lnTo>
                  <a:lnTo>
                    <a:pt x="454" y="40"/>
                  </a:lnTo>
                  <a:lnTo>
                    <a:pt x="466" y="40"/>
                  </a:lnTo>
                  <a:lnTo>
                    <a:pt x="466" y="31"/>
                  </a:lnTo>
                  <a:lnTo>
                    <a:pt x="478" y="31"/>
                  </a:lnTo>
                  <a:lnTo>
                    <a:pt x="478" y="21"/>
                  </a:lnTo>
                  <a:lnTo>
                    <a:pt x="478" y="31"/>
                  </a:lnTo>
                  <a:lnTo>
                    <a:pt x="491" y="31"/>
                  </a:lnTo>
                  <a:lnTo>
                    <a:pt x="491" y="21"/>
                  </a:lnTo>
                  <a:lnTo>
                    <a:pt x="491" y="31"/>
                  </a:lnTo>
                  <a:lnTo>
                    <a:pt x="491" y="21"/>
                  </a:lnTo>
                  <a:lnTo>
                    <a:pt x="502" y="21"/>
                  </a:lnTo>
                  <a:lnTo>
                    <a:pt x="502" y="11"/>
                  </a:lnTo>
                  <a:lnTo>
                    <a:pt x="516" y="11"/>
                  </a:lnTo>
                  <a:lnTo>
                    <a:pt x="516" y="0"/>
                  </a:lnTo>
                  <a:lnTo>
                    <a:pt x="516" y="11"/>
                  </a:lnTo>
                  <a:lnTo>
                    <a:pt x="516" y="0"/>
                  </a:lnTo>
                  <a:lnTo>
                    <a:pt x="529" y="0"/>
                  </a:lnTo>
                  <a:lnTo>
                    <a:pt x="529" y="11"/>
                  </a:lnTo>
                  <a:lnTo>
                    <a:pt x="541" y="11"/>
                  </a:lnTo>
                  <a:lnTo>
                    <a:pt x="554" y="11"/>
                  </a:lnTo>
                  <a:lnTo>
                    <a:pt x="554" y="21"/>
                  </a:lnTo>
                  <a:lnTo>
                    <a:pt x="554" y="11"/>
                  </a:lnTo>
                  <a:lnTo>
                    <a:pt x="566" y="11"/>
                  </a:lnTo>
                  <a:lnTo>
                    <a:pt x="579" y="11"/>
                  </a:lnTo>
                  <a:lnTo>
                    <a:pt x="592" y="11"/>
                  </a:lnTo>
                  <a:lnTo>
                    <a:pt x="579" y="11"/>
                  </a:lnTo>
                  <a:lnTo>
                    <a:pt x="579" y="21"/>
                  </a:lnTo>
                  <a:lnTo>
                    <a:pt x="579" y="31"/>
                  </a:lnTo>
                  <a:lnTo>
                    <a:pt x="592" y="31"/>
                  </a:lnTo>
                  <a:lnTo>
                    <a:pt x="592" y="40"/>
                  </a:lnTo>
                  <a:lnTo>
                    <a:pt x="603" y="40"/>
                  </a:lnTo>
                  <a:lnTo>
                    <a:pt x="617" y="40"/>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dirty="0"/>
            </a:p>
          </p:txBody>
        </p:sp>
        <p:sp>
          <p:nvSpPr>
            <p:cNvPr id="39" name="Freeform 8">
              <a:extLst>
                <a:ext uri="{FF2B5EF4-FFF2-40B4-BE49-F238E27FC236}">
                  <a16:creationId xmlns:a16="http://schemas.microsoft.com/office/drawing/2014/main" id="{D6322CD5-40FB-4039-BF1A-692584019783}"/>
                </a:ext>
              </a:extLst>
            </p:cNvPr>
            <p:cNvSpPr>
              <a:spLocks/>
            </p:cNvSpPr>
            <p:nvPr/>
          </p:nvSpPr>
          <p:spPr bwMode="auto">
            <a:xfrm>
              <a:off x="7686115" y="5966527"/>
              <a:ext cx="1162097" cy="1633770"/>
            </a:xfrm>
            <a:custGeom>
              <a:avLst/>
              <a:gdLst>
                <a:gd name="T0" fmla="*/ 6312024 w 517"/>
                <a:gd name="T1" fmla="*/ 12529708 h 635"/>
                <a:gd name="T2" fmla="*/ 6312024 w 517"/>
                <a:gd name="T3" fmla="*/ 16110196 h 635"/>
                <a:gd name="T4" fmla="*/ 6312024 w 517"/>
                <a:gd name="T5" fmla="*/ 17899771 h 635"/>
                <a:gd name="T6" fmla="*/ 6312024 w 517"/>
                <a:gd name="T7" fmla="*/ 19689347 h 635"/>
                <a:gd name="T8" fmla="*/ 6312024 w 517"/>
                <a:gd name="T9" fmla="*/ 23269840 h 635"/>
                <a:gd name="T10" fmla="*/ 6312024 w 517"/>
                <a:gd name="T11" fmla="*/ 21480260 h 635"/>
                <a:gd name="T12" fmla="*/ 4734645 w 517"/>
                <a:gd name="T13" fmla="*/ 17899771 h 635"/>
                <a:gd name="T14" fmla="*/ 4734645 w 517"/>
                <a:gd name="T15" fmla="*/ 17899771 h 635"/>
                <a:gd name="T16" fmla="*/ 4734645 w 517"/>
                <a:gd name="T17" fmla="*/ 19689347 h 635"/>
                <a:gd name="T18" fmla="*/ 4734645 w 517"/>
                <a:gd name="T19" fmla="*/ 23269840 h 635"/>
                <a:gd name="T20" fmla="*/ 4734645 w 517"/>
                <a:gd name="T21" fmla="*/ 25059416 h 635"/>
                <a:gd name="T22" fmla="*/ 4734645 w 517"/>
                <a:gd name="T23" fmla="*/ 28639904 h 635"/>
                <a:gd name="T24" fmla="*/ 4734645 w 517"/>
                <a:gd name="T25" fmla="*/ 28639904 h 635"/>
                <a:gd name="T26" fmla="*/ 6312024 w 517"/>
                <a:gd name="T27" fmla="*/ 34009967 h 635"/>
                <a:gd name="T28" fmla="*/ 6312024 w 517"/>
                <a:gd name="T29" fmla="*/ 37589118 h 635"/>
                <a:gd name="T30" fmla="*/ 6312024 w 517"/>
                <a:gd name="T31" fmla="*/ 41169606 h 635"/>
                <a:gd name="T32" fmla="*/ 6312024 w 517"/>
                <a:gd name="T33" fmla="*/ 42959182 h 635"/>
                <a:gd name="T34" fmla="*/ 6312024 w 517"/>
                <a:gd name="T35" fmla="*/ 44748768 h 635"/>
                <a:gd name="T36" fmla="*/ 6312024 w 517"/>
                <a:gd name="T37" fmla="*/ 42959182 h 635"/>
                <a:gd name="T38" fmla="*/ 7890657 w 517"/>
                <a:gd name="T39" fmla="*/ 42959182 h 635"/>
                <a:gd name="T40" fmla="*/ 7890657 w 517"/>
                <a:gd name="T41" fmla="*/ 42959182 h 635"/>
                <a:gd name="T42" fmla="*/ 7890657 w 517"/>
                <a:gd name="T43" fmla="*/ 42959182 h 635"/>
                <a:gd name="T44" fmla="*/ 7890657 w 517"/>
                <a:gd name="T45" fmla="*/ 46539680 h 635"/>
                <a:gd name="T46" fmla="*/ 7890657 w 517"/>
                <a:gd name="T47" fmla="*/ 50118831 h 635"/>
                <a:gd name="T48" fmla="*/ 7890657 w 517"/>
                <a:gd name="T49" fmla="*/ 51909744 h 635"/>
                <a:gd name="T50" fmla="*/ 6312024 w 517"/>
                <a:gd name="T51" fmla="*/ 55488895 h 635"/>
                <a:gd name="T52" fmla="*/ 6312024 w 517"/>
                <a:gd name="T53" fmla="*/ 57278470 h 635"/>
                <a:gd name="T54" fmla="*/ 4734645 w 517"/>
                <a:gd name="T55" fmla="*/ 57278470 h 635"/>
                <a:gd name="T56" fmla="*/ 4734645 w 517"/>
                <a:gd name="T57" fmla="*/ 55488895 h 635"/>
                <a:gd name="T58" fmla="*/ 3156012 w 517"/>
                <a:gd name="T59" fmla="*/ 57278470 h 635"/>
                <a:gd name="T60" fmla="*/ 3156012 w 517"/>
                <a:gd name="T61" fmla="*/ 57278470 h 635"/>
                <a:gd name="T62" fmla="*/ 3156012 w 517"/>
                <a:gd name="T63" fmla="*/ 57278470 h 635"/>
                <a:gd name="T64" fmla="*/ 3156012 w 517"/>
                <a:gd name="T65" fmla="*/ 57278470 h 635"/>
                <a:gd name="T66" fmla="*/ 3156012 w 517"/>
                <a:gd name="T67" fmla="*/ 53699319 h 635"/>
                <a:gd name="T68" fmla="*/ 3156012 w 517"/>
                <a:gd name="T69" fmla="*/ 50118831 h 635"/>
                <a:gd name="T70" fmla="*/ 3156012 w 517"/>
                <a:gd name="T71" fmla="*/ 50118831 h 635"/>
                <a:gd name="T72" fmla="*/ 3156012 w 517"/>
                <a:gd name="T73" fmla="*/ 46539680 h 635"/>
                <a:gd name="T74" fmla="*/ 3156012 w 517"/>
                <a:gd name="T75" fmla="*/ 42959182 h 635"/>
                <a:gd name="T76" fmla="*/ 3156012 w 517"/>
                <a:gd name="T77" fmla="*/ 42959182 h 635"/>
                <a:gd name="T78" fmla="*/ 3156012 w 517"/>
                <a:gd name="T79" fmla="*/ 42959182 h 635"/>
                <a:gd name="T80" fmla="*/ 3156012 w 517"/>
                <a:gd name="T81" fmla="*/ 42959182 h 635"/>
                <a:gd name="T82" fmla="*/ 0 w 517"/>
                <a:gd name="T83" fmla="*/ 37589118 h 635"/>
                <a:gd name="T84" fmla="*/ 0 w 517"/>
                <a:gd name="T85" fmla="*/ 35799543 h 635"/>
                <a:gd name="T86" fmla="*/ 3156012 w 517"/>
                <a:gd name="T87" fmla="*/ 32219055 h 635"/>
                <a:gd name="T88" fmla="*/ 3156012 w 517"/>
                <a:gd name="T89" fmla="*/ 28639904 h 635"/>
                <a:gd name="T90" fmla="*/ 3156012 w 517"/>
                <a:gd name="T91" fmla="*/ 23269840 h 635"/>
                <a:gd name="T92" fmla="*/ 3156012 w 517"/>
                <a:gd name="T93" fmla="*/ 19689347 h 635"/>
                <a:gd name="T94" fmla="*/ 3156012 w 517"/>
                <a:gd name="T95" fmla="*/ 19689347 h 635"/>
                <a:gd name="T96" fmla="*/ 3156012 w 517"/>
                <a:gd name="T97" fmla="*/ 17899771 h 635"/>
                <a:gd name="T98" fmla="*/ 3156012 w 517"/>
                <a:gd name="T99" fmla="*/ 17899771 h 635"/>
                <a:gd name="T100" fmla="*/ 3156012 w 517"/>
                <a:gd name="T101" fmla="*/ 16110196 h 635"/>
                <a:gd name="T102" fmla="*/ 3156012 w 517"/>
                <a:gd name="T103" fmla="*/ 12529708 h 635"/>
                <a:gd name="T104" fmla="*/ 3156012 w 517"/>
                <a:gd name="T105" fmla="*/ 7159642 h 635"/>
                <a:gd name="T106" fmla="*/ 3156012 w 517"/>
                <a:gd name="T107" fmla="*/ 5370065 h 635"/>
                <a:gd name="T108" fmla="*/ 3156012 w 517"/>
                <a:gd name="T109" fmla="*/ 5370065 h 635"/>
                <a:gd name="T110" fmla="*/ 3156012 w 517"/>
                <a:gd name="T111" fmla="*/ 0 h 635"/>
                <a:gd name="T112" fmla="*/ 3156012 w 517"/>
                <a:gd name="T113" fmla="*/ 5370065 h 635"/>
                <a:gd name="T114" fmla="*/ 3156012 w 517"/>
                <a:gd name="T115" fmla="*/ 5370065 h 635"/>
                <a:gd name="T116" fmla="*/ 3156012 w 517"/>
                <a:gd name="T117" fmla="*/ 5370065 h 635"/>
                <a:gd name="T118" fmla="*/ 4734645 w 517"/>
                <a:gd name="T119" fmla="*/ 5370065 h 635"/>
                <a:gd name="T120" fmla="*/ 4734645 w 517"/>
                <a:gd name="T121" fmla="*/ 7159642 h 635"/>
                <a:gd name="T122" fmla="*/ 4734645 w 517"/>
                <a:gd name="T123" fmla="*/ 7159642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7"/>
                <a:gd name="T187" fmla="*/ 0 h 635"/>
                <a:gd name="T188" fmla="*/ 517 w 51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7" h="635">
                  <a:moveTo>
                    <a:pt x="328" y="100"/>
                  </a:moveTo>
                  <a:lnTo>
                    <a:pt x="341" y="100"/>
                  </a:lnTo>
                  <a:lnTo>
                    <a:pt x="341" y="110"/>
                  </a:lnTo>
                  <a:lnTo>
                    <a:pt x="341" y="120"/>
                  </a:lnTo>
                  <a:lnTo>
                    <a:pt x="354" y="120"/>
                  </a:lnTo>
                  <a:lnTo>
                    <a:pt x="354" y="129"/>
                  </a:lnTo>
                  <a:lnTo>
                    <a:pt x="366" y="129"/>
                  </a:lnTo>
                  <a:lnTo>
                    <a:pt x="354" y="129"/>
                  </a:lnTo>
                  <a:lnTo>
                    <a:pt x="354" y="141"/>
                  </a:lnTo>
                  <a:lnTo>
                    <a:pt x="366" y="141"/>
                  </a:lnTo>
                  <a:lnTo>
                    <a:pt x="366" y="150"/>
                  </a:lnTo>
                  <a:lnTo>
                    <a:pt x="366" y="160"/>
                  </a:lnTo>
                  <a:lnTo>
                    <a:pt x="379" y="160"/>
                  </a:lnTo>
                  <a:lnTo>
                    <a:pt x="379" y="171"/>
                  </a:lnTo>
                  <a:lnTo>
                    <a:pt x="379" y="181"/>
                  </a:lnTo>
                  <a:lnTo>
                    <a:pt x="379" y="171"/>
                  </a:lnTo>
                  <a:lnTo>
                    <a:pt x="379" y="181"/>
                  </a:lnTo>
                  <a:lnTo>
                    <a:pt x="391" y="181"/>
                  </a:lnTo>
                  <a:lnTo>
                    <a:pt x="391" y="191"/>
                  </a:lnTo>
                  <a:lnTo>
                    <a:pt x="391" y="200"/>
                  </a:lnTo>
                  <a:lnTo>
                    <a:pt x="404" y="200"/>
                  </a:lnTo>
                  <a:lnTo>
                    <a:pt x="404" y="212"/>
                  </a:lnTo>
                  <a:lnTo>
                    <a:pt x="417" y="212"/>
                  </a:lnTo>
                  <a:lnTo>
                    <a:pt x="404" y="212"/>
                  </a:lnTo>
                  <a:lnTo>
                    <a:pt x="417" y="212"/>
                  </a:lnTo>
                  <a:lnTo>
                    <a:pt x="417" y="221"/>
                  </a:lnTo>
                  <a:lnTo>
                    <a:pt x="429" y="221"/>
                  </a:lnTo>
                  <a:lnTo>
                    <a:pt x="429" y="231"/>
                  </a:lnTo>
                  <a:lnTo>
                    <a:pt x="429" y="241"/>
                  </a:lnTo>
                  <a:lnTo>
                    <a:pt x="417" y="241"/>
                  </a:lnTo>
                  <a:lnTo>
                    <a:pt x="417" y="231"/>
                  </a:lnTo>
                  <a:lnTo>
                    <a:pt x="404" y="231"/>
                  </a:lnTo>
                  <a:lnTo>
                    <a:pt x="391" y="231"/>
                  </a:lnTo>
                  <a:lnTo>
                    <a:pt x="379" y="231"/>
                  </a:lnTo>
                  <a:lnTo>
                    <a:pt x="366" y="231"/>
                  </a:lnTo>
                  <a:lnTo>
                    <a:pt x="366" y="221"/>
                  </a:lnTo>
                  <a:lnTo>
                    <a:pt x="354" y="221"/>
                  </a:lnTo>
                  <a:lnTo>
                    <a:pt x="354" y="212"/>
                  </a:lnTo>
                  <a:lnTo>
                    <a:pt x="341" y="212"/>
                  </a:lnTo>
                  <a:lnTo>
                    <a:pt x="341" y="200"/>
                  </a:lnTo>
                  <a:lnTo>
                    <a:pt x="328" y="200"/>
                  </a:lnTo>
                  <a:lnTo>
                    <a:pt x="316" y="200"/>
                  </a:lnTo>
                  <a:lnTo>
                    <a:pt x="316" y="191"/>
                  </a:lnTo>
                  <a:lnTo>
                    <a:pt x="316" y="181"/>
                  </a:lnTo>
                  <a:lnTo>
                    <a:pt x="303" y="181"/>
                  </a:lnTo>
                  <a:lnTo>
                    <a:pt x="303" y="191"/>
                  </a:lnTo>
                  <a:lnTo>
                    <a:pt x="290" y="191"/>
                  </a:lnTo>
                  <a:lnTo>
                    <a:pt x="303" y="191"/>
                  </a:lnTo>
                  <a:lnTo>
                    <a:pt x="290" y="191"/>
                  </a:lnTo>
                  <a:lnTo>
                    <a:pt x="290" y="200"/>
                  </a:lnTo>
                  <a:lnTo>
                    <a:pt x="290" y="212"/>
                  </a:lnTo>
                  <a:lnTo>
                    <a:pt x="303" y="212"/>
                  </a:lnTo>
                  <a:lnTo>
                    <a:pt x="290" y="212"/>
                  </a:lnTo>
                  <a:lnTo>
                    <a:pt x="303" y="212"/>
                  </a:lnTo>
                  <a:lnTo>
                    <a:pt x="290" y="212"/>
                  </a:lnTo>
                  <a:lnTo>
                    <a:pt x="290" y="221"/>
                  </a:lnTo>
                  <a:lnTo>
                    <a:pt x="290" y="231"/>
                  </a:lnTo>
                  <a:lnTo>
                    <a:pt x="290" y="241"/>
                  </a:lnTo>
                  <a:lnTo>
                    <a:pt x="290" y="252"/>
                  </a:lnTo>
                  <a:lnTo>
                    <a:pt x="303" y="252"/>
                  </a:lnTo>
                  <a:lnTo>
                    <a:pt x="290" y="252"/>
                  </a:lnTo>
                  <a:lnTo>
                    <a:pt x="303" y="252"/>
                  </a:lnTo>
                  <a:lnTo>
                    <a:pt x="303" y="261"/>
                  </a:lnTo>
                  <a:lnTo>
                    <a:pt x="290" y="261"/>
                  </a:lnTo>
                  <a:lnTo>
                    <a:pt x="303" y="261"/>
                  </a:lnTo>
                  <a:lnTo>
                    <a:pt x="303" y="271"/>
                  </a:lnTo>
                  <a:lnTo>
                    <a:pt x="316" y="271"/>
                  </a:lnTo>
                  <a:lnTo>
                    <a:pt x="316" y="281"/>
                  </a:lnTo>
                  <a:lnTo>
                    <a:pt x="316" y="271"/>
                  </a:lnTo>
                  <a:lnTo>
                    <a:pt x="316" y="281"/>
                  </a:lnTo>
                  <a:lnTo>
                    <a:pt x="328" y="281"/>
                  </a:lnTo>
                  <a:lnTo>
                    <a:pt x="328" y="292"/>
                  </a:lnTo>
                  <a:lnTo>
                    <a:pt x="316" y="292"/>
                  </a:lnTo>
                  <a:lnTo>
                    <a:pt x="316" y="301"/>
                  </a:lnTo>
                  <a:lnTo>
                    <a:pt x="316" y="312"/>
                  </a:lnTo>
                  <a:lnTo>
                    <a:pt x="328" y="312"/>
                  </a:lnTo>
                  <a:lnTo>
                    <a:pt x="316" y="312"/>
                  </a:lnTo>
                  <a:lnTo>
                    <a:pt x="328" y="312"/>
                  </a:lnTo>
                  <a:lnTo>
                    <a:pt x="328" y="321"/>
                  </a:lnTo>
                  <a:lnTo>
                    <a:pt x="328" y="332"/>
                  </a:lnTo>
                  <a:lnTo>
                    <a:pt x="341" y="332"/>
                  </a:lnTo>
                  <a:lnTo>
                    <a:pt x="341" y="341"/>
                  </a:lnTo>
                  <a:lnTo>
                    <a:pt x="341" y="352"/>
                  </a:lnTo>
                  <a:lnTo>
                    <a:pt x="341" y="361"/>
                  </a:lnTo>
                  <a:lnTo>
                    <a:pt x="354" y="361"/>
                  </a:lnTo>
                  <a:lnTo>
                    <a:pt x="354" y="372"/>
                  </a:lnTo>
                  <a:lnTo>
                    <a:pt x="354" y="383"/>
                  </a:lnTo>
                  <a:lnTo>
                    <a:pt x="366" y="383"/>
                  </a:lnTo>
                  <a:lnTo>
                    <a:pt x="366" y="392"/>
                  </a:lnTo>
                  <a:lnTo>
                    <a:pt x="354" y="392"/>
                  </a:lnTo>
                  <a:lnTo>
                    <a:pt x="354" y="403"/>
                  </a:lnTo>
                  <a:lnTo>
                    <a:pt x="354" y="412"/>
                  </a:lnTo>
                  <a:lnTo>
                    <a:pt x="341" y="412"/>
                  </a:lnTo>
                  <a:lnTo>
                    <a:pt x="354" y="412"/>
                  </a:lnTo>
                  <a:lnTo>
                    <a:pt x="354" y="423"/>
                  </a:lnTo>
                  <a:lnTo>
                    <a:pt x="354" y="432"/>
                  </a:lnTo>
                  <a:lnTo>
                    <a:pt x="366" y="432"/>
                  </a:lnTo>
                  <a:lnTo>
                    <a:pt x="366" y="443"/>
                  </a:lnTo>
                  <a:lnTo>
                    <a:pt x="354" y="443"/>
                  </a:lnTo>
                  <a:lnTo>
                    <a:pt x="366" y="453"/>
                  </a:lnTo>
                  <a:lnTo>
                    <a:pt x="366" y="463"/>
                  </a:lnTo>
                  <a:lnTo>
                    <a:pt x="354" y="463"/>
                  </a:lnTo>
                  <a:lnTo>
                    <a:pt x="354" y="472"/>
                  </a:lnTo>
                  <a:lnTo>
                    <a:pt x="354" y="483"/>
                  </a:lnTo>
                  <a:lnTo>
                    <a:pt x="366" y="483"/>
                  </a:lnTo>
                  <a:lnTo>
                    <a:pt x="366" y="493"/>
                  </a:lnTo>
                  <a:lnTo>
                    <a:pt x="379" y="493"/>
                  </a:lnTo>
                  <a:lnTo>
                    <a:pt x="379" y="483"/>
                  </a:lnTo>
                  <a:lnTo>
                    <a:pt x="391" y="483"/>
                  </a:lnTo>
                  <a:lnTo>
                    <a:pt x="391" y="472"/>
                  </a:lnTo>
                  <a:lnTo>
                    <a:pt x="391" y="463"/>
                  </a:lnTo>
                  <a:lnTo>
                    <a:pt x="404" y="463"/>
                  </a:lnTo>
                  <a:lnTo>
                    <a:pt x="404" y="472"/>
                  </a:lnTo>
                  <a:lnTo>
                    <a:pt x="417" y="472"/>
                  </a:lnTo>
                  <a:lnTo>
                    <a:pt x="417" y="463"/>
                  </a:lnTo>
                  <a:lnTo>
                    <a:pt x="417" y="472"/>
                  </a:lnTo>
                  <a:lnTo>
                    <a:pt x="429" y="463"/>
                  </a:lnTo>
                  <a:lnTo>
                    <a:pt x="442" y="463"/>
                  </a:lnTo>
                  <a:lnTo>
                    <a:pt x="453" y="463"/>
                  </a:lnTo>
                  <a:lnTo>
                    <a:pt x="453" y="453"/>
                  </a:lnTo>
                  <a:lnTo>
                    <a:pt x="453" y="463"/>
                  </a:lnTo>
                  <a:lnTo>
                    <a:pt x="467" y="463"/>
                  </a:lnTo>
                  <a:lnTo>
                    <a:pt x="467" y="453"/>
                  </a:lnTo>
                  <a:lnTo>
                    <a:pt x="480" y="453"/>
                  </a:lnTo>
                  <a:lnTo>
                    <a:pt x="480" y="463"/>
                  </a:lnTo>
                  <a:lnTo>
                    <a:pt x="492" y="463"/>
                  </a:lnTo>
                  <a:lnTo>
                    <a:pt x="505" y="463"/>
                  </a:lnTo>
                  <a:lnTo>
                    <a:pt x="505" y="472"/>
                  </a:lnTo>
                  <a:lnTo>
                    <a:pt x="517" y="472"/>
                  </a:lnTo>
                  <a:lnTo>
                    <a:pt x="505" y="472"/>
                  </a:lnTo>
                  <a:lnTo>
                    <a:pt x="505" y="483"/>
                  </a:lnTo>
                  <a:lnTo>
                    <a:pt x="505" y="472"/>
                  </a:lnTo>
                  <a:lnTo>
                    <a:pt x="505" y="483"/>
                  </a:lnTo>
                  <a:lnTo>
                    <a:pt x="492" y="483"/>
                  </a:lnTo>
                  <a:lnTo>
                    <a:pt x="492" y="472"/>
                  </a:lnTo>
                  <a:lnTo>
                    <a:pt x="492" y="483"/>
                  </a:lnTo>
                  <a:lnTo>
                    <a:pt x="480" y="483"/>
                  </a:lnTo>
                  <a:lnTo>
                    <a:pt x="480" y="493"/>
                  </a:lnTo>
                  <a:lnTo>
                    <a:pt x="467" y="493"/>
                  </a:lnTo>
                  <a:lnTo>
                    <a:pt x="480" y="493"/>
                  </a:lnTo>
                  <a:lnTo>
                    <a:pt x="467" y="493"/>
                  </a:lnTo>
                  <a:lnTo>
                    <a:pt x="467" y="503"/>
                  </a:lnTo>
                  <a:lnTo>
                    <a:pt x="480" y="503"/>
                  </a:lnTo>
                  <a:lnTo>
                    <a:pt x="480" y="512"/>
                  </a:lnTo>
                  <a:lnTo>
                    <a:pt x="480" y="524"/>
                  </a:lnTo>
                  <a:lnTo>
                    <a:pt x="480" y="533"/>
                  </a:lnTo>
                  <a:lnTo>
                    <a:pt x="467" y="533"/>
                  </a:lnTo>
                  <a:lnTo>
                    <a:pt x="467" y="543"/>
                  </a:lnTo>
                  <a:lnTo>
                    <a:pt x="467" y="553"/>
                  </a:lnTo>
                  <a:lnTo>
                    <a:pt x="453" y="553"/>
                  </a:lnTo>
                  <a:lnTo>
                    <a:pt x="453" y="564"/>
                  </a:lnTo>
                  <a:lnTo>
                    <a:pt x="442" y="564"/>
                  </a:lnTo>
                  <a:lnTo>
                    <a:pt x="442" y="573"/>
                  </a:lnTo>
                  <a:lnTo>
                    <a:pt x="429" y="573"/>
                  </a:lnTo>
                  <a:lnTo>
                    <a:pt x="417" y="573"/>
                  </a:lnTo>
                  <a:lnTo>
                    <a:pt x="417" y="583"/>
                  </a:lnTo>
                  <a:lnTo>
                    <a:pt x="404" y="583"/>
                  </a:lnTo>
                  <a:lnTo>
                    <a:pt x="417" y="583"/>
                  </a:lnTo>
                  <a:lnTo>
                    <a:pt x="417" y="594"/>
                  </a:lnTo>
                  <a:lnTo>
                    <a:pt x="404" y="594"/>
                  </a:lnTo>
                  <a:lnTo>
                    <a:pt x="391" y="594"/>
                  </a:lnTo>
                  <a:lnTo>
                    <a:pt x="379" y="594"/>
                  </a:lnTo>
                  <a:lnTo>
                    <a:pt x="379" y="583"/>
                  </a:lnTo>
                  <a:lnTo>
                    <a:pt x="366" y="594"/>
                  </a:lnTo>
                  <a:lnTo>
                    <a:pt x="354" y="594"/>
                  </a:lnTo>
                  <a:lnTo>
                    <a:pt x="341" y="594"/>
                  </a:lnTo>
                  <a:lnTo>
                    <a:pt x="328" y="594"/>
                  </a:lnTo>
                  <a:lnTo>
                    <a:pt x="328" y="604"/>
                  </a:lnTo>
                  <a:lnTo>
                    <a:pt x="316" y="604"/>
                  </a:lnTo>
                  <a:lnTo>
                    <a:pt x="316" y="594"/>
                  </a:lnTo>
                  <a:lnTo>
                    <a:pt x="303" y="594"/>
                  </a:lnTo>
                  <a:lnTo>
                    <a:pt x="303" y="583"/>
                  </a:lnTo>
                  <a:lnTo>
                    <a:pt x="290" y="583"/>
                  </a:lnTo>
                  <a:lnTo>
                    <a:pt x="278" y="583"/>
                  </a:lnTo>
                  <a:lnTo>
                    <a:pt x="278" y="594"/>
                  </a:lnTo>
                  <a:lnTo>
                    <a:pt x="278" y="604"/>
                  </a:lnTo>
                  <a:lnTo>
                    <a:pt x="265" y="604"/>
                  </a:lnTo>
                  <a:lnTo>
                    <a:pt x="265" y="614"/>
                  </a:lnTo>
                  <a:lnTo>
                    <a:pt x="253" y="614"/>
                  </a:lnTo>
                  <a:lnTo>
                    <a:pt x="253" y="624"/>
                  </a:lnTo>
                  <a:lnTo>
                    <a:pt x="253" y="635"/>
                  </a:lnTo>
                  <a:lnTo>
                    <a:pt x="240" y="635"/>
                  </a:lnTo>
                  <a:lnTo>
                    <a:pt x="227" y="635"/>
                  </a:lnTo>
                  <a:lnTo>
                    <a:pt x="227" y="624"/>
                  </a:lnTo>
                  <a:lnTo>
                    <a:pt x="240" y="624"/>
                  </a:lnTo>
                  <a:lnTo>
                    <a:pt x="240" y="614"/>
                  </a:lnTo>
                  <a:lnTo>
                    <a:pt x="227" y="614"/>
                  </a:lnTo>
                  <a:lnTo>
                    <a:pt x="240" y="614"/>
                  </a:lnTo>
                  <a:lnTo>
                    <a:pt x="240" y="604"/>
                  </a:lnTo>
                  <a:lnTo>
                    <a:pt x="240" y="594"/>
                  </a:lnTo>
                  <a:lnTo>
                    <a:pt x="227" y="594"/>
                  </a:lnTo>
                  <a:lnTo>
                    <a:pt x="215" y="594"/>
                  </a:lnTo>
                  <a:lnTo>
                    <a:pt x="215" y="604"/>
                  </a:lnTo>
                  <a:lnTo>
                    <a:pt x="215" y="614"/>
                  </a:lnTo>
                  <a:lnTo>
                    <a:pt x="202" y="614"/>
                  </a:lnTo>
                  <a:lnTo>
                    <a:pt x="191" y="614"/>
                  </a:lnTo>
                  <a:lnTo>
                    <a:pt x="191" y="604"/>
                  </a:lnTo>
                  <a:lnTo>
                    <a:pt x="177" y="604"/>
                  </a:lnTo>
                  <a:lnTo>
                    <a:pt x="177" y="594"/>
                  </a:lnTo>
                  <a:lnTo>
                    <a:pt x="177" y="583"/>
                  </a:lnTo>
                  <a:lnTo>
                    <a:pt x="164" y="583"/>
                  </a:lnTo>
                  <a:lnTo>
                    <a:pt x="164" y="573"/>
                  </a:lnTo>
                  <a:lnTo>
                    <a:pt x="152" y="573"/>
                  </a:lnTo>
                  <a:lnTo>
                    <a:pt x="164" y="573"/>
                  </a:lnTo>
                  <a:lnTo>
                    <a:pt x="164" y="564"/>
                  </a:lnTo>
                  <a:lnTo>
                    <a:pt x="164" y="553"/>
                  </a:lnTo>
                  <a:lnTo>
                    <a:pt x="152" y="553"/>
                  </a:lnTo>
                  <a:lnTo>
                    <a:pt x="139" y="553"/>
                  </a:lnTo>
                  <a:lnTo>
                    <a:pt x="139" y="543"/>
                  </a:lnTo>
                  <a:lnTo>
                    <a:pt x="127" y="543"/>
                  </a:lnTo>
                  <a:lnTo>
                    <a:pt x="114" y="543"/>
                  </a:lnTo>
                  <a:lnTo>
                    <a:pt x="101" y="543"/>
                  </a:lnTo>
                  <a:lnTo>
                    <a:pt x="90" y="543"/>
                  </a:lnTo>
                  <a:lnTo>
                    <a:pt x="76" y="543"/>
                  </a:lnTo>
                  <a:lnTo>
                    <a:pt x="76" y="533"/>
                  </a:lnTo>
                  <a:lnTo>
                    <a:pt x="90" y="533"/>
                  </a:lnTo>
                  <a:lnTo>
                    <a:pt x="101" y="533"/>
                  </a:lnTo>
                  <a:lnTo>
                    <a:pt x="101" y="524"/>
                  </a:lnTo>
                  <a:lnTo>
                    <a:pt x="101" y="512"/>
                  </a:lnTo>
                  <a:lnTo>
                    <a:pt x="101" y="503"/>
                  </a:lnTo>
                  <a:lnTo>
                    <a:pt x="101" y="493"/>
                  </a:lnTo>
                  <a:lnTo>
                    <a:pt x="90" y="493"/>
                  </a:lnTo>
                  <a:lnTo>
                    <a:pt x="76" y="493"/>
                  </a:lnTo>
                  <a:lnTo>
                    <a:pt x="90" y="483"/>
                  </a:lnTo>
                  <a:lnTo>
                    <a:pt x="76" y="483"/>
                  </a:lnTo>
                  <a:lnTo>
                    <a:pt x="76" y="472"/>
                  </a:lnTo>
                  <a:lnTo>
                    <a:pt x="90" y="472"/>
                  </a:lnTo>
                  <a:lnTo>
                    <a:pt x="90" y="463"/>
                  </a:lnTo>
                  <a:lnTo>
                    <a:pt x="90" y="472"/>
                  </a:lnTo>
                  <a:lnTo>
                    <a:pt x="76" y="472"/>
                  </a:lnTo>
                  <a:lnTo>
                    <a:pt x="63" y="472"/>
                  </a:lnTo>
                  <a:lnTo>
                    <a:pt x="63" y="463"/>
                  </a:lnTo>
                  <a:lnTo>
                    <a:pt x="63" y="453"/>
                  </a:lnTo>
                  <a:lnTo>
                    <a:pt x="76" y="453"/>
                  </a:lnTo>
                  <a:lnTo>
                    <a:pt x="63" y="453"/>
                  </a:lnTo>
                  <a:lnTo>
                    <a:pt x="63" y="443"/>
                  </a:lnTo>
                  <a:lnTo>
                    <a:pt x="51" y="443"/>
                  </a:lnTo>
                  <a:lnTo>
                    <a:pt x="51" y="432"/>
                  </a:lnTo>
                  <a:lnTo>
                    <a:pt x="51" y="443"/>
                  </a:lnTo>
                  <a:lnTo>
                    <a:pt x="38" y="443"/>
                  </a:lnTo>
                  <a:lnTo>
                    <a:pt x="26" y="443"/>
                  </a:lnTo>
                  <a:lnTo>
                    <a:pt x="26" y="453"/>
                  </a:lnTo>
                  <a:lnTo>
                    <a:pt x="26" y="443"/>
                  </a:lnTo>
                  <a:lnTo>
                    <a:pt x="13" y="443"/>
                  </a:lnTo>
                  <a:lnTo>
                    <a:pt x="13" y="453"/>
                  </a:lnTo>
                  <a:lnTo>
                    <a:pt x="13" y="443"/>
                  </a:lnTo>
                  <a:lnTo>
                    <a:pt x="13" y="432"/>
                  </a:lnTo>
                  <a:lnTo>
                    <a:pt x="0" y="432"/>
                  </a:lnTo>
                  <a:lnTo>
                    <a:pt x="0" y="423"/>
                  </a:lnTo>
                  <a:lnTo>
                    <a:pt x="13" y="423"/>
                  </a:lnTo>
                  <a:lnTo>
                    <a:pt x="13" y="412"/>
                  </a:lnTo>
                  <a:lnTo>
                    <a:pt x="0" y="412"/>
                  </a:lnTo>
                  <a:lnTo>
                    <a:pt x="0" y="403"/>
                  </a:lnTo>
                  <a:lnTo>
                    <a:pt x="0" y="392"/>
                  </a:lnTo>
                  <a:lnTo>
                    <a:pt x="13" y="392"/>
                  </a:lnTo>
                  <a:lnTo>
                    <a:pt x="13" y="383"/>
                  </a:lnTo>
                  <a:lnTo>
                    <a:pt x="0" y="383"/>
                  </a:lnTo>
                  <a:lnTo>
                    <a:pt x="0" y="372"/>
                  </a:lnTo>
                  <a:lnTo>
                    <a:pt x="13" y="372"/>
                  </a:lnTo>
                  <a:lnTo>
                    <a:pt x="13" y="361"/>
                  </a:lnTo>
                  <a:lnTo>
                    <a:pt x="13" y="352"/>
                  </a:lnTo>
                  <a:lnTo>
                    <a:pt x="26" y="352"/>
                  </a:lnTo>
                  <a:lnTo>
                    <a:pt x="38" y="352"/>
                  </a:lnTo>
                  <a:lnTo>
                    <a:pt x="51" y="352"/>
                  </a:lnTo>
                  <a:lnTo>
                    <a:pt x="63" y="352"/>
                  </a:lnTo>
                  <a:lnTo>
                    <a:pt x="76" y="352"/>
                  </a:lnTo>
                  <a:lnTo>
                    <a:pt x="76" y="341"/>
                  </a:lnTo>
                  <a:lnTo>
                    <a:pt x="76" y="332"/>
                  </a:lnTo>
                  <a:lnTo>
                    <a:pt x="76" y="321"/>
                  </a:lnTo>
                  <a:lnTo>
                    <a:pt x="76" y="312"/>
                  </a:lnTo>
                  <a:lnTo>
                    <a:pt x="76" y="301"/>
                  </a:lnTo>
                  <a:lnTo>
                    <a:pt x="76" y="292"/>
                  </a:lnTo>
                  <a:lnTo>
                    <a:pt x="76" y="281"/>
                  </a:lnTo>
                  <a:lnTo>
                    <a:pt x="76" y="271"/>
                  </a:lnTo>
                  <a:lnTo>
                    <a:pt x="76" y="261"/>
                  </a:lnTo>
                  <a:lnTo>
                    <a:pt x="76" y="252"/>
                  </a:lnTo>
                  <a:lnTo>
                    <a:pt x="63" y="252"/>
                  </a:lnTo>
                  <a:lnTo>
                    <a:pt x="63" y="241"/>
                  </a:lnTo>
                  <a:lnTo>
                    <a:pt x="51" y="241"/>
                  </a:lnTo>
                  <a:lnTo>
                    <a:pt x="51" y="231"/>
                  </a:lnTo>
                  <a:lnTo>
                    <a:pt x="51" y="221"/>
                  </a:lnTo>
                  <a:lnTo>
                    <a:pt x="63" y="212"/>
                  </a:lnTo>
                  <a:lnTo>
                    <a:pt x="76" y="212"/>
                  </a:lnTo>
                  <a:lnTo>
                    <a:pt x="90" y="212"/>
                  </a:lnTo>
                  <a:lnTo>
                    <a:pt x="90" y="221"/>
                  </a:lnTo>
                  <a:lnTo>
                    <a:pt x="101" y="221"/>
                  </a:lnTo>
                  <a:lnTo>
                    <a:pt x="101" y="212"/>
                  </a:lnTo>
                  <a:lnTo>
                    <a:pt x="114" y="212"/>
                  </a:lnTo>
                  <a:lnTo>
                    <a:pt x="101" y="212"/>
                  </a:lnTo>
                  <a:lnTo>
                    <a:pt x="101" y="200"/>
                  </a:lnTo>
                  <a:lnTo>
                    <a:pt x="114" y="200"/>
                  </a:lnTo>
                  <a:lnTo>
                    <a:pt x="114" y="191"/>
                  </a:lnTo>
                  <a:lnTo>
                    <a:pt x="127" y="191"/>
                  </a:lnTo>
                  <a:lnTo>
                    <a:pt x="127" y="181"/>
                  </a:lnTo>
                  <a:lnTo>
                    <a:pt x="127" y="191"/>
                  </a:lnTo>
                  <a:lnTo>
                    <a:pt x="127" y="181"/>
                  </a:lnTo>
                  <a:lnTo>
                    <a:pt x="139" y="181"/>
                  </a:lnTo>
                  <a:lnTo>
                    <a:pt x="139" y="191"/>
                  </a:lnTo>
                  <a:lnTo>
                    <a:pt x="139" y="181"/>
                  </a:lnTo>
                  <a:lnTo>
                    <a:pt x="152" y="181"/>
                  </a:lnTo>
                  <a:lnTo>
                    <a:pt x="164" y="181"/>
                  </a:lnTo>
                  <a:lnTo>
                    <a:pt x="164" y="171"/>
                  </a:lnTo>
                  <a:lnTo>
                    <a:pt x="164" y="160"/>
                  </a:lnTo>
                  <a:lnTo>
                    <a:pt x="164" y="150"/>
                  </a:lnTo>
                  <a:lnTo>
                    <a:pt x="177" y="150"/>
                  </a:lnTo>
                  <a:lnTo>
                    <a:pt x="177" y="160"/>
                  </a:lnTo>
                  <a:lnTo>
                    <a:pt x="191" y="160"/>
                  </a:lnTo>
                  <a:lnTo>
                    <a:pt x="191" y="150"/>
                  </a:lnTo>
                  <a:lnTo>
                    <a:pt x="191" y="141"/>
                  </a:lnTo>
                  <a:lnTo>
                    <a:pt x="177" y="141"/>
                  </a:lnTo>
                  <a:lnTo>
                    <a:pt x="177" y="129"/>
                  </a:lnTo>
                  <a:lnTo>
                    <a:pt x="177" y="120"/>
                  </a:lnTo>
                  <a:lnTo>
                    <a:pt x="191" y="120"/>
                  </a:lnTo>
                  <a:lnTo>
                    <a:pt x="191" y="110"/>
                  </a:lnTo>
                  <a:lnTo>
                    <a:pt x="191" y="100"/>
                  </a:lnTo>
                  <a:lnTo>
                    <a:pt x="177" y="100"/>
                  </a:lnTo>
                  <a:lnTo>
                    <a:pt x="177" y="89"/>
                  </a:lnTo>
                  <a:lnTo>
                    <a:pt x="177" y="80"/>
                  </a:lnTo>
                  <a:lnTo>
                    <a:pt x="177" y="70"/>
                  </a:lnTo>
                  <a:lnTo>
                    <a:pt x="164" y="70"/>
                  </a:lnTo>
                  <a:lnTo>
                    <a:pt x="164" y="60"/>
                  </a:lnTo>
                  <a:lnTo>
                    <a:pt x="164" y="49"/>
                  </a:lnTo>
                  <a:lnTo>
                    <a:pt x="152" y="49"/>
                  </a:lnTo>
                  <a:lnTo>
                    <a:pt x="139" y="49"/>
                  </a:lnTo>
                  <a:lnTo>
                    <a:pt x="139" y="40"/>
                  </a:lnTo>
                  <a:lnTo>
                    <a:pt x="127" y="40"/>
                  </a:lnTo>
                  <a:lnTo>
                    <a:pt x="127" y="29"/>
                  </a:lnTo>
                  <a:lnTo>
                    <a:pt x="127" y="20"/>
                  </a:lnTo>
                  <a:lnTo>
                    <a:pt x="139" y="20"/>
                  </a:lnTo>
                  <a:lnTo>
                    <a:pt x="152" y="20"/>
                  </a:lnTo>
                  <a:lnTo>
                    <a:pt x="152" y="9"/>
                  </a:lnTo>
                  <a:lnTo>
                    <a:pt x="152" y="20"/>
                  </a:lnTo>
                  <a:lnTo>
                    <a:pt x="164" y="20"/>
                  </a:lnTo>
                  <a:lnTo>
                    <a:pt x="164" y="9"/>
                  </a:lnTo>
                  <a:lnTo>
                    <a:pt x="164" y="0"/>
                  </a:lnTo>
                  <a:lnTo>
                    <a:pt x="177" y="0"/>
                  </a:lnTo>
                  <a:lnTo>
                    <a:pt x="177" y="9"/>
                  </a:lnTo>
                  <a:lnTo>
                    <a:pt x="191" y="9"/>
                  </a:lnTo>
                  <a:lnTo>
                    <a:pt x="202" y="9"/>
                  </a:lnTo>
                  <a:lnTo>
                    <a:pt x="202" y="20"/>
                  </a:lnTo>
                  <a:lnTo>
                    <a:pt x="202" y="9"/>
                  </a:lnTo>
                  <a:lnTo>
                    <a:pt x="202" y="20"/>
                  </a:lnTo>
                  <a:lnTo>
                    <a:pt x="215" y="20"/>
                  </a:lnTo>
                  <a:lnTo>
                    <a:pt x="215" y="29"/>
                  </a:lnTo>
                  <a:lnTo>
                    <a:pt x="227" y="20"/>
                  </a:lnTo>
                  <a:lnTo>
                    <a:pt x="215" y="20"/>
                  </a:lnTo>
                  <a:lnTo>
                    <a:pt x="227" y="20"/>
                  </a:lnTo>
                  <a:lnTo>
                    <a:pt x="227" y="29"/>
                  </a:lnTo>
                  <a:lnTo>
                    <a:pt x="227" y="20"/>
                  </a:lnTo>
                  <a:lnTo>
                    <a:pt x="240" y="20"/>
                  </a:lnTo>
                  <a:lnTo>
                    <a:pt x="240" y="9"/>
                  </a:lnTo>
                  <a:lnTo>
                    <a:pt x="253" y="9"/>
                  </a:lnTo>
                  <a:lnTo>
                    <a:pt x="253" y="20"/>
                  </a:lnTo>
                  <a:lnTo>
                    <a:pt x="253" y="9"/>
                  </a:lnTo>
                  <a:lnTo>
                    <a:pt x="265" y="9"/>
                  </a:lnTo>
                  <a:lnTo>
                    <a:pt x="265" y="20"/>
                  </a:lnTo>
                  <a:lnTo>
                    <a:pt x="265" y="29"/>
                  </a:lnTo>
                  <a:lnTo>
                    <a:pt x="265" y="40"/>
                  </a:lnTo>
                  <a:lnTo>
                    <a:pt x="278" y="40"/>
                  </a:lnTo>
                  <a:lnTo>
                    <a:pt x="278" y="49"/>
                  </a:lnTo>
                  <a:lnTo>
                    <a:pt x="290" y="49"/>
                  </a:lnTo>
                  <a:lnTo>
                    <a:pt x="290" y="60"/>
                  </a:lnTo>
                  <a:lnTo>
                    <a:pt x="290" y="70"/>
                  </a:lnTo>
                  <a:lnTo>
                    <a:pt x="303" y="70"/>
                  </a:lnTo>
                  <a:lnTo>
                    <a:pt x="303" y="80"/>
                  </a:lnTo>
                  <a:lnTo>
                    <a:pt x="303" y="89"/>
                  </a:lnTo>
                  <a:lnTo>
                    <a:pt x="316" y="89"/>
                  </a:lnTo>
                  <a:lnTo>
                    <a:pt x="316" y="80"/>
                  </a:lnTo>
                  <a:lnTo>
                    <a:pt x="316" y="89"/>
                  </a:lnTo>
                  <a:lnTo>
                    <a:pt x="328" y="89"/>
                  </a:lnTo>
                  <a:lnTo>
                    <a:pt x="316" y="89"/>
                  </a:lnTo>
                  <a:lnTo>
                    <a:pt x="328" y="89"/>
                  </a:lnTo>
                  <a:lnTo>
                    <a:pt x="328" y="100"/>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0" name="Freeform 9">
              <a:extLst>
                <a:ext uri="{FF2B5EF4-FFF2-40B4-BE49-F238E27FC236}">
                  <a16:creationId xmlns:a16="http://schemas.microsoft.com/office/drawing/2014/main" id="{EA8F7ACD-EE68-41AF-926C-C866E695EC0C}"/>
                </a:ext>
              </a:extLst>
            </p:cNvPr>
            <p:cNvSpPr>
              <a:spLocks/>
            </p:cNvSpPr>
            <p:nvPr/>
          </p:nvSpPr>
          <p:spPr bwMode="auto">
            <a:xfrm>
              <a:off x="5410578" y="2352717"/>
              <a:ext cx="898765" cy="1495262"/>
            </a:xfrm>
            <a:custGeom>
              <a:avLst/>
              <a:gdLst>
                <a:gd name="T0" fmla="*/ 4772563 w 399"/>
                <a:gd name="T1" fmla="*/ 30516529 h 581"/>
                <a:gd name="T2" fmla="*/ 4772563 w 399"/>
                <a:gd name="T3" fmla="*/ 34107338 h 581"/>
                <a:gd name="T4" fmla="*/ 4772563 w 399"/>
                <a:gd name="T5" fmla="*/ 37698147 h 581"/>
                <a:gd name="T6" fmla="*/ 6362997 w 399"/>
                <a:gd name="T7" fmla="*/ 37698147 h 581"/>
                <a:gd name="T8" fmla="*/ 6362997 w 399"/>
                <a:gd name="T9" fmla="*/ 39492212 h 581"/>
                <a:gd name="T10" fmla="*/ 6362997 w 399"/>
                <a:gd name="T11" fmla="*/ 41287617 h 581"/>
                <a:gd name="T12" fmla="*/ 6362997 w 399"/>
                <a:gd name="T13" fmla="*/ 44878436 h 581"/>
                <a:gd name="T14" fmla="*/ 6362997 w 399"/>
                <a:gd name="T15" fmla="*/ 48467906 h 581"/>
                <a:gd name="T16" fmla="*/ 7953431 w 399"/>
                <a:gd name="T17" fmla="*/ 52058714 h 581"/>
                <a:gd name="T18" fmla="*/ 6362997 w 399"/>
                <a:gd name="T19" fmla="*/ 52058714 h 581"/>
                <a:gd name="T20" fmla="*/ 6362997 w 399"/>
                <a:gd name="T21" fmla="*/ 55648184 h 581"/>
                <a:gd name="T22" fmla="*/ 4772563 w 399"/>
                <a:gd name="T23" fmla="*/ 55648184 h 581"/>
                <a:gd name="T24" fmla="*/ 4772563 w 399"/>
                <a:gd name="T25" fmla="*/ 57443589 h 581"/>
                <a:gd name="T26" fmla="*/ 3180868 w 399"/>
                <a:gd name="T27" fmla="*/ 53854119 h 581"/>
                <a:gd name="T28" fmla="*/ 3180868 w 399"/>
                <a:gd name="T29" fmla="*/ 52058714 h 581"/>
                <a:gd name="T30" fmla="*/ 3180868 w 399"/>
                <a:gd name="T31" fmla="*/ 52058714 h 581"/>
                <a:gd name="T32" fmla="*/ 3180868 w 399"/>
                <a:gd name="T33" fmla="*/ 52058714 h 581"/>
                <a:gd name="T34" fmla="*/ 3180868 w 399"/>
                <a:gd name="T35" fmla="*/ 50263310 h 581"/>
                <a:gd name="T36" fmla="*/ 3180868 w 399"/>
                <a:gd name="T37" fmla="*/ 52058714 h 581"/>
                <a:gd name="T38" fmla="*/ 3180868 w 399"/>
                <a:gd name="T39" fmla="*/ 53854119 h 581"/>
                <a:gd name="T40" fmla="*/ 3180868 w 399"/>
                <a:gd name="T41" fmla="*/ 52058714 h 581"/>
                <a:gd name="T42" fmla="*/ 3180868 w 399"/>
                <a:gd name="T43" fmla="*/ 50263310 h 581"/>
                <a:gd name="T44" fmla="*/ 3180868 w 399"/>
                <a:gd name="T45" fmla="*/ 48467906 h 581"/>
                <a:gd name="T46" fmla="*/ 3180868 w 399"/>
                <a:gd name="T47" fmla="*/ 46673840 h 581"/>
                <a:gd name="T48" fmla="*/ 3180868 w 399"/>
                <a:gd name="T49" fmla="*/ 44878436 h 581"/>
                <a:gd name="T50" fmla="*/ 3180868 w 399"/>
                <a:gd name="T51" fmla="*/ 43083021 h 581"/>
                <a:gd name="T52" fmla="*/ 3180868 w 399"/>
                <a:gd name="T53" fmla="*/ 39492212 h 581"/>
                <a:gd name="T54" fmla="*/ 3180868 w 399"/>
                <a:gd name="T55" fmla="*/ 37698147 h 581"/>
                <a:gd name="T56" fmla="*/ 3180868 w 399"/>
                <a:gd name="T57" fmla="*/ 37698147 h 581"/>
                <a:gd name="T58" fmla="*/ 3180868 w 399"/>
                <a:gd name="T59" fmla="*/ 34107338 h 581"/>
                <a:gd name="T60" fmla="*/ 3180868 w 399"/>
                <a:gd name="T61" fmla="*/ 34107338 h 581"/>
                <a:gd name="T62" fmla="*/ 3180868 w 399"/>
                <a:gd name="T63" fmla="*/ 30516529 h 581"/>
                <a:gd name="T64" fmla="*/ 3180868 w 399"/>
                <a:gd name="T65" fmla="*/ 30516529 h 581"/>
                <a:gd name="T66" fmla="*/ 3180868 w 399"/>
                <a:gd name="T67" fmla="*/ 28722464 h 581"/>
                <a:gd name="T68" fmla="*/ 3180868 w 399"/>
                <a:gd name="T69" fmla="*/ 26927059 h 581"/>
                <a:gd name="T70" fmla="*/ 3180868 w 399"/>
                <a:gd name="T71" fmla="*/ 26927059 h 581"/>
                <a:gd name="T72" fmla="*/ 3180868 w 399"/>
                <a:gd name="T73" fmla="*/ 26927059 h 581"/>
                <a:gd name="T74" fmla="*/ 3180868 w 399"/>
                <a:gd name="T75" fmla="*/ 25131655 h 581"/>
                <a:gd name="T76" fmla="*/ 3180868 w 399"/>
                <a:gd name="T77" fmla="*/ 21540841 h 581"/>
                <a:gd name="T78" fmla="*/ 3180868 w 399"/>
                <a:gd name="T79" fmla="*/ 16155967 h 581"/>
                <a:gd name="T80" fmla="*/ 3180868 w 399"/>
                <a:gd name="T81" fmla="*/ 14360562 h 581"/>
                <a:gd name="T82" fmla="*/ 3180868 w 399"/>
                <a:gd name="T83" fmla="*/ 10771090 h 581"/>
                <a:gd name="T84" fmla="*/ 3180868 w 399"/>
                <a:gd name="T85" fmla="*/ 7180281 h 581"/>
                <a:gd name="T86" fmla="*/ 3180868 w 399"/>
                <a:gd name="T87" fmla="*/ 5384876 h 581"/>
                <a:gd name="T88" fmla="*/ 3180868 w 399"/>
                <a:gd name="T89" fmla="*/ 5384876 h 581"/>
                <a:gd name="T90" fmla="*/ 3180868 w 399"/>
                <a:gd name="T91" fmla="*/ 5384876 h 581"/>
                <a:gd name="T92" fmla="*/ 3180868 w 399"/>
                <a:gd name="T93" fmla="*/ 0 h 581"/>
                <a:gd name="T94" fmla="*/ 3180868 w 399"/>
                <a:gd name="T95" fmla="*/ 5384876 h 581"/>
                <a:gd name="T96" fmla="*/ 3180868 w 399"/>
                <a:gd name="T97" fmla="*/ 7180281 h 581"/>
                <a:gd name="T98" fmla="*/ 3180868 w 399"/>
                <a:gd name="T99" fmla="*/ 12566497 h 581"/>
                <a:gd name="T100" fmla="*/ 3180868 w 399"/>
                <a:gd name="T101" fmla="*/ 14360562 h 581"/>
                <a:gd name="T102" fmla="*/ 3180868 w 399"/>
                <a:gd name="T103" fmla="*/ 16155967 h 581"/>
                <a:gd name="T104" fmla="*/ 3180868 w 399"/>
                <a:gd name="T105" fmla="*/ 17951371 h 581"/>
                <a:gd name="T106" fmla="*/ 3180868 w 399"/>
                <a:gd name="T107" fmla="*/ 19746776 h 581"/>
                <a:gd name="T108" fmla="*/ 3180868 w 399"/>
                <a:gd name="T109" fmla="*/ 23336251 h 581"/>
                <a:gd name="T110" fmla="*/ 3180868 w 399"/>
                <a:gd name="T111" fmla="*/ 26927059 h 581"/>
                <a:gd name="T112" fmla="*/ 3180868 w 399"/>
                <a:gd name="T113" fmla="*/ 28722464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581"/>
                <a:gd name="T173" fmla="*/ 399 w 399"/>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581">
                  <a:moveTo>
                    <a:pt x="237" y="290"/>
                  </a:moveTo>
                  <a:lnTo>
                    <a:pt x="237" y="301"/>
                  </a:lnTo>
                  <a:lnTo>
                    <a:pt x="249" y="301"/>
                  </a:lnTo>
                  <a:lnTo>
                    <a:pt x="249" y="311"/>
                  </a:lnTo>
                  <a:lnTo>
                    <a:pt x="261" y="311"/>
                  </a:lnTo>
                  <a:lnTo>
                    <a:pt x="261" y="321"/>
                  </a:lnTo>
                  <a:lnTo>
                    <a:pt x="274" y="321"/>
                  </a:lnTo>
                  <a:lnTo>
                    <a:pt x="274" y="330"/>
                  </a:lnTo>
                  <a:lnTo>
                    <a:pt x="287" y="330"/>
                  </a:lnTo>
                  <a:lnTo>
                    <a:pt x="287" y="342"/>
                  </a:lnTo>
                  <a:lnTo>
                    <a:pt x="299" y="342"/>
                  </a:lnTo>
                  <a:lnTo>
                    <a:pt x="299" y="351"/>
                  </a:lnTo>
                  <a:lnTo>
                    <a:pt x="299" y="361"/>
                  </a:lnTo>
                  <a:lnTo>
                    <a:pt x="312" y="361"/>
                  </a:lnTo>
                  <a:lnTo>
                    <a:pt x="312" y="371"/>
                  </a:lnTo>
                  <a:lnTo>
                    <a:pt x="312" y="381"/>
                  </a:lnTo>
                  <a:lnTo>
                    <a:pt x="326" y="381"/>
                  </a:lnTo>
                  <a:lnTo>
                    <a:pt x="312" y="381"/>
                  </a:lnTo>
                  <a:lnTo>
                    <a:pt x="326" y="381"/>
                  </a:lnTo>
                  <a:lnTo>
                    <a:pt x="326" y="390"/>
                  </a:lnTo>
                  <a:lnTo>
                    <a:pt x="326" y="401"/>
                  </a:lnTo>
                  <a:lnTo>
                    <a:pt x="337" y="401"/>
                  </a:lnTo>
                  <a:lnTo>
                    <a:pt x="326" y="401"/>
                  </a:lnTo>
                  <a:lnTo>
                    <a:pt x="337" y="401"/>
                  </a:lnTo>
                  <a:lnTo>
                    <a:pt x="326" y="401"/>
                  </a:lnTo>
                  <a:lnTo>
                    <a:pt x="337" y="401"/>
                  </a:lnTo>
                  <a:lnTo>
                    <a:pt x="337" y="411"/>
                  </a:lnTo>
                  <a:lnTo>
                    <a:pt x="326" y="411"/>
                  </a:lnTo>
                  <a:lnTo>
                    <a:pt x="337" y="411"/>
                  </a:lnTo>
                  <a:lnTo>
                    <a:pt x="337" y="421"/>
                  </a:lnTo>
                  <a:lnTo>
                    <a:pt x="337" y="430"/>
                  </a:lnTo>
                  <a:lnTo>
                    <a:pt x="337" y="441"/>
                  </a:lnTo>
                  <a:lnTo>
                    <a:pt x="350" y="441"/>
                  </a:lnTo>
                  <a:lnTo>
                    <a:pt x="350" y="450"/>
                  </a:lnTo>
                  <a:lnTo>
                    <a:pt x="350" y="461"/>
                  </a:lnTo>
                  <a:lnTo>
                    <a:pt x="350" y="471"/>
                  </a:lnTo>
                  <a:lnTo>
                    <a:pt x="362" y="471"/>
                  </a:lnTo>
                  <a:lnTo>
                    <a:pt x="362" y="481"/>
                  </a:lnTo>
                  <a:lnTo>
                    <a:pt x="374" y="481"/>
                  </a:lnTo>
                  <a:lnTo>
                    <a:pt x="374" y="492"/>
                  </a:lnTo>
                  <a:lnTo>
                    <a:pt x="374" y="501"/>
                  </a:lnTo>
                  <a:lnTo>
                    <a:pt x="374" y="512"/>
                  </a:lnTo>
                  <a:lnTo>
                    <a:pt x="388" y="512"/>
                  </a:lnTo>
                  <a:lnTo>
                    <a:pt x="388" y="521"/>
                  </a:lnTo>
                  <a:lnTo>
                    <a:pt x="399" y="521"/>
                  </a:lnTo>
                  <a:lnTo>
                    <a:pt x="399" y="531"/>
                  </a:lnTo>
                  <a:lnTo>
                    <a:pt x="388" y="531"/>
                  </a:lnTo>
                  <a:lnTo>
                    <a:pt x="374" y="531"/>
                  </a:lnTo>
                  <a:lnTo>
                    <a:pt x="374" y="541"/>
                  </a:lnTo>
                  <a:lnTo>
                    <a:pt x="362" y="541"/>
                  </a:lnTo>
                  <a:lnTo>
                    <a:pt x="362" y="552"/>
                  </a:lnTo>
                  <a:lnTo>
                    <a:pt x="350" y="552"/>
                  </a:lnTo>
                  <a:lnTo>
                    <a:pt x="362" y="552"/>
                  </a:lnTo>
                  <a:lnTo>
                    <a:pt x="350" y="552"/>
                  </a:lnTo>
                  <a:lnTo>
                    <a:pt x="350" y="561"/>
                  </a:lnTo>
                  <a:lnTo>
                    <a:pt x="337" y="561"/>
                  </a:lnTo>
                  <a:lnTo>
                    <a:pt x="326" y="561"/>
                  </a:lnTo>
                  <a:lnTo>
                    <a:pt x="326" y="571"/>
                  </a:lnTo>
                  <a:lnTo>
                    <a:pt x="312" y="571"/>
                  </a:lnTo>
                  <a:lnTo>
                    <a:pt x="312" y="561"/>
                  </a:lnTo>
                  <a:lnTo>
                    <a:pt x="299" y="561"/>
                  </a:lnTo>
                  <a:lnTo>
                    <a:pt x="299" y="571"/>
                  </a:lnTo>
                  <a:lnTo>
                    <a:pt x="287" y="571"/>
                  </a:lnTo>
                  <a:lnTo>
                    <a:pt x="287" y="581"/>
                  </a:lnTo>
                  <a:lnTo>
                    <a:pt x="274" y="581"/>
                  </a:lnTo>
                  <a:lnTo>
                    <a:pt x="274" y="571"/>
                  </a:lnTo>
                  <a:lnTo>
                    <a:pt x="261" y="571"/>
                  </a:lnTo>
                  <a:lnTo>
                    <a:pt x="261" y="561"/>
                  </a:lnTo>
                  <a:lnTo>
                    <a:pt x="249" y="561"/>
                  </a:lnTo>
                  <a:lnTo>
                    <a:pt x="249" y="552"/>
                  </a:lnTo>
                  <a:lnTo>
                    <a:pt x="249" y="541"/>
                  </a:lnTo>
                  <a:lnTo>
                    <a:pt x="249" y="531"/>
                  </a:lnTo>
                  <a:lnTo>
                    <a:pt x="261" y="531"/>
                  </a:lnTo>
                  <a:lnTo>
                    <a:pt x="249" y="531"/>
                  </a:lnTo>
                  <a:lnTo>
                    <a:pt x="237" y="531"/>
                  </a:lnTo>
                  <a:lnTo>
                    <a:pt x="237" y="541"/>
                  </a:lnTo>
                  <a:lnTo>
                    <a:pt x="225" y="541"/>
                  </a:lnTo>
                  <a:lnTo>
                    <a:pt x="212" y="541"/>
                  </a:lnTo>
                  <a:lnTo>
                    <a:pt x="199" y="541"/>
                  </a:lnTo>
                  <a:lnTo>
                    <a:pt x="187" y="541"/>
                  </a:lnTo>
                  <a:lnTo>
                    <a:pt x="187" y="531"/>
                  </a:lnTo>
                  <a:lnTo>
                    <a:pt x="187" y="521"/>
                  </a:lnTo>
                  <a:lnTo>
                    <a:pt x="187" y="512"/>
                  </a:lnTo>
                  <a:lnTo>
                    <a:pt x="174" y="512"/>
                  </a:lnTo>
                  <a:lnTo>
                    <a:pt x="174" y="521"/>
                  </a:lnTo>
                  <a:lnTo>
                    <a:pt x="174" y="512"/>
                  </a:lnTo>
                  <a:lnTo>
                    <a:pt x="162" y="512"/>
                  </a:lnTo>
                  <a:lnTo>
                    <a:pt x="162" y="521"/>
                  </a:lnTo>
                  <a:lnTo>
                    <a:pt x="162" y="512"/>
                  </a:lnTo>
                  <a:lnTo>
                    <a:pt x="149" y="512"/>
                  </a:lnTo>
                  <a:lnTo>
                    <a:pt x="149" y="521"/>
                  </a:lnTo>
                  <a:lnTo>
                    <a:pt x="136" y="521"/>
                  </a:lnTo>
                  <a:lnTo>
                    <a:pt x="136" y="531"/>
                  </a:lnTo>
                  <a:lnTo>
                    <a:pt x="136" y="541"/>
                  </a:lnTo>
                  <a:lnTo>
                    <a:pt x="125" y="541"/>
                  </a:lnTo>
                  <a:lnTo>
                    <a:pt x="125" y="552"/>
                  </a:lnTo>
                  <a:lnTo>
                    <a:pt x="125" y="561"/>
                  </a:lnTo>
                  <a:lnTo>
                    <a:pt x="112" y="561"/>
                  </a:lnTo>
                  <a:lnTo>
                    <a:pt x="100" y="561"/>
                  </a:lnTo>
                  <a:lnTo>
                    <a:pt x="100" y="552"/>
                  </a:lnTo>
                  <a:lnTo>
                    <a:pt x="100" y="541"/>
                  </a:lnTo>
                  <a:lnTo>
                    <a:pt x="87" y="541"/>
                  </a:lnTo>
                  <a:lnTo>
                    <a:pt x="87" y="531"/>
                  </a:lnTo>
                  <a:lnTo>
                    <a:pt x="87" y="521"/>
                  </a:lnTo>
                  <a:lnTo>
                    <a:pt x="73" y="521"/>
                  </a:lnTo>
                  <a:lnTo>
                    <a:pt x="62" y="521"/>
                  </a:lnTo>
                  <a:lnTo>
                    <a:pt x="62" y="512"/>
                  </a:lnTo>
                  <a:lnTo>
                    <a:pt x="49" y="512"/>
                  </a:lnTo>
                  <a:lnTo>
                    <a:pt x="35" y="512"/>
                  </a:lnTo>
                  <a:lnTo>
                    <a:pt x="35" y="501"/>
                  </a:lnTo>
                  <a:lnTo>
                    <a:pt x="35" y="512"/>
                  </a:lnTo>
                  <a:lnTo>
                    <a:pt x="24" y="512"/>
                  </a:lnTo>
                  <a:lnTo>
                    <a:pt x="24" y="501"/>
                  </a:lnTo>
                  <a:lnTo>
                    <a:pt x="35" y="501"/>
                  </a:lnTo>
                  <a:lnTo>
                    <a:pt x="35" y="492"/>
                  </a:lnTo>
                  <a:lnTo>
                    <a:pt x="49" y="492"/>
                  </a:lnTo>
                  <a:lnTo>
                    <a:pt x="35" y="492"/>
                  </a:lnTo>
                  <a:lnTo>
                    <a:pt x="35" y="481"/>
                  </a:lnTo>
                  <a:lnTo>
                    <a:pt x="49" y="481"/>
                  </a:lnTo>
                  <a:lnTo>
                    <a:pt x="35" y="481"/>
                  </a:lnTo>
                  <a:lnTo>
                    <a:pt x="49" y="481"/>
                  </a:lnTo>
                  <a:lnTo>
                    <a:pt x="49" y="471"/>
                  </a:lnTo>
                  <a:lnTo>
                    <a:pt x="35" y="471"/>
                  </a:lnTo>
                  <a:lnTo>
                    <a:pt x="35" y="461"/>
                  </a:lnTo>
                  <a:lnTo>
                    <a:pt x="35" y="450"/>
                  </a:lnTo>
                  <a:lnTo>
                    <a:pt x="24" y="450"/>
                  </a:lnTo>
                  <a:lnTo>
                    <a:pt x="35" y="450"/>
                  </a:lnTo>
                  <a:lnTo>
                    <a:pt x="24" y="450"/>
                  </a:lnTo>
                  <a:lnTo>
                    <a:pt x="35" y="450"/>
                  </a:lnTo>
                  <a:lnTo>
                    <a:pt x="35" y="441"/>
                  </a:lnTo>
                  <a:lnTo>
                    <a:pt x="35" y="430"/>
                  </a:lnTo>
                  <a:lnTo>
                    <a:pt x="35" y="421"/>
                  </a:lnTo>
                  <a:lnTo>
                    <a:pt x="49" y="421"/>
                  </a:lnTo>
                  <a:lnTo>
                    <a:pt x="49" y="411"/>
                  </a:lnTo>
                  <a:lnTo>
                    <a:pt x="62" y="411"/>
                  </a:lnTo>
                  <a:lnTo>
                    <a:pt x="62" y="401"/>
                  </a:lnTo>
                  <a:lnTo>
                    <a:pt x="73" y="401"/>
                  </a:lnTo>
                  <a:lnTo>
                    <a:pt x="73" y="390"/>
                  </a:lnTo>
                  <a:lnTo>
                    <a:pt x="73" y="381"/>
                  </a:lnTo>
                  <a:lnTo>
                    <a:pt x="73" y="390"/>
                  </a:lnTo>
                  <a:lnTo>
                    <a:pt x="62" y="381"/>
                  </a:lnTo>
                  <a:lnTo>
                    <a:pt x="62" y="390"/>
                  </a:lnTo>
                  <a:lnTo>
                    <a:pt x="62" y="381"/>
                  </a:lnTo>
                  <a:lnTo>
                    <a:pt x="49" y="381"/>
                  </a:lnTo>
                  <a:lnTo>
                    <a:pt x="35" y="381"/>
                  </a:lnTo>
                  <a:lnTo>
                    <a:pt x="35" y="371"/>
                  </a:lnTo>
                  <a:lnTo>
                    <a:pt x="24" y="371"/>
                  </a:lnTo>
                  <a:lnTo>
                    <a:pt x="24" y="361"/>
                  </a:lnTo>
                  <a:lnTo>
                    <a:pt x="24" y="351"/>
                  </a:lnTo>
                  <a:lnTo>
                    <a:pt x="11" y="351"/>
                  </a:lnTo>
                  <a:lnTo>
                    <a:pt x="11" y="361"/>
                  </a:lnTo>
                  <a:lnTo>
                    <a:pt x="11" y="351"/>
                  </a:lnTo>
                  <a:lnTo>
                    <a:pt x="11" y="342"/>
                  </a:lnTo>
                  <a:lnTo>
                    <a:pt x="0" y="342"/>
                  </a:lnTo>
                  <a:lnTo>
                    <a:pt x="11" y="342"/>
                  </a:lnTo>
                  <a:lnTo>
                    <a:pt x="11" y="330"/>
                  </a:lnTo>
                  <a:lnTo>
                    <a:pt x="0" y="330"/>
                  </a:lnTo>
                  <a:lnTo>
                    <a:pt x="0" y="321"/>
                  </a:lnTo>
                  <a:lnTo>
                    <a:pt x="11" y="321"/>
                  </a:lnTo>
                  <a:lnTo>
                    <a:pt x="11" y="311"/>
                  </a:lnTo>
                  <a:lnTo>
                    <a:pt x="24" y="311"/>
                  </a:lnTo>
                  <a:lnTo>
                    <a:pt x="24" y="301"/>
                  </a:lnTo>
                  <a:lnTo>
                    <a:pt x="35" y="301"/>
                  </a:lnTo>
                  <a:lnTo>
                    <a:pt x="35" y="311"/>
                  </a:lnTo>
                  <a:lnTo>
                    <a:pt x="35" y="301"/>
                  </a:lnTo>
                  <a:lnTo>
                    <a:pt x="49" y="301"/>
                  </a:lnTo>
                  <a:lnTo>
                    <a:pt x="49" y="290"/>
                  </a:lnTo>
                  <a:lnTo>
                    <a:pt x="35" y="290"/>
                  </a:lnTo>
                  <a:lnTo>
                    <a:pt x="35" y="282"/>
                  </a:lnTo>
                  <a:lnTo>
                    <a:pt x="49" y="282"/>
                  </a:lnTo>
                  <a:lnTo>
                    <a:pt x="49" y="271"/>
                  </a:lnTo>
                  <a:lnTo>
                    <a:pt x="62" y="271"/>
                  </a:lnTo>
                  <a:lnTo>
                    <a:pt x="62" y="261"/>
                  </a:lnTo>
                  <a:lnTo>
                    <a:pt x="49" y="261"/>
                  </a:lnTo>
                  <a:lnTo>
                    <a:pt x="49" y="271"/>
                  </a:lnTo>
                  <a:lnTo>
                    <a:pt x="49" y="261"/>
                  </a:lnTo>
                  <a:lnTo>
                    <a:pt x="35" y="261"/>
                  </a:lnTo>
                  <a:lnTo>
                    <a:pt x="49" y="261"/>
                  </a:lnTo>
                  <a:lnTo>
                    <a:pt x="35" y="261"/>
                  </a:lnTo>
                  <a:lnTo>
                    <a:pt x="49" y="261"/>
                  </a:lnTo>
                  <a:lnTo>
                    <a:pt x="35" y="261"/>
                  </a:lnTo>
                  <a:lnTo>
                    <a:pt x="35" y="251"/>
                  </a:lnTo>
                  <a:lnTo>
                    <a:pt x="24" y="251"/>
                  </a:lnTo>
                  <a:lnTo>
                    <a:pt x="24" y="261"/>
                  </a:lnTo>
                  <a:lnTo>
                    <a:pt x="35" y="261"/>
                  </a:lnTo>
                  <a:lnTo>
                    <a:pt x="24" y="261"/>
                  </a:lnTo>
                  <a:lnTo>
                    <a:pt x="24" y="251"/>
                  </a:lnTo>
                  <a:lnTo>
                    <a:pt x="11" y="251"/>
                  </a:lnTo>
                  <a:lnTo>
                    <a:pt x="11" y="261"/>
                  </a:lnTo>
                  <a:lnTo>
                    <a:pt x="11" y="251"/>
                  </a:lnTo>
                  <a:lnTo>
                    <a:pt x="11" y="240"/>
                  </a:lnTo>
                  <a:lnTo>
                    <a:pt x="24" y="240"/>
                  </a:lnTo>
                  <a:lnTo>
                    <a:pt x="24" y="230"/>
                  </a:lnTo>
                  <a:lnTo>
                    <a:pt x="24" y="220"/>
                  </a:lnTo>
                  <a:lnTo>
                    <a:pt x="11" y="220"/>
                  </a:lnTo>
                  <a:lnTo>
                    <a:pt x="11" y="211"/>
                  </a:lnTo>
                  <a:lnTo>
                    <a:pt x="11" y="200"/>
                  </a:lnTo>
                  <a:lnTo>
                    <a:pt x="11" y="191"/>
                  </a:lnTo>
                  <a:lnTo>
                    <a:pt x="11" y="180"/>
                  </a:lnTo>
                  <a:lnTo>
                    <a:pt x="11" y="171"/>
                  </a:lnTo>
                  <a:lnTo>
                    <a:pt x="24" y="171"/>
                  </a:lnTo>
                  <a:lnTo>
                    <a:pt x="35" y="171"/>
                  </a:lnTo>
                  <a:lnTo>
                    <a:pt x="35" y="160"/>
                  </a:lnTo>
                  <a:lnTo>
                    <a:pt x="35" y="151"/>
                  </a:lnTo>
                  <a:lnTo>
                    <a:pt x="35" y="141"/>
                  </a:lnTo>
                  <a:lnTo>
                    <a:pt x="24" y="141"/>
                  </a:lnTo>
                  <a:lnTo>
                    <a:pt x="24" y="131"/>
                  </a:lnTo>
                  <a:lnTo>
                    <a:pt x="24" y="120"/>
                  </a:lnTo>
                  <a:lnTo>
                    <a:pt x="24" y="111"/>
                  </a:lnTo>
                  <a:lnTo>
                    <a:pt x="11" y="111"/>
                  </a:lnTo>
                  <a:lnTo>
                    <a:pt x="11" y="100"/>
                  </a:lnTo>
                  <a:lnTo>
                    <a:pt x="24" y="100"/>
                  </a:lnTo>
                  <a:lnTo>
                    <a:pt x="24" y="91"/>
                  </a:lnTo>
                  <a:lnTo>
                    <a:pt x="35" y="91"/>
                  </a:lnTo>
                  <a:lnTo>
                    <a:pt x="35" y="80"/>
                  </a:lnTo>
                  <a:lnTo>
                    <a:pt x="49" y="80"/>
                  </a:lnTo>
                  <a:lnTo>
                    <a:pt x="49" y="71"/>
                  </a:lnTo>
                  <a:lnTo>
                    <a:pt x="49" y="60"/>
                  </a:lnTo>
                  <a:lnTo>
                    <a:pt x="62" y="60"/>
                  </a:lnTo>
                  <a:lnTo>
                    <a:pt x="73" y="60"/>
                  </a:lnTo>
                  <a:lnTo>
                    <a:pt x="73" y="71"/>
                  </a:lnTo>
                  <a:lnTo>
                    <a:pt x="87" y="71"/>
                  </a:lnTo>
                  <a:lnTo>
                    <a:pt x="100" y="71"/>
                  </a:lnTo>
                  <a:lnTo>
                    <a:pt x="100" y="60"/>
                  </a:lnTo>
                  <a:lnTo>
                    <a:pt x="112" y="60"/>
                  </a:lnTo>
                  <a:lnTo>
                    <a:pt x="112" y="51"/>
                  </a:lnTo>
                  <a:lnTo>
                    <a:pt x="125" y="51"/>
                  </a:lnTo>
                  <a:lnTo>
                    <a:pt x="125" y="41"/>
                  </a:lnTo>
                  <a:lnTo>
                    <a:pt x="125" y="30"/>
                  </a:lnTo>
                  <a:lnTo>
                    <a:pt x="125" y="20"/>
                  </a:lnTo>
                  <a:lnTo>
                    <a:pt x="136" y="20"/>
                  </a:lnTo>
                  <a:lnTo>
                    <a:pt x="136" y="10"/>
                  </a:lnTo>
                  <a:lnTo>
                    <a:pt x="149" y="10"/>
                  </a:lnTo>
                  <a:lnTo>
                    <a:pt x="149" y="0"/>
                  </a:lnTo>
                  <a:lnTo>
                    <a:pt x="162" y="0"/>
                  </a:lnTo>
                  <a:lnTo>
                    <a:pt x="174" y="0"/>
                  </a:lnTo>
                  <a:lnTo>
                    <a:pt x="174" y="10"/>
                  </a:lnTo>
                  <a:lnTo>
                    <a:pt x="187" y="10"/>
                  </a:lnTo>
                  <a:lnTo>
                    <a:pt x="187" y="20"/>
                  </a:lnTo>
                  <a:lnTo>
                    <a:pt x="187" y="30"/>
                  </a:lnTo>
                  <a:lnTo>
                    <a:pt x="187" y="41"/>
                  </a:lnTo>
                  <a:lnTo>
                    <a:pt x="187" y="51"/>
                  </a:lnTo>
                  <a:lnTo>
                    <a:pt x="187" y="60"/>
                  </a:lnTo>
                  <a:lnTo>
                    <a:pt x="187" y="71"/>
                  </a:lnTo>
                  <a:lnTo>
                    <a:pt x="187" y="80"/>
                  </a:lnTo>
                  <a:lnTo>
                    <a:pt x="174" y="80"/>
                  </a:lnTo>
                  <a:lnTo>
                    <a:pt x="174" y="91"/>
                  </a:lnTo>
                  <a:lnTo>
                    <a:pt x="174" y="100"/>
                  </a:lnTo>
                  <a:lnTo>
                    <a:pt x="174" y="111"/>
                  </a:lnTo>
                  <a:lnTo>
                    <a:pt x="174" y="120"/>
                  </a:lnTo>
                  <a:lnTo>
                    <a:pt x="187" y="120"/>
                  </a:lnTo>
                  <a:lnTo>
                    <a:pt x="187" y="131"/>
                  </a:lnTo>
                  <a:lnTo>
                    <a:pt x="187" y="120"/>
                  </a:lnTo>
                  <a:lnTo>
                    <a:pt x="199" y="120"/>
                  </a:lnTo>
                  <a:lnTo>
                    <a:pt x="199" y="131"/>
                  </a:lnTo>
                  <a:lnTo>
                    <a:pt x="212" y="131"/>
                  </a:lnTo>
                  <a:lnTo>
                    <a:pt x="212" y="141"/>
                  </a:lnTo>
                  <a:lnTo>
                    <a:pt x="225" y="151"/>
                  </a:lnTo>
                  <a:lnTo>
                    <a:pt x="212" y="151"/>
                  </a:lnTo>
                  <a:lnTo>
                    <a:pt x="212" y="160"/>
                  </a:lnTo>
                  <a:lnTo>
                    <a:pt x="199" y="160"/>
                  </a:lnTo>
                  <a:lnTo>
                    <a:pt x="212" y="160"/>
                  </a:lnTo>
                  <a:lnTo>
                    <a:pt x="212" y="171"/>
                  </a:lnTo>
                  <a:lnTo>
                    <a:pt x="199" y="171"/>
                  </a:lnTo>
                  <a:lnTo>
                    <a:pt x="199" y="180"/>
                  </a:lnTo>
                  <a:lnTo>
                    <a:pt x="187" y="180"/>
                  </a:lnTo>
                  <a:lnTo>
                    <a:pt x="187" y="191"/>
                  </a:lnTo>
                  <a:lnTo>
                    <a:pt x="187" y="200"/>
                  </a:lnTo>
                  <a:lnTo>
                    <a:pt x="174" y="200"/>
                  </a:lnTo>
                  <a:lnTo>
                    <a:pt x="187" y="200"/>
                  </a:lnTo>
                  <a:lnTo>
                    <a:pt x="187" y="211"/>
                  </a:lnTo>
                  <a:lnTo>
                    <a:pt x="174" y="211"/>
                  </a:lnTo>
                  <a:lnTo>
                    <a:pt x="174" y="220"/>
                  </a:lnTo>
                  <a:lnTo>
                    <a:pt x="174" y="230"/>
                  </a:lnTo>
                  <a:lnTo>
                    <a:pt x="174" y="240"/>
                  </a:lnTo>
                  <a:lnTo>
                    <a:pt x="187" y="240"/>
                  </a:lnTo>
                  <a:lnTo>
                    <a:pt x="187" y="251"/>
                  </a:lnTo>
                  <a:lnTo>
                    <a:pt x="187" y="261"/>
                  </a:lnTo>
                  <a:lnTo>
                    <a:pt x="199" y="261"/>
                  </a:lnTo>
                  <a:lnTo>
                    <a:pt x="199" y="271"/>
                  </a:lnTo>
                  <a:lnTo>
                    <a:pt x="212" y="271"/>
                  </a:lnTo>
                  <a:lnTo>
                    <a:pt x="225" y="271"/>
                  </a:lnTo>
                  <a:lnTo>
                    <a:pt x="225" y="282"/>
                  </a:lnTo>
                  <a:lnTo>
                    <a:pt x="237" y="282"/>
                  </a:lnTo>
                  <a:lnTo>
                    <a:pt x="237" y="290"/>
                  </a:lnTo>
                  <a:close/>
                </a:path>
              </a:pathLst>
            </a:custGeom>
            <a:solidFill>
              <a:srgbClr val="4D7731"/>
            </a:solidFill>
            <a:ln w="11113" cap="rnd">
              <a:solidFill>
                <a:schemeClr val="bg1">
                  <a:lumMod val="95000"/>
                </a:schemeClr>
              </a:solidFill>
              <a:round/>
              <a:headEnd/>
              <a:tailEnd/>
            </a:ln>
          </p:spPr>
          <p:txBody>
            <a:bodyPr/>
            <a:lstStyle/>
            <a:p>
              <a:endParaRPr lang="es-ES" sz="5277"/>
            </a:p>
          </p:txBody>
        </p:sp>
        <p:sp>
          <p:nvSpPr>
            <p:cNvPr id="41" name="Freeform 17">
              <a:extLst>
                <a:ext uri="{FF2B5EF4-FFF2-40B4-BE49-F238E27FC236}">
                  <a16:creationId xmlns:a16="http://schemas.microsoft.com/office/drawing/2014/main" id="{086E8EDB-CD3C-49F9-9B90-C654947E4F7B}"/>
                </a:ext>
              </a:extLst>
            </p:cNvPr>
            <p:cNvSpPr>
              <a:spLocks/>
            </p:cNvSpPr>
            <p:nvPr/>
          </p:nvSpPr>
          <p:spPr bwMode="auto">
            <a:xfrm>
              <a:off x="7314015" y="5862645"/>
              <a:ext cx="798585" cy="1029371"/>
            </a:xfrm>
            <a:custGeom>
              <a:avLst/>
              <a:gdLst>
                <a:gd name="T0" fmla="*/ 6375901 w 355"/>
                <a:gd name="T1" fmla="*/ 16121864 h 400"/>
                <a:gd name="T2" fmla="*/ 6375901 w 355"/>
                <a:gd name="T3" fmla="*/ 17914073 h 400"/>
                <a:gd name="T4" fmla="*/ 6375901 w 355"/>
                <a:gd name="T5" fmla="*/ 17914073 h 400"/>
                <a:gd name="T6" fmla="*/ 6375901 w 355"/>
                <a:gd name="T7" fmla="*/ 21497154 h 400"/>
                <a:gd name="T8" fmla="*/ 4781925 w 355"/>
                <a:gd name="T9" fmla="*/ 21497154 h 400"/>
                <a:gd name="T10" fmla="*/ 4781925 w 355"/>
                <a:gd name="T11" fmla="*/ 23288031 h 400"/>
                <a:gd name="T12" fmla="*/ 4781925 w 355"/>
                <a:gd name="T13" fmla="*/ 25078903 h 400"/>
                <a:gd name="T14" fmla="*/ 4781925 w 355"/>
                <a:gd name="T15" fmla="*/ 25078903 h 400"/>
                <a:gd name="T16" fmla="*/ 3187951 w 355"/>
                <a:gd name="T17" fmla="*/ 25078903 h 400"/>
                <a:gd name="T18" fmla="*/ 3187951 w 355"/>
                <a:gd name="T19" fmla="*/ 28661984 h 400"/>
                <a:gd name="T20" fmla="*/ 3187951 w 355"/>
                <a:gd name="T21" fmla="*/ 30454193 h 400"/>
                <a:gd name="T22" fmla="*/ 3187951 w 355"/>
                <a:gd name="T23" fmla="*/ 34035937 h 400"/>
                <a:gd name="T24" fmla="*/ 3187951 w 355"/>
                <a:gd name="T25" fmla="*/ 37619018 h 400"/>
                <a:gd name="T26" fmla="*/ 3187951 w 355"/>
                <a:gd name="T27" fmla="*/ 37619018 h 400"/>
                <a:gd name="T28" fmla="*/ 3187951 w 355"/>
                <a:gd name="T29" fmla="*/ 37619018 h 400"/>
                <a:gd name="T30" fmla="*/ 3187951 w 355"/>
                <a:gd name="T31" fmla="*/ 37619018 h 400"/>
                <a:gd name="T32" fmla="*/ 3187951 w 355"/>
                <a:gd name="T33" fmla="*/ 37619018 h 400"/>
                <a:gd name="T34" fmla="*/ 3187951 w 355"/>
                <a:gd name="T35" fmla="*/ 34035937 h 400"/>
                <a:gd name="T36" fmla="*/ 3187951 w 355"/>
                <a:gd name="T37" fmla="*/ 34035937 h 400"/>
                <a:gd name="T38" fmla="*/ 3187951 w 355"/>
                <a:gd name="T39" fmla="*/ 32245065 h 400"/>
                <a:gd name="T40" fmla="*/ 3187951 w 355"/>
                <a:gd name="T41" fmla="*/ 28661984 h 400"/>
                <a:gd name="T42" fmla="*/ 3187951 w 355"/>
                <a:gd name="T43" fmla="*/ 26871112 h 400"/>
                <a:gd name="T44" fmla="*/ 3187951 w 355"/>
                <a:gd name="T45" fmla="*/ 25078903 h 400"/>
                <a:gd name="T46" fmla="*/ 3187951 w 355"/>
                <a:gd name="T47" fmla="*/ 25078903 h 400"/>
                <a:gd name="T48" fmla="*/ 3187951 w 355"/>
                <a:gd name="T49" fmla="*/ 25078903 h 400"/>
                <a:gd name="T50" fmla="*/ 3187951 w 355"/>
                <a:gd name="T51" fmla="*/ 25078903 h 400"/>
                <a:gd name="T52" fmla="*/ 3187951 w 355"/>
                <a:gd name="T53" fmla="*/ 25078903 h 400"/>
                <a:gd name="T54" fmla="*/ 3187951 w 355"/>
                <a:gd name="T55" fmla="*/ 23288031 h 400"/>
                <a:gd name="T56" fmla="*/ 3187951 w 355"/>
                <a:gd name="T57" fmla="*/ 21497154 h 400"/>
                <a:gd name="T58" fmla="*/ 3187951 w 355"/>
                <a:gd name="T59" fmla="*/ 19704945 h 400"/>
                <a:gd name="T60" fmla="*/ 3187951 w 355"/>
                <a:gd name="T61" fmla="*/ 16121864 h 400"/>
                <a:gd name="T62" fmla="*/ 3187951 w 355"/>
                <a:gd name="T63" fmla="*/ 14330992 h 400"/>
                <a:gd name="T64" fmla="*/ 3187951 w 355"/>
                <a:gd name="T65" fmla="*/ 12540120 h 400"/>
                <a:gd name="T66" fmla="*/ 3187951 w 355"/>
                <a:gd name="T67" fmla="*/ 10747908 h 400"/>
                <a:gd name="T68" fmla="*/ 3187951 w 355"/>
                <a:gd name="T69" fmla="*/ 8957036 h 400"/>
                <a:gd name="T70" fmla="*/ 3187951 w 355"/>
                <a:gd name="T71" fmla="*/ 5373954 h 400"/>
                <a:gd name="T72" fmla="*/ 3187951 w 355"/>
                <a:gd name="T73" fmla="*/ 5373954 h 400"/>
                <a:gd name="T74" fmla="*/ 3187951 w 355"/>
                <a:gd name="T75" fmla="*/ 5373954 h 400"/>
                <a:gd name="T76" fmla="*/ 3187951 w 355"/>
                <a:gd name="T77" fmla="*/ 0 h 400"/>
                <a:gd name="T78" fmla="*/ 3187951 w 355"/>
                <a:gd name="T79" fmla="*/ 5373954 h 400"/>
                <a:gd name="T80" fmla="*/ 3187951 w 355"/>
                <a:gd name="T81" fmla="*/ 5373954 h 400"/>
                <a:gd name="T82" fmla="*/ 4781925 w 355"/>
                <a:gd name="T83" fmla="*/ 5373954 h 400"/>
                <a:gd name="T84" fmla="*/ 4781925 w 355"/>
                <a:gd name="T85" fmla="*/ 0 h 400"/>
                <a:gd name="T86" fmla="*/ 4781925 w 355"/>
                <a:gd name="T87" fmla="*/ 5373954 h 400"/>
                <a:gd name="T88" fmla="*/ 6375901 w 355"/>
                <a:gd name="T89" fmla="*/ 5373954 h 400"/>
                <a:gd name="T90" fmla="*/ 6375901 w 355"/>
                <a:gd name="T91" fmla="*/ 5373954 h 400"/>
                <a:gd name="T92" fmla="*/ 6375901 w 355"/>
                <a:gd name="T93" fmla="*/ 5373954 h 400"/>
                <a:gd name="T94" fmla="*/ 4781925 w 355"/>
                <a:gd name="T95" fmla="*/ 5373954 h 400"/>
                <a:gd name="T96" fmla="*/ 4781925 w 355"/>
                <a:gd name="T97" fmla="*/ 7166165 h 400"/>
                <a:gd name="T98" fmla="*/ 6375901 w 355"/>
                <a:gd name="T99" fmla="*/ 10747908 h 400"/>
                <a:gd name="T100" fmla="*/ 6375901 w 355"/>
                <a:gd name="T101" fmla="*/ 12540120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400"/>
                <a:gd name="T155" fmla="*/ 355 w 355"/>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400">
                  <a:moveTo>
                    <a:pt x="341" y="140"/>
                  </a:moveTo>
                  <a:lnTo>
                    <a:pt x="355" y="140"/>
                  </a:lnTo>
                  <a:lnTo>
                    <a:pt x="355" y="150"/>
                  </a:lnTo>
                  <a:lnTo>
                    <a:pt x="355" y="160"/>
                  </a:lnTo>
                  <a:lnTo>
                    <a:pt x="341" y="160"/>
                  </a:lnTo>
                  <a:lnTo>
                    <a:pt x="341" y="169"/>
                  </a:lnTo>
                  <a:lnTo>
                    <a:pt x="341" y="181"/>
                  </a:lnTo>
                  <a:lnTo>
                    <a:pt x="355" y="181"/>
                  </a:lnTo>
                  <a:lnTo>
                    <a:pt x="355" y="190"/>
                  </a:lnTo>
                  <a:lnTo>
                    <a:pt x="355" y="200"/>
                  </a:lnTo>
                  <a:lnTo>
                    <a:pt x="341" y="200"/>
                  </a:lnTo>
                  <a:lnTo>
                    <a:pt x="341" y="190"/>
                  </a:lnTo>
                  <a:lnTo>
                    <a:pt x="328" y="190"/>
                  </a:lnTo>
                  <a:lnTo>
                    <a:pt x="328" y="200"/>
                  </a:lnTo>
                  <a:lnTo>
                    <a:pt x="328" y="211"/>
                  </a:lnTo>
                  <a:lnTo>
                    <a:pt x="328" y="220"/>
                  </a:lnTo>
                  <a:lnTo>
                    <a:pt x="316" y="220"/>
                  </a:lnTo>
                  <a:lnTo>
                    <a:pt x="303" y="220"/>
                  </a:lnTo>
                  <a:lnTo>
                    <a:pt x="303" y="231"/>
                  </a:lnTo>
                  <a:lnTo>
                    <a:pt x="303" y="220"/>
                  </a:lnTo>
                  <a:lnTo>
                    <a:pt x="291" y="220"/>
                  </a:lnTo>
                  <a:lnTo>
                    <a:pt x="291" y="231"/>
                  </a:lnTo>
                  <a:lnTo>
                    <a:pt x="291" y="220"/>
                  </a:lnTo>
                  <a:lnTo>
                    <a:pt x="291" y="231"/>
                  </a:lnTo>
                  <a:lnTo>
                    <a:pt x="278" y="231"/>
                  </a:lnTo>
                  <a:lnTo>
                    <a:pt x="278" y="240"/>
                  </a:lnTo>
                  <a:lnTo>
                    <a:pt x="265" y="240"/>
                  </a:lnTo>
                  <a:lnTo>
                    <a:pt x="265" y="251"/>
                  </a:lnTo>
                  <a:lnTo>
                    <a:pt x="278" y="251"/>
                  </a:lnTo>
                  <a:lnTo>
                    <a:pt x="265" y="251"/>
                  </a:lnTo>
                  <a:lnTo>
                    <a:pt x="265" y="260"/>
                  </a:lnTo>
                  <a:lnTo>
                    <a:pt x="253" y="260"/>
                  </a:lnTo>
                  <a:lnTo>
                    <a:pt x="253" y="251"/>
                  </a:lnTo>
                  <a:lnTo>
                    <a:pt x="240" y="251"/>
                  </a:lnTo>
                  <a:lnTo>
                    <a:pt x="226" y="251"/>
                  </a:lnTo>
                  <a:lnTo>
                    <a:pt x="215" y="260"/>
                  </a:lnTo>
                  <a:lnTo>
                    <a:pt x="215" y="271"/>
                  </a:lnTo>
                  <a:lnTo>
                    <a:pt x="215" y="281"/>
                  </a:lnTo>
                  <a:lnTo>
                    <a:pt x="226" y="281"/>
                  </a:lnTo>
                  <a:lnTo>
                    <a:pt x="226" y="291"/>
                  </a:lnTo>
                  <a:lnTo>
                    <a:pt x="240" y="291"/>
                  </a:lnTo>
                  <a:lnTo>
                    <a:pt x="240" y="300"/>
                  </a:lnTo>
                  <a:lnTo>
                    <a:pt x="240" y="311"/>
                  </a:lnTo>
                  <a:lnTo>
                    <a:pt x="240" y="320"/>
                  </a:lnTo>
                  <a:lnTo>
                    <a:pt x="240" y="331"/>
                  </a:lnTo>
                  <a:lnTo>
                    <a:pt x="240" y="340"/>
                  </a:lnTo>
                  <a:lnTo>
                    <a:pt x="240" y="351"/>
                  </a:lnTo>
                  <a:lnTo>
                    <a:pt x="240" y="360"/>
                  </a:lnTo>
                  <a:lnTo>
                    <a:pt x="240" y="371"/>
                  </a:lnTo>
                  <a:lnTo>
                    <a:pt x="240" y="381"/>
                  </a:lnTo>
                  <a:lnTo>
                    <a:pt x="240" y="391"/>
                  </a:lnTo>
                  <a:lnTo>
                    <a:pt x="226" y="391"/>
                  </a:lnTo>
                  <a:lnTo>
                    <a:pt x="215" y="391"/>
                  </a:lnTo>
                  <a:lnTo>
                    <a:pt x="201" y="391"/>
                  </a:lnTo>
                  <a:lnTo>
                    <a:pt x="190" y="391"/>
                  </a:lnTo>
                  <a:lnTo>
                    <a:pt x="177" y="391"/>
                  </a:lnTo>
                  <a:lnTo>
                    <a:pt x="177" y="400"/>
                  </a:lnTo>
                  <a:lnTo>
                    <a:pt x="177" y="391"/>
                  </a:lnTo>
                  <a:lnTo>
                    <a:pt x="163" y="391"/>
                  </a:lnTo>
                  <a:lnTo>
                    <a:pt x="163" y="381"/>
                  </a:lnTo>
                  <a:lnTo>
                    <a:pt x="152" y="391"/>
                  </a:lnTo>
                  <a:lnTo>
                    <a:pt x="152" y="381"/>
                  </a:lnTo>
                  <a:lnTo>
                    <a:pt x="138" y="381"/>
                  </a:lnTo>
                  <a:lnTo>
                    <a:pt x="127" y="381"/>
                  </a:lnTo>
                  <a:lnTo>
                    <a:pt x="138" y="381"/>
                  </a:lnTo>
                  <a:lnTo>
                    <a:pt x="138" y="371"/>
                  </a:lnTo>
                  <a:lnTo>
                    <a:pt x="127" y="371"/>
                  </a:lnTo>
                  <a:lnTo>
                    <a:pt x="127" y="381"/>
                  </a:lnTo>
                  <a:lnTo>
                    <a:pt x="113" y="381"/>
                  </a:lnTo>
                  <a:lnTo>
                    <a:pt x="113" y="371"/>
                  </a:lnTo>
                  <a:lnTo>
                    <a:pt x="100" y="371"/>
                  </a:lnTo>
                  <a:lnTo>
                    <a:pt x="100" y="360"/>
                  </a:lnTo>
                  <a:lnTo>
                    <a:pt x="88" y="360"/>
                  </a:lnTo>
                  <a:lnTo>
                    <a:pt x="75" y="360"/>
                  </a:lnTo>
                  <a:lnTo>
                    <a:pt x="75" y="351"/>
                  </a:lnTo>
                  <a:lnTo>
                    <a:pt x="64" y="351"/>
                  </a:lnTo>
                  <a:lnTo>
                    <a:pt x="64" y="340"/>
                  </a:lnTo>
                  <a:lnTo>
                    <a:pt x="75" y="340"/>
                  </a:lnTo>
                  <a:lnTo>
                    <a:pt x="64" y="340"/>
                  </a:lnTo>
                  <a:lnTo>
                    <a:pt x="64" y="331"/>
                  </a:lnTo>
                  <a:lnTo>
                    <a:pt x="75" y="331"/>
                  </a:lnTo>
                  <a:lnTo>
                    <a:pt x="75" y="320"/>
                  </a:lnTo>
                  <a:lnTo>
                    <a:pt x="75" y="311"/>
                  </a:lnTo>
                  <a:lnTo>
                    <a:pt x="75" y="300"/>
                  </a:lnTo>
                  <a:lnTo>
                    <a:pt x="75" y="291"/>
                  </a:lnTo>
                  <a:lnTo>
                    <a:pt x="75" y="281"/>
                  </a:lnTo>
                  <a:lnTo>
                    <a:pt x="88" y="281"/>
                  </a:lnTo>
                  <a:lnTo>
                    <a:pt x="88" y="271"/>
                  </a:lnTo>
                  <a:lnTo>
                    <a:pt x="75" y="271"/>
                  </a:lnTo>
                  <a:lnTo>
                    <a:pt x="75" y="260"/>
                  </a:lnTo>
                  <a:lnTo>
                    <a:pt x="75" y="251"/>
                  </a:lnTo>
                  <a:lnTo>
                    <a:pt x="75" y="260"/>
                  </a:lnTo>
                  <a:lnTo>
                    <a:pt x="64" y="260"/>
                  </a:lnTo>
                  <a:lnTo>
                    <a:pt x="50" y="260"/>
                  </a:lnTo>
                  <a:lnTo>
                    <a:pt x="50" y="271"/>
                  </a:lnTo>
                  <a:lnTo>
                    <a:pt x="50" y="260"/>
                  </a:lnTo>
                  <a:lnTo>
                    <a:pt x="50" y="271"/>
                  </a:lnTo>
                  <a:lnTo>
                    <a:pt x="37" y="271"/>
                  </a:lnTo>
                  <a:lnTo>
                    <a:pt x="25" y="271"/>
                  </a:lnTo>
                  <a:lnTo>
                    <a:pt x="25" y="260"/>
                  </a:lnTo>
                  <a:lnTo>
                    <a:pt x="25" y="271"/>
                  </a:lnTo>
                  <a:lnTo>
                    <a:pt x="25" y="260"/>
                  </a:lnTo>
                  <a:lnTo>
                    <a:pt x="12" y="271"/>
                  </a:lnTo>
                  <a:lnTo>
                    <a:pt x="12" y="260"/>
                  </a:lnTo>
                  <a:lnTo>
                    <a:pt x="0" y="260"/>
                  </a:lnTo>
                  <a:lnTo>
                    <a:pt x="12" y="260"/>
                  </a:lnTo>
                  <a:lnTo>
                    <a:pt x="12" y="251"/>
                  </a:lnTo>
                  <a:lnTo>
                    <a:pt x="25" y="251"/>
                  </a:lnTo>
                  <a:lnTo>
                    <a:pt x="25" y="240"/>
                  </a:lnTo>
                  <a:lnTo>
                    <a:pt x="25" y="231"/>
                  </a:lnTo>
                  <a:lnTo>
                    <a:pt x="37" y="231"/>
                  </a:lnTo>
                  <a:lnTo>
                    <a:pt x="25" y="231"/>
                  </a:lnTo>
                  <a:lnTo>
                    <a:pt x="25" y="220"/>
                  </a:lnTo>
                  <a:lnTo>
                    <a:pt x="37" y="220"/>
                  </a:lnTo>
                  <a:lnTo>
                    <a:pt x="25" y="220"/>
                  </a:lnTo>
                  <a:lnTo>
                    <a:pt x="37" y="220"/>
                  </a:lnTo>
                  <a:lnTo>
                    <a:pt x="25" y="220"/>
                  </a:lnTo>
                  <a:lnTo>
                    <a:pt x="25" y="211"/>
                  </a:lnTo>
                  <a:lnTo>
                    <a:pt x="25" y="200"/>
                  </a:lnTo>
                  <a:lnTo>
                    <a:pt x="37" y="200"/>
                  </a:lnTo>
                  <a:lnTo>
                    <a:pt x="50" y="200"/>
                  </a:lnTo>
                  <a:lnTo>
                    <a:pt x="50" y="190"/>
                  </a:lnTo>
                  <a:lnTo>
                    <a:pt x="50" y="181"/>
                  </a:lnTo>
                  <a:lnTo>
                    <a:pt x="50" y="169"/>
                  </a:lnTo>
                  <a:lnTo>
                    <a:pt x="50" y="160"/>
                  </a:lnTo>
                  <a:lnTo>
                    <a:pt x="64" y="160"/>
                  </a:lnTo>
                  <a:lnTo>
                    <a:pt x="75" y="150"/>
                  </a:lnTo>
                  <a:lnTo>
                    <a:pt x="64" y="140"/>
                  </a:lnTo>
                  <a:lnTo>
                    <a:pt x="64" y="129"/>
                  </a:lnTo>
                  <a:lnTo>
                    <a:pt x="64" y="120"/>
                  </a:lnTo>
                  <a:lnTo>
                    <a:pt x="75" y="120"/>
                  </a:lnTo>
                  <a:lnTo>
                    <a:pt x="75" y="129"/>
                  </a:lnTo>
                  <a:lnTo>
                    <a:pt x="88" y="129"/>
                  </a:lnTo>
                  <a:lnTo>
                    <a:pt x="88" y="120"/>
                  </a:lnTo>
                  <a:lnTo>
                    <a:pt x="100" y="120"/>
                  </a:lnTo>
                  <a:lnTo>
                    <a:pt x="100" y="110"/>
                  </a:lnTo>
                  <a:lnTo>
                    <a:pt x="100" y="100"/>
                  </a:lnTo>
                  <a:lnTo>
                    <a:pt x="113" y="100"/>
                  </a:lnTo>
                  <a:lnTo>
                    <a:pt x="113" y="90"/>
                  </a:lnTo>
                  <a:lnTo>
                    <a:pt x="127" y="90"/>
                  </a:lnTo>
                  <a:lnTo>
                    <a:pt x="138" y="90"/>
                  </a:lnTo>
                  <a:lnTo>
                    <a:pt x="138" y="81"/>
                  </a:lnTo>
                  <a:lnTo>
                    <a:pt x="138" y="69"/>
                  </a:lnTo>
                  <a:lnTo>
                    <a:pt x="152" y="69"/>
                  </a:lnTo>
                  <a:lnTo>
                    <a:pt x="152" y="81"/>
                  </a:lnTo>
                  <a:lnTo>
                    <a:pt x="163" y="81"/>
                  </a:lnTo>
                  <a:lnTo>
                    <a:pt x="163" y="69"/>
                  </a:lnTo>
                  <a:lnTo>
                    <a:pt x="163" y="60"/>
                  </a:lnTo>
                  <a:lnTo>
                    <a:pt x="163" y="50"/>
                  </a:lnTo>
                  <a:lnTo>
                    <a:pt x="177" y="50"/>
                  </a:lnTo>
                  <a:lnTo>
                    <a:pt x="177" y="40"/>
                  </a:lnTo>
                  <a:lnTo>
                    <a:pt x="177" y="29"/>
                  </a:lnTo>
                  <a:lnTo>
                    <a:pt x="177" y="20"/>
                  </a:lnTo>
                  <a:lnTo>
                    <a:pt x="163" y="10"/>
                  </a:lnTo>
                  <a:lnTo>
                    <a:pt x="177" y="10"/>
                  </a:lnTo>
                  <a:lnTo>
                    <a:pt x="177" y="0"/>
                  </a:lnTo>
                  <a:lnTo>
                    <a:pt x="177" y="10"/>
                  </a:lnTo>
                  <a:lnTo>
                    <a:pt x="190" y="10"/>
                  </a:lnTo>
                  <a:lnTo>
                    <a:pt x="201" y="10"/>
                  </a:lnTo>
                  <a:lnTo>
                    <a:pt x="215" y="10"/>
                  </a:lnTo>
                  <a:lnTo>
                    <a:pt x="215" y="20"/>
                  </a:lnTo>
                  <a:lnTo>
                    <a:pt x="215" y="10"/>
                  </a:lnTo>
                  <a:lnTo>
                    <a:pt x="215" y="20"/>
                  </a:lnTo>
                  <a:lnTo>
                    <a:pt x="226" y="20"/>
                  </a:lnTo>
                  <a:lnTo>
                    <a:pt x="240" y="20"/>
                  </a:lnTo>
                  <a:lnTo>
                    <a:pt x="240" y="10"/>
                  </a:lnTo>
                  <a:lnTo>
                    <a:pt x="253" y="10"/>
                  </a:lnTo>
                  <a:lnTo>
                    <a:pt x="253" y="20"/>
                  </a:lnTo>
                  <a:lnTo>
                    <a:pt x="253" y="10"/>
                  </a:lnTo>
                  <a:lnTo>
                    <a:pt x="265" y="10"/>
                  </a:lnTo>
                  <a:lnTo>
                    <a:pt x="265" y="0"/>
                  </a:lnTo>
                  <a:lnTo>
                    <a:pt x="278" y="0"/>
                  </a:lnTo>
                  <a:lnTo>
                    <a:pt x="278" y="10"/>
                  </a:lnTo>
                  <a:lnTo>
                    <a:pt x="278" y="0"/>
                  </a:lnTo>
                  <a:lnTo>
                    <a:pt x="291" y="0"/>
                  </a:lnTo>
                  <a:lnTo>
                    <a:pt x="291" y="10"/>
                  </a:lnTo>
                  <a:lnTo>
                    <a:pt x="303" y="10"/>
                  </a:lnTo>
                  <a:lnTo>
                    <a:pt x="316" y="10"/>
                  </a:lnTo>
                  <a:lnTo>
                    <a:pt x="316" y="20"/>
                  </a:lnTo>
                  <a:lnTo>
                    <a:pt x="328" y="20"/>
                  </a:lnTo>
                  <a:lnTo>
                    <a:pt x="328" y="29"/>
                  </a:lnTo>
                  <a:lnTo>
                    <a:pt x="328" y="20"/>
                  </a:lnTo>
                  <a:lnTo>
                    <a:pt x="328" y="29"/>
                  </a:lnTo>
                  <a:lnTo>
                    <a:pt x="341" y="29"/>
                  </a:lnTo>
                  <a:lnTo>
                    <a:pt x="341" y="40"/>
                  </a:lnTo>
                  <a:lnTo>
                    <a:pt x="328" y="40"/>
                  </a:lnTo>
                  <a:lnTo>
                    <a:pt x="328" y="50"/>
                  </a:lnTo>
                  <a:lnTo>
                    <a:pt x="328" y="60"/>
                  </a:lnTo>
                  <a:lnTo>
                    <a:pt x="316" y="60"/>
                  </a:lnTo>
                  <a:lnTo>
                    <a:pt x="316" y="50"/>
                  </a:lnTo>
                  <a:lnTo>
                    <a:pt x="316" y="60"/>
                  </a:lnTo>
                  <a:lnTo>
                    <a:pt x="303" y="60"/>
                  </a:lnTo>
                  <a:lnTo>
                    <a:pt x="291" y="60"/>
                  </a:lnTo>
                  <a:lnTo>
                    <a:pt x="291" y="69"/>
                  </a:lnTo>
                  <a:lnTo>
                    <a:pt x="291" y="81"/>
                  </a:lnTo>
                  <a:lnTo>
                    <a:pt x="303" y="81"/>
                  </a:lnTo>
                  <a:lnTo>
                    <a:pt x="303" y="90"/>
                  </a:lnTo>
                  <a:lnTo>
                    <a:pt x="316" y="90"/>
                  </a:lnTo>
                  <a:lnTo>
                    <a:pt x="328" y="90"/>
                  </a:lnTo>
                  <a:lnTo>
                    <a:pt x="328" y="100"/>
                  </a:lnTo>
                  <a:lnTo>
                    <a:pt x="328" y="110"/>
                  </a:lnTo>
                  <a:lnTo>
                    <a:pt x="341" y="110"/>
                  </a:lnTo>
                  <a:lnTo>
                    <a:pt x="341" y="120"/>
                  </a:lnTo>
                  <a:lnTo>
                    <a:pt x="341" y="129"/>
                  </a:lnTo>
                  <a:lnTo>
                    <a:pt x="341" y="140"/>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2" name="Freeform 18">
              <a:extLst>
                <a:ext uri="{FF2B5EF4-FFF2-40B4-BE49-F238E27FC236}">
                  <a16:creationId xmlns:a16="http://schemas.microsoft.com/office/drawing/2014/main" id="{84B45656-D13A-4122-B586-EF5E719A55F2}"/>
                </a:ext>
              </a:extLst>
            </p:cNvPr>
            <p:cNvSpPr>
              <a:spLocks noEditPoints="1"/>
            </p:cNvSpPr>
            <p:nvPr/>
          </p:nvSpPr>
          <p:spPr bwMode="auto">
            <a:xfrm>
              <a:off x="6541191" y="4109257"/>
              <a:ext cx="1454054" cy="1041960"/>
            </a:xfrm>
            <a:custGeom>
              <a:avLst/>
              <a:gdLst>
                <a:gd name="T0" fmla="*/ 1156842 w 756"/>
                <a:gd name="T1" fmla="*/ 1305379 h 474"/>
                <a:gd name="T2" fmla="*/ 1156842 w 756"/>
                <a:gd name="T3" fmla="*/ 1305379 h 474"/>
                <a:gd name="T4" fmla="*/ 1156842 w 756"/>
                <a:gd name="T5" fmla="*/ 1305379 h 474"/>
                <a:gd name="T6" fmla="*/ 1156842 w 756"/>
                <a:gd name="T7" fmla="*/ 1305379 h 474"/>
                <a:gd name="T8" fmla="*/ 1156842 w 756"/>
                <a:gd name="T9" fmla="*/ 1305379 h 474"/>
                <a:gd name="T10" fmla="*/ 0 w 756"/>
                <a:gd name="T11" fmla="*/ 1305379 h 474"/>
                <a:gd name="T12" fmla="*/ 1156842 w 756"/>
                <a:gd name="T13" fmla="*/ 1305379 h 474"/>
                <a:gd name="T14" fmla="*/ 1156842 w 756"/>
                <a:gd name="T15" fmla="*/ 1305379 h 474"/>
                <a:gd name="T16" fmla="*/ 1156842 w 756"/>
                <a:gd name="T17" fmla="*/ 1305379 h 474"/>
                <a:gd name="T18" fmla="*/ 1156842 w 756"/>
                <a:gd name="T19" fmla="*/ 1305379 h 474"/>
                <a:gd name="T20" fmla="*/ 1156842 w 756"/>
                <a:gd name="T21" fmla="*/ 1305379 h 474"/>
                <a:gd name="T22" fmla="*/ 1156842 w 756"/>
                <a:gd name="T23" fmla="*/ 1305379 h 474"/>
                <a:gd name="T24" fmla="*/ 1156842 w 756"/>
                <a:gd name="T25" fmla="*/ 1305379 h 474"/>
                <a:gd name="T26" fmla="*/ 1156842 w 756"/>
                <a:gd name="T27" fmla="*/ 1305379 h 474"/>
                <a:gd name="T28" fmla="*/ 1156842 w 756"/>
                <a:gd name="T29" fmla="*/ 1305379 h 474"/>
                <a:gd name="T30" fmla="*/ 1156842 w 756"/>
                <a:gd name="T31" fmla="*/ 1305379 h 474"/>
                <a:gd name="T32" fmla="*/ 1156842 w 756"/>
                <a:gd name="T33" fmla="*/ 1305379 h 474"/>
                <a:gd name="T34" fmla="*/ 1156842 w 756"/>
                <a:gd name="T35" fmla="*/ 1305379 h 474"/>
                <a:gd name="T36" fmla="*/ 1156842 w 756"/>
                <a:gd name="T37" fmla="*/ 0 h 474"/>
                <a:gd name="T38" fmla="*/ 1156842 w 756"/>
                <a:gd name="T39" fmla="*/ 1305379 h 474"/>
                <a:gd name="T40" fmla="*/ 1156842 w 756"/>
                <a:gd name="T41" fmla="*/ 1305379 h 474"/>
                <a:gd name="T42" fmla="*/ 1156842 w 756"/>
                <a:gd name="T43" fmla="*/ 1305379 h 474"/>
                <a:gd name="T44" fmla="*/ 1156842 w 756"/>
                <a:gd name="T45" fmla="*/ 1305379 h 474"/>
                <a:gd name="T46" fmla="*/ 1156842 w 756"/>
                <a:gd name="T47" fmla="*/ 1305379 h 474"/>
                <a:gd name="T48" fmla="*/ 1156842 w 756"/>
                <a:gd name="T49" fmla="*/ 1305379 h 474"/>
                <a:gd name="T50" fmla="*/ 1156842 w 756"/>
                <a:gd name="T51" fmla="*/ 1305379 h 474"/>
                <a:gd name="T52" fmla="*/ 1156842 w 756"/>
                <a:gd name="T53" fmla="*/ 1305379 h 474"/>
                <a:gd name="T54" fmla="*/ 1156842 w 756"/>
                <a:gd name="T55" fmla="*/ 1305379 h 474"/>
                <a:gd name="T56" fmla="*/ 1156842 w 756"/>
                <a:gd name="T57" fmla="*/ 1305379 h 474"/>
                <a:gd name="T58" fmla="*/ 1156842 w 756"/>
                <a:gd name="T59" fmla="*/ 1305379 h 474"/>
                <a:gd name="T60" fmla="*/ 1156842 w 756"/>
                <a:gd name="T61" fmla="*/ 1305379 h 474"/>
                <a:gd name="T62" fmla="*/ 1156842 w 756"/>
                <a:gd name="T63" fmla="*/ 1305379 h 474"/>
                <a:gd name="T64" fmla="*/ 1156842 w 756"/>
                <a:gd name="T65" fmla="*/ 1305379 h 474"/>
                <a:gd name="T66" fmla="*/ 1156842 w 756"/>
                <a:gd name="T67" fmla="*/ 1305379 h 474"/>
                <a:gd name="T68" fmla="*/ 1156842 w 756"/>
                <a:gd name="T69" fmla="*/ 1305379 h 474"/>
                <a:gd name="T70" fmla="*/ 1156842 w 756"/>
                <a:gd name="T71" fmla="*/ 1305379 h 474"/>
                <a:gd name="T72" fmla="*/ 1156842 w 756"/>
                <a:gd name="T73" fmla="*/ 1305379 h 474"/>
                <a:gd name="T74" fmla="*/ 1156842 w 756"/>
                <a:gd name="T75" fmla="*/ 1305379 h 474"/>
                <a:gd name="T76" fmla="*/ 1156842 w 756"/>
                <a:gd name="T77" fmla="*/ 1305379 h 474"/>
                <a:gd name="T78" fmla="*/ 1156842 w 756"/>
                <a:gd name="T79" fmla="*/ 1305379 h 474"/>
                <a:gd name="T80" fmla="*/ 1156842 w 756"/>
                <a:gd name="T81" fmla="*/ 1305379 h 474"/>
                <a:gd name="T82" fmla="*/ 1156842 w 756"/>
                <a:gd name="T83" fmla="*/ 1305379 h 474"/>
                <a:gd name="T84" fmla="*/ 1156842 w 756"/>
                <a:gd name="T85" fmla="*/ 1305379 h 474"/>
                <a:gd name="T86" fmla="*/ 1156842 w 756"/>
                <a:gd name="T87" fmla="*/ 1305379 h 474"/>
                <a:gd name="T88" fmla="*/ 1156842 w 756"/>
                <a:gd name="T89" fmla="*/ 1305379 h 474"/>
                <a:gd name="T90" fmla="*/ 1156842 w 756"/>
                <a:gd name="T91" fmla="*/ 1305379 h 474"/>
                <a:gd name="T92" fmla="*/ 1156842 w 756"/>
                <a:gd name="T93" fmla="*/ 1305379 h 474"/>
                <a:gd name="T94" fmla="*/ 1156842 w 756"/>
                <a:gd name="T95" fmla="*/ 1305379 h 474"/>
                <a:gd name="T96" fmla="*/ 1156842 w 756"/>
                <a:gd name="T97" fmla="*/ 1305379 h 474"/>
                <a:gd name="T98" fmla="*/ 1156842 w 756"/>
                <a:gd name="T99" fmla="*/ 1305379 h 474"/>
                <a:gd name="T100" fmla="*/ 1156842 w 756"/>
                <a:gd name="T101" fmla="*/ 1305379 h 474"/>
                <a:gd name="T102" fmla="*/ 1156842 w 756"/>
                <a:gd name="T103" fmla="*/ 1305379 h 474"/>
                <a:gd name="T104" fmla="*/ 1156842 w 756"/>
                <a:gd name="T105" fmla="*/ 1305379 h 474"/>
                <a:gd name="T106" fmla="*/ 1156842 w 756"/>
                <a:gd name="T107" fmla="*/ 1305379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6"/>
                <a:gd name="T163" fmla="*/ 0 h 474"/>
                <a:gd name="T164" fmla="*/ 756 w 75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6" h="474">
                  <a:moveTo>
                    <a:pt x="119" y="202"/>
                  </a:moveTo>
                  <a:lnTo>
                    <a:pt x="134" y="202"/>
                  </a:lnTo>
                  <a:lnTo>
                    <a:pt x="134" y="214"/>
                  </a:lnTo>
                  <a:lnTo>
                    <a:pt x="134" y="225"/>
                  </a:lnTo>
                  <a:lnTo>
                    <a:pt x="148" y="225"/>
                  </a:lnTo>
                  <a:lnTo>
                    <a:pt x="148" y="214"/>
                  </a:lnTo>
                  <a:lnTo>
                    <a:pt x="148" y="202"/>
                  </a:lnTo>
                  <a:lnTo>
                    <a:pt x="164" y="202"/>
                  </a:lnTo>
                  <a:lnTo>
                    <a:pt x="148" y="202"/>
                  </a:lnTo>
                  <a:lnTo>
                    <a:pt x="148" y="191"/>
                  </a:lnTo>
                  <a:lnTo>
                    <a:pt x="148" y="178"/>
                  </a:lnTo>
                  <a:lnTo>
                    <a:pt x="134" y="178"/>
                  </a:lnTo>
                  <a:lnTo>
                    <a:pt x="119" y="178"/>
                  </a:lnTo>
                  <a:lnTo>
                    <a:pt x="119" y="167"/>
                  </a:lnTo>
                  <a:lnTo>
                    <a:pt x="103" y="167"/>
                  </a:lnTo>
                  <a:lnTo>
                    <a:pt x="90" y="167"/>
                  </a:lnTo>
                  <a:lnTo>
                    <a:pt x="90" y="154"/>
                  </a:lnTo>
                  <a:lnTo>
                    <a:pt x="74" y="154"/>
                  </a:lnTo>
                  <a:lnTo>
                    <a:pt x="74" y="143"/>
                  </a:lnTo>
                  <a:lnTo>
                    <a:pt x="58" y="143"/>
                  </a:lnTo>
                  <a:lnTo>
                    <a:pt x="45" y="143"/>
                  </a:lnTo>
                  <a:lnTo>
                    <a:pt x="58" y="143"/>
                  </a:lnTo>
                  <a:lnTo>
                    <a:pt x="45" y="143"/>
                  </a:lnTo>
                  <a:lnTo>
                    <a:pt x="45" y="131"/>
                  </a:lnTo>
                  <a:lnTo>
                    <a:pt x="45" y="143"/>
                  </a:lnTo>
                  <a:lnTo>
                    <a:pt x="45" y="131"/>
                  </a:lnTo>
                  <a:lnTo>
                    <a:pt x="29" y="131"/>
                  </a:lnTo>
                  <a:lnTo>
                    <a:pt x="29" y="120"/>
                  </a:lnTo>
                  <a:lnTo>
                    <a:pt x="29" y="107"/>
                  </a:lnTo>
                  <a:lnTo>
                    <a:pt x="29" y="96"/>
                  </a:lnTo>
                  <a:lnTo>
                    <a:pt x="16" y="96"/>
                  </a:lnTo>
                  <a:lnTo>
                    <a:pt x="16" y="83"/>
                  </a:lnTo>
                  <a:lnTo>
                    <a:pt x="16" y="72"/>
                  </a:lnTo>
                  <a:lnTo>
                    <a:pt x="0" y="72"/>
                  </a:lnTo>
                  <a:lnTo>
                    <a:pt x="0" y="60"/>
                  </a:lnTo>
                  <a:lnTo>
                    <a:pt x="0" y="49"/>
                  </a:lnTo>
                  <a:lnTo>
                    <a:pt x="0" y="36"/>
                  </a:lnTo>
                  <a:lnTo>
                    <a:pt x="16" y="36"/>
                  </a:lnTo>
                  <a:lnTo>
                    <a:pt x="29" y="36"/>
                  </a:lnTo>
                  <a:lnTo>
                    <a:pt x="45" y="36"/>
                  </a:lnTo>
                  <a:lnTo>
                    <a:pt x="45" y="25"/>
                  </a:lnTo>
                  <a:lnTo>
                    <a:pt x="45" y="36"/>
                  </a:lnTo>
                  <a:lnTo>
                    <a:pt x="58" y="36"/>
                  </a:lnTo>
                  <a:lnTo>
                    <a:pt x="58" y="49"/>
                  </a:lnTo>
                  <a:lnTo>
                    <a:pt x="74" y="49"/>
                  </a:lnTo>
                  <a:lnTo>
                    <a:pt x="90" y="49"/>
                  </a:lnTo>
                  <a:lnTo>
                    <a:pt x="103" y="49"/>
                  </a:lnTo>
                  <a:lnTo>
                    <a:pt x="103" y="60"/>
                  </a:lnTo>
                  <a:lnTo>
                    <a:pt x="103" y="49"/>
                  </a:lnTo>
                  <a:lnTo>
                    <a:pt x="103" y="60"/>
                  </a:lnTo>
                  <a:lnTo>
                    <a:pt x="103" y="49"/>
                  </a:lnTo>
                  <a:lnTo>
                    <a:pt x="119" y="49"/>
                  </a:lnTo>
                  <a:lnTo>
                    <a:pt x="134" y="49"/>
                  </a:lnTo>
                  <a:lnTo>
                    <a:pt x="134" y="36"/>
                  </a:lnTo>
                  <a:lnTo>
                    <a:pt x="134" y="49"/>
                  </a:lnTo>
                  <a:lnTo>
                    <a:pt x="148" y="49"/>
                  </a:lnTo>
                  <a:lnTo>
                    <a:pt x="164" y="49"/>
                  </a:lnTo>
                  <a:lnTo>
                    <a:pt x="177" y="49"/>
                  </a:lnTo>
                  <a:lnTo>
                    <a:pt x="177" y="36"/>
                  </a:lnTo>
                  <a:lnTo>
                    <a:pt x="193" y="49"/>
                  </a:lnTo>
                  <a:lnTo>
                    <a:pt x="193" y="36"/>
                  </a:lnTo>
                  <a:lnTo>
                    <a:pt x="193" y="49"/>
                  </a:lnTo>
                  <a:lnTo>
                    <a:pt x="193" y="36"/>
                  </a:lnTo>
                  <a:lnTo>
                    <a:pt x="208" y="36"/>
                  </a:lnTo>
                  <a:lnTo>
                    <a:pt x="208" y="49"/>
                  </a:lnTo>
                  <a:lnTo>
                    <a:pt x="222" y="49"/>
                  </a:lnTo>
                  <a:lnTo>
                    <a:pt x="222" y="60"/>
                  </a:lnTo>
                  <a:lnTo>
                    <a:pt x="208" y="60"/>
                  </a:lnTo>
                  <a:lnTo>
                    <a:pt x="222" y="60"/>
                  </a:lnTo>
                  <a:lnTo>
                    <a:pt x="208" y="60"/>
                  </a:lnTo>
                  <a:lnTo>
                    <a:pt x="222" y="60"/>
                  </a:lnTo>
                  <a:lnTo>
                    <a:pt x="222" y="49"/>
                  </a:lnTo>
                  <a:lnTo>
                    <a:pt x="238" y="49"/>
                  </a:lnTo>
                  <a:lnTo>
                    <a:pt x="238" y="36"/>
                  </a:lnTo>
                  <a:lnTo>
                    <a:pt x="238" y="25"/>
                  </a:lnTo>
                  <a:lnTo>
                    <a:pt x="251" y="25"/>
                  </a:lnTo>
                  <a:lnTo>
                    <a:pt x="267" y="25"/>
                  </a:lnTo>
                  <a:lnTo>
                    <a:pt x="267" y="36"/>
                  </a:lnTo>
                  <a:lnTo>
                    <a:pt x="267" y="49"/>
                  </a:lnTo>
                  <a:lnTo>
                    <a:pt x="267" y="60"/>
                  </a:lnTo>
                  <a:lnTo>
                    <a:pt x="283" y="60"/>
                  </a:lnTo>
                  <a:lnTo>
                    <a:pt x="283" y="72"/>
                  </a:lnTo>
                  <a:lnTo>
                    <a:pt x="283" y="83"/>
                  </a:lnTo>
                  <a:lnTo>
                    <a:pt x="283" y="96"/>
                  </a:lnTo>
                  <a:lnTo>
                    <a:pt x="296" y="96"/>
                  </a:lnTo>
                  <a:lnTo>
                    <a:pt x="283" y="96"/>
                  </a:lnTo>
                  <a:lnTo>
                    <a:pt x="296" y="96"/>
                  </a:lnTo>
                  <a:lnTo>
                    <a:pt x="283" y="96"/>
                  </a:lnTo>
                  <a:lnTo>
                    <a:pt x="296" y="96"/>
                  </a:lnTo>
                  <a:lnTo>
                    <a:pt x="283" y="107"/>
                  </a:lnTo>
                  <a:lnTo>
                    <a:pt x="296" y="107"/>
                  </a:lnTo>
                  <a:lnTo>
                    <a:pt x="296" y="96"/>
                  </a:lnTo>
                  <a:lnTo>
                    <a:pt x="312" y="96"/>
                  </a:lnTo>
                  <a:lnTo>
                    <a:pt x="312" y="83"/>
                  </a:lnTo>
                  <a:lnTo>
                    <a:pt x="312" y="96"/>
                  </a:lnTo>
                  <a:lnTo>
                    <a:pt x="312" y="83"/>
                  </a:lnTo>
                  <a:lnTo>
                    <a:pt x="312" y="72"/>
                  </a:lnTo>
                  <a:lnTo>
                    <a:pt x="325" y="72"/>
                  </a:lnTo>
                  <a:lnTo>
                    <a:pt x="312" y="72"/>
                  </a:lnTo>
                  <a:lnTo>
                    <a:pt x="325" y="60"/>
                  </a:lnTo>
                  <a:lnTo>
                    <a:pt x="312" y="60"/>
                  </a:lnTo>
                  <a:lnTo>
                    <a:pt x="325" y="60"/>
                  </a:lnTo>
                  <a:lnTo>
                    <a:pt x="312" y="60"/>
                  </a:lnTo>
                  <a:lnTo>
                    <a:pt x="325" y="60"/>
                  </a:lnTo>
                  <a:lnTo>
                    <a:pt x="312" y="60"/>
                  </a:lnTo>
                  <a:lnTo>
                    <a:pt x="312" y="49"/>
                  </a:lnTo>
                  <a:lnTo>
                    <a:pt x="312" y="36"/>
                  </a:lnTo>
                  <a:lnTo>
                    <a:pt x="325" y="36"/>
                  </a:lnTo>
                  <a:lnTo>
                    <a:pt x="325" y="25"/>
                  </a:lnTo>
                  <a:lnTo>
                    <a:pt x="325" y="13"/>
                  </a:lnTo>
                  <a:lnTo>
                    <a:pt x="312" y="13"/>
                  </a:lnTo>
                  <a:lnTo>
                    <a:pt x="325" y="13"/>
                  </a:lnTo>
                  <a:lnTo>
                    <a:pt x="325" y="0"/>
                  </a:lnTo>
                  <a:lnTo>
                    <a:pt x="341" y="0"/>
                  </a:lnTo>
                  <a:lnTo>
                    <a:pt x="357" y="0"/>
                  </a:lnTo>
                  <a:lnTo>
                    <a:pt x="357" y="13"/>
                  </a:lnTo>
                  <a:lnTo>
                    <a:pt x="370" y="13"/>
                  </a:lnTo>
                  <a:lnTo>
                    <a:pt x="370" y="25"/>
                  </a:lnTo>
                  <a:lnTo>
                    <a:pt x="357" y="25"/>
                  </a:lnTo>
                  <a:lnTo>
                    <a:pt x="357" y="36"/>
                  </a:lnTo>
                  <a:lnTo>
                    <a:pt x="370" y="36"/>
                  </a:lnTo>
                  <a:lnTo>
                    <a:pt x="357" y="36"/>
                  </a:lnTo>
                  <a:lnTo>
                    <a:pt x="357" y="49"/>
                  </a:lnTo>
                  <a:lnTo>
                    <a:pt x="357" y="60"/>
                  </a:lnTo>
                  <a:lnTo>
                    <a:pt x="357" y="72"/>
                  </a:lnTo>
                  <a:lnTo>
                    <a:pt x="357" y="83"/>
                  </a:lnTo>
                  <a:lnTo>
                    <a:pt x="370" y="83"/>
                  </a:lnTo>
                  <a:lnTo>
                    <a:pt x="370" y="96"/>
                  </a:lnTo>
                  <a:lnTo>
                    <a:pt x="370" y="107"/>
                  </a:lnTo>
                  <a:lnTo>
                    <a:pt x="370" y="120"/>
                  </a:lnTo>
                  <a:lnTo>
                    <a:pt x="370" y="131"/>
                  </a:lnTo>
                  <a:lnTo>
                    <a:pt x="386" y="131"/>
                  </a:lnTo>
                  <a:lnTo>
                    <a:pt x="386" y="143"/>
                  </a:lnTo>
                  <a:lnTo>
                    <a:pt x="386" y="154"/>
                  </a:lnTo>
                  <a:lnTo>
                    <a:pt x="401" y="154"/>
                  </a:lnTo>
                  <a:lnTo>
                    <a:pt x="401" y="167"/>
                  </a:lnTo>
                  <a:lnTo>
                    <a:pt x="401" y="178"/>
                  </a:lnTo>
                  <a:lnTo>
                    <a:pt x="415" y="191"/>
                  </a:lnTo>
                  <a:lnTo>
                    <a:pt x="431" y="191"/>
                  </a:lnTo>
                  <a:lnTo>
                    <a:pt x="431" y="202"/>
                  </a:lnTo>
                  <a:lnTo>
                    <a:pt x="431" y="214"/>
                  </a:lnTo>
                  <a:lnTo>
                    <a:pt x="444" y="214"/>
                  </a:lnTo>
                  <a:lnTo>
                    <a:pt x="444" y="225"/>
                  </a:lnTo>
                  <a:lnTo>
                    <a:pt x="444" y="238"/>
                  </a:lnTo>
                  <a:lnTo>
                    <a:pt x="460" y="238"/>
                  </a:lnTo>
                  <a:lnTo>
                    <a:pt x="475" y="238"/>
                  </a:lnTo>
                  <a:lnTo>
                    <a:pt x="489" y="225"/>
                  </a:lnTo>
                  <a:lnTo>
                    <a:pt x="505" y="225"/>
                  </a:lnTo>
                  <a:lnTo>
                    <a:pt x="505" y="214"/>
                  </a:lnTo>
                  <a:lnTo>
                    <a:pt x="518" y="214"/>
                  </a:lnTo>
                  <a:lnTo>
                    <a:pt x="534" y="214"/>
                  </a:lnTo>
                  <a:lnTo>
                    <a:pt x="549" y="214"/>
                  </a:lnTo>
                  <a:lnTo>
                    <a:pt x="549" y="202"/>
                  </a:lnTo>
                  <a:lnTo>
                    <a:pt x="563" y="202"/>
                  </a:lnTo>
                  <a:lnTo>
                    <a:pt x="563" y="191"/>
                  </a:lnTo>
                  <a:lnTo>
                    <a:pt x="563" y="178"/>
                  </a:lnTo>
                  <a:lnTo>
                    <a:pt x="579" y="178"/>
                  </a:lnTo>
                  <a:lnTo>
                    <a:pt x="579" y="167"/>
                  </a:lnTo>
                  <a:lnTo>
                    <a:pt x="579" y="154"/>
                  </a:lnTo>
                  <a:lnTo>
                    <a:pt x="579" y="143"/>
                  </a:lnTo>
                  <a:lnTo>
                    <a:pt x="592" y="143"/>
                  </a:lnTo>
                  <a:lnTo>
                    <a:pt x="592" y="131"/>
                  </a:lnTo>
                  <a:lnTo>
                    <a:pt x="608" y="131"/>
                  </a:lnTo>
                  <a:lnTo>
                    <a:pt x="624" y="131"/>
                  </a:lnTo>
                  <a:lnTo>
                    <a:pt x="637" y="131"/>
                  </a:lnTo>
                  <a:lnTo>
                    <a:pt x="637" y="120"/>
                  </a:lnTo>
                  <a:lnTo>
                    <a:pt x="653" y="120"/>
                  </a:lnTo>
                  <a:lnTo>
                    <a:pt x="653" y="107"/>
                  </a:lnTo>
                  <a:lnTo>
                    <a:pt x="653" y="96"/>
                  </a:lnTo>
                  <a:lnTo>
                    <a:pt x="666" y="96"/>
                  </a:lnTo>
                  <a:lnTo>
                    <a:pt x="666" y="83"/>
                  </a:lnTo>
                  <a:lnTo>
                    <a:pt x="666" y="72"/>
                  </a:lnTo>
                  <a:lnTo>
                    <a:pt x="682" y="72"/>
                  </a:lnTo>
                  <a:lnTo>
                    <a:pt x="682" y="60"/>
                  </a:lnTo>
                  <a:lnTo>
                    <a:pt x="682" y="72"/>
                  </a:lnTo>
                  <a:lnTo>
                    <a:pt x="698" y="72"/>
                  </a:lnTo>
                  <a:lnTo>
                    <a:pt x="711" y="72"/>
                  </a:lnTo>
                  <a:lnTo>
                    <a:pt x="711" y="60"/>
                  </a:lnTo>
                  <a:lnTo>
                    <a:pt x="727" y="60"/>
                  </a:lnTo>
                  <a:lnTo>
                    <a:pt x="742" y="72"/>
                  </a:lnTo>
                  <a:lnTo>
                    <a:pt x="756" y="72"/>
                  </a:lnTo>
                  <a:lnTo>
                    <a:pt x="756" y="83"/>
                  </a:lnTo>
                  <a:lnTo>
                    <a:pt x="756" y="96"/>
                  </a:lnTo>
                  <a:lnTo>
                    <a:pt x="742" y="96"/>
                  </a:lnTo>
                  <a:lnTo>
                    <a:pt x="742" y="107"/>
                  </a:lnTo>
                  <a:lnTo>
                    <a:pt x="727" y="107"/>
                  </a:lnTo>
                  <a:lnTo>
                    <a:pt x="727" y="120"/>
                  </a:lnTo>
                  <a:lnTo>
                    <a:pt x="727" y="131"/>
                  </a:lnTo>
                  <a:lnTo>
                    <a:pt x="711" y="131"/>
                  </a:lnTo>
                  <a:lnTo>
                    <a:pt x="711" y="143"/>
                  </a:lnTo>
                  <a:lnTo>
                    <a:pt x="727" y="143"/>
                  </a:lnTo>
                  <a:lnTo>
                    <a:pt x="727" y="154"/>
                  </a:lnTo>
                  <a:lnTo>
                    <a:pt x="711" y="154"/>
                  </a:lnTo>
                  <a:lnTo>
                    <a:pt x="711" y="167"/>
                  </a:lnTo>
                  <a:lnTo>
                    <a:pt x="727" y="167"/>
                  </a:lnTo>
                  <a:lnTo>
                    <a:pt x="727" y="178"/>
                  </a:lnTo>
                  <a:lnTo>
                    <a:pt x="727" y="191"/>
                  </a:lnTo>
                  <a:lnTo>
                    <a:pt x="727" y="202"/>
                  </a:lnTo>
                  <a:lnTo>
                    <a:pt x="742" y="202"/>
                  </a:lnTo>
                  <a:lnTo>
                    <a:pt x="742" y="214"/>
                  </a:lnTo>
                  <a:lnTo>
                    <a:pt x="727" y="214"/>
                  </a:lnTo>
                  <a:lnTo>
                    <a:pt x="727" y="225"/>
                  </a:lnTo>
                  <a:lnTo>
                    <a:pt x="711" y="225"/>
                  </a:lnTo>
                  <a:lnTo>
                    <a:pt x="711" y="238"/>
                  </a:lnTo>
                  <a:lnTo>
                    <a:pt x="698" y="249"/>
                  </a:lnTo>
                  <a:lnTo>
                    <a:pt x="698" y="261"/>
                  </a:lnTo>
                  <a:lnTo>
                    <a:pt x="698" y="274"/>
                  </a:lnTo>
                  <a:lnTo>
                    <a:pt x="682" y="274"/>
                  </a:lnTo>
                  <a:lnTo>
                    <a:pt x="682" y="285"/>
                  </a:lnTo>
                  <a:lnTo>
                    <a:pt x="682" y="298"/>
                  </a:lnTo>
                  <a:lnTo>
                    <a:pt x="666" y="298"/>
                  </a:lnTo>
                  <a:lnTo>
                    <a:pt x="666" y="309"/>
                  </a:lnTo>
                  <a:lnTo>
                    <a:pt x="653" y="309"/>
                  </a:lnTo>
                  <a:lnTo>
                    <a:pt x="637" y="309"/>
                  </a:lnTo>
                  <a:lnTo>
                    <a:pt x="637" y="321"/>
                  </a:lnTo>
                  <a:lnTo>
                    <a:pt x="624" y="321"/>
                  </a:lnTo>
                  <a:lnTo>
                    <a:pt x="624" y="332"/>
                  </a:lnTo>
                  <a:lnTo>
                    <a:pt x="608" y="332"/>
                  </a:lnTo>
                  <a:lnTo>
                    <a:pt x="608" y="321"/>
                  </a:lnTo>
                  <a:lnTo>
                    <a:pt x="608" y="332"/>
                  </a:lnTo>
                  <a:lnTo>
                    <a:pt x="592" y="332"/>
                  </a:lnTo>
                  <a:lnTo>
                    <a:pt x="579" y="332"/>
                  </a:lnTo>
                  <a:lnTo>
                    <a:pt x="563" y="321"/>
                  </a:lnTo>
                  <a:lnTo>
                    <a:pt x="549" y="321"/>
                  </a:lnTo>
                  <a:lnTo>
                    <a:pt x="549" y="332"/>
                  </a:lnTo>
                  <a:lnTo>
                    <a:pt x="549" y="345"/>
                  </a:lnTo>
                  <a:lnTo>
                    <a:pt x="534" y="332"/>
                  </a:lnTo>
                  <a:lnTo>
                    <a:pt x="518" y="332"/>
                  </a:lnTo>
                  <a:lnTo>
                    <a:pt x="518" y="345"/>
                  </a:lnTo>
                  <a:lnTo>
                    <a:pt x="505" y="356"/>
                  </a:lnTo>
                  <a:lnTo>
                    <a:pt x="489" y="356"/>
                  </a:lnTo>
                  <a:lnTo>
                    <a:pt x="489" y="368"/>
                  </a:lnTo>
                  <a:lnTo>
                    <a:pt x="505" y="368"/>
                  </a:lnTo>
                  <a:lnTo>
                    <a:pt x="489" y="368"/>
                  </a:lnTo>
                  <a:lnTo>
                    <a:pt x="489" y="356"/>
                  </a:lnTo>
                  <a:lnTo>
                    <a:pt x="475" y="356"/>
                  </a:lnTo>
                  <a:lnTo>
                    <a:pt x="460" y="356"/>
                  </a:lnTo>
                  <a:lnTo>
                    <a:pt x="460" y="368"/>
                  </a:lnTo>
                  <a:lnTo>
                    <a:pt x="444" y="368"/>
                  </a:lnTo>
                  <a:lnTo>
                    <a:pt x="444" y="380"/>
                  </a:lnTo>
                  <a:lnTo>
                    <a:pt x="431" y="380"/>
                  </a:lnTo>
                  <a:lnTo>
                    <a:pt x="431" y="392"/>
                  </a:lnTo>
                  <a:lnTo>
                    <a:pt x="431" y="403"/>
                  </a:lnTo>
                  <a:lnTo>
                    <a:pt x="431" y="416"/>
                  </a:lnTo>
                  <a:lnTo>
                    <a:pt x="415" y="416"/>
                  </a:lnTo>
                  <a:lnTo>
                    <a:pt x="401" y="416"/>
                  </a:lnTo>
                  <a:lnTo>
                    <a:pt x="401" y="427"/>
                  </a:lnTo>
                  <a:lnTo>
                    <a:pt x="386" y="427"/>
                  </a:lnTo>
                  <a:lnTo>
                    <a:pt x="386" y="439"/>
                  </a:lnTo>
                  <a:lnTo>
                    <a:pt x="386" y="427"/>
                  </a:lnTo>
                  <a:lnTo>
                    <a:pt x="386" y="439"/>
                  </a:lnTo>
                  <a:lnTo>
                    <a:pt x="370" y="439"/>
                  </a:lnTo>
                  <a:lnTo>
                    <a:pt x="370" y="450"/>
                  </a:lnTo>
                  <a:lnTo>
                    <a:pt x="370" y="463"/>
                  </a:lnTo>
                  <a:lnTo>
                    <a:pt x="357" y="463"/>
                  </a:lnTo>
                  <a:lnTo>
                    <a:pt x="357" y="474"/>
                  </a:lnTo>
                  <a:lnTo>
                    <a:pt x="357" y="463"/>
                  </a:lnTo>
                  <a:lnTo>
                    <a:pt x="341" y="463"/>
                  </a:lnTo>
                  <a:lnTo>
                    <a:pt x="325" y="463"/>
                  </a:lnTo>
                  <a:lnTo>
                    <a:pt x="341" y="463"/>
                  </a:lnTo>
                  <a:lnTo>
                    <a:pt x="325" y="463"/>
                  </a:lnTo>
                  <a:lnTo>
                    <a:pt x="312" y="463"/>
                  </a:lnTo>
                  <a:lnTo>
                    <a:pt x="312" y="450"/>
                  </a:lnTo>
                  <a:lnTo>
                    <a:pt x="296" y="450"/>
                  </a:lnTo>
                  <a:lnTo>
                    <a:pt x="283" y="450"/>
                  </a:lnTo>
                  <a:lnTo>
                    <a:pt x="267" y="450"/>
                  </a:lnTo>
                  <a:lnTo>
                    <a:pt x="267" y="439"/>
                  </a:lnTo>
                  <a:lnTo>
                    <a:pt x="267" y="427"/>
                  </a:lnTo>
                  <a:lnTo>
                    <a:pt x="251" y="427"/>
                  </a:lnTo>
                  <a:lnTo>
                    <a:pt x="238" y="427"/>
                  </a:lnTo>
                  <a:lnTo>
                    <a:pt x="238" y="439"/>
                  </a:lnTo>
                  <a:lnTo>
                    <a:pt x="222" y="439"/>
                  </a:lnTo>
                  <a:lnTo>
                    <a:pt x="222" y="450"/>
                  </a:lnTo>
                  <a:lnTo>
                    <a:pt x="208" y="450"/>
                  </a:lnTo>
                  <a:lnTo>
                    <a:pt x="193" y="450"/>
                  </a:lnTo>
                  <a:lnTo>
                    <a:pt x="177" y="450"/>
                  </a:lnTo>
                  <a:lnTo>
                    <a:pt x="177" y="463"/>
                  </a:lnTo>
                  <a:lnTo>
                    <a:pt x="164" y="463"/>
                  </a:lnTo>
                  <a:lnTo>
                    <a:pt x="164" y="474"/>
                  </a:lnTo>
                  <a:lnTo>
                    <a:pt x="148" y="474"/>
                  </a:lnTo>
                  <a:lnTo>
                    <a:pt x="148" y="463"/>
                  </a:lnTo>
                  <a:lnTo>
                    <a:pt x="134" y="463"/>
                  </a:lnTo>
                  <a:lnTo>
                    <a:pt x="134" y="450"/>
                  </a:lnTo>
                  <a:lnTo>
                    <a:pt x="119" y="450"/>
                  </a:lnTo>
                  <a:lnTo>
                    <a:pt x="119" y="439"/>
                  </a:lnTo>
                  <a:lnTo>
                    <a:pt x="119" y="427"/>
                  </a:lnTo>
                  <a:lnTo>
                    <a:pt x="103" y="427"/>
                  </a:lnTo>
                  <a:lnTo>
                    <a:pt x="103" y="416"/>
                  </a:lnTo>
                  <a:lnTo>
                    <a:pt x="103" y="403"/>
                  </a:lnTo>
                  <a:lnTo>
                    <a:pt x="103" y="392"/>
                  </a:lnTo>
                  <a:lnTo>
                    <a:pt x="119" y="392"/>
                  </a:lnTo>
                  <a:lnTo>
                    <a:pt x="119" y="380"/>
                  </a:lnTo>
                  <a:lnTo>
                    <a:pt x="119" y="368"/>
                  </a:lnTo>
                  <a:lnTo>
                    <a:pt x="134" y="368"/>
                  </a:lnTo>
                  <a:lnTo>
                    <a:pt x="134" y="356"/>
                  </a:lnTo>
                  <a:lnTo>
                    <a:pt x="119" y="356"/>
                  </a:lnTo>
                  <a:lnTo>
                    <a:pt x="119" y="345"/>
                  </a:lnTo>
                  <a:lnTo>
                    <a:pt x="119" y="332"/>
                  </a:lnTo>
                  <a:lnTo>
                    <a:pt x="103" y="321"/>
                  </a:lnTo>
                  <a:lnTo>
                    <a:pt x="103" y="309"/>
                  </a:lnTo>
                  <a:lnTo>
                    <a:pt x="103" y="321"/>
                  </a:lnTo>
                  <a:lnTo>
                    <a:pt x="103" y="309"/>
                  </a:lnTo>
                  <a:lnTo>
                    <a:pt x="103" y="298"/>
                  </a:lnTo>
                  <a:lnTo>
                    <a:pt x="90" y="298"/>
                  </a:lnTo>
                  <a:lnTo>
                    <a:pt x="90" y="309"/>
                  </a:lnTo>
                  <a:lnTo>
                    <a:pt x="74" y="309"/>
                  </a:lnTo>
                  <a:lnTo>
                    <a:pt x="74" y="298"/>
                  </a:lnTo>
                  <a:lnTo>
                    <a:pt x="74" y="285"/>
                  </a:lnTo>
                  <a:lnTo>
                    <a:pt x="90" y="285"/>
                  </a:lnTo>
                  <a:lnTo>
                    <a:pt x="90" y="274"/>
                  </a:lnTo>
                  <a:lnTo>
                    <a:pt x="90" y="261"/>
                  </a:lnTo>
                  <a:lnTo>
                    <a:pt x="103" y="261"/>
                  </a:lnTo>
                  <a:lnTo>
                    <a:pt x="103" y="249"/>
                  </a:lnTo>
                  <a:lnTo>
                    <a:pt x="90" y="249"/>
                  </a:lnTo>
                  <a:lnTo>
                    <a:pt x="103" y="249"/>
                  </a:lnTo>
                  <a:lnTo>
                    <a:pt x="103" y="238"/>
                  </a:lnTo>
                  <a:lnTo>
                    <a:pt x="103" y="225"/>
                  </a:lnTo>
                  <a:lnTo>
                    <a:pt x="119" y="225"/>
                  </a:lnTo>
                  <a:lnTo>
                    <a:pt x="119" y="214"/>
                  </a:lnTo>
                  <a:lnTo>
                    <a:pt x="119" y="202"/>
                  </a:lnTo>
                  <a:close/>
                  <a:moveTo>
                    <a:pt x="148" y="309"/>
                  </a:moveTo>
                  <a:lnTo>
                    <a:pt x="134" y="309"/>
                  </a:lnTo>
                  <a:lnTo>
                    <a:pt x="119" y="309"/>
                  </a:lnTo>
                  <a:lnTo>
                    <a:pt x="119" y="321"/>
                  </a:lnTo>
                  <a:lnTo>
                    <a:pt x="134" y="321"/>
                  </a:lnTo>
                  <a:lnTo>
                    <a:pt x="134" y="309"/>
                  </a:lnTo>
                  <a:lnTo>
                    <a:pt x="148" y="309"/>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3" name="Freeform 19">
              <a:extLst>
                <a:ext uri="{FF2B5EF4-FFF2-40B4-BE49-F238E27FC236}">
                  <a16:creationId xmlns:a16="http://schemas.microsoft.com/office/drawing/2014/main" id="{636A42EB-AB5B-47A5-916E-48A0EF8CA257}"/>
                </a:ext>
              </a:extLst>
            </p:cNvPr>
            <p:cNvSpPr>
              <a:spLocks/>
            </p:cNvSpPr>
            <p:nvPr/>
          </p:nvSpPr>
          <p:spPr bwMode="auto">
            <a:xfrm>
              <a:off x="7019196" y="6322242"/>
              <a:ext cx="893042" cy="1202505"/>
            </a:xfrm>
            <a:custGeom>
              <a:avLst/>
              <a:gdLst>
                <a:gd name="T0" fmla="*/ 4787384 w 394"/>
                <a:gd name="T1" fmla="*/ 28784673 h 465"/>
                <a:gd name="T2" fmla="*/ 4787384 w 394"/>
                <a:gd name="T3" fmla="*/ 30583882 h 465"/>
                <a:gd name="T4" fmla="*/ 6382758 w 394"/>
                <a:gd name="T5" fmla="*/ 30583882 h 465"/>
                <a:gd name="T6" fmla="*/ 6382758 w 394"/>
                <a:gd name="T7" fmla="*/ 30583882 h 465"/>
                <a:gd name="T8" fmla="*/ 6382758 w 394"/>
                <a:gd name="T9" fmla="*/ 30583882 h 465"/>
                <a:gd name="T10" fmla="*/ 6382758 w 394"/>
                <a:gd name="T11" fmla="*/ 32383092 h 465"/>
                <a:gd name="T12" fmla="*/ 6382758 w 394"/>
                <a:gd name="T13" fmla="*/ 34182301 h 465"/>
                <a:gd name="T14" fmla="*/ 7979395 w 394"/>
                <a:gd name="T15" fmla="*/ 34182301 h 465"/>
                <a:gd name="T16" fmla="*/ 7979395 w 394"/>
                <a:gd name="T17" fmla="*/ 39578586 h 465"/>
                <a:gd name="T18" fmla="*/ 6382758 w 394"/>
                <a:gd name="T19" fmla="*/ 39578586 h 465"/>
                <a:gd name="T20" fmla="*/ 6382758 w 394"/>
                <a:gd name="T21" fmla="*/ 43177005 h 465"/>
                <a:gd name="T22" fmla="*/ 6382758 w 394"/>
                <a:gd name="T23" fmla="*/ 44976224 h 465"/>
                <a:gd name="T24" fmla="*/ 4787384 w 394"/>
                <a:gd name="T25" fmla="*/ 44976224 h 465"/>
                <a:gd name="T26" fmla="*/ 4787384 w 394"/>
                <a:gd name="T27" fmla="*/ 43177005 h 465"/>
                <a:gd name="T28" fmla="*/ 3192011 w 394"/>
                <a:gd name="T29" fmla="*/ 43177005 h 465"/>
                <a:gd name="T30" fmla="*/ 3192011 w 394"/>
                <a:gd name="T31" fmla="*/ 39578586 h 465"/>
                <a:gd name="T32" fmla="*/ 3192011 w 394"/>
                <a:gd name="T33" fmla="*/ 39578586 h 465"/>
                <a:gd name="T34" fmla="*/ 3192011 w 394"/>
                <a:gd name="T35" fmla="*/ 37779377 h 465"/>
                <a:gd name="T36" fmla="*/ 3192011 w 394"/>
                <a:gd name="T37" fmla="*/ 35981510 h 465"/>
                <a:gd name="T38" fmla="*/ 3192011 w 394"/>
                <a:gd name="T39" fmla="*/ 34182301 h 465"/>
                <a:gd name="T40" fmla="*/ 3192011 w 394"/>
                <a:gd name="T41" fmla="*/ 32383092 h 465"/>
                <a:gd name="T42" fmla="*/ 3192011 w 394"/>
                <a:gd name="T43" fmla="*/ 30583882 h 465"/>
                <a:gd name="T44" fmla="*/ 3192011 w 394"/>
                <a:gd name="T45" fmla="*/ 30583882 h 465"/>
                <a:gd name="T46" fmla="*/ 3192011 w 394"/>
                <a:gd name="T47" fmla="*/ 26985464 h 465"/>
                <a:gd name="T48" fmla="*/ 3192011 w 394"/>
                <a:gd name="T49" fmla="*/ 25186255 h 465"/>
                <a:gd name="T50" fmla="*/ 3192011 w 394"/>
                <a:gd name="T51" fmla="*/ 23387046 h 465"/>
                <a:gd name="T52" fmla="*/ 3192011 w 394"/>
                <a:gd name="T53" fmla="*/ 21589173 h 465"/>
                <a:gd name="T54" fmla="*/ 3192011 w 394"/>
                <a:gd name="T55" fmla="*/ 19789964 h 465"/>
                <a:gd name="T56" fmla="*/ 3192011 w 394"/>
                <a:gd name="T57" fmla="*/ 17990755 h 465"/>
                <a:gd name="T58" fmla="*/ 0 w 394"/>
                <a:gd name="T59" fmla="*/ 17990755 h 465"/>
                <a:gd name="T60" fmla="*/ 3192011 w 394"/>
                <a:gd name="T61" fmla="*/ 16191546 h 465"/>
                <a:gd name="T62" fmla="*/ 3192011 w 394"/>
                <a:gd name="T63" fmla="*/ 16191546 h 465"/>
                <a:gd name="T64" fmla="*/ 3192011 w 394"/>
                <a:gd name="T65" fmla="*/ 16191546 h 465"/>
                <a:gd name="T66" fmla="*/ 3192011 w 394"/>
                <a:gd name="T67" fmla="*/ 14392337 h 465"/>
                <a:gd name="T68" fmla="*/ 3192011 w 394"/>
                <a:gd name="T69" fmla="*/ 10793916 h 465"/>
                <a:gd name="T70" fmla="*/ 3192011 w 394"/>
                <a:gd name="T71" fmla="*/ 5397629 h 465"/>
                <a:gd name="T72" fmla="*/ 3192011 w 394"/>
                <a:gd name="T73" fmla="*/ 5397629 h 465"/>
                <a:gd name="T74" fmla="*/ 3192011 w 394"/>
                <a:gd name="T75" fmla="*/ 5397629 h 465"/>
                <a:gd name="T76" fmla="*/ 3192011 w 394"/>
                <a:gd name="T77" fmla="*/ 5397629 h 465"/>
                <a:gd name="T78" fmla="*/ 3192011 w 394"/>
                <a:gd name="T79" fmla="*/ 5397629 h 465"/>
                <a:gd name="T80" fmla="*/ 3192011 w 394"/>
                <a:gd name="T81" fmla="*/ 5397629 h 465"/>
                <a:gd name="T82" fmla="*/ 3192011 w 394"/>
                <a:gd name="T83" fmla="*/ 0 h 465"/>
                <a:gd name="T84" fmla="*/ 3192011 w 394"/>
                <a:gd name="T85" fmla="*/ 5397629 h 465"/>
                <a:gd name="T86" fmla="*/ 3192011 w 394"/>
                <a:gd name="T87" fmla="*/ 5397629 h 465"/>
                <a:gd name="T88" fmla="*/ 3192011 w 394"/>
                <a:gd name="T89" fmla="*/ 5397629 h 465"/>
                <a:gd name="T90" fmla="*/ 3192011 w 394"/>
                <a:gd name="T91" fmla="*/ 5397629 h 465"/>
                <a:gd name="T92" fmla="*/ 3192011 w 394"/>
                <a:gd name="T93" fmla="*/ 8994707 h 465"/>
                <a:gd name="T94" fmla="*/ 3192011 w 394"/>
                <a:gd name="T95" fmla="*/ 8994707 h 465"/>
                <a:gd name="T96" fmla="*/ 3192011 w 394"/>
                <a:gd name="T97" fmla="*/ 8994707 h 465"/>
                <a:gd name="T98" fmla="*/ 3192011 w 394"/>
                <a:gd name="T99" fmla="*/ 5397629 h 465"/>
                <a:gd name="T100" fmla="*/ 3192011 w 394"/>
                <a:gd name="T101" fmla="*/ 10793916 h 465"/>
                <a:gd name="T102" fmla="*/ 3192011 w 394"/>
                <a:gd name="T103" fmla="*/ 14392337 h 465"/>
                <a:gd name="T104" fmla="*/ 3192011 w 394"/>
                <a:gd name="T105" fmla="*/ 16191546 h 465"/>
                <a:gd name="T106" fmla="*/ 3192011 w 394"/>
                <a:gd name="T107" fmla="*/ 17990755 h 465"/>
                <a:gd name="T108" fmla="*/ 3192011 w 394"/>
                <a:gd name="T109" fmla="*/ 17990755 h 465"/>
                <a:gd name="T110" fmla="*/ 3192011 w 394"/>
                <a:gd name="T111" fmla="*/ 17990755 h 465"/>
                <a:gd name="T112" fmla="*/ 4787384 w 394"/>
                <a:gd name="T113" fmla="*/ 19789964 h 465"/>
                <a:gd name="T114" fmla="*/ 4787384 w 394"/>
                <a:gd name="T115" fmla="*/ 19789964 h 465"/>
                <a:gd name="T116" fmla="*/ 4787384 w 394"/>
                <a:gd name="T117" fmla="*/ 23387046 h 465"/>
                <a:gd name="T118" fmla="*/ 4787384 w 394"/>
                <a:gd name="T119" fmla="*/ 25186255 h 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65"/>
                <a:gd name="T182" fmla="*/ 394 w 394"/>
                <a:gd name="T183" fmla="*/ 465 h 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65">
                  <a:moveTo>
                    <a:pt x="292" y="272"/>
                  </a:moveTo>
                  <a:lnTo>
                    <a:pt x="306" y="272"/>
                  </a:lnTo>
                  <a:lnTo>
                    <a:pt x="306" y="284"/>
                  </a:lnTo>
                  <a:lnTo>
                    <a:pt x="292" y="284"/>
                  </a:lnTo>
                  <a:lnTo>
                    <a:pt x="292" y="293"/>
                  </a:lnTo>
                  <a:lnTo>
                    <a:pt x="306" y="293"/>
                  </a:lnTo>
                  <a:lnTo>
                    <a:pt x="306" y="303"/>
                  </a:lnTo>
                  <a:lnTo>
                    <a:pt x="306" y="313"/>
                  </a:lnTo>
                  <a:lnTo>
                    <a:pt x="306" y="303"/>
                  </a:lnTo>
                  <a:lnTo>
                    <a:pt x="318" y="303"/>
                  </a:lnTo>
                  <a:lnTo>
                    <a:pt x="318" y="313"/>
                  </a:lnTo>
                  <a:lnTo>
                    <a:pt x="318" y="303"/>
                  </a:lnTo>
                  <a:lnTo>
                    <a:pt x="330" y="303"/>
                  </a:lnTo>
                  <a:lnTo>
                    <a:pt x="344" y="303"/>
                  </a:lnTo>
                  <a:lnTo>
                    <a:pt x="344" y="293"/>
                  </a:lnTo>
                  <a:lnTo>
                    <a:pt x="344" y="303"/>
                  </a:lnTo>
                  <a:lnTo>
                    <a:pt x="355" y="303"/>
                  </a:lnTo>
                  <a:lnTo>
                    <a:pt x="355" y="313"/>
                  </a:lnTo>
                  <a:lnTo>
                    <a:pt x="369" y="313"/>
                  </a:lnTo>
                  <a:lnTo>
                    <a:pt x="355" y="313"/>
                  </a:lnTo>
                  <a:lnTo>
                    <a:pt x="355" y="324"/>
                  </a:lnTo>
                  <a:lnTo>
                    <a:pt x="355" y="333"/>
                  </a:lnTo>
                  <a:lnTo>
                    <a:pt x="369" y="333"/>
                  </a:lnTo>
                  <a:lnTo>
                    <a:pt x="382" y="333"/>
                  </a:lnTo>
                  <a:lnTo>
                    <a:pt x="382" y="324"/>
                  </a:lnTo>
                  <a:lnTo>
                    <a:pt x="382" y="333"/>
                  </a:lnTo>
                  <a:lnTo>
                    <a:pt x="369" y="333"/>
                  </a:lnTo>
                  <a:lnTo>
                    <a:pt x="369" y="343"/>
                  </a:lnTo>
                  <a:lnTo>
                    <a:pt x="382" y="343"/>
                  </a:lnTo>
                  <a:lnTo>
                    <a:pt x="369" y="354"/>
                  </a:lnTo>
                  <a:lnTo>
                    <a:pt x="382" y="354"/>
                  </a:lnTo>
                  <a:lnTo>
                    <a:pt x="394" y="354"/>
                  </a:lnTo>
                  <a:lnTo>
                    <a:pt x="394" y="364"/>
                  </a:lnTo>
                  <a:lnTo>
                    <a:pt x="394" y="373"/>
                  </a:lnTo>
                  <a:lnTo>
                    <a:pt x="394" y="384"/>
                  </a:lnTo>
                  <a:lnTo>
                    <a:pt x="394" y="394"/>
                  </a:lnTo>
                  <a:lnTo>
                    <a:pt x="382" y="394"/>
                  </a:lnTo>
                  <a:lnTo>
                    <a:pt x="369" y="394"/>
                  </a:lnTo>
                  <a:lnTo>
                    <a:pt x="369" y="404"/>
                  </a:lnTo>
                  <a:lnTo>
                    <a:pt x="355" y="404"/>
                  </a:lnTo>
                  <a:lnTo>
                    <a:pt x="344" y="404"/>
                  </a:lnTo>
                  <a:lnTo>
                    <a:pt x="344" y="413"/>
                  </a:lnTo>
                  <a:lnTo>
                    <a:pt x="330" y="413"/>
                  </a:lnTo>
                  <a:lnTo>
                    <a:pt x="330" y="425"/>
                  </a:lnTo>
                  <a:lnTo>
                    <a:pt x="330" y="434"/>
                  </a:lnTo>
                  <a:lnTo>
                    <a:pt x="318" y="434"/>
                  </a:lnTo>
                  <a:lnTo>
                    <a:pt x="318" y="444"/>
                  </a:lnTo>
                  <a:lnTo>
                    <a:pt x="318" y="455"/>
                  </a:lnTo>
                  <a:lnTo>
                    <a:pt x="306" y="455"/>
                  </a:lnTo>
                  <a:lnTo>
                    <a:pt x="306" y="465"/>
                  </a:lnTo>
                  <a:lnTo>
                    <a:pt x="306" y="455"/>
                  </a:lnTo>
                  <a:lnTo>
                    <a:pt x="292" y="455"/>
                  </a:lnTo>
                  <a:lnTo>
                    <a:pt x="280" y="455"/>
                  </a:lnTo>
                  <a:lnTo>
                    <a:pt x="292" y="455"/>
                  </a:lnTo>
                  <a:lnTo>
                    <a:pt x="280" y="455"/>
                  </a:lnTo>
                  <a:lnTo>
                    <a:pt x="280" y="444"/>
                  </a:lnTo>
                  <a:lnTo>
                    <a:pt x="280" y="434"/>
                  </a:lnTo>
                  <a:lnTo>
                    <a:pt x="267" y="434"/>
                  </a:lnTo>
                  <a:lnTo>
                    <a:pt x="267" y="425"/>
                  </a:lnTo>
                  <a:lnTo>
                    <a:pt x="255" y="425"/>
                  </a:lnTo>
                  <a:lnTo>
                    <a:pt x="267" y="425"/>
                  </a:lnTo>
                  <a:lnTo>
                    <a:pt x="267" y="413"/>
                  </a:lnTo>
                  <a:lnTo>
                    <a:pt x="255" y="413"/>
                  </a:lnTo>
                  <a:lnTo>
                    <a:pt x="255" y="404"/>
                  </a:lnTo>
                  <a:lnTo>
                    <a:pt x="242" y="404"/>
                  </a:lnTo>
                  <a:lnTo>
                    <a:pt x="242" y="413"/>
                  </a:lnTo>
                  <a:lnTo>
                    <a:pt x="242" y="404"/>
                  </a:lnTo>
                  <a:lnTo>
                    <a:pt x="229" y="404"/>
                  </a:lnTo>
                  <a:lnTo>
                    <a:pt x="229" y="394"/>
                  </a:lnTo>
                  <a:lnTo>
                    <a:pt x="229" y="384"/>
                  </a:lnTo>
                  <a:lnTo>
                    <a:pt x="217" y="384"/>
                  </a:lnTo>
                  <a:lnTo>
                    <a:pt x="229" y="384"/>
                  </a:lnTo>
                  <a:lnTo>
                    <a:pt x="217" y="384"/>
                  </a:lnTo>
                  <a:lnTo>
                    <a:pt x="217" y="373"/>
                  </a:lnTo>
                  <a:lnTo>
                    <a:pt x="204" y="373"/>
                  </a:lnTo>
                  <a:lnTo>
                    <a:pt x="204" y="364"/>
                  </a:lnTo>
                  <a:lnTo>
                    <a:pt x="192" y="364"/>
                  </a:lnTo>
                  <a:lnTo>
                    <a:pt x="192" y="354"/>
                  </a:lnTo>
                  <a:lnTo>
                    <a:pt x="179" y="354"/>
                  </a:lnTo>
                  <a:lnTo>
                    <a:pt x="165" y="354"/>
                  </a:lnTo>
                  <a:lnTo>
                    <a:pt x="165" y="343"/>
                  </a:lnTo>
                  <a:lnTo>
                    <a:pt x="153" y="343"/>
                  </a:lnTo>
                  <a:lnTo>
                    <a:pt x="153" y="333"/>
                  </a:lnTo>
                  <a:lnTo>
                    <a:pt x="140" y="333"/>
                  </a:lnTo>
                  <a:lnTo>
                    <a:pt x="128" y="333"/>
                  </a:lnTo>
                  <a:lnTo>
                    <a:pt x="128" y="324"/>
                  </a:lnTo>
                  <a:lnTo>
                    <a:pt x="115" y="324"/>
                  </a:lnTo>
                  <a:lnTo>
                    <a:pt x="115" y="313"/>
                  </a:lnTo>
                  <a:lnTo>
                    <a:pt x="102" y="313"/>
                  </a:lnTo>
                  <a:lnTo>
                    <a:pt x="115" y="313"/>
                  </a:lnTo>
                  <a:lnTo>
                    <a:pt x="102" y="313"/>
                  </a:lnTo>
                  <a:lnTo>
                    <a:pt x="102" y="303"/>
                  </a:lnTo>
                  <a:lnTo>
                    <a:pt x="102" y="293"/>
                  </a:lnTo>
                  <a:lnTo>
                    <a:pt x="102" y="284"/>
                  </a:lnTo>
                  <a:lnTo>
                    <a:pt x="90" y="284"/>
                  </a:lnTo>
                  <a:lnTo>
                    <a:pt x="90" y="272"/>
                  </a:lnTo>
                  <a:lnTo>
                    <a:pt x="77" y="272"/>
                  </a:lnTo>
                  <a:lnTo>
                    <a:pt x="77" y="263"/>
                  </a:lnTo>
                  <a:lnTo>
                    <a:pt x="63" y="263"/>
                  </a:lnTo>
                  <a:lnTo>
                    <a:pt x="63" y="253"/>
                  </a:lnTo>
                  <a:lnTo>
                    <a:pt x="63" y="243"/>
                  </a:lnTo>
                  <a:lnTo>
                    <a:pt x="51" y="232"/>
                  </a:lnTo>
                  <a:lnTo>
                    <a:pt x="51" y="221"/>
                  </a:lnTo>
                  <a:lnTo>
                    <a:pt x="39" y="232"/>
                  </a:lnTo>
                  <a:lnTo>
                    <a:pt x="39" y="221"/>
                  </a:lnTo>
                  <a:lnTo>
                    <a:pt x="27" y="221"/>
                  </a:lnTo>
                  <a:lnTo>
                    <a:pt x="39" y="221"/>
                  </a:lnTo>
                  <a:lnTo>
                    <a:pt x="27" y="221"/>
                  </a:lnTo>
                  <a:lnTo>
                    <a:pt x="27" y="232"/>
                  </a:lnTo>
                  <a:lnTo>
                    <a:pt x="27" y="221"/>
                  </a:lnTo>
                  <a:lnTo>
                    <a:pt x="27" y="212"/>
                  </a:lnTo>
                  <a:lnTo>
                    <a:pt x="27" y="201"/>
                  </a:lnTo>
                  <a:lnTo>
                    <a:pt x="27" y="192"/>
                  </a:lnTo>
                  <a:lnTo>
                    <a:pt x="27" y="181"/>
                  </a:lnTo>
                  <a:lnTo>
                    <a:pt x="27" y="172"/>
                  </a:lnTo>
                  <a:lnTo>
                    <a:pt x="14" y="172"/>
                  </a:lnTo>
                  <a:lnTo>
                    <a:pt x="27" y="172"/>
                  </a:lnTo>
                  <a:lnTo>
                    <a:pt x="14" y="172"/>
                  </a:lnTo>
                  <a:lnTo>
                    <a:pt x="14" y="181"/>
                  </a:lnTo>
                  <a:lnTo>
                    <a:pt x="0" y="181"/>
                  </a:lnTo>
                  <a:lnTo>
                    <a:pt x="0" y="172"/>
                  </a:lnTo>
                  <a:lnTo>
                    <a:pt x="0" y="161"/>
                  </a:lnTo>
                  <a:lnTo>
                    <a:pt x="14" y="161"/>
                  </a:lnTo>
                  <a:lnTo>
                    <a:pt x="27" y="161"/>
                  </a:lnTo>
                  <a:lnTo>
                    <a:pt x="14" y="161"/>
                  </a:lnTo>
                  <a:lnTo>
                    <a:pt x="14" y="172"/>
                  </a:lnTo>
                  <a:lnTo>
                    <a:pt x="27" y="172"/>
                  </a:lnTo>
                  <a:lnTo>
                    <a:pt x="27" y="161"/>
                  </a:lnTo>
                  <a:lnTo>
                    <a:pt x="27" y="172"/>
                  </a:lnTo>
                  <a:lnTo>
                    <a:pt x="39" y="172"/>
                  </a:lnTo>
                  <a:lnTo>
                    <a:pt x="39" y="161"/>
                  </a:lnTo>
                  <a:lnTo>
                    <a:pt x="27" y="161"/>
                  </a:lnTo>
                  <a:lnTo>
                    <a:pt x="39" y="161"/>
                  </a:lnTo>
                  <a:lnTo>
                    <a:pt x="39" y="152"/>
                  </a:lnTo>
                  <a:lnTo>
                    <a:pt x="39" y="141"/>
                  </a:lnTo>
                  <a:lnTo>
                    <a:pt x="39" y="131"/>
                  </a:lnTo>
                  <a:lnTo>
                    <a:pt x="51" y="131"/>
                  </a:lnTo>
                  <a:lnTo>
                    <a:pt x="51" y="121"/>
                  </a:lnTo>
                  <a:lnTo>
                    <a:pt x="51" y="111"/>
                  </a:lnTo>
                  <a:lnTo>
                    <a:pt x="51" y="101"/>
                  </a:lnTo>
                  <a:lnTo>
                    <a:pt x="51" y="91"/>
                  </a:lnTo>
                  <a:lnTo>
                    <a:pt x="51" y="80"/>
                  </a:lnTo>
                  <a:lnTo>
                    <a:pt x="39" y="80"/>
                  </a:lnTo>
                  <a:lnTo>
                    <a:pt x="39" y="71"/>
                  </a:lnTo>
                  <a:lnTo>
                    <a:pt x="39" y="60"/>
                  </a:lnTo>
                  <a:lnTo>
                    <a:pt x="51" y="60"/>
                  </a:lnTo>
                  <a:lnTo>
                    <a:pt x="51" y="51"/>
                  </a:lnTo>
                  <a:lnTo>
                    <a:pt x="51" y="40"/>
                  </a:lnTo>
                  <a:lnTo>
                    <a:pt x="63" y="40"/>
                  </a:lnTo>
                  <a:lnTo>
                    <a:pt x="77" y="40"/>
                  </a:lnTo>
                  <a:lnTo>
                    <a:pt x="77" y="31"/>
                  </a:lnTo>
                  <a:lnTo>
                    <a:pt x="90" y="31"/>
                  </a:lnTo>
                  <a:lnTo>
                    <a:pt x="90" y="20"/>
                  </a:lnTo>
                  <a:lnTo>
                    <a:pt x="102" y="20"/>
                  </a:lnTo>
                  <a:lnTo>
                    <a:pt x="102" y="9"/>
                  </a:lnTo>
                  <a:lnTo>
                    <a:pt x="115" y="9"/>
                  </a:lnTo>
                  <a:lnTo>
                    <a:pt x="128" y="9"/>
                  </a:lnTo>
                  <a:lnTo>
                    <a:pt x="128" y="20"/>
                  </a:lnTo>
                  <a:lnTo>
                    <a:pt x="128" y="9"/>
                  </a:lnTo>
                  <a:lnTo>
                    <a:pt x="128" y="20"/>
                  </a:lnTo>
                  <a:lnTo>
                    <a:pt x="140" y="20"/>
                  </a:lnTo>
                  <a:lnTo>
                    <a:pt x="140" y="9"/>
                  </a:lnTo>
                  <a:lnTo>
                    <a:pt x="153" y="9"/>
                  </a:lnTo>
                  <a:lnTo>
                    <a:pt x="153" y="20"/>
                  </a:lnTo>
                  <a:lnTo>
                    <a:pt x="165" y="20"/>
                  </a:lnTo>
                  <a:lnTo>
                    <a:pt x="165" y="9"/>
                  </a:lnTo>
                  <a:lnTo>
                    <a:pt x="179" y="9"/>
                  </a:lnTo>
                  <a:lnTo>
                    <a:pt x="179" y="0"/>
                  </a:lnTo>
                  <a:lnTo>
                    <a:pt x="179" y="9"/>
                  </a:lnTo>
                  <a:lnTo>
                    <a:pt x="179" y="20"/>
                  </a:lnTo>
                  <a:lnTo>
                    <a:pt x="165" y="20"/>
                  </a:lnTo>
                  <a:lnTo>
                    <a:pt x="153" y="20"/>
                  </a:lnTo>
                  <a:lnTo>
                    <a:pt x="153" y="31"/>
                  </a:lnTo>
                  <a:lnTo>
                    <a:pt x="153" y="40"/>
                  </a:lnTo>
                  <a:lnTo>
                    <a:pt x="165" y="40"/>
                  </a:lnTo>
                  <a:lnTo>
                    <a:pt x="153" y="40"/>
                  </a:lnTo>
                  <a:lnTo>
                    <a:pt x="165" y="40"/>
                  </a:lnTo>
                  <a:lnTo>
                    <a:pt x="153" y="40"/>
                  </a:lnTo>
                  <a:lnTo>
                    <a:pt x="153" y="51"/>
                  </a:lnTo>
                  <a:lnTo>
                    <a:pt x="165" y="51"/>
                  </a:lnTo>
                  <a:lnTo>
                    <a:pt x="153" y="51"/>
                  </a:lnTo>
                  <a:lnTo>
                    <a:pt x="153" y="60"/>
                  </a:lnTo>
                  <a:lnTo>
                    <a:pt x="153" y="71"/>
                  </a:lnTo>
                  <a:lnTo>
                    <a:pt x="140" y="71"/>
                  </a:lnTo>
                  <a:lnTo>
                    <a:pt x="140" y="80"/>
                  </a:lnTo>
                  <a:lnTo>
                    <a:pt x="128" y="80"/>
                  </a:lnTo>
                  <a:lnTo>
                    <a:pt x="140" y="80"/>
                  </a:lnTo>
                  <a:lnTo>
                    <a:pt x="140" y="91"/>
                  </a:lnTo>
                  <a:lnTo>
                    <a:pt x="153" y="80"/>
                  </a:lnTo>
                  <a:lnTo>
                    <a:pt x="153" y="91"/>
                  </a:lnTo>
                  <a:lnTo>
                    <a:pt x="153" y="80"/>
                  </a:lnTo>
                  <a:lnTo>
                    <a:pt x="153" y="91"/>
                  </a:lnTo>
                  <a:lnTo>
                    <a:pt x="165" y="91"/>
                  </a:lnTo>
                  <a:lnTo>
                    <a:pt x="179" y="91"/>
                  </a:lnTo>
                  <a:lnTo>
                    <a:pt x="179" y="80"/>
                  </a:lnTo>
                  <a:lnTo>
                    <a:pt x="179" y="91"/>
                  </a:lnTo>
                  <a:lnTo>
                    <a:pt x="179" y="80"/>
                  </a:lnTo>
                  <a:lnTo>
                    <a:pt x="192" y="80"/>
                  </a:lnTo>
                  <a:lnTo>
                    <a:pt x="204" y="80"/>
                  </a:lnTo>
                  <a:lnTo>
                    <a:pt x="204" y="71"/>
                  </a:lnTo>
                  <a:lnTo>
                    <a:pt x="204" y="80"/>
                  </a:lnTo>
                  <a:lnTo>
                    <a:pt x="204" y="91"/>
                  </a:lnTo>
                  <a:lnTo>
                    <a:pt x="217" y="91"/>
                  </a:lnTo>
                  <a:lnTo>
                    <a:pt x="217" y="101"/>
                  </a:lnTo>
                  <a:lnTo>
                    <a:pt x="204" y="101"/>
                  </a:lnTo>
                  <a:lnTo>
                    <a:pt x="204" y="111"/>
                  </a:lnTo>
                  <a:lnTo>
                    <a:pt x="204" y="121"/>
                  </a:lnTo>
                  <a:lnTo>
                    <a:pt x="204" y="131"/>
                  </a:lnTo>
                  <a:lnTo>
                    <a:pt x="204" y="141"/>
                  </a:lnTo>
                  <a:lnTo>
                    <a:pt x="204" y="152"/>
                  </a:lnTo>
                  <a:lnTo>
                    <a:pt x="192" y="152"/>
                  </a:lnTo>
                  <a:lnTo>
                    <a:pt x="192" y="161"/>
                  </a:lnTo>
                  <a:lnTo>
                    <a:pt x="204" y="161"/>
                  </a:lnTo>
                  <a:lnTo>
                    <a:pt x="192" y="161"/>
                  </a:lnTo>
                  <a:lnTo>
                    <a:pt x="192" y="172"/>
                  </a:lnTo>
                  <a:lnTo>
                    <a:pt x="204" y="172"/>
                  </a:lnTo>
                  <a:lnTo>
                    <a:pt x="204" y="181"/>
                  </a:lnTo>
                  <a:lnTo>
                    <a:pt x="217" y="181"/>
                  </a:lnTo>
                  <a:lnTo>
                    <a:pt x="229" y="181"/>
                  </a:lnTo>
                  <a:lnTo>
                    <a:pt x="229" y="192"/>
                  </a:lnTo>
                  <a:lnTo>
                    <a:pt x="242" y="192"/>
                  </a:lnTo>
                  <a:lnTo>
                    <a:pt x="242" y="201"/>
                  </a:lnTo>
                  <a:lnTo>
                    <a:pt x="255" y="201"/>
                  </a:lnTo>
                  <a:lnTo>
                    <a:pt x="255" y="192"/>
                  </a:lnTo>
                  <a:lnTo>
                    <a:pt x="267" y="192"/>
                  </a:lnTo>
                  <a:lnTo>
                    <a:pt x="267" y="201"/>
                  </a:lnTo>
                  <a:lnTo>
                    <a:pt x="255" y="201"/>
                  </a:lnTo>
                  <a:lnTo>
                    <a:pt x="267" y="201"/>
                  </a:lnTo>
                  <a:lnTo>
                    <a:pt x="280" y="201"/>
                  </a:lnTo>
                  <a:lnTo>
                    <a:pt x="280" y="212"/>
                  </a:lnTo>
                  <a:lnTo>
                    <a:pt x="292" y="201"/>
                  </a:lnTo>
                  <a:lnTo>
                    <a:pt x="292" y="212"/>
                  </a:lnTo>
                  <a:lnTo>
                    <a:pt x="306" y="212"/>
                  </a:lnTo>
                  <a:lnTo>
                    <a:pt x="306" y="221"/>
                  </a:lnTo>
                  <a:lnTo>
                    <a:pt x="306" y="232"/>
                  </a:lnTo>
                  <a:lnTo>
                    <a:pt x="292" y="232"/>
                  </a:lnTo>
                  <a:lnTo>
                    <a:pt x="292" y="243"/>
                  </a:lnTo>
                  <a:lnTo>
                    <a:pt x="306" y="243"/>
                  </a:lnTo>
                  <a:lnTo>
                    <a:pt x="306" y="253"/>
                  </a:lnTo>
                  <a:lnTo>
                    <a:pt x="292" y="253"/>
                  </a:lnTo>
                  <a:lnTo>
                    <a:pt x="292" y="263"/>
                  </a:lnTo>
                  <a:lnTo>
                    <a:pt x="292" y="272"/>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4" name="Freeform 20">
              <a:extLst>
                <a:ext uri="{FF2B5EF4-FFF2-40B4-BE49-F238E27FC236}">
                  <a16:creationId xmlns:a16="http://schemas.microsoft.com/office/drawing/2014/main" id="{E5A0F15F-EA9E-4763-A002-4E26A76FC995}"/>
                </a:ext>
              </a:extLst>
            </p:cNvPr>
            <p:cNvSpPr>
              <a:spLocks/>
            </p:cNvSpPr>
            <p:nvPr/>
          </p:nvSpPr>
          <p:spPr bwMode="auto">
            <a:xfrm>
              <a:off x="6947639" y="5226765"/>
              <a:ext cx="1634377" cy="969559"/>
            </a:xfrm>
            <a:custGeom>
              <a:avLst/>
              <a:gdLst>
                <a:gd name="T0" fmla="*/ 3162152 w 726"/>
                <a:gd name="T1" fmla="*/ 5404105 h 375"/>
                <a:gd name="T2" fmla="*/ 4742599 w 726"/>
                <a:gd name="T3" fmla="*/ 5404105 h 375"/>
                <a:gd name="T4" fmla="*/ 4742599 w 726"/>
                <a:gd name="T5" fmla="*/ 5404105 h 375"/>
                <a:gd name="T6" fmla="*/ 6324304 w 726"/>
                <a:gd name="T7" fmla="*/ 0 h 375"/>
                <a:gd name="T8" fmla="*/ 6324304 w 726"/>
                <a:gd name="T9" fmla="*/ 5404105 h 375"/>
                <a:gd name="T10" fmla="*/ 6324304 w 726"/>
                <a:gd name="T11" fmla="*/ 5404105 h 375"/>
                <a:gd name="T12" fmla="*/ 7904751 w 726"/>
                <a:gd name="T13" fmla="*/ 5404105 h 375"/>
                <a:gd name="T14" fmla="*/ 7904751 w 726"/>
                <a:gd name="T15" fmla="*/ 5404105 h 375"/>
                <a:gd name="T16" fmla="*/ 9486455 w 726"/>
                <a:gd name="T17" fmla="*/ 5404105 h 375"/>
                <a:gd name="T18" fmla="*/ 9486455 w 726"/>
                <a:gd name="T19" fmla="*/ 5404105 h 375"/>
                <a:gd name="T20" fmla="*/ 9486455 w 726"/>
                <a:gd name="T21" fmla="*/ 9007289 h 375"/>
                <a:gd name="T22" fmla="*/ 9486455 w 726"/>
                <a:gd name="T23" fmla="*/ 5404105 h 375"/>
                <a:gd name="T24" fmla="*/ 9486455 w 726"/>
                <a:gd name="T25" fmla="*/ 5404105 h 375"/>
                <a:gd name="T26" fmla="*/ 11066904 w 726"/>
                <a:gd name="T27" fmla="*/ 5404105 h 375"/>
                <a:gd name="T28" fmla="*/ 12648608 w 726"/>
                <a:gd name="T29" fmla="*/ 5404105 h 375"/>
                <a:gd name="T30" fmla="*/ 12648608 w 726"/>
                <a:gd name="T31" fmla="*/ 9007289 h 375"/>
                <a:gd name="T32" fmla="*/ 12648608 w 726"/>
                <a:gd name="T33" fmla="*/ 14412737 h 375"/>
                <a:gd name="T34" fmla="*/ 12648608 w 726"/>
                <a:gd name="T35" fmla="*/ 16213657 h 375"/>
                <a:gd name="T36" fmla="*/ 12648608 w 726"/>
                <a:gd name="T37" fmla="*/ 19816840 h 375"/>
                <a:gd name="T38" fmla="*/ 12648608 w 726"/>
                <a:gd name="T39" fmla="*/ 23420028 h 375"/>
                <a:gd name="T40" fmla="*/ 12648608 w 726"/>
                <a:gd name="T41" fmla="*/ 27023211 h 375"/>
                <a:gd name="T42" fmla="*/ 12648608 w 726"/>
                <a:gd name="T43" fmla="*/ 30626394 h 375"/>
                <a:gd name="T44" fmla="*/ 12648608 w 726"/>
                <a:gd name="T45" fmla="*/ 32427315 h 375"/>
                <a:gd name="T46" fmla="*/ 9486455 w 726"/>
                <a:gd name="T47" fmla="*/ 28824132 h 375"/>
                <a:gd name="T48" fmla="*/ 9486455 w 726"/>
                <a:gd name="T49" fmla="*/ 30626394 h 375"/>
                <a:gd name="T50" fmla="*/ 9486455 w 726"/>
                <a:gd name="T51" fmla="*/ 32427315 h 375"/>
                <a:gd name="T52" fmla="*/ 9486455 w 726"/>
                <a:gd name="T53" fmla="*/ 30626394 h 375"/>
                <a:gd name="T54" fmla="*/ 7904751 w 726"/>
                <a:gd name="T55" fmla="*/ 28824132 h 375"/>
                <a:gd name="T56" fmla="*/ 7904751 w 726"/>
                <a:gd name="T57" fmla="*/ 27023211 h 375"/>
                <a:gd name="T58" fmla="*/ 7904751 w 726"/>
                <a:gd name="T59" fmla="*/ 27023211 h 375"/>
                <a:gd name="T60" fmla="*/ 6324304 w 726"/>
                <a:gd name="T61" fmla="*/ 27023211 h 375"/>
                <a:gd name="T62" fmla="*/ 6324304 w 726"/>
                <a:gd name="T63" fmla="*/ 27023211 h 375"/>
                <a:gd name="T64" fmla="*/ 6324304 w 726"/>
                <a:gd name="T65" fmla="*/ 27023211 h 375"/>
                <a:gd name="T66" fmla="*/ 4742599 w 726"/>
                <a:gd name="T67" fmla="*/ 30626394 h 375"/>
                <a:gd name="T68" fmla="*/ 4742599 w 726"/>
                <a:gd name="T69" fmla="*/ 32427315 h 375"/>
                <a:gd name="T70" fmla="*/ 3162152 w 726"/>
                <a:gd name="T71" fmla="*/ 34229577 h 375"/>
                <a:gd name="T72" fmla="*/ 3162152 w 726"/>
                <a:gd name="T73" fmla="*/ 37832760 h 375"/>
                <a:gd name="T74" fmla="*/ 3162152 w 726"/>
                <a:gd name="T75" fmla="*/ 32427315 h 375"/>
                <a:gd name="T76" fmla="*/ 3162152 w 726"/>
                <a:gd name="T77" fmla="*/ 28824132 h 375"/>
                <a:gd name="T78" fmla="*/ 3162152 w 726"/>
                <a:gd name="T79" fmla="*/ 27023211 h 375"/>
                <a:gd name="T80" fmla="*/ 3162152 w 726"/>
                <a:gd name="T81" fmla="*/ 27023211 h 375"/>
                <a:gd name="T82" fmla="*/ 3162152 w 726"/>
                <a:gd name="T83" fmla="*/ 25220949 h 375"/>
                <a:gd name="T84" fmla="*/ 3162152 w 726"/>
                <a:gd name="T85" fmla="*/ 19816840 h 375"/>
                <a:gd name="T86" fmla="*/ 3162152 w 726"/>
                <a:gd name="T87" fmla="*/ 18015920 h 375"/>
                <a:gd name="T88" fmla="*/ 3162152 w 726"/>
                <a:gd name="T89" fmla="*/ 18015920 h 375"/>
                <a:gd name="T90" fmla="*/ 3162152 w 726"/>
                <a:gd name="T91" fmla="*/ 14412737 h 375"/>
                <a:gd name="T92" fmla="*/ 3162152 w 726"/>
                <a:gd name="T93" fmla="*/ 12610474 h 375"/>
                <a:gd name="T94" fmla="*/ 3162152 w 726"/>
                <a:gd name="T95" fmla="*/ 9007289 h 375"/>
                <a:gd name="T96" fmla="*/ 3162152 w 726"/>
                <a:gd name="T97" fmla="*/ 5404105 h 375"/>
                <a:gd name="T98" fmla="*/ 3162152 w 726"/>
                <a:gd name="T99" fmla="*/ 7206368 h 375"/>
                <a:gd name="T100" fmla="*/ 3162152 w 726"/>
                <a:gd name="T101" fmla="*/ 5404105 h 375"/>
                <a:gd name="T102" fmla="*/ 3162152 w 726"/>
                <a:gd name="T103" fmla="*/ 5404105 h 375"/>
                <a:gd name="T104" fmla="*/ 3162152 w 726"/>
                <a:gd name="T105" fmla="*/ 5404105 h 375"/>
                <a:gd name="T106" fmla="*/ 3162152 w 726"/>
                <a:gd name="T107" fmla="*/ 5404105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375"/>
                <a:gd name="T164" fmla="*/ 726 w 726"/>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375">
                  <a:moveTo>
                    <a:pt x="225" y="11"/>
                  </a:moveTo>
                  <a:lnTo>
                    <a:pt x="225" y="20"/>
                  </a:lnTo>
                  <a:lnTo>
                    <a:pt x="237" y="20"/>
                  </a:lnTo>
                  <a:lnTo>
                    <a:pt x="250" y="20"/>
                  </a:lnTo>
                  <a:lnTo>
                    <a:pt x="237" y="20"/>
                  </a:lnTo>
                  <a:lnTo>
                    <a:pt x="237" y="31"/>
                  </a:lnTo>
                  <a:lnTo>
                    <a:pt x="237" y="40"/>
                  </a:lnTo>
                  <a:lnTo>
                    <a:pt x="250" y="40"/>
                  </a:lnTo>
                  <a:lnTo>
                    <a:pt x="262" y="40"/>
                  </a:lnTo>
                  <a:lnTo>
                    <a:pt x="262" y="31"/>
                  </a:lnTo>
                  <a:lnTo>
                    <a:pt x="275" y="31"/>
                  </a:lnTo>
                  <a:lnTo>
                    <a:pt x="275" y="40"/>
                  </a:lnTo>
                  <a:lnTo>
                    <a:pt x="275" y="31"/>
                  </a:lnTo>
                  <a:lnTo>
                    <a:pt x="288" y="31"/>
                  </a:lnTo>
                  <a:lnTo>
                    <a:pt x="299" y="31"/>
                  </a:lnTo>
                  <a:lnTo>
                    <a:pt x="299" y="20"/>
                  </a:lnTo>
                  <a:lnTo>
                    <a:pt x="299" y="11"/>
                  </a:lnTo>
                  <a:lnTo>
                    <a:pt x="299" y="20"/>
                  </a:lnTo>
                  <a:lnTo>
                    <a:pt x="299" y="11"/>
                  </a:lnTo>
                  <a:lnTo>
                    <a:pt x="312" y="11"/>
                  </a:lnTo>
                  <a:lnTo>
                    <a:pt x="324" y="11"/>
                  </a:lnTo>
                  <a:lnTo>
                    <a:pt x="324" y="0"/>
                  </a:lnTo>
                  <a:lnTo>
                    <a:pt x="337" y="0"/>
                  </a:lnTo>
                  <a:lnTo>
                    <a:pt x="351" y="0"/>
                  </a:lnTo>
                  <a:lnTo>
                    <a:pt x="351" y="11"/>
                  </a:lnTo>
                  <a:lnTo>
                    <a:pt x="351" y="20"/>
                  </a:lnTo>
                  <a:lnTo>
                    <a:pt x="351" y="11"/>
                  </a:lnTo>
                  <a:lnTo>
                    <a:pt x="362" y="11"/>
                  </a:lnTo>
                  <a:lnTo>
                    <a:pt x="362" y="20"/>
                  </a:lnTo>
                  <a:lnTo>
                    <a:pt x="375" y="20"/>
                  </a:lnTo>
                  <a:lnTo>
                    <a:pt x="375" y="11"/>
                  </a:lnTo>
                  <a:lnTo>
                    <a:pt x="387" y="11"/>
                  </a:lnTo>
                  <a:lnTo>
                    <a:pt x="387" y="20"/>
                  </a:lnTo>
                  <a:lnTo>
                    <a:pt x="387" y="31"/>
                  </a:lnTo>
                  <a:lnTo>
                    <a:pt x="400" y="31"/>
                  </a:lnTo>
                  <a:lnTo>
                    <a:pt x="413" y="31"/>
                  </a:lnTo>
                  <a:lnTo>
                    <a:pt x="413" y="40"/>
                  </a:lnTo>
                  <a:lnTo>
                    <a:pt x="424" y="40"/>
                  </a:lnTo>
                  <a:lnTo>
                    <a:pt x="437" y="40"/>
                  </a:lnTo>
                  <a:lnTo>
                    <a:pt x="437" y="51"/>
                  </a:lnTo>
                  <a:lnTo>
                    <a:pt x="437" y="40"/>
                  </a:lnTo>
                  <a:lnTo>
                    <a:pt x="451" y="51"/>
                  </a:lnTo>
                  <a:lnTo>
                    <a:pt x="451" y="40"/>
                  </a:lnTo>
                  <a:lnTo>
                    <a:pt x="451" y="51"/>
                  </a:lnTo>
                  <a:lnTo>
                    <a:pt x="462" y="51"/>
                  </a:lnTo>
                  <a:lnTo>
                    <a:pt x="476" y="51"/>
                  </a:lnTo>
                  <a:lnTo>
                    <a:pt x="476" y="61"/>
                  </a:lnTo>
                  <a:lnTo>
                    <a:pt x="487" y="61"/>
                  </a:lnTo>
                  <a:lnTo>
                    <a:pt x="487" y="72"/>
                  </a:lnTo>
                  <a:lnTo>
                    <a:pt x="501" y="72"/>
                  </a:lnTo>
                  <a:lnTo>
                    <a:pt x="513" y="72"/>
                  </a:lnTo>
                  <a:lnTo>
                    <a:pt x="525" y="72"/>
                  </a:lnTo>
                  <a:lnTo>
                    <a:pt x="525" y="61"/>
                  </a:lnTo>
                  <a:lnTo>
                    <a:pt x="525" y="72"/>
                  </a:lnTo>
                  <a:lnTo>
                    <a:pt x="538" y="72"/>
                  </a:lnTo>
                  <a:lnTo>
                    <a:pt x="538" y="61"/>
                  </a:lnTo>
                  <a:lnTo>
                    <a:pt x="549" y="61"/>
                  </a:lnTo>
                  <a:lnTo>
                    <a:pt x="563" y="61"/>
                  </a:lnTo>
                  <a:lnTo>
                    <a:pt x="576" y="61"/>
                  </a:lnTo>
                  <a:lnTo>
                    <a:pt x="576" y="72"/>
                  </a:lnTo>
                  <a:lnTo>
                    <a:pt x="587" y="72"/>
                  </a:lnTo>
                  <a:lnTo>
                    <a:pt x="587" y="81"/>
                  </a:lnTo>
                  <a:lnTo>
                    <a:pt x="587" y="91"/>
                  </a:lnTo>
                  <a:lnTo>
                    <a:pt x="601" y="91"/>
                  </a:lnTo>
                  <a:lnTo>
                    <a:pt x="601" y="101"/>
                  </a:lnTo>
                  <a:lnTo>
                    <a:pt x="601" y="91"/>
                  </a:lnTo>
                  <a:lnTo>
                    <a:pt x="612" y="91"/>
                  </a:lnTo>
                  <a:lnTo>
                    <a:pt x="612" y="81"/>
                  </a:lnTo>
                  <a:lnTo>
                    <a:pt x="612" y="72"/>
                  </a:lnTo>
                  <a:lnTo>
                    <a:pt x="612" y="61"/>
                  </a:lnTo>
                  <a:lnTo>
                    <a:pt x="612" y="51"/>
                  </a:lnTo>
                  <a:lnTo>
                    <a:pt x="612" y="40"/>
                  </a:lnTo>
                  <a:lnTo>
                    <a:pt x="625" y="40"/>
                  </a:lnTo>
                  <a:lnTo>
                    <a:pt x="612" y="40"/>
                  </a:lnTo>
                  <a:lnTo>
                    <a:pt x="625" y="40"/>
                  </a:lnTo>
                  <a:lnTo>
                    <a:pt x="612" y="40"/>
                  </a:lnTo>
                  <a:lnTo>
                    <a:pt x="625" y="40"/>
                  </a:lnTo>
                  <a:lnTo>
                    <a:pt x="625" y="31"/>
                  </a:lnTo>
                  <a:lnTo>
                    <a:pt x="612" y="31"/>
                  </a:lnTo>
                  <a:lnTo>
                    <a:pt x="625" y="31"/>
                  </a:lnTo>
                  <a:lnTo>
                    <a:pt x="625" y="20"/>
                  </a:lnTo>
                  <a:lnTo>
                    <a:pt x="625" y="11"/>
                  </a:lnTo>
                  <a:lnTo>
                    <a:pt x="638" y="11"/>
                  </a:lnTo>
                  <a:lnTo>
                    <a:pt x="638" y="20"/>
                  </a:lnTo>
                  <a:lnTo>
                    <a:pt x="650" y="20"/>
                  </a:lnTo>
                  <a:lnTo>
                    <a:pt x="650" y="31"/>
                  </a:lnTo>
                  <a:lnTo>
                    <a:pt x="663" y="31"/>
                  </a:lnTo>
                  <a:lnTo>
                    <a:pt x="676" y="31"/>
                  </a:lnTo>
                  <a:lnTo>
                    <a:pt x="676" y="40"/>
                  </a:lnTo>
                  <a:lnTo>
                    <a:pt x="676" y="51"/>
                  </a:lnTo>
                  <a:lnTo>
                    <a:pt x="676" y="61"/>
                  </a:lnTo>
                  <a:lnTo>
                    <a:pt x="676" y="72"/>
                  </a:lnTo>
                  <a:lnTo>
                    <a:pt x="688" y="72"/>
                  </a:lnTo>
                  <a:lnTo>
                    <a:pt x="701" y="72"/>
                  </a:lnTo>
                  <a:lnTo>
                    <a:pt x="701" y="81"/>
                  </a:lnTo>
                  <a:lnTo>
                    <a:pt x="701" y="91"/>
                  </a:lnTo>
                  <a:lnTo>
                    <a:pt x="701" y="101"/>
                  </a:lnTo>
                  <a:lnTo>
                    <a:pt x="701" y="112"/>
                  </a:lnTo>
                  <a:lnTo>
                    <a:pt x="701" y="121"/>
                  </a:lnTo>
                  <a:lnTo>
                    <a:pt x="701" y="132"/>
                  </a:lnTo>
                  <a:lnTo>
                    <a:pt x="701" y="121"/>
                  </a:lnTo>
                  <a:lnTo>
                    <a:pt x="701" y="132"/>
                  </a:lnTo>
                  <a:lnTo>
                    <a:pt x="713" y="132"/>
                  </a:lnTo>
                  <a:lnTo>
                    <a:pt x="713" y="142"/>
                  </a:lnTo>
                  <a:lnTo>
                    <a:pt x="701" y="142"/>
                  </a:lnTo>
                  <a:lnTo>
                    <a:pt x="701" y="152"/>
                  </a:lnTo>
                  <a:lnTo>
                    <a:pt x="701" y="161"/>
                  </a:lnTo>
                  <a:lnTo>
                    <a:pt x="688" y="161"/>
                  </a:lnTo>
                  <a:lnTo>
                    <a:pt x="676" y="161"/>
                  </a:lnTo>
                  <a:lnTo>
                    <a:pt x="676" y="173"/>
                  </a:lnTo>
                  <a:lnTo>
                    <a:pt x="663" y="173"/>
                  </a:lnTo>
                  <a:lnTo>
                    <a:pt x="663" y="182"/>
                  </a:lnTo>
                  <a:lnTo>
                    <a:pt x="663" y="193"/>
                  </a:lnTo>
                  <a:lnTo>
                    <a:pt x="676" y="193"/>
                  </a:lnTo>
                  <a:lnTo>
                    <a:pt x="676" y="203"/>
                  </a:lnTo>
                  <a:lnTo>
                    <a:pt x="676" y="214"/>
                  </a:lnTo>
                  <a:lnTo>
                    <a:pt x="688" y="214"/>
                  </a:lnTo>
                  <a:lnTo>
                    <a:pt x="688" y="223"/>
                  </a:lnTo>
                  <a:lnTo>
                    <a:pt x="701" y="223"/>
                  </a:lnTo>
                  <a:lnTo>
                    <a:pt x="701" y="233"/>
                  </a:lnTo>
                  <a:lnTo>
                    <a:pt x="701" y="244"/>
                  </a:lnTo>
                  <a:lnTo>
                    <a:pt x="701" y="254"/>
                  </a:lnTo>
                  <a:lnTo>
                    <a:pt x="713" y="254"/>
                  </a:lnTo>
                  <a:lnTo>
                    <a:pt x="713" y="265"/>
                  </a:lnTo>
                  <a:lnTo>
                    <a:pt x="713" y="274"/>
                  </a:lnTo>
                  <a:lnTo>
                    <a:pt x="713" y="265"/>
                  </a:lnTo>
                  <a:lnTo>
                    <a:pt x="713" y="274"/>
                  </a:lnTo>
                  <a:lnTo>
                    <a:pt x="726" y="274"/>
                  </a:lnTo>
                  <a:lnTo>
                    <a:pt x="713" y="274"/>
                  </a:lnTo>
                  <a:lnTo>
                    <a:pt x="701" y="285"/>
                  </a:lnTo>
                  <a:lnTo>
                    <a:pt x="701" y="294"/>
                  </a:lnTo>
                  <a:lnTo>
                    <a:pt x="688" y="294"/>
                  </a:lnTo>
                  <a:lnTo>
                    <a:pt x="676" y="294"/>
                  </a:lnTo>
                  <a:lnTo>
                    <a:pt x="676" y="305"/>
                  </a:lnTo>
                  <a:lnTo>
                    <a:pt x="676" y="314"/>
                  </a:lnTo>
                  <a:lnTo>
                    <a:pt x="676" y="326"/>
                  </a:lnTo>
                  <a:lnTo>
                    <a:pt x="663" y="326"/>
                  </a:lnTo>
                  <a:lnTo>
                    <a:pt x="663" y="314"/>
                  </a:lnTo>
                  <a:lnTo>
                    <a:pt x="650" y="314"/>
                  </a:lnTo>
                  <a:lnTo>
                    <a:pt x="650" y="305"/>
                  </a:lnTo>
                  <a:lnTo>
                    <a:pt x="638" y="294"/>
                  </a:lnTo>
                  <a:lnTo>
                    <a:pt x="638" y="285"/>
                  </a:lnTo>
                  <a:lnTo>
                    <a:pt x="638" y="274"/>
                  </a:lnTo>
                  <a:lnTo>
                    <a:pt x="625" y="274"/>
                  </a:lnTo>
                  <a:lnTo>
                    <a:pt x="612" y="274"/>
                  </a:lnTo>
                  <a:lnTo>
                    <a:pt x="601" y="274"/>
                  </a:lnTo>
                  <a:lnTo>
                    <a:pt x="601" y="285"/>
                  </a:lnTo>
                  <a:lnTo>
                    <a:pt x="587" y="285"/>
                  </a:lnTo>
                  <a:lnTo>
                    <a:pt x="587" y="294"/>
                  </a:lnTo>
                  <a:lnTo>
                    <a:pt x="576" y="294"/>
                  </a:lnTo>
                  <a:lnTo>
                    <a:pt x="576" y="305"/>
                  </a:lnTo>
                  <a:lnTo>
                    <a:pt x="576" y="294"/>
                  </a:lnTo>
                  <a:lnTo>
                    <a:pt x="563" y="294"/>
                  </a:lnTo>
                  <a:lnTo>
                    <a:pt x="563" y="305"/>
                  </a:lnTo>
                  <a:lnTo>
                    <a:pt x="549" y="305"/>
                  </a:lnTo>
                  <a:lnTo>
                    <a:pt x="549" y="314"/>
                  </a:lnTo>
                  <a:lnTo>
                    <a:pt x="549" y="305"/>
                  </a:lnTo>
                  <a:lnTo>
                    <a:pt x="538" y="305"/>
                  </a:lnTo>
                  <a:lnTo>
                    <a:pt x="549" y="305"/>
                  </a:lnTo>
                  <a:lnTo>
                    <a:pt x="538" y="314"/>
                  </a:lnTo>
                  <a:lnTo>
                    <a:pt x="538" y="305"/>
                  </a:lnTo>
                  <a:lnTo>
                    <a:pt x="525" y="305"/>
                  </a:lnTo>
                  <a:lnTo>
                    <a:pt x="525" y="294"/>
                  </a:lnTo>
                  <a:lnTo>
                    <a:pt x="525" y="305"/>
                  </a:lnTo>
                  <a:lnTo>
                    <a:pt x="525" y="294"/>
                  </a:lnTo>
                  <a:lnTo>
                    <a:pt x="513" y="294"/>
                  </a:lnTo>
                  <a:lnTo>
                    <a:pt x="501" y="294"/>
                  </a:lnTo>
                  <a:lnTo>
                    <a:pt x="501" y="285"/>
                  </a:lnTo>
                  <a:lnTo>
                    <a:pt x="501" y="274"/>
                  </a:lnTo>
                  <a:lnTo>
                    <a:pt x="487" y="274"/>
                  </a:lnTo>
                  <a:lnTo>
                    <a:pt x="487" y="265"/>
                  </a:lnTo>
                  <a:lnTo>
                    <a:pt x="487" y="274"/>
                  </a:lnTo>
                  <a:lnTo>
                    <a:pt x="487" y="265"/>
                  </a:lnTo>
                  <a:lnTo>
                    <a:pt x="476" y="265"/>
                  </a:lnTo>
                  <a:lnTo>
                    <a:pt x="476" y="254"/>
                  </a:lnTo>
                  <a:lnTo>
                    <a:pt x="462" y="254"/>
                  </a:lnTo>
                  <a:lnTo>
                    <a:pt x="451" y="254"/>
                  </a:lnTo>
                  <a:lnTo>
                    <a:pt x="451" y="244"/>
                  </a:lnTo>
                  <a:lnTo>
                    <a:pt x="437" y="244"/>
                  </a:lnTo>
                  <a:lnTo>
                    <a:pt x="437" y="254"/>
                  </a:lnTo>
                  <a:lnTo>
                    <a:pt x="437" y="244"/>
                  </a:lnTo>
                  <a:lnTo>
                    <a:pt x="424" y="244"/>
                  </a:lnTo>
                  <a:lnTo>
                    <a:pt x="424" y="254"/>
                  </a:lnTo>
                  <a:lnTo>
                    <a:pt x="413" y="254"/>
                  </a:lnTo>
                  <a:lnTo>
                    <a:pt x="413" y="265"/>
                  </a:lnTo>
                  <a:lnTo>
                    <a:pt x="413" y="254"/>
                  </a:lnTo>
                  <a:lnTo>
                    <a:pt x="400" y="254"/>
                  </a:lnTo>
                  <a:lnTo>
                    <a:pt x="400" y="265"/>
                  </a:lnTo>
                  <a:lnTo>
                    <a:pt x="387" y="265"/>
                  </a:lnTo>
                  <a:lnTo>
                    <a:pt x="375" y="265"/>
                  </a:lnTo>
                  <a:lnTo>
                    <a:pt x="375" y="254"/>
                  </a:lnTo>
                  <a:lnTo>
                    <a:pt x="375" y="265"/>
                  </a:lnTo>
                  <a:lnTo>
                    <a:pt x="375" y="254"/>
                  </a:lnTo>
                  <a:lnTo>
                    <a:pt x="362" y="254"/>
                  </a:lnTo>
                  <a:lnTo>
                    <a:pt x="351" y="254"/>
                  </a:lnTo>
                  <a:lnTo>
                    <a:pt x="337" y="254"/>
                  </a:lnTo>
                  <a:lnTo>
                    <a:pt x="337" y="244"/>
                  </a:lnTo>
                  <a:lnTo>
                    <a:pt x="337" y="254"/>
                  </a:lnTo>
                  <a:lnTo>
                    <a:pt x="324" y="254"/>
                  </a:lnTo>
                  <a:lnTo>
                    <a:pt x="337" y="265"/>
                  </a:lnTo>
                  <a:lnTo>
                    <a:pt x="337" y="274"/>
                  </a:lnTo>
                  <a:lnTo>
                    <a:pt x="337" y="285"/>
                  </a:lnTo>
                  <a:lnTo>
                    <a:pt x="337" y="294"/>
                  </a:lnTo>
                  <a:lnTo>
                    <a:pt x="324" y="294"/>
                  </a:lnTo>
                  <a:lnTo>
                    <a:pt x="324" y="305"/>
                  </a:lnTo>
                  <a:lnTo>
                    <a:pt x="324" y="314"/>
                  </a:lnTo>
                  <a:lnTo>
                    <a:pt x="324" y="326"/>
                  </a:lnTo>
                  <a:lnTo>
                    <a:pt x="312" y="326"/>
                  </a:lnTo>
                  <a:lnTo>
                    <a:pt x="312" y="314"/>
                  </a:lnTo>
                  <a:lnTo>
                    <a:pt x="299" y="314"/>
                  </a:lnTo>
                  <a:lnTo>
                    <a:pt x="299" y="326"/>
                  </a:lnTo>
                  <a:lnTo>
                    <a:pt x="299" y="335"/>
                  </a:lnTo>
                  <a:lnTo>
                    <a:pt x="288" y="335"/>
                  </a:lnTo>
                  <a:lnTo>
                    <a:pt x="275" y="335"/>
                  </a:lnTo>
                  <a:lnTo>
                    <a:pt x="275" y="345"/>
                  </a:lnTo>
                  <a:lnTo>
                    <a:pt x="262" y="345"/>
                  </a:lnTo>
                  <a:lnTo>
                    <a:pt x="262" y="355"/>
                  </a:lnTo>
                  <a:lnTo>
                    <a:pt x="262" y="366"/>
                  </a:lnTo>
                  <a:lnTo>
                    <a:pt x="250" y="366"/>
                  </a:lnTo>
                  <a:lnTo>
                    <a:pt x="250" y="375"/>
                  </a:lnTo>
                  <a:lnTo>
                    <a:pt x="237" y="375"/>
                  </a:lnTo>
                  <a:lnTo>
                    <a:pt x="237" y="366"/>
                  </a:lnTo>
                  <a:lnTo>
                    <a:pt x="225" y="366"/>
                  </a:lnTo>
                  <a:lnTo>
                    <a:pt x="225" y="355"/>
                  </a:lnTo>
                  <a:lnTo>
                    <a:pt x="225" y="345"/>
                  </a:lnTo>
                  <a:lnTo>
                    <a:pt x="225" y="335"/>
                  </a:lnTo>
                  <a:lnTo>
                    <a:pt x="225" y="326"/>
                  </a:lnTo>
                  <a:lnTo>
                    <a:pt x="225" y="314"/>
                  </a:lnTo>
                  <a:lnTo>
                    <a:pt x="212" y="314"/>
                  </a:lnTo>
                  <a:lnTo>
                    <a:pt x="212" y="305"/>
                  </a:lnTo>
                  <a:lnTo>
                    <a:pt x="212" y="294"/>
                  </a:lnTo>
                  <a:lnTo>
                    <a:pt x="199" y="294"/>
                  </a:lnTo>
                  <a:lnTo>
                    <a:pt x="199" y="285"/>
                  </a:lnTo>
                  <a:lnTo>
                    <a:pt x="199" y="274"/>
                  </a:lnTo>
                  <a:lnTo>
                    <a:pt x="212" y="274"/>
                  </a:lnTo>
                  <a:lnTo>
                    <a:pt x="199" y="274"/>
                  </a:lnTo>
                  <a:lnTo>
                    <a:pt x="212" y="274"/>
                  </a:lnTo>
                  <a:lnTo>
                    <a:pt x="199" y="274"/>
                  </a:lnTo>
                  <a:lnTo>
                    <a:pt x="199" y="265"/>
                  </a:lnTo>
                  <a:lnTo>
                    <a:pt x="199" y="254"/>
                  </a:lnTo>
                  <a:lnTo>
                    <a:pt x="187" y="254"/>
                  </a:lnTo>
                  <a:lnTo>
                    <a:pt x="174" y="254"/>
                  </a:lnTo>
                  <a:lnTo>
                    <a:pt x="174" y="265"/>
                  </a:lnTo>
                  <a:lnTo>
                    <a:pt x="174" y="254"/>
                  </a:lnTo>
                  <a:lnTo>
                    <a:pt x="162" y="254"/>
                  </a:lnTo>
                  <a:lnTo>
                    <a:pt x="150" y="254"/>
                  </a:lnTo>
                  <a:lnTo>
                    <a:pt x="150" y="244"/>
                  </a:lnTo>
                  <a:lnTo>
                    <a:pt x="150" y="254"/>
                  </a:lnTo>
                  <a:lnTo>
                    <a:pt x="150" y="244"/>
                  </a:lnTo>
                  <a:lnTo>
                    <a:pt x="137" y="244"/>
                  </a:lnTo>
                  <a:lnTo>
                    <a:pt x="125" y="244"/>
                  </a:lnTo>
                  <a:lnTo>
                    <a:pt x="112" y="244"/>
                  </a:lnTo>
                  <a:lnTo>
                    <a:pt x="112" y="233"/>
                  </a:lnTo>
                  <a:lnTo>
                    <a:pt x="112" y="223"/>
                  </a:lnTo>
                  <a:lnTo>
                    <a:pt x="98" y="223"/>
                  </a:lnTo>
                  <a:lnTo>
                    <a:pt x="98" y="214"/>
                  </a:lnTo>
                  <a:lnTo>
                    <a:pt x="87" y="214"/>
                  </a:lnTo>
                  <a:lnTo>
                    <a:pt x="87" y="203"/>
                  </a:lnTo>
                  <a:lnTo>
                    <a:pt x="87" y="214"/>
                  </a:lnTo>
                  <a:lnTo>
                    <a:pt x="87" y="203"/>
                  </a:lnTo>
                  <a:lnTo>
                    <a:pt x="74" y="203"/>
                  </a:lnTo>
                  <a:lnTo>
                    <a:pt x="74" y="193"/>
                  </a:lnTo>
                  <a:lnTo>
                    <a:pt x="74" y="182"/>
                  </a:lnTo>
                  <a:lnTo>
                    <a:pt x="87" y="182"/>
                  </a:lnTo>
                  <a:lnTo>
                    <a:pt x="74" y="182"/>
                  </a:lnTo>
                  <a:lnTo>
                    <a:pt x="87" y="173"/>
                  </a:lnTo>
                  <a:lnTo>
                    <a:pt x="74" y="173"/>
                  </a:lnTo>
                  <a:lnTo>
                    <a:pt x="74" y="161"/>
                  </a:lnTo>
                  <a:lnTo>
                    <a:pt x="74" y="173"/>
                  </a:lnTo>
                  <a:lnTo>
                    <a:pt x="62" y="173"/>
                  </a:lnTo>
                  <a:lnTo>
                    <a:pt x="49" y="173"/>
                  </a:lnTo>
                  <a:lnTo>
                    <a:pt x="49" y="161"/>
                  </a:lnTo>
                  <a:lnTo>
                    <a:pt x="36" y="161"/>
                  </a:lnTo>
                  <a:lnTo>
                    <a:pt x="36" y="152"/>
                  </a:lnTo>
                  <a:lnTo>
                    <a:pt x="36" y="142"/>
                  </a:lnTo>
                  <a:lnTo>
                    <a:pt x="25" y="142"/>
                  </a:lnTo>
                  <a:lnTo>
                    <a:pt x="36" y="142"/>
                  </a:lnTo>
                  <a:lnTo>
                    <a:pt x="36" y="132"/>
                  </a:lnTo>
                  <a:lnTo>
                    <a:pt x="25" y="132"/>
                  </a:lnTo>
                  <a:lnTo>
                    <a:pt x="25" y="121"/>
                  </a:lnTo>
                  <a:lnTo>
                    <a:pt x="11" y="121"/>
                  </a:lnTo>
                  <a:lnTo>
                    <a:pt x="25" y="121"/>
                  </a:lnTo>
                  <a:lnTo>
                    <a:pt x="11" y="121"/>
                  </a:lnTo>
                  <a:lnTo>
                    <a:pt x="11" y="112"/>
                  </a:lnTo>
                  <a:lnTo>
                    <a:pt x="25" y="112"/>
                  </a:lnTo>
                  <a:lnTo>
                    <a:pt x="11" y="112"/>
                  </a:lnTo>
                  <a:lnTo>
                    <a:pt x="11" y="101"/>
                  </a:lnTo>
                  <a:lnTo>
                    <a:pt x="11" y="91"/>
                  </a:lnTo>
                  <a:lnTo>
                    <a:pt x="11" y="81"/>
                  </a:lnTo>
                  <a:lnTo>
                    <a:pt x="0" y="81"/>
                  </a:lnTo>
                  <a:lnTo>
                    <a:pt x="11" y="81"/>
                  </a:lnTo>
                  <a:lnTo>
                    <a:pt x="25" y="81"/>
                  </a:lnTo>
                  <a:lnTo>
                    <a:pt x="36" y="81"/>
                  </a:lnTo>
                  <a:lnTo>
                    <a:pt x="36" y="72"/>
                  </a:lnTo>
                  <a:lnTo>
                    <a:pt x="36" y="81"/>
                  </a:lnTo>
                  <a:lnTo>
                    <a:pt x="49" y="81"/>
                  </a:lnTo>
                  <a:lnTo>
                    <a:pt x="49" y="91"/>
                  </a:lnTo>
                  <a:lnTo>
                    <a:pt x="62" y="91"/>
                  </a:lnTo>
                  <a:lnTo>
                    <a:pt x="74" y="91"/>
                  </a:lnTo>
                  <a:lnTo>
                    <a:pt x="74" y="81"/>
                  </a:lnTo>
                  <a:lnTo>
                    <a:pt x="62" y="81"/>
                  </a:lnTo>
                  <a:lnTo>
                    <a:pt x="62" y="72"/>
                  </a:lnTo>
                  <a:lnTo>
                    <a:pt x="74" y="72"/>
                  </a:lnTo>
                  <a:lnTo>
                    <a:pt x="62" y="72"/>
                  </a:lnTo>
                  <a:lnTo>
                    <a:pt x="74" y="72"/>
                  </a:lnTo>
                  <a:lnTo>
                    <a:pt x="62" y="72"/>
                  </a:lnTo>
                  <a:lnTo>
                    <a:pt x="62" y="61"/>
                  </a:lnTo>
                  <a:lnTo>
                    <a:pt x="62" y="51"/>
                  </a:lnTo>
                  <a:lnTo>
                    <a:pt x="74" y="51"/>
                  </a:lnTo>
                  <a:lnTo>
                    <a:pt x="87" y="51"/>
                  </a:lnTo>
                  <a:lnTo>
                    <a:pt x="98" y="51"/>
                  </a:lnTo>
                  <a:lnTo>
                    <a:pt x="98" y="40"/>
                  </a:lnTo>
                  <a:lnTo>
                    <a:pt x="112" y="40"/>
                  </a:lnTo>
                  <a:lnTo>
                    <a:pt x="112" y="31"/>
                  </a:lnTo>
                  <a:lnTo>
                    <a:pt x="125" y="31"/>
                  </a:lnTo>
                  <a:lnTo>
                    <a:pt x="137" y="31"/>
                  </a:lnTo>
                  <a:lnTo>
                    <a:pt x="137" y="40"/>
                  </a:lnTo>
                  <a:lnTo>
                    <a:pt x="150" y="40"/>
                  </a:lnTo>
                  <a:lnTo>
                    <a:pt x="162" y="40"/>
                  </a:lnTo>
                  <a:lnTo>
                    <a:pt x="162" y="31"/>
                  </a:lnTo>
                  <a:lnTo>
                    <a:pt x="174" y="31"/>
                  </a:lnTo>
                  <a:lnTo>
                    <a:pt x="187" y="31"/>
                  </a:lnTo>
                  <a:lnTo>
                    <a:pt x="199" y="31"/>
                  </a:lnTo>
                  <a:lnTo>
                    <a:pt x="187" y="31"/>
                  </a:lnTo>
                  <a:lnTo>
                    <a:pt x="199" y="31"/>
                  </a:lnTo>
                  <a:lnTo>
                    <a:pt x="212" y="31"/>
                  </a:lnTo>
                  <a:lnTo>
                    <a:pt x="212" y="20"/>
                  </a:lnTo>
                  <a:lnTo>
                    <a:pt x="225" y="20"/>
                  </a:lnTo>
                  <a:lnTo>
                    <a:pt x="225" y="11"/>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5" name="Freeform 21">
              <a:extLst>
                <a:ext uri="{FF2B5EF4-FFF2-40B4-BE49-F238E27FC236}">
                  <a16:creationId xmlns:a16="http://schemas.microsoft.com/office/drawing/2014/main" id="{FC48F7A5-899B-4291-9EC5-3D5A2ED676EA}"/>
                </a:ext>
              </a:extLst>
            </p:cNvPr>
            <p:cNvSpPr>
              <a:spLocks/>
            </p:cNvSpPr>
            <p:nvPr/>
          </p:nvSpPr>
          <p:spPr bwMode="auto">
            <a:xfrm>
              <a:off x="5296085" y="3438749"/>
              <a:ext cx="1448328" cy="991596"/>
            </a:xfrm>
            <a:custGeom>
              <a:avLst/>
              <a:gdLst>
                <a:gd name="T0" fmla="*/ 6340959 w 642"/>
                <a:gd name="T1" fmla="*/ 25054859 h 385"/>
                <a:gd name="T2" fmla="*/ 6340959 w 642"/>
                <a:gd name="T3" fmla="*/ 28633933 h 385"/>
                <a:gd name="T4" fmla="*/ 6340959 w 642"/>
                <a:gd name="T5" fmla="*/ 30424137 h 385"/>
                <a:gd name="T6" fmla="*/ 4755089 w 642"/>
                <a:gd name="T7" fmla="*/ 32214342 h 385"/>
                <a:gd name="T8" fmla="*/ 4755089 w 642"/>
                <a:gd name="T9" fmla="*/ 34003211 h 385"/>
                <a:gd name="T10" fmla="*/ 3170479 w 642"/>
                <a:gd name="T11" fmla="*/ 37582284 h 385"/>
                <a:gd name="T12" fmla="*/ 3170479 w 642"/>
                <a:gd name="T13" fmla="*/ 34003211 h 385"/>
                <a:gd name="T14" fmla="*/ 3170479 w 642"/>
                <a:gd name="T15" fmla="*/ 30424137 h 385"/>
                <a:gd name="T16" fmla="*/ 3170479 w 642"/>
                <a:gd name="T17" fmla="*/ 28633933 h 385"/>
                <a:gd name="T18" fmla="*/ 3170479 w 642"/>
                <a:gd name="T19" fmla="*/ 26845064 h 385"/>
                <a:gd name="T20" fmla="*/ 3170479 w 642"/>
                <a:gd name="T21" fmla="*/ 23265991 h 385"/>
                <a:gd name="T22" fmla="*/ 3170479 w 642"/>
                <a:gd name="T23" fmla="*/ 21475781 h 385"/>
                <a:gd name="T24" fmla="*/ 3170479 w 642"/>
                <a:gd name="T25" fmla="*/ 17896708 h 385"/>
                <a:gd name="T26" fmla="*/ 3170479 w 642"/>
                <a:gd name="T27" fmla="*/ 16106503 h 385"/>
                <a:gd name="T28" fmla="*/ 3170479 w 642"/>
                <a:gd name="T29" fmla="*/ 12527430 h 385"/>
                <a:gd name="T30" fmla="*/ 3170479 w 642"/>
                <a:gd name="T31" fmla="*/ 5369279 h 385"/>
                <a:gd name="T32" fmla="*/ 3170479 w 642"/>
                <a:gd name="T33" fmla="*/ 5369279 h 385"/>
                <a:gd name="T34" fmla="*/ 3170479 w 642"/>
                <a:gd name="T35" fmla="*/ 5369279 h 385"/>
                <a:gd name="T36" fmla="*/ 3170479 w 642"/>
                <a:gd name="T37" fmla="*/ 5369279 h 385"/>
                <a:gd name="T38" fmla="*/ 3170479 w 642"/>
                <a:gd name="T39" fmla="*/ 5369279 h 385"/>
                <a:gd name="T40" fmla="*/ 3170479 w 642"/>
                <a:gd name="T41" fmla="*/ 5369279 h 385"/>
                <a:gd name="T42" fmla="*/ 3170479 w 642"/>
                <a:gd name="T43" fmla="*/ 7158149 h 385"/>
                <a:gd name="T44" fmla="*/ 3170479 w 642"/>
                <a:gd name="T45" fmla="*/ 10738558 h 385"/>
                <a:gd name="T46" fmla="*/ 3170479 w 642"/>
                <a:gd name="T47" fmla="*/ 14317634 h 385"/>
                <a:gd name="T48" fmla="*/ 3170479 w 642"/>
                <a:gd name="T49" fmla="*/ 10738558 h 385"/>
                <a:gd name="T50" fmla="*/ 3170479 w 642"/>
                <a:gd name="T51" fmla="*/ 8948354 h 385"/>
                <a:gd name="T52" fmla="*/ 3170479 w 642"/>
                <a:gd name="T53" fmla="*/ 12527430 h 385"/>
                <a:gd name="T54" fmla="*/ 4755089 w 642"/>
                <a:gd name="T55" fmla="*/ 10738558 h 385"/>
                <a:gd name="T56" fmla="*/ 4755089 w 642"/>
                <a:gd name="T57" fmla="*/ 14317634 h 385"/>
                <a:gd name="T58" fmla="*/ 6340959 w 642"/>
                <a:gd name="T59" fmla="*/ 16106503 h 385"/>
                <a:gd name="T60" fmla="*/ 6340959 w 642"/>
                <a:gd name="T61" fmla="*/ 14317634 h 385"/>
                <a:gd name="T62" fmla="*/ 7925568 w 642"/>
                <a:gd name="T63" fmla="*/ 12527430 h 385"/>
                <a:gd name="T64" fmla="*/ 7925568 w 642"/>
                <a:gd name="T65" fmla="*/ 10738558 h 385"/>
                <a:gd name="T66" fmla="*/ 7925568 w 642"/>
                <a:gd name="T67" fmla="*/ 5369279 h 385"/>
                <a:gd name="T68" fmla="*/ 6340959 w 642"/>
                <a:gd name="T69" fmla="*/ 5369279 h 385"/>
                <a:gd name="T70" fmla="*/ 7925568 w 642"/>
                <a:gd name="T71" fmla="*/ 5369279 h 385"/>
                <a:gd name="T72" fmla="*/ 7925568 w 642"/>
                <a:gd name="T73" fmla="*/ 5369279 h 385"/>
                <a:gd name="T74" fmla="*/ 7925568 w 642"/>
                <a:gd name="T75" fmla="*/ 5369279 h 385"/>
                <a:gd name="T76" fmla="*/ 7925568 w 642"/>
                <a:gd name="T77" fmla="*/ 7158149 h 385"/>
                <a:gd name="T78" fmla="*/ 9511437 w 642"/>
                <a:gd name="T79" fmla="*/ 12527430 h 385"/>
                <a:gd name="T80" fmla="*/ 9511437 w 642"/>
                <a:gd name="T81" fmla="*/ 12527430 h 385"/>
                <a:gd name="T82" fmla="*/ 9511437 w 642"/>
                <a:gd name="T83" fmla="*/ 16106503 h 385"/>
                <a:gd name="T84" fmla="*/ 9511437 w 642"/>
                <a:gd name="T85" fmla="*/ 16106503 h 385"/>
                <a:gd name="T86" fmla="*/ 9511437 w 642"/>
                <a:gd name="T87" fmla="*/ 17896708 h 385"/>
                <a:gd name="T88" fmla="*/ 9511437 w 642"/>
                <a:gd name="T89" fmla="*/ 19685576 h 385"/>
                <a:gd name="T90" fmla="*/ 9511437 w 642"/>
                <a:gd name="T91" fmla="*/ 19685576 h 385"/>
                <a:gd name="T92" fmla="*/ 11096049 w 642"/>
                <a:gd name="T93" fmla="*/ 19685576 h 385"/>
                <a:gd name="T94" fmla="*/ 11096049 w 642"/>
                <a:gd name="T95" fmla="*/ 25054859 h 385"/>
                <a:gd name="T96" fmla="*/ 11096049 w 642"/>
                <a:gd name="T97" fmla="*/ 26845064 h 385"/>
                <a:gd name="T98" fmla="*/ 9511437 w 642"/>
                <a:gd name="T99" fmla="*/ 26845064 h 385"/>
                <a:gd name="T100" fmla="*/ 9511437 w 642"/>
                <a:gd name="T101" fmla="*/ 30424137 h 385"/>
                <a:gd name="T102" fmla="*/ 9511437 w 642"/>
                <a:gd name="T103" fmla="*/ 26845064 h 385"/>
                <a:gd name="T104" fmla="*/ 9511437 w 642"/>
                <a:gd name="T105" fmla="*/ 25054859 h 385"/>
                <a:gd name="T106" fmla="*/ 7925568 w 642"/>
                <a:gd name="T107" fmla="*/ 19685576 h 385"/>
                <a:gd name="T108" fmla="*/ 7925568 w 642"/>
                <a:gd name="T109" fmla="*/ 21475781 h 385"/>
                <a:gd name="T110" fmla="*/ 7925568 w 642"/>
                <a:gd name="T111" fmla="*/ 1968557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2"/>
                <a:gd name="T169" fmla="*/ 0 h 385"/>
                <a:gd name="T170" fmla="*/ 642 w 642"/>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2" h="385">
                  <a:moveTo>
                    <a:pt x="415" y="222"/>
                  </a:moveTo>
                  <a:lnTo>
                    <a:pt x="415" y="233"/>
                  </a:lnTo>
                  <a:lnTo>
                    <a:pt x="404" y="233"/>
                  </a:lnTo>
                  <a:lnTo>
                    <a:pt x="404" y="242"/>
                  </a:lnTo>
                  <a:lnTo>
                    <a:pt x="390" y="242"/>
                  </a:lnTo>
                  <a:lnTo>
                    <a:pt x="390" y="253"/>
                  </a:lnTo>
                  <a:lnTo>
                    <a:pt x="379" y="253"/>
                  </a:lnTo>
                  <a:lnTo>
                    <a:pt x="366" y="262"/>
                  </a:lnTo>
                  <a:lnTo>
                    <a:pt x="366" y="273"/>
                  </a:lnTo>
                  <a:lnTo>
                    <a:pt x="366" y="284"/>
                  </a:lnTo>
                  <a:lnTo>
                    <a:pt x="353" y="284"/>
                  </a:lnTo>
                  <a:lnTo>
                    <a:pt x="353" y="293"/>
                  </a:lnTo>
                  <a:lnTo>
                    <a:pt x="353" y="304"/>
                  </a:lnTo>
                  <a:lnTo>
                    <a:pt x="341" y="304"/>
                  </a:lnTo>
                  <a:lnTo>
                    <a:pt x="341" y="314"/>
                  </a:lnTo>
                  <a:lnTo>
                    <a:pt x="353" y="314"/>
                  </a:lnTo>
                  <a:lnTo>
                    <a:pt x="341" y="324"/>
                  </a:lnTo>
                  <a:lnTo>
                    <a:pt x="328" y="324"/>
                  </a:lnTo>
                  <a:lnTo>
                    <a:pt x="328" y="333"/>
                  </a:lnTo>
                  <a:lnTo>
                    <a:pt x="314" y="333"/>
                  </a:lnTo>
                  <a:lnTo>
                    <a:pt x="314" y="324"/>
                  </a:lnTo>
                  <a:lnTo>
                    <a:pt x="314" y="333"/>
                  </a:lnTo>
                  <a:lnTo>
                    <a:pt x="314" y="324"/>
                  </a:lnTo>
                  <a:lnTo>
                    <a:pt x="314" y="333"/>
                  </a:lnTo>
                  <a:lnTo>
                    <a:pt x="303" y="333"/>
                  </a:lnTo>
                  <a:lnTo>
                    <a:pt x="289" y="333"/>
                  </a:lnTo>
                  <a:lnTo>
                    <a:pt x="289" y="344"/>
                  </a:lnTo>
                  <a:lnTo>
                    <a:pt x="278" y="344"/>
                  </a:lnTo>
                  <a:lnTo>
                    <a:pt x="265" y="344"/>
                  </a:lnTo>
                  <a:lnTo>
                    <a:pt x="265" y="354"/>
                  </a:lnTo>
                  <a:lnTo>
                    <a:pt x="265" y="364"/>
                  </a:lnTo>
                  <a:lnTo>
                    <a:pt x="252" y="364"/>
                  </a:lnTo>
                  <a:lnTo>
                    <a:pt x="265" y="364"/>
                  </a:lnTo>
                  <a:lnTo>
                    <a:pt x="265" y="374"/>
                  </a:lnTo>
                  <a:lnTo>
                    <a:pt x="252" y="374"/>
                  </a:lnTo>
                  <a:lnTo>
                    <a:pt x="252" y="385"/>
                  </a:lnTo>
                  <a:lnTo>
                    <a:pt x="240" y="385"/>
                  </a:lnTo>
                  <a:lnTo>
                    <a:pt x="240" y="374"/>
                  </a:lnTo>
                  <a:lnTo>
                    <a:pt x="240" y="364"/>
                  </a:lnTo>
                  <a:lnTo>
                    <a:pt x="227" y="364"/>
                  </a:lnTo>
                  <a:lnTo>
                    <a:pt x="227" y="354"/>
                  </a:lnTo>
                  <a:lnTo>
                    <a:pt x="215" y="354"/>
                  </a:lnTo>
                  <a:lnTo>
                    <a:pt x="215" y="344"/>
                  </a:lnTo>
                  <a:lnTo>
                    <a:pt x="227" y="344"/>
                  </a:lnTo>
                  <a:lnTo>
                    <a:pt x="227" y="333"/>
                  </a:lnTo>
                  <a:lnTo>
                    <a:pt x="215" y="333"/>
                  </a:lnTo>
                  <a:lnTo>
                    <a:pt x="227" y="333"/>
                  </a:lnTo>
                  <a:lnTo>
                    <a:pt x="227" y="324"/>
                  </a:lnTo>
                  <a:lnTo>
                    <a:pt x="215" y="324"/>
                  </a:lnTo>
                  <a:lnTo>
                    <a:pt x="215" y="314"/>
                  </a:lnTo>
                  <a:lnTo>
                    <a:pt x="215" y="304"/>
                  </a:lnTo>
                  <a:lnTo>
                    <a:pt x="202" y="304"/>
                  </a:lnTo>
                  <a:lnTo>
                    <a:pt x="188" y="304"/>
                  </a:lnTo>
                  <a:lnTo>
                    <a:pt x="188" y="293"/>
                  </a:lnTo>
                  <a:lnTo>
                    <a:pt x="177" y="293"/>
                  </a:lnTo>
                  <a:lnTo>
                    <a:pt x="177" y="284"/>
                  </a:lnTo>
                  <a:lnTo>
                    <a:pt x="188" y="284"/>
                  </a:lnTo>
                  <a:lnTo>
                    <a:pt x="188" y="273"/>
                  </a:lnTo>
                  <a:lnTo>
                    <a:pt x="177" y="273"/>
                  </a:lnTo>
                  <a:lnTo>
                    <a:pt x="177" y="262"/>
                  </a:lnTo>
                  <a:lnTo>
                    <a:pt x="177" y="253"/>
                  </a:lnTo>
                  <a:lnTo>
                    <a:pt x="164" y="253"/>
                  </a:lnTo>
                  <a:lnTo>
                    <a:pt x="177" y="253"/>
                  </a:lnTo>
                  <a:lnTo>
                    <a:pt x="164" y="253"/>
                  </a:lnTo>
                  <a:lnTo>
                    <a:pt x="164" y="242"/>
                  </a:lnTo>
                  <a:lnTo>
                    <a:pt x="152" y="242"/>
                  </a:lnTo>
                  <a:lnTo>
                    <a:pt x="152" y="233"/>
                  </a:lnTo>
                  <a:lnTo>
                    <a:pt x="139" y="233"/>
                  </a:lnTo>
                  <a:lnTo>
                    <a:pt x="139" y="222"/>
                  </a:lnTo>
                  <a:lnTo>
                    <a:pt x="126" y="222"/>
                  </a:lnTo>
                  <a:lnTo>
                    <a:pt x="139" y="222"/>
                  </a:lnTo>
                  <a:lnTo>
                    <a:pt x="126" y="222"/>
                  </a:lnTo>
                  <a:lnTo>
                    <a:pt x="126" y="213"/>
                  </a:lnTo>
                  <a:lnTo>
                    <a:pt x="114" y="213"/>
                  </a:lnTo>
                  <a:lnTo>
                    <a:pt x="114" y="202"/>
                  </a:lnTo>
                  <a:lnTo>
                    <a:pt x="101" y="202"/>
                  </a:lnTo>
                  <a:lnTo>
                    <a:pt x="101" y="192"/>
                  </a:lnTo>
                  <a:lnTo>
                    <a:pt x="87" y="192"/>
                  </a:lnTo>
                  <a:lnTo>
                    <a:pt x="87" y="181"/>
                  </a:lnTo>
                  <a:lnTo>
                    <a:pt x="76" y="181"/>
                  </a:lnTo>
                  <a:lnTo>
                    <a:pt x="76" y="172"/>
                  </a:lnTo>
                  <a:lnTo>
                    <a:pt x="63" y="162"/>
                  </a:lnTo>
                  <a:lnTo>
                    <a:pt x="51" y="162"/>
                  </a:lnTo>
                  <a:lnTo>
                    <a:pt x="51" y="152"/>
                  </a:lnTo>
                  <a:lnTo>
                    <a:pt x="63" y="152"/>
                  </a:lnTo>
                  <a:lnTo>
                    <a:pt x="63" y="141"/>
                  </a:lnTo>
                  <a:lnTo>
                    <a:pt x="51" y="141"/>
                  </a:lnTo>
                  <a:lnTo>
                    <a:pt x="51" y="132"/>
                  </a:lnTo>
                  <a:lnTo>
                    <a:pt x="38" y="132"/>
                  </a:lnTo>
                  <a:lnTo>
                    <a:pt x="38" y="121"/>
                  </a:lnTo>
                  <a:lnTo>
                    <a:pt x="38" y="112"/>
                  </a:lnTo>
                  <a:lnTo>
                    <a:pt x="25" y="112"/>
                  </a:lnTo>
                  <a:lnTo>
                    <a:pt x="25" y="101"/>
                  </a:lnTo>
                  <a:lnTo>
                    <a:pt x="25" y="91"/>
                  </a:lnTo>
                  <a:lnTo>
                    <a:pt x="25" y="80"/>
                  </a:lnTo>
                  <a:lnTo>
                    <a:pt x="25" y="71"/>
                  </a:lnTo>
                  <a:lnTo>
                    <a:pt x="13" y="71"/>
                  </a:lnTo>
                  <a:lnTo>
                    <a:pt x="13" y="61"/>
                  </a:lnTo>
                  <a:lnTo>
                    <a:pt x="0" y="61"/>
                  </a:lnTo>
                  <a:lnTo>
                    <a:pt x="0" y="50"/>
                  </a:lnTo>
                  <a:lnTo>
                    <a:pt x="13" y="50"/>
                  </a:lnTo>
                  <a:lnTo>
                    <a:pt x="13" y="40"/>
                  </a:lnTo>
                  <a:lnTo>
                    <a:pt x="25" y="30"/>
                  </a:lnTo>
                  <a:lnTo>
                    <a:pt x="38" y="21"/>
                  </a:lnTo>
                  <a:lnTo>
                    <a:pt x="38" y="9"/>
                  </a:lnTo>
                  <a:lnTo>
                    <a:pt x="38" y="21"/>
                  </a:lnTo>
                  <a:lnTo>
                    <a:pt x="38" y="9"/>
                  </a:lnTo>
                  <a:lnTo>
                    <a:pt x="51" y="9"/>
                  </a:lnTo>
                  <a:lnTo>
                    <a:pt x="63" y="9"/>
                  </a:lnTo>
                  <a:lnTo>
                    <a:pt x="63" y="21"/>
                  </a:lnTo>
                  <a:lnTo>
                    <a:pt x="76" y="21"/>
                  </a:lnTo>
                  <a:lnTo>
                    <a:pt x="87" y="21"/>
                  </a:lnTo>
                  <a:lnTo>
                    <a:pt x="87" y="30"/>
                  </a:lnTo>
                  <a:lnTo>
                    <a:pt x="76" y="30"/>
                  </a:lnTo>
                  <a:lnTo>
                    <a:pt x="87" y="30"/>
                  </a:lnTo>
                  <a:lnTo>
                    <a:pt x="76" y="30"/>
                  </a:lnTo>
                  <a:lnTo>
                    <a:pt x="87" y="30"/>
                  </a:lnTo>
                  <a:lnTo>
                    <a:pt x="87" y="40"/>
                  </a:lnTo>
                  <a:lnTo>
                    <a:pt x="87" y="50"/>
                  </a:lnTo>
                  <a:lnTo>
                    <a:pt x="101" y="50"/>
                  </a:lnTo>
                  <a:lnTo>
                    <a:pt x="101" y="61"/>
                  </a:lnTo>
                  <a:lnTo>
                    <a:pt x="87" y="61"/>
                  </a:lnTo>
                  <a:lnTo>
                    <a:pt x="101" y="61"/>
                  </a:lnTo>
                  <a:lnTo>
                    <a:pt x="87" y="61"/>
                  </a:lnTo>
                  <a:lnTo>
                    <a:pt x="87" y="71"/>
                  </a:lnTo>
                  <a:lnTo>
                    <a:pt x="101" y="71"/>
                  </a:lnTo>
                  <a:lnTo>
                    <a:pt x="87" y="71"/>
                  </a:lnTo>
                  <a:lnTo>
                    <a:pt x="87" y="80"/>
                  </a:lnTo>
                  <a:lnTo>
                    <a:pt x="76" y="80"/>
                  </a:lnTo>
                  <a:lnTo>
                    <a:pt x="76" y="91"/>
                  </a:lnTo>
                  <a:lnTo>
                    <a:pt x="87" y="91"/>
                  </a:lnTo>
                  <a:lnTo>
                    <a:pt x="87" y="80"/>
                  </a:lnTo>
                  <a:lnTo>
                    <a:pt x="87" y="91"/>
                  </a:lnTo>
                  <a:lnTo>
                    <a:pt x="101" y="91"/>
                  </a:lnTo>
                  <a:lnTo>
                    <a:pt x="114" y="91"/>
                  </a:lnTo>
                  <a:lnTo>
                    <a:pt x="114" y="101"/>
                  </a:lnTo>
                  <a:lnTo>
                    <a:pt x="126" y="101"/>
                  </a:lnTo>
                  <a:lnTo>
                    <a:pt x="139" y="101"/>
                  </a:lnTo>
                  <a:lnTo>
                    <a:pt x="139" y="112"/>
                  </a:lnTo>
                  <a:lnTo>
                    <a:pt x="139" y="121"/>
                  </a:lnTo>
                  <a:lnTo>
                    <a:pt x="152" y="121"/>
                  </a:lnTo>
                  <a:lnTo>
                    <a:pt x="152" y="132"/>
                  </a:lnTo>
                  <a:lnTo>
                    <a:pt x="152" y="141"/>
                  </a:lnTo>
                  <a:lnTo>
                    <a:pt x="164" y="141"/>
                  </a:lnTo>
                  <a:lnTo>
                    <a:pt x="177" y="141"/>
                  </a:lnTo>
                  <a:lnTo>
                    <a:pt x="177" y="132"/>
                  </a:lnTo>
                  <a:lnTo>
                    <a:pt x="177" y="121"/>
                  </a:lnTo>
                  <a:lnTo>
                    <a:pt x="188" y="121"/>
                  </a:lnTo>
                  <a:lnTo>
                    <a:pt x="188" y="112"/>
                  </a:lnTo>
                  <a:lnTo>
                    <a:pt x="188" y="101"/>
                  </a:lnTo>
                  <a:lnTo>
                    <a:pt x="202" y="101"/>
                  </a:lnTo>
                  <a:lnTo>
                    <a:pt x="202" y="91"/>
                  </a:lnTo>
                  <a:lnTo>
                    <a:pt x="215" y="91"/>
                  </a:lnTo>
                  <a:lnTo>
                    <a:pt x="215" y="101"/>
                  </a:lnTo>
                  <a:lnTo>
                    <a:pt x="215" y="91"/>
                  </a:lnTo>
                  <a:lnTo>
                    <a:pt x="227" y="91"/>
                  </a:lnTo>
                  <a:lnTo>
                    <a:pt x="227" y="101"/>
                  </a:lnTo>
                  <a:lnTo>
                    <a:pt x="227" y="91"/>
                  </a:lnTo>
                  <a:lnTo>
                    <a:pt x="240" y="91"/>
                  </a:lnTo>
                  <a:lnTo>
                    <a:pt x="240" y="101"/>
                  </a:lnTo>
                  <a:lnTo>
                    <a:pt x="240" y="112"/>
                  </a:lnTo>
                  <a:lnTo>
                    <a:pt x="240" y="121"/>
                  </a:lnTo>
                  <a:lnTo>
                    <a:pt x="252" y="121"/>
                  </a:lnTo>
                  <a:lnTo>
                    <a:pt x="265" y="121"/>
                  </a:lnTo>
                  <a:lnTo>
                    <a:pt x="278" y="121"/>
                  </a:lnTo>
                  <a:lnTo>
                    <a:pt x="289" y="121"/>
                  </a:lnTo>
                  <a:lnTo>
                    <a:pt x="289" y="112"/>
                  </a:lnTo>
                  <a:lnTo>
                    <a:pt x="303" y="112"/>
                  </a:lnTo>
                  <a:lnTo>
                    <a:pt x="314" y="112"/>
                  </a:lnTo>
                  <a:lnTo>
                    <a:pt x="303" y="112"/>
                  </a:lnTo>
                  <a:lnTo>
                    <a:pt x="303" y="121"/>
                  </a:lnTo>
                  <a:lnTo>
                    <a:pt x="303" y="132"/>
                  </a:lnTo>
                  <a:lnTo>
                    <a:pt x="303" y="141"/>
                  </a:lnTo>
                  <a:lnTo>
                    <a:pt x="314" y="141"/>
                  </a:lnTo>
                  <a:lnTo>
                    <a:pt x="314" y="152"/>
                  </a:lnTo>
                  <a:lnTo>
                    <a:pt x="328" y="152"/>
                  </a:lnTo>
                  <a:lnTo>
                    <a:pt x="328" y="162"/>
                  </a:lnTo>
                  <a:lnTo>
                    <a:pt x="341" y="162"/>
                  </a:lnTo>
                  <a:lnTo>
                    <a:pt x="341" y="152"/>
                  </a:lnTo>
                  <a:lnTo>
                    <a:pt x="353" y="152"/>
                  </a:lnTo>
                  <a:lnTo>
                    <a:pt x="353" y="141"/>
                  </a:lnTo>
                  <a:lnTo>
                    <a:pt x="366" y="141"/>
                  </a:lnTo>
                  <a:lnTo>
                    <a:pt x="366" y="152"/>
                  </a:lnTo>
                  <a:lnTo>
                    <a:pt x="379" y="152"/>
                  </a:lnTo>
                  <a:lnTo>
                    <a:pt x="379" y="141"/>
                  </a:lnTo>
                  <a:lnTo>
                    <a:pt x="390" y="141"/>
                  </a:lnTo>
                  <a:lnTo>
                    <a:pt x="404" y="141"/>
                  </a:lnTo>
                  <a:lnTo>
                    <a:pt x="404" y="132"/>
                  </a:lnTo>
                  <a:lnTo>
                    <a:pt x="415" y="132"/>
                  </a:lnTo>
                  <a:lnTo>
                    <a:pt x="404" y="132"/>
                  </a:lnTo>
                  <a:lnTo>
                    <a:pt x="415" y="132"/>
                  </a:lnTo>
                  <a:lnTo>
                    <a:pt x="415" y="121"/>
                  </a:lnTo>
                  <a:lnTo>
                    <a:pt x="429" y="121"/>
                  </a:lnTo>
                  <a:lnTo>
                    <a:pt x="429" y="112"/>
                  </a:lnTo>
                  <a:lnTo>
                    <a:pt x="442" y="112"/>
                  </a:lnTo>
                  <a:lnTo>
                    <a:pt x="454" y="112"/>
                  </a:lnTo>
                  <a:lnTo>
                    <a:pt x="454" y="101"/>
                  </a:lnTo>
                  <a:lnTo>
                    <a:pt x="442" y="101"/>
                  </a:lnTo>
                  <a:lnTo>
                    <a:pt x="442" y="91"/>
                  </a:lnTo>
                  <a:lnTo>
                    <a:pt x="429" y="91"/>
                  </a:lnTo>
                  <a:lnTo>
                    <a:pt x="429" y="80"/>
                  </a:lnTo>
                  <a:lnTo>
                    <a:pt x="429" y="71"/>
                  </a:lnTo>
                  <a:lnTo>
                    <a:pt x="429" y="61"/>
                  </a:lnTo>
                  <a:lnTo>
                    <a:pt x="415" y="61"/>
                  </a:lnTo>
                  <a:lnTo>
                    <a:pt x="415" y="50"/>
                  </a:lnTo>
                  <a:lnTo>
                    <a:pt x="404" y="50"/>
                  </a:lnTo>
                  <a:lnTo>
                    <a:pt x="404" y="40"/>
                  </a:lnTo>
                  <a:lnTo>
                    <a:pt x="404" y="30"/>
                  </a:lnTo>
                  <a:lnTo>
                    <a:pt x="404" y="21"/>
                  </a:lnTo>
                  <a:lnTo>
                    <a:pt x="390" y="21"/>
                  </a:lnTo>
                  <a:lnTo>
                    <a:pt x="390" y="9"/>
                  </a:lnTo>
                  <a:lnTo>
                    <a:pt x="404" y="9"/>
                  </a:lnTo>
                  <a:lnTo>
                    <a:pt x="404" y="21"/>
                  </a:lnTo>
                  <a:lnTo>
                    <a:pt x="415" y="9"/>
                  </a:lnTo>
                  <a:lnTo>
                    <a:pt x="429" y="9"/>
                  </a:lnTo>
                  <a:lnTo>
                    <a:pt x="442" y="9"/>
                  </a:lnTo>
                  <a:lnTo>
                    <a:pt x="442" y="0"/>
                  </a:lnTo>
                  <a:lnTo>
                    <a:pt x="442" y="9"/>
                  </a:lnTo>
                  <a:lnTo>
                    <a:pt x="454" y="9"/>
                  </a:lnTo>
                  <a:lnTo>
                    <a:pt x="442" y="9"/>
                  </a:lnTo>
                  <a:lnTo>
                    <a:pt x="454" y="9"/>
                  </a:lnTo>
                  <a:lnTo>
                    <a:pt x="454" y="21"/>
                  </a:lnTo>
                  <a:lnTo>
                    <a:pt x="454" y="30"/>
                  </a:lnTo>
                  <a:lnTo>
                    <a:pt x="454" y="40"/>
                  </a:lnTo>
                  <a:lnTo>
                    <a:pt x="467" y="40"/>
                  </a:lnTo>
                  <a:lnTo>
                    <a:pt x="478" y="40"/>
                  </a:lnTo>
                  <a:lnTo>
                    <a:pt x="478" y="50"/>
                  </a:lnTo>
                  <a:lnTo>
                    <a:pt x="478" y="61"/>
                  </a:lnTo>
                  <a:lnTo>
                    <a:pt x="467" y="61"/>
                  </a:lnTo>
                  <a:lnTo>
                    <a:pt x="478" y="61"/>
                  </a:lnTo>
                  <a:lnTo>
                    <a:pt x="478" y="71"/>
                  </a:lnTo>
                  <a:lnTo>
                    <a:pt x="467" y="71"/>
                  </a:lnTo>
                  <a:lnTo>
                    <a:pt x="478" y="71"/>
                  </a:lnTo>
                  <a:lnTo>
                    <a:pt x="478" y="80"/>
                  </a:lnTo>
                  <a:lnTo>
                    <a:pt x="478" y="91"/>
                  </a:lnTo>
                  <a:lnTo>
                    <a:pt x="478" y="101"/>
                  </a:lnTo>
                  <a:lnTo>
                    <a:pt x="491" y="101"/>
                  </a:lnTo>
                  <a:lnTo>
                    <a:pt x="491" y="112"/>
                  </a:lnTo>
                  <a:lnTo>
                    <a:pt x="505" y="112"/>
                  </a:lnTo>
                  <a:lnTo>
                    <a:pt x="505" y="121"/>
                  </a:lnTo>
                  <a:lnTo>
                    <a:pt x="491" y="121"/>
                  </a:lnTo>
                  <a:lnTo>
                    <a:pt x="505" y="121"/>
                  </a:lnTo>
                  <a:lnTo>
                    <a:pt x="491" y="121"/>
                  </a:lnTo>
                  <a:lnTo>
                    <a:pt x="505" y="121"/>
                  </a:lnTo>
                  <a:lnTo>
                    <a:pt x="505" y="132"/>
                  </a:lnTo>
                  <a:lnTo>
                    <a:pt x="505" y="121"/>
                  </a:lnTo>
                  <a:lnTo>
                    <a:pt x="505" y="132"/>
                  </a:lnTo>
                  <a:lnTo>
                    <a:pt x="505" y="141"/>
                  </a:lnTo>
                  <a:lnTo>
                    <a:pt x="491" y="141"/>
                  </a:lnTo>
                  <a:lnTo>
                    <a:pt x="505" y="141"/>
                  </a:lnTo>
                  <a:lnTo>
                    <a:pt x="516" y="141"/>
                  </a:lnTo>
                  <a:lnTo>
                    <a:pt x="516" y="152"/>
                  </a:lnTo>
                  <a:lnTo>
                    <a:pt x="505" y="152"/>
                  </a:lnTo>
                  <a:lnTo>
                    <a:pt x="516" y="152"/>
                  </a:lnTo>
                  <a:lnTo>
                    <a:pt x="505" y="152"/>
                  </a:lnTo>
                  <a:lnTo>
                    <a:pt x="505" y="162"/>
                  </a:lnTo>
                  <a:lnTo>
                    <a:pt x="505" y="152"/>
                  </a:lnTo>
                  <a:lnTo>
                    <a:pt x="505" y="162"/>
                  </a:lnTo>
                  <a:lnTo>
                    <a:pt x="516" y="162"/>
                  </a:lnTo>
                  <a:lnTo>
                    <a:pt x="516" y="172"/>
                  </a:lnTo>
                  <a:lnTo>
                    <a:pt x="516" y="162"/>
                  </a:lnTo>
                  <a:lnTo>
                    <a:pt x="516" y="172"/>
                  </a:lnTo>
                  <a:lnTo>
                    <a:pt x="516" y="181"/>
                  </a:lnTo>
                  <a:lnTo>
                    <a:pt x="530" y="181"/>
                  </a:lnTo>
                  <a:lnTo>
                    <a:pt x="530" y="192"/>
                  </a:lnTo>
                  <a:lnTo>
                    <a:pt x="541" y="192"/>
                  </a:lnTo>
                  <a:lnTo>
                    <a:pt x="530" y="192"/>
                  </a:lnTo>
                  <a:lnTo>
                    <a:pt x="530" y="202"/>
                  </a:lnTo>
                  <a:lnTo>
                    <a:pt x="530" y="213"/>
                  </a:lnTo>
                  <a:lnTo>
                    <a:pt x="541" y="213"/>
                  </a:lnTo>
                  <a:lnTo>
                    <a:pt x="530" y="213"/>
                  </a:lnTo>
                  <a:lnTo>
                    <a:pt x="541" y="213"/>
                  </a:lnTo>
                  <a:lnTo>
                    <a:pt x="555" y="213"/>
                  </a:lnTo>
                  <a:lnTo>
                    <a:pt x="568" y="213"/>
                  </a:lnTo>
                  <a:lnTo>
                    <a:pt x="568" y="202"/>
                  </a:lnTo>
                  <a:lnTo>
                    <a:pt x="579" y="202"/>
                  </a:lnTo>
                  <a:lnTo>
                    <a:pt x="579" y="213"/>
                  </a:lnTo>
                  <a:lnTo>
                    <a:pt x="579" y="202"/>
                  </a:lnTo>
                  <a:lnTo>
                    <a:pt x="579" y="213"/>
                  </a:lnTo>
                  <a:lnTo>
                    <a:pt x="592" y="213"/>
                  </a:lnTo>
                  <a:lnTo>
                    <a:pt x="604" y="213"/>
                  </a:lnTo>
                  <a:lnTo>
                    <a:pt x="617" y="213"/>
                  </a:lnTo>
                  <a:lnTo>
                    <a:pt x="617" y="222"/>
                  </a:lnTo>
                  <a:lnTo>
                    <a:pt x="630" y="222"/>
                  </a:lnTo>
                  <a:lnTo>
                    <a:pt x="630" y="233"/>
                  </a:lnTo>
                  <a:lnTo>
                    <a:pt x="642" y="233"/>
                  </a:lnTo>
                  <a:lnTo>
                    <a:pt x="642" y="242"/>
                  </a:lnTo>
                  <a:lnTo>
                    <a:pt x="642" y="253"/>
                  </a:lnTo>
                  <a:lnTo>
                    <a:pt x="642" y="262"/>
                  </a:lnTo>
                  <a:lnTo>
                    <a:pt x="642" y="273"/>
                  </a:lnTo>
                  <a:lnTo>
                    <a:pt x="630" y="273"/>
                  </a:lnTo>
                  <a:lnTo>
                    <a:pt x="630" y="284"/>
                  </a:lnTo>
                  <a:lnTo>
                    <a:pt x="630" y="273"/>
                  </a:lnTo>
                  <a:lnTo>
                    <a:pt x="617" y="273"/>
                  </a:lnTo>
                  <a:lnTo>
                    <a:pt x="617" y="284"/>
                  </a:lnTo>
                  <a:lnTo>
                    <a:pt x="604" y="273"/>
                  </a:lnTo>
                  <a:lnTo>
                    <a:pt x="604" y="284"/>
                  </a:lnTo>
                  <a:lnTo>
                    <a:pt x="604" y="273"/>
                  </a:lnTo>
                  <a:lnTo>
                    <a:pt x="604" y="284"/>
                  </a:lnTo>
                  <a:lnTo>
                    <a:pt x="592" y="284"/>
                  </a:lnTo>
                  <a:lnTo>
                    <a:pt x="592" y="293"/>
                  </a:lnTo>
                  <a:lnTo>
                    <a:pt x="579" y="293"/>
                  </a:lnTo>
                  <a:lnTo>
                    <a:pt x="568" y="293"/>
                  </a:lnTo>
                  <a:lnTo>
                    <a:pt x="555" y="293"/>
                  </a:lnTo>
                  <a:lnTo>
                    <a:pt x="555" y="304"/>
                  </a:lnTo>
                  <a:lnTo>
                    <a:pt x="541" y="304"/>
                  </a:lnTo>
                  <a:lnTo>
                    <a:pt x="541" y="293"/>
                  </a:lnTo>
                  <a:lnTo>
                    <a:pt x="530" y="293"/>
                  </a:lnTo>
                  <a:lnTo>
                    <a:pt x="530" y="284"/>
                  </a:lnTo>
                  <a:lnTo>
                    <a:pt x="516" y="284"/>
                  </a:lnTo>
                  <a:lnTo>
                    <a:pt x="516" y="273"/>
                  </a:lnTo>
                  <a:lnTo>
                    <a:pt x="516" y="262"/>
                  </a:lnTo>
                  <a:lnTo>
                    <a:pt x="505" y="262"/>
                  </a:lnTo>
                  <a:lnTo>
                    <a:pt x="516" y="262"/>
                  </a:lnTo>
                  <a:lnTo>
                    <a:pt x="505" y="253"/>
                  </a:lnTo>
                  <a:lnTo>
                    <a:pt x="491" y="253"/>
                  </a:lnTo>
                  <a:lnTo>
                    <a:pt x="491" y="242"/>
                  </a:lnTo>
                  <a:lnTo>
                    <a:pt x="491" y="253"/>
                  </a:lnTo>
                  <a:lnTo>
                    <a:pt x="491" y="242"/>
                  </a:lnTo>
                  <a:lnTo>
                    <a:pt x="491" y="233"/>
                  </a:lnTo>
                  <a:lnTo>
                    <a:pt x="478" y="233"/>
                  </a:lnTo>
                  <a:lnTo>
                    <a:pt x="478" y="222"/>
                  </a:lnTo>
                  <a:lnTo>
                    <a:pt x="478" y="213"/>
                  </a:lnTo>
                  <a:lnTo>
                    <a:pt x="467" y="213"/>
                  </a:lnTo>
                  <a:lnTo>
                    <a:pt x="454" y="213"/>
                  </a:lnTo>
                  <a:lnTo>
                    <a:pt x="454" y="222"/>
                  </a:lnTo>
                  <a:lnTo>
                    <a:pt x="454" y="213"/>
                  </a:lnTo>
                  <a:lnTo>
                    <a:pt x="454" y="222"/>
                  </a:lnTo>
                  <a:lnTo>
                    <a:pt x="454" y="213"/>
                  </a:lnTo>
                  <a:lnTo>
                    <a:pt x="454" y="222"/>
                  </a:lnTo>
                  <a:lnTo>
                    <a:pt x="442" y="222"/>
                  </a:lnTo>
                  <a:lnTo>
                    <a:pt x="442" y="213"/>
                  </a:lnTo>
                  <a:lnTo>
                    <a:pt x="429" y="213"/>
                  </a:lnTo>
                  <a:lnTo>
                    <a:pt x="429" y="222"/>
                  </a:lnTo>
                  <a:lnTo>
                    <a:pt x="429" y="213"/>
                  </a:lnTo>
                  <a:lnTo>
                    <a:pt x="415" y="213"/>
                  </a:lnTo>
                  <a:lnTo>
                    <a:pt x="415" y="222"/>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6" name="Freeform 22">
              <a:extLst>
                <a:ext uri="{FF2B5EF4-FFF2-40B4-BE49-F238E27FC236}">
                  <a16:creationId xmlns:a16="http://schemas.microsoft.com/office/drawing/2014/main" id="{62270D40-9E8D-44F6-9E54-D4DA22E74FB9}"/>
                </a:ext>
              </a:extLst>
            </p:cNvPr>
            <p:cNvSpPr>
              <a:spLocks/>
            </p:cNvSpPr>
            <p:nvPr/>
          </p:nvSpPr>
          <p:spPr bwMode="auto">
            <a:xfrm>
              <a:off x="4775145" y="2768243"/>
              <a:ext cx="798587" cy="799572"/>
            </a:xfrm>
            <a:custGeom>
              <a:avLst/>
              <a:gdLst>
                <a:gd name="T0" fmla="*/ 3171754 w 354"/>
                <a:gd name="T1" fmla="*/ 26985482 h 310"/>
                <a:gd name="T2" fmla="*/ 3171754 w 354"/>
                <a:gd name="T3" fmla="*/ 26985482 h 310"/>
                <a:gd name="T4" fmla="*/ 3171754 w 354"/>
                <a:gd name="T5" fmla="*/ 23387062 h 310"/>
                <a:gd name="T6" fmla="*/ 3171754 w 354"/>
                <a:gd name="T7" fmla="*/ 21587846 h 310"/>
                <a:gd name="T8" fmla="*/ 3171754 w 354"/>
                <a:gd name="T9" fmla="*/ 19789977 h 310"/>
                <a:gd name="T10" fmla="*/ 3171754 w 354"/>
                <a:gd name="T11" fmla="*/ 19789977 h 310"/>
                <a:gd name="T12" fmla="*/ 3171754 w 354"/>
                <a:gd name="T13" fmla="*/ 17990767 h 310"/>
                <a:gd name="T14" fmla="*/ 3171754 w 354"/>
                <a:gd name="T15" fmla="*/ 17990767 h 310"/>
                <a:gd name="T16" fmla="*/ 3171754 w 354"/>
                <a:gd name="T17" fmla="*/ 16191557 h 310"/>
                <a:gd name="T18" fmla="*/ 3171754 w 354"/>
                <a:gd name="T19" fmla="*/ 14392346 h 310"/>
                <a:gd name="T20" fmla="*/ 3171754 w 354"/>
                <a:gd name="T21" fmla="*/ 8994713 h 310"/>
                <a:gd name="T22" fmla="*/ 3171754 w 354"/>
                <a:gd name="T23" fmla="*/ 7195502 h 310"/>
                <a:gd name="T24" fmla="*/ 3171754 w 354"/>
                <a:gd name="T25" fmla="*/ 5397632 h 310"/>
                <a:gd name="T26" fmla="*/ 3171754 w 354"/>
                <a:gd name="T27" fmla="*/ 5397632 h 310"/>
                <a:gd name="T28" fmla="*/ 3171754 w 354"/>
                <a:gd name="T29" fmla="*/ 5397632 h 310"/>
                <a:gd name="T30" fmla="*/ 3171754 w 354"/>
                <a:gd name="T31" fmla="*/ 5397632 h 310"/>
                <a:gd name="T32" fmla="*/ 3171754 w 354"/>
                <a:gd name="T33" fmla="*/ 5397632 h 310"/>
                <a:gd name="T34" fmla="*/ 3171754 w 354"/>
                <a:gd name="T35" fmla="*/ 5397632 h 310"/>
                <a:gd name="T36" fmla="*/ 3171754 w 354"/>
                <a:gd name="T37" fmla="*/ 5397632 h 310"/>
                <a:gd name="T38" fmla="*/ 3171754 w 354"/>
                <a:gd name="T39" fmla="*/ 5397632 h 310"/>
                <a:gd name="T40" fmla="*/ 3171754 w 354"/>
                <a:gd name="T41" fmla="*/ 5397632 h 310"/>
                <a:gd name="T42" fmla="*/ 3171754 w 354"/>
                <a:gd name="T43" fmla="*/ 5397632 h 310"/>
                <a:gd name="T44" fmla="*/ 3171754 w 354"/>
                <a:gd name="T45" fmla="*/ 7195502 h 310"/>
                <a:gd name="T46" fmla="*/ 4758261 w 354"/>
                <a:gd name="T47" fmla="*/ 7195502 h 310"/>
                <a:gd name="T48" fmla="*/ 4758261 w 354"/>
                <a:gd name="T49" fmla="*/ 10793923 h 310"/>
                <a:gd name="T50" fmla="*/ 4758261 w 354"/>
                <a:gd name="T51" fmla="*/ 10793923 h 310"/>
                <a:gd name="T52" fmla="*/ 4758261 w 354"/>
                <a:gd name="T53" fmla="*/ 8994713 h 310"/>
                <a:gd name="T54" fmla="*/ 6344769 w 354"/>
                <a:gd name="T55" fmla="*/ 10793923 h 310"/>
                <a:gd name="T56" fmla="*/ 4758261 w 354"/>
                <a:gd name="T57" fmla="*/ 10793923 h 310"/>
                <a:gd name="T58" fmla="*/ 6344769 w 354"/>
                <a:gd name="T59" fmla="*/ 10793923 h 310"/>
                <a:gd name="T60" fmla="*/ 6344769 w 354"/>
                <a:gd name="T61" fmla="*/ 10793923 h 310"/>
                <a:gd name="T62" fmla="*/ 4758261 w 354"/>
                <a:gd name="T63" fmla="*/ 12593136 h 310"/>
                <a:gd name="T64" fmla="*/ 4758261 w 354"/>
                <a:gd name="T65" fmla="*/ 14392346 h 310"/>
                <a:gd name="T66" fmla="*/ 4758261 w 354"/>
                <a:gd name="T67" fmla="*/ 14392346 h 310"/>
                <a:gd name="T68" fmla="*/ 4758261 w 354"/>
                <a:gd name="T69" fmla="*/ 16191557 h 310"/>
                <a:gd name="T70" fmla="*/ 4758261 w 354"/>
                <a:gd name="T71" fmla="*/ 16191557 h 310"/>
                <a:gd name="T72" fmla="*/ 4758261 w 354"/>
                <a:gd name="T73" fmla="*/ 17990767 h 310"/>
                <a:gd name="T74" fmla="*/ 4758261 w 354"/>
                <a:gd name="T75" fmla="*/ 17990767 h 310"/>
                <a:gd name="T76" fmla="*/ 4758261 w 354"/>
                <a:gd name="T77" fmla="*/ 19789977 h 310"/>
                <a:gd name="T78" fmla="*/ 6344769 w 354"/>
                <a:gd name="T79" fmla="*/ 21587846 h 310"/>
                <a:gd name="T80" fmla="*/ 6344769 w 354"/>
                <a:gd name="T81" fmla="*/ 21587846 h 310"/>
                <a:gd name="T82" fmla="*/ 6344769 w 354"/>
                <a:gd name="T83" fmla="*/ 23387062 h 310"/>
                <a:gd name="T84" fmla="*/ 6344769 w 354"/>
                <a:gd name="T85" fmla="*/ 25186272 h 310"/>
                <a:gd name="T86" fmla="*/ 4758261 w 354"/>
                <a:gd name="T87" fmla="*/ 26985482 h 310"/>
                <a:gd name="T88" fmla="*/ 4758261 w 354"/>
                <a:gd name="T89" fmla="*/ 28784693 h 310"/>
                <a:gd name="T90" fmla="*/ 4758261 w 354"/>
                <a:gd name="T91" fmla="*/ 26985482 h 310"/>
                <a:gd name="T92" fmla="*/ 4758261 w 354"/>
                <a:gd name="T93" fmla="*/ 26985482 h 310"/>
                <a:gd name="T94" fmla="*/ 3171754 w 354"/>
                <a:gd name="T95" fmla="*/ 30583903 h 310"/>
                <a:gd name="T96" fmla="*/ 3171754 w 354"/>
                <a:gd name="T97" fmla="*/ 30583903 h 310"/>
                <a:gd name="T98" fmla="*/ 3171754 w 354"/>
                <a:gd name="T99" fmla="*/ 28784693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310"/>
                <a:gd name="T152" fmla="*/ 354 w 354"/>
                <a:gd name="T153" fmla="*/ 310 h 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310">
                  <a:moveTo>
                    <a:pt x="203" y="281"/>
                  </a:moveTo>
                  <a:lnTo>
                    <a:pt x="190" y="281"/>
                  </a:lnTo>
                  <a:lnTo>
                    <a:pt x="190" y="269"/>
                  </a:lnTo>
                  <a:lnTo>
                    <a:pt x="178" y="269"/>
                  </a:lnTo>
                  <a:lnTo>
                    <a:pt x="178" y="261"/>
                  </a:lnTo>
                  <a:lnTo>
                    <a:pt x="164" y="261"/>
                  </a:lnTo>
                  <a:lnTo>
                    <a:pt x="164" y="250"/>
                  </a:lnTo>
                  <a:lnTo>
                    <a:pt x="164" y="240"/>
                  </a:lnTo>
                  <a:lnTo>
                    <a:pt x="153" y="240"/>
                  </a:lnTo>
                  <a:lnTo>
                    <a:pt x="153" y="230"/>
                  </a:lnTo>
                  <a:lnTo>
                    <a:pt x="139" y="230"/>
                  </a:lnTo>
                  <a:lnTo>
                    <a:pt x="139" y="221"/>
                  </a:lnTo>
                  <a:lnTo>
                    <a:pt x="126" y="221"/>
                  </a:lnTo>
                  <a:lnTo>
                    <a:pt x="126" y="210"/>
                  </a:lnTo>
                  <a:lnTo>
                    <a:pt x="115" y="210"/>
                  </a:lnTo>
                  <a:lnTo>
                    <a:pt x="102" y="210"/>
                  </a:lnTo>
                  <a:lnTo>
                    <a:pt x="102" y="201"/>
                  </a:lnTo>
                  <a:lnTo>
                    <a:pt x="90" y="201"/>
                  </a:lnTo>
                  <a:lnTo>
                    <a:pt x="76" y="201"/>
                  </a:lnTo>
                  <a:lnTo>
                    <a:pt x="76" y="190"/>
                  </a:lnTo>
                  <a:lnTo>
                    <a:pt x="63" y="190"/>
                  </a:lnTo>
                  <a:lnTo>
                    <a:pt x="51" y="190"/>
                  </a:lnTo>
                  <a:lnTo>
                    <a:pt x="51" y="181"/>
                  </a:lnTo>
                  <a:lnTo>
                    <a:pt x="38" y="181"/>
                  </a:lnTo>
                  <a:lnTo>
                    <a:pt x="25" y="181"/>
                  </a:lnTo>
                  <a:lnTo>
                    <a:pt x="25" y="170"/>
                  </a:lnTo>
                  <a:lnTo>
                    <a:pt x="14" y="170"/>
                  </a:lnTo>
                  <a:lnTo>
                    <a:pt x="0" y="170"/>
                  </a:lnTo>
                  <a:lnTo>
                    <a:pt x="25" y="141"/>
                  </a:lnTo>
                  <a:lnTo>
                    <a:pt x="38" y="141"/>
                  </a:lnTo>
                  <a:lnTo>
                    <a:pt x="63" y="101"/>
                  </a:lnTo>
                  <a:lnTo>
                    <a:pt x="63" y="91"/>
                  </a:lnTo>
                  <a:lnTo>
                    <a:pt x="76" y="91"/>
                  </a:lnTo>
                  <a:lnTo>
                    <a:pt x="76" y="80"/>
                  </a:lnTo>
                  <a:lnTo>
                    <a:pt x="90" y="80"/>
                  </a:lnTo>
                  <a:lnTo>
                    <a:pt x="102" y="80"/>
                  </a:lnTo>
                  <a:lnTo>
                    <a:pt x="115" y="80"/>
                  </a:lnTo>
                  <a:lnTo>
                    <a:pt x="126" y="80"/>
                  </a:lnTo>
                  <a:lnTo>
                    <a:pt x="126" y="70"/>
                  </a:lnTo>
                  <a:lnTo>
                    <a:pt x="139" y="70"/>
                  </a:lnTo>
                  <a:lnTo>
                    <a:pt x="139" y="60"/>
                  </a:lnTo>
                  <a:lnTo>
                    <a:pt x="153" y="60"/>
                  </a:lnTo>
                  <a:lnTo>
                    <a:pt x="153" y="51"/>
                  </a:lnTo>
                  <a:lnTo>
                    <a:pt x="153" y="40"/>
                  </a:lnTo>
                  <a:lnTo>
                    <a:pt x="153" y="31"/>
                  </a:lnTo>
                  <a:lnTo>
                    <a:pt x="153" y="20"/>
                  </a:lnTo>
                  <a:lnTo>
                    <a:pt x="164" y="20"/>
                  </a:lnTo>
                  <a:lnTo>
                    <a:pt x="164" y="10"/>
                  </a:lnTo>
                  <a:lnTo>
                    <a:pt x="164" y="0"/>
                  </a:lnTo>
                  <a:lnTo>
                    <a:pt x="178" y="0"/>
                  </a:lnTo>
                  <a:lnTo>
                    <a:pt x="178" y="10"/>
                  </a:lnTo>
                  <a:lnTo>
                    <a:pt x="190" y="10"/>
                  </a:lnTo>
                  <a:lnTo>
                    <a:pt x="178" y="10"/>
                  </a:lnTo>
                  <a:lnTo>
                    <a:pt x="178" y="20"/>
                  </a:lnTo>
                  <a:lnTo>
                    <a:pt x="190" y="20"/>
                  </a:lnTo>
                  <a:lnTo>
                    <a:pt x="190" y="31"/>
                  </a:lnTo>
                  <a:lnTo>
                    <a:pt x="203" y="31"/>
                  </a:lnTo>
                  <a:lnTo>
                    <a:pt x="203" y="40"/>
                  </a:lnTo>
                  <a:lnTo>
                    <a:pt x="216" y="40"/>
                  </a:lnTo>
                  <a:lnTo>
                    <a:pt x="203" y="40"/>
                  </a:lnTo>
                  <a:lnTo>
                    <a:pt x="216" y="40"/>
                  </a:lnTo>
                  <a:lnTo>
                    <a:pt x="216" y="51"/>
                  </a:lnTo>
                  <a:lnTo>
                    <a:pt x="216" y="60"/>
                  </a:lnTo>
                  <a:lnTo>
                    <a:pt x="216" y="70"/>
                  </a:lnTo>
                  <a:lnTo>
                    <a:pt x="227" y="70"/>
                  </a:lnTo>
                  <a:lnTo>
                    <a:pt x="227" y="60"/>
                  </a:lnTo>
                  <a:lnTo>
                    <a:pt x="241" y="60"/>
                  </a:lnTo>
                  <a:lnTo>
                    <a:pt x="241" y="70"/>
                  </a:lnTo>
                  <a:lnTo>
                    <a:pt x="241" y="80"/>
                  </a:lnTo>
                  <a:lnTo>
                    <a:pt x="252" y="80"/>
                  </a:lnTo>
                  <a:lnTo>
                    <a:pt x="266" y="80"/>
                  </a:lnTo>
                  <a:lnTo>
                    <a:pt x="280" y="80"/>
                  </a:lnTo>
                  <a:lnTo>
                    <a:pt x="280" y="91"/>
                  </a:lnTo>
                  <a:lnTo>
                    <a:pt x="291" y="91"/>
                  </a:lnTo>
                  <a:lnTo>
                    <a:pt x="291" y="101"/>
                  </a:lnTo>
                  <a:lnTo>
                    <a:pt x="291" y="91"/>
                  </a:lnTo>
                  <a:lnTo>
                    <a:pt x="305" y="91"/>
                  </a:lnTo>
                  <a:lnTo>
                    <a:pt x="305" y="101"/>
                  </a:lnTo>
                  <a:lnTo>
                    <a:pt x="316" y="101"/>
                  </a:lnTo>
                  <a:lnTo>
                    <a:pt x="305" y="101"/>
                  </a:lnTo>
                  <a:lnTo>
                    <a:pt x="305" y="91"/>
                  </a:lnTo>
                  <a:lnTo>
                    <a:pt x="316" y="91"/>
                  </a:lnTo>
                  <a:lnTo>
                    <a:pt x="316" y="101"/>
                  </a:lnTo>
                  <a:lnTo>
                    <a:pt x="329" y="101"/>
                  </a:lnTo>
                  <a:lnTo>
                    <a:pt x="316" y="101"/>
                  </a:lnTo>
                  <a:lnTo>
                    <a:pt x="329" y="101"/>
                  </a:lnTo>
                  <a:lnTo>
                    <a:pt x="316" y="101"/>
                  </a:lnTo>
                  <a:lnTo>
                    <a:pt x="329" y="101"/>
                  </a:lnTo>
                  <a:lnTo>
                    <a:pt x="329" y="110"/>
                  </a:lnTo>
                  <a:lnTo>
                    <a:pt x="329" y="101"/>
                  </a:lnTo>
                  <a:lnTo>
                    <a:pt x="342" y="101"/>
                  </a:lnTo>
                  <a:lnTo>
                    <a:pt x="342" y="110"/>
                  </a:lnTo>
                  <a:lnTo>
                    <a:pt x="329" y="110"/>
                  </a:lnTo>
                  <a:lnTo>
                    <a:pt x="329" y="121"/>
                  </a:lnTo>
                  <a:lnTo>
                    <a:pt x="316" y="121"/>
                  </a:lnTo>
                  <a:lnTo>
                    <a:pt x="316" y="130"/>
                  </a:lnTo>
                  <a:lnTo>
                    <a:pt x="329" y="130"/>
                  </a:lnTo>
                  <a:lnTo>
                    <a:pt x="329" y="141"/>
                  </a:lnTo>
                  <a:lnTo>
                    <a:pt x="316" y="141"/>
                  </a:lnTo>
                  <a:lnTo>
                    <a:pt x="316" y="151"/>
                  </a:lnTo>
                  <a:lnTo>
                    <a:pt x="316" y="141"/>
                  </a:lnTo>
                  <a:lnTo>
                    <a:pt x="305" y="141"/>
                  </a:lnTo>
                  <a:lnTo>
                    <a:pt x="305" y="151"/>
                  </a:lnTo>
                  <a:lnTo>
                    <a:pt x="291" y="151"/>
                  </a:lnTo>
                  <a:lnTo>
                    <a:pt x="291" y="161"/>
                  </a:lnTo>
                  <a:lnTo>
                    <a:pt x="280" y="161"/>
                  </a:lnTo>
                  <a:lnTo>
                    <a:pt x="280" y="170"/>
                  </a:lnTo>
                  <a:lnTo>
                    <a:pt x="291" y="170"/>
                  </a:lnTo>
                  <a:lnTo>
                    <a:pt x="291" y="181"/>
                  </a:lnTo>
                  <a:lnTo>
                    <a:pt x="280" y="181"/>
                  </a:lnTo>
                  <a:lnTo>
                    <a:pt x="291" y="181"/>
                  </a:lnTo>
                  <a:lnTo>
                    <a:pt x="291" y="190"/>
                  </a:lnTo>
                  <a:lnTo>
                    <a:pt x="291" y="201"/>
                  </a:lnTo>
                  <a:lnTo>
                    <a:pt x="291" y="190"/>
                  </a:lnTo>
                  <a:lnTo>
                    <a:pt x="305" y="190"/>
                  </a:lnTo>
                  <a:lnTo>
                    <a:pt x="305" y="201"/>
                  </a:lnTo>
                  <a:lnTo>
                    <a:pt x="305" y="210"/>
                  </a:lnTo>
                  <a:lnTo>
                    <a:pt x="316" y="210"/>
                  </a:lnTo>
                  <a:lnTo>
                    <a:pt x="316" y="221"/>
                  </a:lnTo>
                  <a:lnTo>
                    <a:pt x="329" y="221"/>
                  </a:lnTo>
                  <a:lnTo>
                    <a:pt x="342" y="221"/>
                  </a:lnTo>
                  <a:lnTo>
                    <a:pt x="342" y="230"/>
                  </a:lnTo>
                  <a:lnTo>
                    <a:pt x="342" y="221"/>
                  </a:lnTo>
                  <a:lnTo>
                    <a:pt x="354" y="230"/>
                  </a:lnTo>
                  <a:lnTo>
                    <a:pt x="354" y="221"/>
                  </a:lnTo>
                  <a:lnTo>
                    <a:pt x="354" y="230"/>
                  </a:lnTo>
                  <a:lnTo>
                    <a:pt x="354" y="240"/>
                  </a:lnTo>
                  <a:lnTo>
                    <a:pt x="342" y="240"/>
                  </a:lnTo>
                  <a:lnTo>
                    <a:pt x="342" y="250"/>
                  </a:lnTo>
                  <a:lnTo>
                    <a:pt x="329" y="250"/>
                  </a:lnTo>
                  <a:lnTo>
                    <a:pt x="329" y="261"/>
                  </a:lnTo>
                  <a:lnTo>
                    <a:pt x="316" y="261"/>
                  </a:lnTo>
                  <a:lnTo>
                    <a:pt x="316" y="269"/>
                  </a:lnTo>
                  <a:lnTo>
                    <a:pt x="316" y="281"/>
                  </a:lnTo>
                  <a:lnTo>
                    <a:pt x="305" y="281"/>
                  </a:lnTo>
                  <a:lnTo>
                    <a:pt x="291" y="281"/>
                  </a:lnTo>
                  <a:lnTo>
                    <a:pt x="291" y="269"/>
                  </a:lnTo>
                  <a:lnTo>
                    <a:pt x="280" y="269"/>
                  </a:lnTo>
                  <a:lnTo>
                    <a:pt x="266" y="269"/>
                  </a:lnTo>
                  <a:lnTo>
                    <a:pt x="266" y="281"/>
                  </a:lnTo>
                  <a:lnTo>
                    <a:pt x="266" y="269"/>
                  </a:lnTo>
                  <a:lnTo>
                    <a:pt x="266" y="281"/>
                  </a:lnTo>
                  <a:lnTo>
                    <a:pt x="252" y="290"/>
                  </a:lnTo>
                  <a:lnTo>
                    <a:pt x="241" y="300"/>
                  </a:lnTo>
                  <a:lnTo>
                    <a:pt x="241" y="310"/>
                  </a:lnTo>
                  <a:lnTo>
                    <a:pt x="227" y="310"/>
                  </a:lnTo>
                  <a:lnTo>
                    <a:pt x="227" y="300"/>
                  </a:lnTo>
                  <a:lnTo>
                    <a:pt x="216" y="300"/>
                  </a:lnTo>
                  <a:lnTo>
                    <a:pt x="216" y="290"/>
                  </a:lnTo>
                  <a:lnTo>
                    <a:pt x="203" y="290"/>
                  </a:lnTo>
                  <a:lnTo>
                    <a:pt x="203" y="281"/>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7" name="Freeform 23">
              <a:extLst>
                <a:ext uri="{FF2B5EF4-FFF2-40B4-BE49-F238E27FC236}">
                  <a16:creationId xmlns:a16="http://schemas.microsoft.com/office/drawing/2014/main" id="{6CB4F3E1-2988-464A-B764-7D34647C5802}"/>
                </a:ext>
              </a:extLst>
            </p:cNvPr>
            <p:cNvSpPr>
              <a:spLocks/>
            </p:cNvSpPr>
            <p:nvPr/>
          </p:nvSpPr>
          <p:spPr bwMode="auto">
            <a:xfrm>
              <a:off x="6263546" y="5050481"/>
              <a:ext cx="1210758" cy="1466931"/>
            </a:xfrm>
            <a:custGeom>
              <a:avLst/>
              <a:gdLst>
                <a:gd name="T0" fmla="*/ 3158339 w 540"/>
                <a:gd name="T1" fmla="*/ 30508687 h 570"/>
                <a:gd name="T2" fmla="*/ 3158339 w 540"/>
                <a:gd name="T3" fmla="*/ 26919825 h 570"/>
                <a:gd name="T4" fmla="*/ 3158339 w 540"/>
                <a:gd name="T5" fmla="*/ 26919825 h 570"/>
                <a:gd name="T6" fmla="*/ 3158339 w 540"/>
                <a:gd name="T7" fmla="*/ 26919825 h 570"/>
                <a:gd name="T8" fmla="*/ 3158339 w 540"/>
                <a:gd name="T9" fmla="*/ 23330963 h 570"/>
                <a:gd name="T10" fmla="*/ 3158339 w 540"/>
                <a:gd name="T11" fmla="*/ 19740756 h 570"/>
                <a:gd name="T12" fmla="*/ 3158339 w 540"/>
                <a:gd name="T13" fmla="*/ 17946995 h 570"/>
                <a:gd name="T14" fmla="*/ 3158339 w 540"/>
                <a:gd name="T15" fmla="*/ 16151894 h 570"/>
                <a:gd name="T16" fmla="*/ 3158339 w 540"/>
                <a:gd name="T17" fmla="*/ 14356793 h 570"/>
                <a:gd name="T18" fmla="*/ 3158339 w 540"/>
                <a:gd name="T19" fmla="*/ 10767928 h 570"/>
                <a:gd name="T20" fmla="*/ 0 w 540"/>
                <a:gd name="T21" fmla="*/ 5383964 h 570"/>
                <a:gd name="T22" fmla="*/ 3158339 w 540"/>
                <a:gd name="T23" fmla="*/ 5383964 h 570"/>
                <a:gd name="T24" fmla="*/ 3158339 w 540"/>
                <a:gd name="T25" fmla="*/ 5383964 h 570"/>
                <a:gd name="T26" fmla="*/ 3158339 w 540"/>
                <a:gd name="T27" fmla="*/ 5383964 h 570"/>
                <a:gd name="T28" fmla="*/ 3158339 w 540"/>
                <a:gd name="T29" fmla="*/ 5383964 h 570"/>
                <a:gd name="T30" fmla="*/ 3158339 w 540"/>
                <a:gd name="T31" fmla="*/ 5383964 h 570"/>
                <a:gd name="T32" fmla="*/ 3158339 w 540"/>
                <a:gd name="T33" fmla="*/ 5383964 h 570"/>
                <a:gd name="T34" fmla="*/ 3158339 w 540"/>
                <a:gd name="T35" fmla="*/ 7179066 h 570"/>
                <a:gd name="T36" fmla="*/ 3158339 w 540"/>
                <a:gd name="T37" fmla="*/ 7179066 h 570"/>
                <a:gd name="T38" fmla="*/ 3158339 w 540"/>
                <a:gd name="T39" fmla="*/ 5383964 h 570"/>
                <a:gd name="T40" fmla="*/ 3158339 w 540"/>
                <a:gd name="T41" fmla="*/ 5383964 h 570"/>
                <a:gd name="T42" fmla="*/ 3158339 w 540"/>
                <a:gd name="T43" fmla="*/ 5383964 h 570"/>
                <a:gd name="T44" fmla="*/ 3158339 w 540"/>
                <a:gd name="T45" fmla="*/ 0 h 570"/>
                <a:gd name="T46" fmla="*/ 3158339 w 540"/>
                <a:gd name="T47" fmla="*/ 5383964 h 570"/>
                <a:gd name="T48" fmla="*/ 3158339 w 540"/>
                <a:gd name="T49" fmla="*/ 5383964 h 570"/>
                <a:gd name="T50" fmla="*/ 4737508 w 540"/>
                <a:gd name="T51" fmla="*/ 7179066 h 570"/>
                <a:gd name="T52" fmla="*/ 4737508 w 540"/>
                <a:gd name="T53" fmla="*/ 10767928 h 570"/>
                <a:gd name="T54" fmla="*/ 4737508 w 540"/>
                <a:gd name="T55" fmla="*/ 12563032 h 570"/>
                <a:gd name="T56" fmla="*/ 4737508 w 540"/>
                <a:gd name="T57" fmla="*/ 14356793 h 570"/>
                <a:gd name="T58" fmla="*/ 4737508 w 540"/>
                <a:gd name="T59" fmla="*/ 16151894 h 570"/>
                <a:gd name="T60" fmla="*/ 4737508 w 540"/>
                <a:gd name="T61" fmla="*/ 17946995 h 570"/>
                <a:gd name="T62" fmla="*/ 4737508 w 540"/>
                <a:gd name="T63" fmla="*/ 19740756 h 570"/>
                <a:gd name="T64" fmla="*/ 6316679 w 540"/>
                <a:gd name="T65" fmla="*/ 21535857 h 570"/>
                <a:gd name="T66" fmla="*/ 6316679 w 540"/>
                <a:gd name="T67" fmla="*/ 23330963 h 570"/>
                <a:gd name="T68" fmla="*/ 6316679 w 540"/>
                <a:gd name="T69" fmla="*/ 25124724 h 570"/>
                <a:gd name="T70" fmla="*/ 6316679 w 540"/>
                <a:gd name="T71" fmla="*/ 26919825 h 570"/>
                <a:gd name="T72" fmla="*/ 7894592 w 540"/>
                <a:gd name="T73" fmla="*/ 28713586 h 570"/>
                <a:gd name="T74" fmla="*/ 7894592 w 540"/>
                <a:gd name="T75" fmla="*/ 30508687 h 570"/>
                <a:gd name="T76" fmla="*/ 7894592 w 540"/>
                <a:gd name="T77" fmla="*/ 30508687 h 570"/>
                <a:gd name="T78" fmla="*/ 7894592 w 540"/>
                <a:gd name="T79" fmla="*/ 32303788 h 570"/>
                <a:gd name="T80" fmla="*/ 7894592 w 540"/>
                <a:gd name="T81" fmla="*/ 34097549 h 570"/>
                <a:gd name="T82" fmla="*/ 9473761 w 540"/>
                <a:gd name="T83" fmla="*/ 37687751 h 570"/>
                <a:gd name="T84" fmla="*/ 9473761 w 540"/>
                <a:gd name="T85" fmla="*/ 41276613 h 570"/>
                <a:gd name="T86" fmla="*/ 9473761 w 540"/>
                <a:gd name="T87" fmla="*/ 44865485 h 570"/>
                <a:gd name="T88" fmla="*/ 7894592 w 540"/>
                <a:gd name="T89" fmla="*/ 50249448 h 570"/>
                <a:gd name="T90" fmla="*/ 7894592 w 540"/>
                <a:gd name="T91" fmla="*/ 50249448 h 570"/>
                <a:gd name="T92" fmla="*/ 7894592 w 540"/>
                <a:gd name="T93" fmla="*/ 50249448 h 570"/>
                <a:gd name="T94" fmla="*/ 7894592 w 540"/>
                <a:gd name="T95" fmla="*/ 52044549 h 570"/>
                <a:gd name="T96" fmla="*/ 6316679 w 540"/>
                <a:gd name="T97" fmla="*/ 53839650 h 570"/>
                <a:gd name="T98" fmla="*/ 6316679 w 540"/>
                <a:gd name="T99" fmla="*/ 52044549 h 570"/>
                <a:gd name="T100" fmla="*/ 4737508 w 540"/>
                <a:gd name="T101" fmla="*/ 50249448 h 570"/>
                <a:gd name="T102" fmla="*/ 4737508 w 540"/>
                <a:gd name="T103" fmla="*/ 44865485 h 570"/>
                <a:gd name="T104" fmla="*/ 4737508 w 540"/>
                <a:gd name="T105" fmla="*/ 44865485 h 570"/>
                <a:gd name="T106" fmla="*/ 4737508 w 540"/>
                <a:gd name="T107" fmla="*/ 43071714 h 570"/>
                <a:gd name="T108" fmla="*/ 3158339 w 540"/>
                <a:gd name="T109" fmla="*/ 39481512 h 570"/>
                <a:gd name="T110" fmla="*/ 3158339 w 540"/>
                <a:gd name="T111" fmla="*/ 39481512 h 570"/>
                <a:gd name="T112" fmla="*/ 3158339 w 540"/>
                <a:gd name="T113" fmla="*/ 35892650 h 570"/>
                <a:gd name="T114" fmla="*/ 3158339 w 540"/>
                <a:gd name="T115" fmla="*/ 34097549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570"/>
                <a:gd name="T176" fmla="*/ 540 w 540"/>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570">
                  <a:moveTo>
                    <a:pt x="188" y="356"/>
                  </a:moveTo>
                  <a:lnTo>
                    <a:pt x="188" y="346"/>
                  </a:lnTo>
                  <a:lnTo>
                    <a:pt x="188" y="337"/>
                  </a:lnTo>
                  <a:lnTo>
                    <a:pt x="175" y="337"/>
                  </a:lnTo>
                  <a:lnTo>
                    <a:pt x="175" y="326"/>
                  </a:lnTo>
                  <a:lnTo>
                    <a:pt x="175" y="316"/>
                  </a:lnTo>
                  <a:lnTo>
                    <a:pt x="175" y="305"/>
                  </a:lnTo>
                  <a:lnTo>
                    <a:pt x="175" y="295"/>
                  </a:lnTo>
                  <a:lnTo>
                    <a:pt x="175" y="284"/>
                  </a:lnTo>
                  <a:lnTo>
                    <a:pt x="163" y="284"/>
                  </a:lnTo>
                  <a:lnTo>
                    <a:pt x="151" y="284"/>
                  </a:lnTo>
                  <a:lnTo>
                    <a:pt x="151" y="295"/>
                  </a:lnTo>
                  <a:lnTo>
                    <a:pt x="151" y="284"/>
                  </a:lnTo>
                  <a:lnTo>
                    <a:pt x="163" y="284"/>
                  </a:lnTo>
                  <a:lnTo>
                    <a:pt x="151" y="284"/>
                  </a:lnTo>
                  <a:lnTo>
                    <a:pt x="151" y="274"/>
                  </a:lnTo>
                  <a:lnTo>
                    <a:pt x="151" y="284"/>
                  </a:lnTo>
                  <a:lnTo>
                    <a:pt x="163" y="284"/>
                  </a:lnTo>
                  <a:lnTo>
                    <a:pt x="163" y="274"/>
                  </a:lnTo>
                  <a:lnTo>
                    <a:pt x="163" y="265"/>
                  </a:lnTo>
                  <a:lnTo>
                    <a:pt x="151" y="265"/>
                  </a:lnTo>
                  <a:lnTo>
                    <a:pt x="151" y="254"/>
                  </a:lnTo>
                  <a:lnTo>
                    <a:pt x="139" y="254"/>
                  </a:lnTo>
                  <a:lnTo>
                    <a:pt x="139" y="244"/>
                  </a:lnTo>
                  <a:lnTo>
                    <a:pt x="139" y="233"/>
                  </a:lnTo>
                  <a:lnTo>
                    <a:pt x="126" y="233"/>
                  </a:lnTo>
                  <a:lnTo>
                    <a:pt x="126" y="224"/>
                  </a:lnTo>
                  <a:lnTo>
                    <a:pt x="112" y="224"/>
                  </a:lnTo>
                  <a:lnTo>
                    <a:pt x="112" y="214"/>
                  </a:lnTo>
                  <a:lnTo>
                    <a:pt x="101" y="214"/>
                  </a:lnTo>
                  <a:lnTo>
                    <a:pt x="87" y="214"/>
                  </a:lnTo>
                  <a:lnTo>
                    <a:pt x="87" y="204"/>
                  </a:lnTo>
                  <a:lnTo>
                    <a:pt x="76" y="204"/>
                  </a:lnTo>
                  <a:lnTo>
                    <a:pt x="62" y="204"/>
                  </a:lnTo>
                  <a:lnTo>
                    <a:pt x="62" y="193"/>
                  </a:lnTo>
                  <a:lnTo>
                    <a:pt x="50" y="193"/>
                  </a:lnTo>
                  <a:lnTo>
                    <a:pt x="50" y="184"/>
                  </a:lnTo>
                  <a:lnTo>
                    <a:pt x="50" y="173"/>
                  </a:lnTo>
                  <a:lnTo>
                    <a:pt x="62" y="173"/>
                  </a:lnTo>
                  <a:lnTo>
                    <a:pt x="62" y="163"/>
                  </a:lnTo>
                  <a:lnTo>
                    <a:pt x="50" y="163"/>
                  </a:lnTo>
                  <a:lnTo>
                    <a:pt x="62" y="163"/>
                  </a:lnTo>
                  <a:lnTo>
                    <a:pt x="62" y="153"/>
                  </a:lnTo>
                  <a:lnTo>
                    <a:pt x="50" y="153"/>
                  </a:lnTo>
                  <a:lnTo>
                    <a:pt x="50" y="143"/>
                  </a:lnTo>
                  <a:lnTo>
                    <a:pt x="50" y="132"/>
                  </a:lnTo>
                  <a:lnTo>
                    <a:pt x="50" y="123"/>
                  </a:lnTo>
                  <a:lnTo>
                    <a:pt x="38" y="123"/>
                  </a:lnTo>
                  <a:lnTo>
                    <a:pt x="38" y="112"/>
                  </a:lnTo>
                  <a:lnTo>
                    <a:pt x="38" y="102"/>
                  </a:lnTo>
                  <a:lnTo>
                    <a:pt x="25" y="102"/>
                  </a:lnTo>
                  <a:lnTo>
                    <a:pt x="25" y="91"/>
                  </a:lnTo>
                  <a:lnTo>
                    <a:pt x="13" y="91"/>
                  </a:lnTo>
                  <a:lnTo>
                    <a:pt x="13" y="82"/>
                  </a:lnTo>
                  <a:lnTo>
                    <a:pt x="0" y="72"/>
                  </a:lnTo>
                  <a:lnTo>
                    <a:pt x="0" y="61"/>
                  </a:lnTo>
                  <a:lnTo>
                    <a:pt x="0" y="51"/>
                  </a:lnTo>
                  <a:lnTo>
                    <a:pt x="13" y="51"/>
                  </a:lnTo>
                  <a:lnTo>
                    <a:pt x="13" y="61"/>
                  </a:lnTo>
                  <a:lnTo>
                    <a:pt x="13" y="51"/>
                  </a:lnTo>
                  <a:lnTo>
                    <a:pt x="13" y="61"/>
                  </a:lnTo>
                  <a:lnTo>
                    <a:pt x="25" y="61"/>
                  </a:lnTo>
                  <a:lnTo>
                    <a:pt x="25" y="51"/>
                  </a:lnTo>
                  <a:lnTo>
                    <a:pt x="25" y="40"/>
                  </a:lnTo>
                  <a:lnTo>
                    <a:pt x="13" y="40"/>
                  </a:lnTo>
                  <a:lnTo>
                    <a:pt x="13" y="31"/>
                  </a:lnTo>
                  <a:lnTo>
                    <a:pt x="25" y="31"/>
                  </a:lnTo>
                  <a:lnTo>
                    <a:pt x="25" y="20"/>
                  </a:lnTo>
                  <a:lnTo>
                    <a:pt x="25" y="11"/>
                  </a:lnTo>
                  <a:lnTo>
                    <a:pt x="38" y="11"/>
                  </a:lnTo>
                  <a:lnTo>
                    <a:pt x="50" y="11"/>
                  </a:lnTo>
                  <a:lnTo>
                    <a:pt x="62" y="11"/>
                  </a:lnTo>
                  <a:lnTo>
                    <a:pt x="62" y="20"/>
                  </a:lnTo>
                  <a:lnTo>
                    <a:pt x="50" y="20"/>
                  </a:lnTo>
                  <a:lnTo>
                    <a:pt x="50" y="31"/>
                  </a:lnTo>
                  <a:lnTo>
                    <a:pt x="50" y="20"/>
                  </a:lnTo>
                  <a:lnTo>
                    <a:pt x="50" y="31"/>
                  </a:lnTo>
                  <a:lnTo>
                    <a:pt x="38" y="31"/>
                  </a:lnTo>
                  <a:lnTo>
                    <a:pt x="38" y="40"/>
                  </a:lnTo>
                  <a:lnTo>
                    <a:pt x="25" y="40"/>
                  </a:lnTo>
                  <a:lnTo>
                    <a:pt x="25" y="51"/>
                  </a:lnTo>
                  <a:lnTo>
                    <a:pt x="38" y="51"/>
                  </a:lnTo>
                  <a:lnTo>
                    <a:pt x="50" y="51"/>
                  </a:lnTo>
                  <a:lnTo>
                    <a:pt x="50" y="61"/>
                  </a:lnTo>
                  <a:lnTo>
                    <a:pt x="62" y="61"/>
                  </a:lnTo>
                  <a:lnTo>
                    <a:pt x="62" y="72"/>
                  </a:lnTo>
                  <a:lnTo>
                    <a:pt x="62" y="82"/>
                  </a:lnTo>
                  <a:lnTo>
                    <a:pt x="62" y="91"/>
                  </a:lnTo>
                  <a:lnTo>
                    <a:pt x="76" y="91"/>
                  </a:lnTo>
                  <a:lnTo>
                    <a:pt x="76" y="82"/>
                  </a:lnTo>
                  <a:lnTo>
                    <a:pt x="87" y="82"/>
                  </a:lnTo>
                  <a:lnTo>
                    <a:pt x="87" y="91"/>
                  </a:lnTo>
                  <a:lnTo>
                    <a:pt x="87" y="82"/>
                  </a:lnTo>
                  <a:lnTo>
                    <a:pt x="101" y="82"/>
                  </a:lnTo>
                  <a:lnTo>
                    <a:pt x="112" y="82"/>
                  </a:lnTo>
                  <a:lnTo>
                    <a:pt x="101" y="82"/>
                  </a:lnTo>
                  <a:lnTo>
                    <a:pt x="101" y="72"/>
                  </a:lnTo>
                  <a:lnTo>
                    <a:pt x="112" y="72"/>
                  </a:lnTo>
                  <a:lnTo>
                    <a:pt x="112" y="61"/>
                  </a:lnTo>
                  <a:lnTo>
                    <a:pt x="126" y="61"/>
                  </a:lnTo>
                  <a:lnTo>
                    <a:pt x="126" y="51"/>
                  </a:lnTo>
                  <a:lnTo>
                    <a:pt x="139" y="51"/>
                  </a:lnTo>
                  <a:lnTo>
                    <a:pt x="151" y="51"/>
                  </a:lnTo>
                  <a:lnTo>
                    <a:pt x="151" y="40"/>
                  </a:lnTo>
                  <a:lnTo>
                    <a:pt x="163" y="40"/>
                  </a:lnTo>
                  <a:lnTo>
                    <a:pt x="151" y="40"/>
                  </a:lnTo>
                  <a:lnTo>
                    <a:pt x="151" y="31"/>
                  </a:lnTo>
                  <a:lnTo>
                    <a:pt x="163" y="31"/>
                  </a:lnTo>
                  <a:lnTo>
                    <a:pt x="163" y="20"/>
                  </a:lnTo>
                  <a:lnTo>
                    <a:pt x="175" y="20"/>
                  </a:lnTo>
                  <a:lnTo>
                    <a:pt x="175" y="11"/>
                  </a:lnTo>
                  <a:lnTo>
                    <a:pt x="175" y="20"/>
                  </a:lnTo>
                  <a:lnTo>
                    <a:pt x="175" y="11"/>
                  </a:lnTo>
                  <a:lnTo>
                    <a:pt x="188" y="11"/>
                  </a:lnTo>
                  <a:lnTo>
                    <a:pt x="188" y="0"/>
                  </a:lnTo>
                  <a:lnTo>
                    <a:pt x="201" y="0"/>
                  </a:lnTo>
                  <a:lnTo>
                    <a:pt x="213" y="0"/>
                  </a:lnTo>
                  <a:lnTo>
                    <a:pt x="226" y="0"/>
                  </a:lnTo>
                  <a:lnTo>
                    <a:pt x="226" y="11"/>
                  </a:lnTo>
                  <a:lnTo>
                    <a:pt x="226" y="20"/>
                  </a:lnTo>
                  <a:lnTo>
                    <a:pt x="240" y="20"/>
                  </a:lnTo>
                  <a:lnTo>
                    <a:pt x="240" y="31"/>
                  </a:lnTo>
                  <a:lnTo>
                    <a:pt x="251" y="31"/>
                  </a:lnTo>
                  <a:lnTo>
                    <a:pt x="251" y="40"/>
                  </a:lnTo>
                  <a:lnTo>
                    <a:pt x="264" y="40"/>
                  </a:lnTo>
                  <a:lnTo>
                    <a:pt x="264" y="51"/>
                  </a:lnTo>
                  <a:lnTo>
                    <a:pt x="264" y="61"/>
                  </a:lnTo>
                  <a:lnTo>
                    <a:pt x="276" y="61"/>
                  </a:lnTo>
                  <a:lnTo>
                    <a:pt x="276" y="72"/>
                  </a:lnTo>
                  <a:lnTo>
                    <a:pt x="276" y="82"/>
                  </a:lnTo>
                  <a:lnTo>
                    <a:pt x="276" y="91"/>
                  </a:lnTo>
                  <a:lnTo>
                    <a:pt x="289" y="91"/>
                  </a:lnTo>
                  <a:lnTo>
                    <a:pt x="276" y="91"/>
                  </a:lnTo>
                  <a:lnTo>
                    <a:pt x="276" y="102"/>
                  </a:lnTo>
                  <a:lnTo>
                    <a:pt x="289" y="102"/>
                  </a:lnTo>
                  <a:lnTo>
                    <a:pt x="289" y="112"/>
                  </a:lnTo>
                  <a:lnTo>
                    <a:pt x="289" y="123"/>
                  </a:lnTo>
                  <a:lnTo>
                    <a:pt x="302" y="123"/>
                  </a:lnTo>
                  <a:lnTo>
                    <a:pt x="289" y="123"/>
                  </a:lnTo>
                  <a:lnTo>
                    <a:pt x="302" y="123"/>
                  </a:lnTo>
                  <a:lnTo>
                    <a:pt x="302" y="132"/>
                  </a:lnTo>
                  <a:lnTo>
                    <a:pt x="289" y="132"/>
                  </a:lnTo>
                  <a:lnTo>
                    <a:pt x="289" y="143"/>
                  </a:lnTo>
                  <a:lnTo>
                    <a:pt x="289" y="132"/>
                  </a:lnTo>
                  <a:lnTo>
                    <a:pt x="302" y="132"/>
                  </a:lnTo>
                  <a:lnTo>
                    <a:pt x="302" y="143"/>
                  </a:lnTo>
                  <a:lnTo>
                    <a:pt x="314" y="143"/>
                  </a:lnTo>
                  <a:lnTo>
                    <a:pt x="314" y="153"/>
                  </a:lnTo>
                  <a:lnTo>
                    <a:pt x="302" y="153"/>
                  </a:lnTo>
                  <a:lnTo>
                    <a:pt x="314" y="153"/>
                  </a:lnTo>
                  <a:lnTo>
                    <a:pt x="314" y="163"/>
                  </a:lnTo>
                  <a:lnTo>
                    <a:pt x="314" y="173"/>
                  </a:lnTo>
                  <a:lnTo>
                    <a:pt x="314" y="184"/>
                  </a:lnTo>
                  <a:lnTo>
                    <a:pt x="327" y="184"/>
                  </a:lnTo>
                  <a:lnTo>
                    <a:pt x="314" y="184"/>
                  </a:lnTo>
                  <a:lnTo>
                    <a:pt x="314" y="193"/>
                  </a:lnTo>
                  <a:lnTo>
                    <a:pt x="327" y="193"/>
                  </a:lnTo>
                  <a:lnTo>
                    <a:pt x="314" y="193"/>
                  </a:lnTo>
                  <a:lnTo>
                    <a:pt x="327" y="193"/>
                  </a:lnTo>
                  <a:lnTo>
                    <a:pt x="327" y="204"/>
                  </a:lnTo>
                  <a:lnTo>
                    <a:pt x="339" y="204"/>
                  </a:lnTo>
                  <a:lnTo>
                    <a:pt x="339" y="214"/>
                  </a:lnTo>
                  <a:lnTo>
                    <a:pt x="327" y="214"/>
                  </a:lnTo>
                  <a:lnTo>
                    <a:pt x="339" y="214"/>
                  </a:lnTo>
                  <a:lnTo>
                    <a:pt x="339" y="224"/>
                  </a:lnTo>
                  <a:lnTo>
                    <a:pt x="339" y="233"/>
                  </a:lnTo>
                  <a:lnTo>
                    <a:pt x="352" y="233"/>
                  </a:lnTo>
                  <a:lnTo>
                    <a:pt x="352" y="244"/>
                  </a:lnTo>
                  <a:lnTo>
                    <a:pt x="365" y="244"/>
                  </a:lnTo>
                  <a:lnTo>
                    <a:pt x="377" y="244"/>
                  </a:lnTo>
                  <a:lnTo>
                    <a:pt x="377" y="233"/>
                  </a:lnTo>
                  <a:lnTo>
                    <a:pt x="377" y="244"/>
                  </a:lnTo>
                  <a:lnTo>
                    <a:pt x="389" y="244"/>
                  </a:lnTo>
                  <a:lnTo>
                    <a:pt x="377" y="254"/>
                  </a:lnTo>
                  <a:lnTo>
                    <a:pt x="389" y="254"/>
                  </a:lnTo>
                  <a:lnTo>
                    <a:pt x="377" y="254"/>
                  </a:lnTo>
                  <a:lnTo>
                    <a:pt x="377" y="265"/>
                  </a:lnTo>
                  <a:lnTo>
                    <a:pt x="377" y="274"/>
                  </a:lnTo>
                  <a:lnTo>
                    <a:pt x="389" y="274"/>
                  </a:lnTo>
                  <a:lnTo>
                    <a:pt x="389" y="284"/>
                  </a:lnTo>
                  <a:lnTo>
                    <a:pt x="389" y="274"/>
                  </a:lnTo>
                  <a:lnTo>
                    <a:pt x="389" y="284"/>
                  </a:lnTo>
                  <a:lnTo>
                    <a:pt x="401" y="284"/>
                  </a:lnTo>
                  <a:lnTo>
                    <a:pt x="401" y="295"/>
                  </a:lnTo>
                  <a:lnTo>
                    <a:pt x="414" y="295"/>
                  </a:lnTo>
                  <a:lnTo>
                    <a:pt x="414" y="305"/>
                  </a:lnTo>
                  <a:lnTo>
                    <a:pt x="414" y="316"/>
                  </a:lnTo>
                  <a:lnTo>
                    <a:pt x="428" y="316"/>
                  </a:lnTo>
                  <a:lnTo>
                    <a:pt x="439" y="316"/>
                  </a:lnTo>
                  <a:lnTo>
                    <a:pt x="453" y="316"/>
                  </a:lnTo>
                  <a:lnTo>
                    <a:pt x="453" y="326"/>
                  </a:lnTo>
                  <a:lnTo>
                    <a:pt x="453" y="316"/>
                  </a:lnTo>
                  <a:lnTo>
                    <a:pt x="453" y="326"/>
                  </a:lnTo>
                  <a:lnTo>
                    <a:pt x="466" y="326"/>
                  </a:lnTo>
                  <a:lnTo>
                    <a:pt x="478" y="326"/>
                  </a:lnTo>
                  <a:lnTo>
                    <a:pt x="478" y="337"/>
                  </a:lnTo>
                  <a:lnTo>
                    <a:pt x="478" y="326"/>
                  </a:lnTo>
                  <a:lnTo>
                    <a:pt x="490" y="326"/>
                  </a:lnTo>
                  <a:lnTo>
                    <a:pt x="502" y="326"/>
                  </a:lnTo>
                  <a:lnTo>
                    <a:pt x="502" y="337"/>
                  </a:lnTo>
                  <a:lnTo>
                    <a:pt x="502" y="346"/>
                  </a:lnTo>
                  <a:lnTo>
                    <a:pt x="515" y="346"/>
                  </a:lnTo>
                  <a:lnTo>
                    <a:pt x="502" y="346"/>
                  </a:lnTo>
                  <a:lnTo>
                    <a:pt x="515" y="346"/>
                  </a:lnTo>
                  <a:lnTo>
                    <a:pt x="502" y="346"/>
                  </a:lnTo>
                  <a:lnTo>
                    <a:pt x="502" y="356"/>
                  </a:lnTo>
                  <a:lnTo>
                    <a:pt x="502" y="366"/>
                  </a:lnTo>
                  <a:lnTo>
                    <a:pt x="515" y="366"/>
                  </a:lnTo>
                  <a:lnTo>
                    <a:pt x="515" y="377"/>
                  </a:lnTo>
                  <a:lnTo>
                    <a:pt x="515" y="386"/>
                  </a:lnTo>
                  <a:lnTo>
                    <a:pt x="528" y="386"/>
                  </a:lnTo>
                  <a:lnTo>
                    <a:pt x="528" y="397"/>
                  </a:lnTo>
                  <a:lnTo>
                    <a:pt x="528" y="407"/>
                  </a:lnTo>
                  <a:lnTo>
                    <a:pt x="528" y="417"/>
                  </a:lnTo>
                  <a:lnTo>
                    <a:pt x="528" y="426"/>
                  </a:lnTo>
                  <a:lnTo>
                    <a:pt x="528" y="437"/>
                  </a:lnTo>
                  <a:lnTo>
                    <a:pt x="528" y="447"/>
                  </a:lnTo>
                  <a:lnTo>
                    <a:pt x="528" y="458"/>
                  </a:lnTo>
                  <a:lnTo>
                    <a:pt x="540" y="467"/>
                  </a:lnTo>
                  <a:lnTo>
                    <a:pt x="528" y="479"/>
                  </a:lnTo>
                  <a:lnTo>
                    <a:pt x="515" y="479"/>
                  </a:lnTo>
                  <a:lnTo>
                    <a:pt x="515" y="488"/>
                  </a:lnTo>
                  <a:lnTo>
                    <a:pt x="515" y="498"/>
                  </a:lnTo>
                  <a:lnTo>
                    <a:pt x="515" y="508"/>
                  </a:lnTo>
                  <a:lnTo>
                    <a:pt x="502" y="508"/>
                  </a:lnTo>
                  <a:lnTo>
                    <a:pt x="502" y="519"/>
                  </a:lnTo>
                  <a:lnTo>
                    <a:pt x="490" y="519"/>
                  </a:lnTo>
                  <a:lnTo>
                    <a:pt x="490" y="508"/>
                  </a:lnTo>
                  <a:lnTo>
                    <a:pt x="478" y="508"/>
                  </a:lnTo>
                  <a:lnTo>
                    <a:pt x="478" y="519"/>
                  </a:lnTo>
                  <a:lnTo>
                    <a:pt x="466" y="519"/>
                  </a:lnTo>
                  <a:lnTo>
                    <a:pt x="466" y="508"/>
                  </a:lnTo>
                  <a:lnTo>
                    <a:pt x="466" y="519"/>
                  </a:lnTo>
                  <a:lnTo>
                    <a:pt x="466" y="508"/>
                  </a:lnTo>
                  <a:lnTo>
                    <a:pt x="453" y="508"/>
                  </a:lnTo>
                  <a:lnTo>
                    <a:pt x="439" y="508"/>
                  </a:lnTo>
                  <a:lnTo>
                    <a:pt x="439" y="519"/>
                  </a:lnTo>
                  <a:lnTo>
                    <a:pt x="428" y="519"/>
                  </a:lnTo>
                  <a:lnTo>
                    <a:pt x="428" y="530"/>
                  </a:lnTo>
                  <a:lnTo>
                    <a:pt x="414" y="530"/>
                  </a:lnTo>
                  <a:lnTo>
                    <a:pt x="414" y="539"/>
                  </a:lnTo>
                  <a:lnTo>
                    <a:pt x="401" y="539"/>
                  </a:lnTo>
                  <a:lnTo>
                    <a:pt x="389" y="539"/>
                  </a:lnTo>
                  <a:lnTo>
                    <a:pt x="389" y="549"/>
                  </a:lnTo>
                  <a:lnTo>
                    <a:pt x="389" y="559"/>
                  </a:lnTo>
                  <a:lnTo>
                    <a:pt x="377" y="559"/>
                  </a:lnTo>
                  <a:lnTo>
                    <a:pt x="377" y="570"/>
                  </a:lnTo>
                  <a:lnTo>
                    <a:pt x="365" y="570"/>
                  </a:lnTo>
                  <a:lnTo>
                    <a:pt x="365" y="559"/>
                  </a:lnTo>
                  <a:lnTo>
                    <a:pt x="352" y="549"/>
                  </a:lnTo>
                  <a:lnTo>
                    <a:pt x="352" y="539"/>
                  </a:lnTo>
                  <a:lnTo>
                    <a:pt x="339" y="539"/>
                  </a:lnTo>
                  <a:lnTo>
                    <a:pt x="339" y="530"/>
                  </a:lnTo>
                  <a:lnTo>
                    <a:pt x="327" y="530"/>
                  </a:lnTo>
                  <a:lnTo>
                    <a:pt x="327" y="519"/>
                  </a:lnTo>
                  <a:lnTo>
                    <a:pt x="314" y="519"/>
                  </a:lnTo>
                  <a:lnTo>
                    <a:pt x="314" y="508"/>
                  </a:lnTo>
                  <a:lnTo>
                    <a:pt x="314" y="498"/>
                  </a:lnTo>
                  <a:lnTo>
                    <a:pt x="314" y="488"/>
                  </a:lnTo>
                  <a:lnTo>
                    <a:pt x="314" y="479"/>
                  </a:lnTo>
                  <a:lnTo>
                    <a:pt x="302" y="479"/>
                  </a:lnTo>
                  <a:lnTo>
                    <a:pt x="302" y="467"/>
                  </a:lnTo>
                  <a:lnTo>
                    <a:pt x="289" y="467"/>
                  </a:lnTo>
                  <a:lnTo>
                    <a:pt x="289" y="458"/>
                  </a:lnTo>
                  <a:lnTo>
                    <a:pt x="276" y="458"/>
                  </a:lnTo>
                  <a:lnTo>
                    <a:pt x="289" y="458"/>
                  </a:lnTo>
                  <a:lnTo>
                    <a:pt x="276" y="458"/>
                  </a:lnTo>
                  <a:lnTo>
                    <a:pt x="289" y="458"/>
                  </a:lnTo>
                  <a:lnTo>
                    <a:pt x="276" y="458"/>
                  </a:lnTo>
                  <a:lnTo>
                    <a:pt x="276" y="447"/>
                  </a:lnTo>
                  <a:lnTo>
                    <a:pt x="276" y="437"/>
                  </a:lnTo>
                  <a:lnTo>
                    <a:pt x="264" y="437"/>
                  </a:lnTo>
                  <a:lnTo>
                    <a:pt x="264" y="426"/>
                  </a:lnTo>
                  <a:lnTo>
                    <a:pt x="251" y="417"/>
                  </a:lnTo>
                  <a:lnTo>
                    <a:pt x="240" y="417"/>
                  </a:lnTo>
                  <a:lnTo>
                    <a:pt x="251" y="417"/>
                  </a:lnTo>
                  <a:lnTo>
                    <a:pt x="240" y="417"/>
                  </a:lnTo>
                  <a:lnTo>
                    <a:pt x="251" y="417"/>
                  </a:lnTo>
                  <a:lnTo>
                    <a:pt x="251" y="407"/>
                  </a:lnTo>
                  <a:lnTo>
                    <a:pt x="240" y="407"/>
                  </a:lnTo>
                  <a:lnTo>
                    <a:pt x="251" y="407"/>
                  </a:lnTo>
                  <a:lnTo>
                    <a:pt x="251" y="397"/>
                  </a:lnTo>
                  <a:lnTo>
                    <a:pt x="251" y="386"/>
                  </a:lnTo>
                  <a:lnTo>
                    <a:pt x="240" y="386"/>
                  </a:lnTo>
                  <a:lnTo>
                    <a:pt x="240" y="377"/>
                  </a:lnTo>
                  <a:lnTo>
                    <a:pt x="226" y="377"/>
                  </a:lnTo>
                  <a:lnTo>
                    <a:pt x="213" y="366"/>
                  </a:lnTo>
                  <a:lnTo>
                    <a:pt x="201" y="366"/>
                  </a:lnTo>
                  <a:lnTo>
                    <a:pt x="188" y="366"/>
                  </a:lnTo>
                  <a:lnTo>
                    <a:pt x="188" y="356"/>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48" name="Freeform 24">
              <a:extLst>
                <a:ext uri="{FF2B5EF4-FFF2-40B4-BE49-F238E27FC236}">
                  <a16:creationId xmlns:a16="http://schemas.microsoft.com/office/drawing/2014/main" id="{3B2D14CC-8A96-4B93-BAB1-DAC9D8E98462}"/>
                </a:ext>
              </a:extLst>
            </p:cNvPr>
            <p:cNvSpPr>
              <a:spLocks/>
            </p:cNvSpPr>
            <p:nvPr/>
          </p:nvSpPr>
          <p:spPr bwMode="auto">
            <a:xfrm>
              <a:off x="6263546" y="161764"/>
              <a:ext cx="4107417" cy="4139515"/>
            </a:xfrm>
            <a:custGeom>
              <a:avLst/>
              <a:gdLst>
                <a:gd name="T0" fmla="*/ 30137739 w 1823"/>
                <a:gd name="T1" fmla="*/ 66365518 h 1606"/>
                <a:gd name="T2" fmla="*/ 33309668 w 1823"/>
                <a:gd name="T3" fmla="*/ 77127527 h 1606"/>
                <a:gd name="T4" fmla="*/ 33309668 w 1823"/>
                <a:gd name="T5" fmla="*/ 77127527 h 1606"/>
                <a:gd name="T6" fmla="*/ 30137739 w 1823"/>
                <a:gd name="T7" fmla="*/ 73540637 h 1606"/>
                <a:gd name="T8" fmla="*/ 30137739 w 1823"/>
                <a:gd name="T9" fmla="*/ 77127527 h 1606"/>
                <a:gd name="T10" fmla="*/ 30137739 w 1823"/>
                <a:gd name="T11" fmla="*/ 77127527 h 1606"/>
                <a:gd name="T12" fmla="*/ 26964551 w 1823"/>
                <a:gd name="T13" fmla="*/ 77127527 h 1606"/>
                <a:gd name="T14" fmla="*/ 26964551 w 1823"/>
                <a:gd name="T15" fmla="*/ 77127527 h 1606"/>
                <a:gd name="T16" fmla="*/ 23792623 w 1823"/>
                <a:gd name="T17" fmla="*/ 77127527 h 1606"/>
                <a:gd name="T18" fmla="*/ 23792623 w 1823"/>
                <a:gd name="T19" fmla="*/ 84302646 h 1606"/>
                <a:gd name="T20" fmla="*/ 23792623 w 1823"/>
                <a:gd name="T21" fmla="*/ 86096090 h 1606"/>
                <a:gd name="T22" fmla="*/ 22206029 w 1823"/>
                <a:gd name="T23" fmla="*/ 89684341 h 1606"/>
                <a:gd name="T24" fmla="*/ 19034095 w 1823"/>
                <a:gd name="T25" fmla="*/ 98652904 h 1606"/>
                <a:gd name="T26" fmla="*/ 19034095 w 1823"/>
                <a:gd name="T27" fmla="*/ 102239794 h 1606"/>
                <a:gd name="T28" fmla="*/ 19034095 w 1823"/>
                <a:gd name="T29" fmla="*/ 105826684 h 1606"/>
                <a:gd name="T30" fmla="*/ 19034095 w 1823"/>
                <a:gd name="T31" fmla="*/ 111208358 h 1606"/>
                <a:gd name="T32" fmla="*/ 19034095 w 1823"/>
                <a:gd name="T33" fmla="*/ 114795248 h 1606"/>
                <a:gd name="T34" fmla="*/ 17447501 w 1823"/>
                <a:gd name="T35" fmla="*/ 120176922 h 1606"/>
                <a:gd name="T36" fmla="*/ 15862167 w 1823"/>
                <a:gd name="T37" fmla="*/ 129145485 h 1606"/>
                <a:gd name="T38" fmla="*/ 15862167 w 1823"/>
                <a:gd name="T39" fmla="*/ 132732375 h 1606"/>
                <a:gd name="T40" fmla="*/ 14275573 w 1823"/>
                <a:gd name="T41" fmla="*/ 130938930 h 1606"/>
                <a:gd name="T42" fmla="*/ 12688979 w 1823"/>
                <a:gd name="T43" fmla="*/ 139907494 h 1606"/>
                <a:gd name="T44" fmla="*/ 11103644 w 1823"/>
                <a:gd name="T45" fmla="*/ 141700939 h 1606"/>
                <a:gd name="T46" fmla="*/ 9517048 w 1823"/>
                <a:gd name="T47" fmla="*/ 150669503 h 1606"/>
                <a:gd name="T48" fmla="*/ 7930454 w 1823"/>
                <a:gd name="T49" fmla="*/ 152462948 h 1606"/>
                <a:gd name="T50" fmla="*/ 7930454 w 1823"/>
                <a:gd name="T51" fmla="*/ 147081274 h 1606"/>
                <a:gd name="T52" fmla="*/ 7930454 w 1823"/>
                <a:gd name="T53" fmla="*/ 138112710 h 1606"/>
                <a:gd name="T54" fmla="*/ 7930454 w 1823"/>
                <a:gd name="T55" fmla="*/ 127350701 h 1606"/>
                <a:gd name="T56" fmla="*/ 7930454 w 1823"/>
                <a:gd name="T57" fmla="*/ 121970367 h 1606"/>
                <a:gd name="T58" fmla="*/ 7930454 w 1823"/>
                <a:gd name="T59" fmla="*/ 116588693 h 1606"/>
                <a:gd name="T60" fmla="*/ 9517048 w 1823"/>
                <a:gd name="T61" fmla="*/ 116588693 h 1606"/>
                <a:gd name="T62" fmla="*/ 9517048 w 1823"/>
                <a:gd name="T63" fmla="*/ 107620129 h 1606"/>
                <a:gd name="T64" fmla="*/ 6345119 w 1823"/>
                <a:gd name="T65" fmla="*/ 107620129 h 1606"/>
                <a:gd name="T66" fmla="*/ 4758524 w 1823"/>
                <a:gd name="T67" fmla="*/ 105826684 h 1606"/>
                <a:gd name="T68" fmla="*/ 3171930 w 1823"/>
                <a:gd name="T69" fmla="*/ 100446349 h 1606"/>
                <a:gd name="T70" fmla="*/ 3171930 w 1823"/>
                <a:gd name="T71" fmla="*/ 100446349 h 1606"/>
                <a:gd name="T72" fmla="*/ 3171930 w 1823"/>
                <a:gd name="T73" fmla="*/ 89684341 h 1606"/>
                <a:gd name="T74" fmla="*/ 3171930 w 1823"/>
                <a:gd name="T75" fmla="*/ 80715756 h 1606"/>
                <a:gd name="T76" fmla="*/ 3171930 w 1823"/>
                <a:gd name="T77" fmla="*/ 68160302 h 1606"/>
                <a:gd name="T78" fmla="*/ 3171930 w 1823"/>
                <a:gd name="T79" fmla="*/ 59191738 h 1606"/>
                <a:gd name="T80" fmla="*/ 4758524 w 1823"/>
                <a:gd name="T81" fmla="*/ 43048045 h 1606"/>
                <a:gd name="T82" fmla="*/ 7930454 w 1823"/>
                <a:gd name="T83" fmla="*/ 32286037 h 1606"/>
                <a:gd name="T84" fmla="*/ 9517048 w 1823"/>
                <a:gd name="T85" fmla="*/ 17937133 h 1606"/>
                <a:gd name="T86" fmla="*/ 11103644 w 1823"/>
                <a:gd name="T87" fmla="*/ 10762011 h 1606"/>
                <a:gd name="T88" fmla="*/ 9517048 w 1823"/>
                <a:gd name="T89" fmla="*/ 5381675 h 1606"/>
                <a:gd name="T90" fmla="*/ 9517048 w 1823"/>
                <a:gd name="T91" fmla="*/ 5381675 h 1606"/>
                <a:gd name="T92" fmla="*/ 12688979 w 1823"/>
                <a:gd name="T93" fmla="*/ 5381675 h 1606"/>
                <a:gd name="T94" fmla="*/ 14275573 w 1823"/>
                <a:gd name="T95" fmla="*/ 7175122 h 1606"/>
                <a:gd name="T96" fmla="*/ 15862167 w 1823"/>
                <a:gd name="T97" fmla="*/ 14348904 h 1606"/>
                <a:gd name="T98" fmla="*/ 15862167 w 1823"/>
                <a:gd name="T99" fmla="*/ 16143688 h 1606"/>
                <a:gd name="T100" fmla="*/ 17447501 w 1823"/>
                <a:gd name="T101" fmla="*/ 21524023 h 1606"/>
                <a:gd name="T102" fmla="*/ 19034095 w 1823"/>
                <a:gd name="T103" fmla="*/ 28699147 h 1606"/>
                <a:gd name="T104" fmla="*/ 19034095 w 1823"/>
                <a:gd name="T105" fmla="*/ 30492592 h 1606"/>
                <a:gd name="T106" fmla="*/ 19034095 w 1823"/>
                <a:gd name="T107" fmla="*/ 39461155 h 1606"/>
                <a:gd name="T108" fmla="*/ 22206029 w 1823"/>
                <a:gd name="T109" fmla="*/ 41254600 h 1606"/>
                <a:gd name="T110" fmla="*/ 23792623 w 1823"/>
                <a:gd name="T111" fmla="*/ 43048045 h 1606"/>
                <a:gd name="T112" fmla="*/ 23792623 w 1823"/>
                <a:gd name="T113" fmla="*/ 41254600 h 1606"/>
                <a:gd name="T114" fmla="*/ 26964551 w 1823"/>
                <a:gd name="T115" fmla="*/ 37667711 h 1606"/>
                <a:gd name="T116" fmla="*/ 26964551 w 1823"/>
                <a:gd name="T117" fmla="*/ 39461155 h 1606"/>
                <a:gd name="T118" fmla="*/ 30137739 w 1823"/>
                <a:gd name="T119" fmla="*/ 39461155 h 1606"/>
                <a:gd name="T120" fmla="*/ 30137739 w 1823"/>
                <a:gd name="T121" fmla="*/ 43048045 h 1606"/>
                <a:gd name="T122" fmla="*/ 30137739 w 1823"/>
                <a:gd name="T123" fmla="*/ 43048045 h 1606"/>
                <a:gd name="T124" fmla="*/ 33309668 w 1823"/>
                <a:gd name="T125" fmla="*/ 50223175 h 1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3"/>
                <a:gd name="T190" fmla="*/ 0 h 1606"/>
                <a:gd name="T191" fmla="*/ 1823 w 1823"/>
                <a:gd name="T192" fmla="*/ 1606 h 1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3" h="1606">
                  <a:moveTo>
                    <a:pt x="1686" y="656"/>
                  </a:moveTo>
                  <a:lnTo>
                    <a:pt x="1672" y="656"/>
                  </a:lnTo>
                  <a:lnTo>
                    <a:pt x="1672" y="666"/>
                  </a:lnTo>
                  <a:lnTo>
                    <a:pt x="1660" y="677"/>
                  </a:lnTo>
                  <a:lnTo>
                    <a:pt x="1660" y="687"/>
                  </a:lnTo>
                  <a:lnTo>
                    <a:pt x="1648" y="697"/>
                  </a:lnTo>
                  <a:lnTo>
                    <a:pt x="1660" y="697"/>
                  </a:lnTo>
                  <a:lnTo>
                    <a:pt x="1660" y="708"/>
                  </a:lnTo>
                  <a:lnTo>
                    <a:pt x="1672" y="708"/>
                  </a:lnTo>
                  <a:lnTo>
                    <a:pt x="1686" y="708"/>
                  </a:lnTo>
                  <a:lnTo>
                    <a:pt x="1697" y="708"/>
                  </a:lnTo>
                  <a:lnTo>
                    <a:pt x="1711" y="708"/>
                  </a:lnTo>
                  <a:lnTo>
                    <a:pt x="1722" y="708"/>
                  </a:lnTo>
                  <a:lnTo>
                    <a:pt x="1722" y="697"/>
                  </a:lnTo>
                  <a:lnTo>
                    <a:pt x="1736" y="697"/>
                  </a:lnTo>
                  <a:lnTo>
                    <a:pt x="1749" y="697"/>
                  </a:lnTo>
                  <a:lnTo>
                    <a:pt x="1749" y="708"/>
                  </a:lnTo>
                  <a:lnTo>
                    <a:pt x="1761" y="708"/>
                  </a:lnTo>
                  <a:lnTo>
                    <a:pt x="1761" y="717"/>
                  </a:lnTo>
                  <a:lnTo>
                    <a:pt x="1773" y="717"/>
                  </a:lnTo>
                  <a:lnTo>
                    <a:pt x="1773" y="728"/>
                  </a:lnTo>
                  <a:lnTo>
                    <a:pt x="1773" y="738"/>
                  </a:lnTo>
                  <a:lnTo>
                    <a:pt x="1773" y="748"/>
                  </a:lnTo>
                  <a:lnTo>
                    <a:pt x="1787" y="748"/>
                  </a:lnTo>
                  <a:lnTo>
                    <a:pt x="1798" y="748"/>
                  </a:lnTo>
                  <a:lnTo>
                    <a:pt x="1798" y="757"/>
                  </a:lnTo>
                  <a:lnTo>
                    <a:pt x="1811" y="757"/>
                  </a:lnTo>
                  <a:lnTo>
                    <a:pt x="1811" y="768"/>
                  </a:lnTo>
                  <a:lnTo>
                    <a:pt x="1811" y="778"/>
                  </a:lnTo>
                  <a:lnTo>
                    <a:pt x="1823" y="778"/>
                  </a:lnTo>
                  <a:lnTo>
                    <a:pt x="1823" y="788"/>
                  </a:lnTo>
                  <a:lnTo>
                    <a:pt x="1823" y="797"/>
                  </a:lnTo>
                  <a:lnTo>
                    <a:pt x="1823" y="809"/>
                  </a:lnTo>
                  <a:lnTo>
                    <a:pt x="1811" y="809"/>
                  </a:lnTo>
                  <a:lnTo>
                    <a:pt x="1811" y="797"/>
                  </a:lnTo>
                  <a:lnTo>
                    <a:pt x="1798" y="797"/>
                  </a:lnTo>
                  <a:lnTo>
                    <a:pt x="1798" y="788"/>
                  </a:lnTo>
                  <a:lnTo>
                    <a:pt x="1811" y="788"/>
                  </a:lnTo>
                  <a:lnTo>
                    <a:pt x="1798" y="788"/>
                  </a:lnTo>
                  <a:lnTo>
                    <a:pt x="1787" y="788"/>
                  </a:lnTo>
                  <a:lnTo>
                    <a:pt x="1787" y="778"/>
                  </a:lnTo>
                  <a:lnTo>
                    <a:pt x="1787" y="788"/>
                  </a:lnTo>
                  <a:lnTo>
                    <a:pt x="1773" y="788"/>
                  </a:lnTo>
                  <a:lnTo>
                    <a:pt x="1773" y="797"/>
                  </a:lnTo>
                  <a:lnTo>
                    <a:pt x="1787" y="797"/>
                  </a:lnTo>
                  <a:lnTo>
                    <a:pt x="1773" y="797"/>
                  </a:lnTo>
                  <a:lnTo>
                    <a:pt x="1761" y="797"/>
                  </a:lnTo>
                  <a:lnTo>
                    <a:pt x="1761" y="788"/>
                  </a:lnTo>
                  <a:lnTo>
                    <a:pt x="1761" y="797"/>
                  </a:lnTo>
                  <a:lnTo>
                    <a:pt x="1761" y="788"/>
                  </a:lnTo>
                  <a:lnTo>
                    <a:pt x="1749" y="788"/>
                  </a:lnTo>
                  <a:lnTo>
                    <a:pt x="1761" y="788"/>
                  </a:lnTo>
                  <a:lnTo>
                    <a:pt x="1749" y="788"/>
                  </a:lnTo>
                  <a:lnTo>
                    <a:pt x="1749" y="778"/>
                  </a:lnTo>
                  <a:lnTo>
                    <a:pt x="1749" y="768"/>
                  </a:lnTo>
                  <a:lnTo>
                    <a:pt x="1749" y="757"/>
                  </a:lnTo>
                  <a:lnTo>
                    <a:pt x="1736" y="757"/>
                  </a:lnTo>
                  <a:lnTo>
                    <a:pt x="1736" y="768"/>
                  </a:lnTo>
                  <a:lnTo>
                    <a:pt x="1736" y="757"/>
                  </a:lnTo>
                  <a:lnTo>
                    <a:pt x="1722" y="757"/>
                  </a:lnTo>
                  <a:lnTo>
                    <a:pt x="1711" y="757"/>
                  </a:lnTo>
                  <a:lnTo>
                    <a:pt x="1711" y="768"/>
                  </a:lnTo>
                  <a:lnTo>
                    <a:pt x="1697" y="768"/>
                  </a:lnTo>
                  <a:lnTo>
                    <a:pt x="1697" y="757"/>
                  </a:lnTo>
                  <a:lnTo>
                    <a:pt x="1686" y="757"/>
                  </a:lnTo>
                  <a:lnTo>
                    <a:pt x="1686" y="768"/>
                  </a:lnTo>
                  <a:lnTo>
                    <a:pt x="1686" y="778"/>
                  </a:lnTo>
                  <a:lnTo>
                    <a:pt x="1686" y="768"/>
                  </a:lnTo>
                  <a:lnTo>
                    <a:pt x="1672" y="768"/>
                  </a:lnTo>
                  <a:lnTo>
                    <a:pt x="1672" y="757"/>
                  </a:lnTo>
                  <a:lnTo>
                    <a:pt x="1660" y="757"/>
                  </a:lnTo>
                  <a:lnTo>
                    <a:pt x="1660" y="768"/>
                  </a:lnTo>
                  <a:lnTo>
                    <a:pt x="1660" y="757"/>
                  </a:lnTo>
                  <a:lnTo>
                    <a:pt x="1660" y="768"/>
                  </a:lnTo>
                  <a:lnTo>
                    <a:pt x="1660" y="778"/>
                  </a:lnTo>
                  <a:lnTo>
                    <a:pt x="1660" y="768"/>
                  </a:lnTo>
                  <a:lnTo>
                    <a:pt x="1648" y="768"/>
                  </a:lnTo>
                  <a:lnTo>
                    <a:pt x="1635" y="768"/>
                  </a:lnTo>
                  <a:lnTo>
                    <a:pt x="1623" y="768"/>
                  </a:lnTo>
                  <a:lnTo>
                    <a:pt x="1623" y="778"/>
                  </a:lnTo>
                  <a:lnTo>
                    <a:pt x="1610" y="778"/>
                  </a:lnTo>
                  <a:lnTo>
                    <a:pt x="1610" y="788"/>
                  </a:lnTo>
                  <a:lnTo>
                    <a:pt x="1623" y="788"/>
                  </a:lnTo>
                  <a:lnTo>
                    <a:pt x="1610" y="788"/>
                  </a:lnTo>
                  <a:lnTo>
                    <a:pt x="1610" y="797"/>
                  </a:lnTo>
                  <a:lnTo>
                    <a:pt x="1596" y="797"/>
                  </a:lnTo>
                  <a:lnTo>
                    <a:pt x="1596" y="809"/>
                  </a:lnTo>
                  <a:lnTo>
                    <a:pt x="1585" y="809"/>
                  </a:lnTo>
                  <a:lnTo>
                    <a:pt x="1585" y="797"/>
                  </a:lnTo>
                  <a:lnTo>
                    <a:pt x="1585" y="809"/>
                  </a:lnTo>
                  <a:lnTo>
                    <a:pt x="1571" y="809"/>
                  </a:lnTo>
                  <a:lnTo>
                    <a:pt x="1571" y="797"/>
                  </a:lnTo>
                  <a:lnTo>
                    <a:pt x="1571" y="809"/>
                  </a:lnTo>
                  <a:lnTo>
                    <a:pt x="1560" y="809"/>
                  </a:lnTo>
                  <a:lnTo>
                    <a:pt x="1547" y="809"/>
                  </a:lnTo>
                  <a:lnTo>
                    <a:pt x="1534" y="809"/>
                  </a:lnTo>
                  <a:lnTo>
                    <a:pt x="1523" y="809"/>
                  </a:lnTo>
                  <a:lnTo>
                    <a:pt x="1523" y="818"/>
                  </a:lnTo>
                  <a:lnTo>
                    <a:pt x="1509" y="818"/>
                  </a:lnTo>
                  <a:lnTo>
                    <a:pt x="1509" y="809"/>
                  </a:lnTo>
                  <a:lnTo>
                    <a:pt x="1509" y="818"/>
                  </a:lnTo>
                  <a:lnTo>
                    <a:pt x="1509" y="809"/>
                  </a:lnTo>
                  <a:lnTo>
                    <a:pt x="1498" y="809"/>
                  </a:lnTo>
                  <a:lnTo>
                    <a:pt x="1498" y="818"/>
                  </a:lnTo>
                  <a:lnTo>
                    <a:pt x="1498" y="809"/>
                  </a:lnTo>
                  <a:lnTo>
                    <a:pt x="1498" y="818"/>
                  </a:lnTo>
                  <a:lnTo>
                    <a:pt x="1484" y="818"/>
                  </a:lnTo>
                  <a:lnTo>
                    <a:pt x="1471" y="818"/>
                  </a:lnTo>
                  <a:lnTo>
                    <a:pt x="1459" y="818"/>
                  </a:lnTo>
                  <a:lnTo>
                    <a:pt x="1471" y="818"/>
                  </a:lnTo>
                  <a:lnTo>
                    <a:pt x="1471" y="828"/>
                  </a:lnTo>
                  <a:lnTo>
                    <a:pt x="1471" y="818"/>
                  </a:lnTo>
                  <a:lnTo>
                    <a:pt x="1459" y="818"/>
                  </a:lnTo>
                  <a:lnTo>
                    <a:pt x="1459" y="828"/>
                  </a:lnTo>
                  <a:lnTo>
                    <a:pt x="1459" y="818"/>
                  </a:lnTo>
                  <a:lnTo>
                    <a:pt x="1459" y="828"/>
                  </a:lnTo>
                  <a:lnTo>
                    <a:pt x="1446" y="828"/>
                  </a:lnTo>
                  <a:lnTo>
                    <a:pt x="1433" y="828"/>
                  </a:lnTo>
                  <a:lnTo>
                    <a:pt x="1446" y="828"/>
                  </a:lnTo>
                  <a:lnTo>
                    <a:pt x="1446" y="818"/>
                  </a:lnTo>
                  <a:lnTo>
                    <a:pt x="1433" y="818"/>
                  </a:lnTo>
                  <a:lnTo>
                    <a:pt x="1433" y="828"/>
                  </a:lnTo>
                  <a:lnTo>
                    <a:pt x="1433" y="818"/>
                  </a:lnTo>
                  <a:lnTo>
                    <a:pt x="1433" y="828"/>
                  </a:lnTo>
                  <a:lnTo>
                    <a:pt x="1422" y="828"/>
                  </a:lnTo>
                  <a:lnTo>
                    <a:pt x="1408" y="828"/>
                  </a:lnTo>
                  <a:lnTo>
                    <a:pt x="1408" y="818"/>
                  </a:lnTo>
                  <a:lnTo>
                    <a:pt x="1408" y="828"/>
                  </a:lnTo>
                  <a:lnTo>
                    <a:pt x="1397" y="828"/>
                  </a:lnTo>
                  <a:lnTo>
                    <a:pt x="1397" y="818"/>
                  </a:lnTo>
                  <a:lnTo>
                    <a:pt x="1397" y="828"/>
                  </a:lnTo>
                  <a:lnTo>
                    <a:pt x="1383" y="828"/>
                  </a:lnTo>
                  <a:lnTo>
                    <a:pt x="1397" y="828"/>
                  </a:lnTo>
                  <a:lnTo>
                    <a:pt x="1383" y="828"/>
                  </a:lnTo>
                  <a:lnTo>
                    <a:pt x="1370" y="828"/>
                  </a:lnTo>
                  <a:lnTo>
                    <a:pt x="1383" y="828"/>
                  </a:lnTo>
                  <a:lnTo>
                    <a:pt x="1383" y="838"/>
                  </a:lnTo>
                  <a:lnTo>
                    <a:pt x="1370" y="838"/>
                  </a:lnTo>
                  <a:lnTo>
                    <a:pt x="1370" y="828"/>
                  </a:lnTo>
                  <a:lnTo>
                    <a:pt x="1370" y="838"/>
                  </a:lnTo>
                  <a:lnTo>
                    <a:pt x="1358" y="838"/>
                  </a:lnTo>
                  <a:lnTo>
                    <a:pt x="1358" y="849"/>
                  </a:lnTo>
                  <a:lnTo>
                    <a:pt x="1345" y="849"/>
                  </a:lnTo>
                  <a:lnTo>
                    <a:pt x="1358" y="849"/>
                  </a:lnTo>
                  <a:lnTo>
                    <a:pt x="1345" y="849"/>
                  </a:lnTo>
                  <a:lnTo>
                    <a:pt x="1345" y="858"/>
                  </a:lnTo>
                  <a:lnTo>
                    <a:pt x="1333" y="858"/>
                  </a:lnTo>
                  <a:lnTo>
                    <a:pt x="1333" y="868"/>
                  </a:lnTo>
                  <a:lnTo>
                    <a:pt x="1321" y="868"/>
                  </a:lnTo>
                  <a:lnTo>
                    <a:pt x="1307" y="868"/>
                  </a:lnTo>
                  <a:lnTo>
                    <a:pt x="1307" y="878"/>
                  </a:lnTo>
                  <a:lnTo>
                    <a:pt x="1307" y="868"/>
                  </a:lnTo>
                  <a:lnTo>
                    <a:pt x="1307" y="878"/>
                  </a:lnTo>
                  <a:lnTo>
                    <a:pt x="1307" y="868"/>
                  </a:lnTo>
                  <a:lnTo>
                    <a:pt x="1296" y="868"/>
                  </a:lnTo>
                  <a:lnTo>
                    <a:pt x="1296" y="878"/>
                  </a:lnTo>
                  <a:lnTo>
                    <a:pt x="1283" y="878"/>
                  </a:lnTo>
                  <a:lnTo>
                    <a:pt x="1271" y="878"/>
                  </a:lnTo>
                  <a:lnTo>
                    <a:pt x="1271" y="889"/>
                  </a:lnTo>
                  <a:lnTo>
                    <a:pt x="1271" y="878"/>
                  </a:lnTo>
                  <a:lnTo>
                    <a:pt x="1258" y="878"/>
                  </a:lnTo>
                  <a:lnTo>
                    <a:pt x="1271" y="878"/>
                  </a:lnTo>
                  <a:lnTo>
                    <a:pt x="1271" y="889"/>
                  </a:lnTo>
                  <a:lnTo>
                    <a:pt x="1258" y="889"/>
                  </a:lnTo>
                  <a:lnTo>
                    <a:pt x="1271" y="889"/>
                  </a:lnTo>
                  <a:lnTo>
                    <a:pt x="1258" y="889"/>
                  </a:lnTo>
                  <a:lnTo>
                    <a:pt x="1258" y="900"/>
                  </a:lnTo>
                  <a:lnTo>
                    <a:pt x="1244" y="900"/>
                  </a:lnTo>
                  <a:lnTo>
                    <a:pt x="1244" y="909"/>
                  </a:lnTo>
                  <a:lnTo>
                    <a:pt x="1233" y="909"/>
                  </a:lnTo>
                  <a:lnTo>
                    <a:pt x="1220" y="909"/>
                  </a:lnTo>
                  <a:lnTo>
                    <a:pt x="1220" y="920"/>
                  </a:lnTo>
                  <a:lnTo>
                    <a:pt x="1207" y="920"/>
                  </a:lnTo>
                  <a:lnTo>
                    <a:pt x="1207" y="929"/>
                  </a:lnTo>
                  <a:lnTo>
                    <a:pt x="1195" y="929"/>
                  </a:lnTo>
                  <a:lnTo>
                    <a:pt x="1207" y="929"/>
                  </a:lnTo>
                  <a:lnTo>
                    <a:pt x="1195" y="929"/>
                  </a:lnTo>
                  <a:lnTo>
                    <a:pt x="1182" y="929"/>
                  </a:lnTo>
                  <a:lnTo>
                    <a:pt x="1182" y="940"/>
                  </a:lnTo>
                  <a:lnTo>
                    <a:pt x="1170" y="929"/>
                  </a:lnTo>
                  <a:lnTo>
                    <a:pt x="1170" y="940"/>
                  </a:lnTo>
                  <a:lnTo>
                    <a:pt x="1157" y="940"/>
                  </a:lnTo>
                  <a:lnTo>
                    <a:pt x="1157" y="950"/>
                  </a:lnTo>
                  <a:lnTo>
                    <a:pt x="1157" y="940"/>
                  </a:lnTo>
                  <a:lnTo>
                    <a:pt x="1157" y="950"/>
                  </a:lnTo>
                  <a:lnTo>
                    <a:pt x="1157" y="940"/>
                  </a:lnTo>
                  <a:lnTo>
                    <a:pt x="1143" y="940"/>
                  </a:lnTo>
                  <a:lnTo>
                    <a:pt x="1143" y="950"/>
                  </a:lnTo>
                  <a:lnTo>
                    <a:pt x="1143" y="960"/>
                  </a:lnTo>
                  <a:lnTo>
                    <a:pt x="1143" y="969"/>
                  </a:lnTo>
                  <a:lnTo>
                    <a:pt x="1143" y="980"/>
                  </a:lnTo>
                  <a:lnTo>
                    <a:pt x="1143" y="990"/>
                  </a:lnTo>
                  <a:lnTo>
                    <a:pt x="1132" y="990"/>
                  </a:lnTo>
                  <a:lnTo>
                    <a:pt x="1132" y="1000"/>
                  </a:lnTo>
                  <a:lnTo>
                    <a:pt x="1132" y="1009"/>
                  </a:lnTo>
                  <a:lnTo>
                    <a:pt x="1132" y="1021"/>
                  </a:lnTo>
                  <a:lnTo>
                    <a:pt x="1132" y="1030"/>
                  </a:lnTo>
                  <a:lnTo>
                    <a:pt x="1119" y="1030"/>
                  </a:lnTo>
                  <a:lnTo>
                    <a:pt x="1119" y="1041"/>
                  </a:lnTo>
                  <a:lnTo>
                    <a:pt x="1132" y="1041"/>
                  </a:lnTo>
                  <a:lnTo>
                    <a:pt x="1119" y="1041"/>
                  </a:lnTo>
                  <a:lnTo>
                    <a:pt x="1132" y="1041"/>
                  </a:lnTo>
                  <a:lnTo>
                    <a:pt x="1119" y="1041"/>
                  </a:lnTo>
                  <a:lnTo>
                    <a:pt x="1119" y="1050"/>
                  </a:lnTo>
                  <a:lnTo>
                    <a:pt x="1108" y="1050"/>
                  </a:lnTo>
                  <a:lnTo>
                    <a:pt x="1119" y="1050"/>
                  </a:lnTo>
                  <a:lnTo>
                    <a:pt x="1108" y="1061"/>
                  </a:lnTo>
                  <a:lnTo>
                    <a:pt x="1108" y="1070"/>
                  </a:lnTo>
                  <a:lnTo>
                    <a:pt x="1108" y="1061"/>
                  </a:lnTo>
                  <a:lnTo>
                    <a:pt x="1108" y="1070"/>
                  </a:lnTo>
                  <a:lnTo>
                    <a:pt x="1094" y="1070"/>
                  </a:lnTo>
                  <a:lnTo>
                    <a:pt x="1094" y="1081"/>
                  </a:lnTo>
                  <a:lnTo>
                    <a:pt x="1081" y="1081"/>
                  </a:lnTo>
                  <a:lnTo>
                    <a:pt x="1094" y="1081"/>
                  </a:lnTo>
                  <a:lnTo>
                    <a:pt x="1081" y="1081"/>
                  </a:lnTo>
                  <a:lnTo>
                    <a:pt x="1081" y="1091"/>
                  </a:lnTo>
                  <a:lnTo>
                    <a:pt x="1069" y="1091"/>
                  </a:lnTo>
                  <a:lnTo>
                    <a:pt x="1081" y="1091"/>
                  </a:lnTo>
                  <a:lnTo>
                    <a:pt x="1069" y="1091"/>
                  </a:lnTo>
                  <a:lnTo>
                    <a:pt x="1069" y="1101"/>
                  </a:lnTo>
                  <a:lnTo>
                    <a:pt x="1081" y="1101"/>
                  </a:lnTo>
                  <a:lnTo>
                    <a:pt x="1069" y="1101"/>
                  </a:lnTo>
                  <a:lnTo>
                    <a:pt x="1081" y="1101"/>
                  </a:lnTo>
                  <a:lnTo>
                    <a:pt x="1069" y="1101"/>
                  </a:lnTo>
                  <a:lnTo>
                    <a:pt x="1081" y="1101"/>
                  </a:lnTo>
                  <a:lnTo>
                    <a:pt x="1069" y="1101"/>
                  </a:lnTo>
                  <a:lnTo>
                    <a:pt x="1069" y="1112"/>
                  </a:lnTo>
                  <a:lnTo>
                    <a:pt x="1056" y="1112"/>
                  </a:lnTo>
                  <a:lnTo>
                    <a:pt x="1069" y="1112"/>
                  </a:lnTo>
                  <a:lnTo>
                    <a:pt x="1069" y="1121"/>
                  </a:lnTo>
                  <a:lnTo>
                    <a:pt x="1056" y="1121"/>
                  </a:lnTo>
                  <a:lnTo>
                    <a:pt x="1069" y="1121"/>
                  </a:lnTo>
                  <a:lnTo>
                    <a:pt x="1056" y="1121"/>
                  </a:lnTo>
                  <a:lnTo>
                    <a:pt x="1069" y="1121"/>
                  </a:lnTo>
                  <a:lnTo>
                    <a:pt x="1056" y="1121"/>
                  </a:lnTo>
                  <a:lnTo>
                    <a:pt x="1056" y="1132"/>
                  </a:lnTo>
                  <a:lnTo>
                    <a:pt x="1069" y="1132"/>
                  </a:lnTo>
                  <a:lnTo>
                    <a:pt x="1069" y="1141"/>
                  </a:lnTo>
                  <a:lnTo>
                    <a:pt x="1069" y="1152"/>
                  </a:lnTo>
                  <a:lnTo>
                    <a:pt x="1081" y="1152"/>
                  </a:lnTo>
                  <a:lnTo>
                    <a:pt x="1081" y="1162"/>
                  </a:lnTo>
                  <a:lnTo>
                    <a:pt x="1081" y="1173"/>
                  </a:lnTo>
                  <a:lnTo>
                    <a:pt x="1094" y="1173"/>
                  </a:lnTo>
                  <a:lnTo>
                    <a:pt x="1094" y="1182"/>
                  </a:lnTo>
                  <a:lnTo>
                    <a:pt x="1094" y="1192"/>
                  </a:lnTo>
                  <a:lnTo>
                    <a:pt x="1081" y="1192"/>
                  </a:lnTo>
                  <a:lnTo>
                    <a:pt x="1081" y="1202"/>
                  </a:lnTo>
                  <a:lnTo>
                    <a:pt x="1069" y="1202"/>
                  </a:lnTo>
                  <a:lnTo>
                    <a:pt x="1081" y="1202"/>
                  </a:lnTo>
                  <a:lnTo>
                    <a:pt x="1069" y="1202"/>
                  </a:lnTo>
                  <a:lnTo>
                    <a:pt x="1069" y="1213"/>
                  </a:lnTo>
                  <a:lnTo>
                    <a:pt x="1069" y="1202"/>
                  </a:lnTo>
                  <a:lnTo>
                    <a:pt x="1069" y="1213"/>
                  </a:lnTo>
                  <a:lnTo>
                    <a:pt x="1056" y="1213"/>
                  </a:lnTo>
                  <a:lnTo>
                    <a:pt x="1044" y="1213"/>
                  </a:lnTo>
                  <a:lnTo>
                    <a:pt x="1031" y="1213"/>
                  </a:lnTo>
                  <a:lnTo>
                    <a:pt x="1031" y="1222"/>
                  </a:lnTo>
                  <a:lnTo>
                    <a:pt x="1031" y="1213"/>
                  </a:lnTo>
                  <a:lnTo>
                    <a:pt x="1031" y="1222"/>
                  </a:lnTo>
                  <a:lnTo>
                    <a:pt x="1019" y="1222"/>
                  </a:lnTo>
                  <a:lnTo>
                    <a:pt x="1007" y="1222"/>
                  </a:lnTo>
                  <a:lnTo>
                    <a:pt x="1007" y="1233"/>
                  </a:lnTo>
                  <a:lnTo>
                    <a:pt x="1007" y="1222"/>
                  </a:lnTo>
                  <a:lnTo>
                    <a:pt x="1007" y="1233"/>
                  </a:lnTo>
                  <a:lnTo>
                    <a:pt x="994" y="1233"/>
                  </a:lnTo>
                  <a:lnTo>
                    <a:pt x="982" y="1233"/>
                  </a:lnTo>
                  <a:lnTo>
                    <a:pt x="982" y="1242"/>
                  </a:lnTo>
                  <a:lnTo>
                    <a:pt x="969" y="1242"/>
                  </a:lnTo>
                  <a:lnTo>
                    <a:pt x="969" y="1253"/>
                  </a:lnTo>
                  <a:lnTo>
                    <a:pt x="955" y="1253"/>
                  </a:lnTo>
                  <a:lnTo>
                    <a:pt x="955" y="1262"/>
                  </a:lnTo>
                  <a:lnTo>
                    <a:pt x="944" y="1262"/>
                  </a:lnTo>
                  <a:lnTo>
                    <a:pt x="944" y="1273"/>
                  </a:lnTo>
                  <a:lnTo>
                    <a:pt x="955" y="1273"/>
                  </a:lnTo>
                  <a:lnTo>
                    <a:pt x="944" y="1273"/>
                  </a:lnTo>
                  <a:lnTo>
                    <a:pt x="944" y="1282"/>
                  </a:lnTo>
                  <a:lnTo>
                    <a:pt x="944" y="1293"/>
                  </a:lnTo>
                  <a:lnTo>
                    <a:pt x="944" y="1303"/>
                  </a:lnTo>
                  <a:lnTo>
                    <a:pt x="930" y="1303"/>
                  </a:lnTo>
                  <a:lnTo>
                    <a:pt x="918" y="1303"/>
                  </a:lnTo>
                  <a:lnTo>
                    <a:pt x="918" y="1314"/>
                  </a:lnTo>
                  <a:lnTo>
                    <a:pt x="906" y="1314"/>
                  </a:lnTo>
                  <a:lnTo>
                    <a:pt x="906" y="1323"/>
                  </a:lnTo>
                  <a:lnTo>
                    <a:pt x="918" y="1323"/>
                  </a:lnTo>
                  <a:lnTo>
                    <a:pt x="918" y="1333"/>
                  </a:lnTo>
                  <a:lnTo>
                    <a:pt x="930" y="1333"/>
                  </a:lnTo>
                  <a:lnTo>
                    <a:pt x="930" y="1345"/>
                  </a:lnTo>
                  <a:lnTo>
                    <a:pt x="944" y="1345"/>
                  </a:lnTo>
                  <a:lnTo>
                    <a:pt x="944" y="1354"/>
                  </a:lnTo>
                  <a:lnTo>
                    <a:pt x="930" y="1354"/>
                  </a:lnTo>
                  <a:lnTo>
                    <a:pt x="918" y="1354"/>
                  </a:lnTo>
                  <a:lnTo>
                    <a:pt x="906" y="1354"/>
                  </a:lnTo>
                  <a:lnTo>
                    <a:pt x="893" y="1354"/>
                  </a:lnTo>
                  <a:lnTo>
                    <a:pt x="893" y="1364"/>
                  </a:lnTo>
                  <a:lnTo>
                    <a:pt x="906" y="1364"/>
                  </a:lnTo>
                  <a:lnTo>
                    <a:pt x="906" y="1374"/>
                  </a:lnTo>
                  <a:lnTo>
                    <a:pt x="906" y="1385"/>
                  </a:lnTo>
                  <a:lnTo>
                    <a:pt x="893" y="1385"/>
                  </a:lnTo>
                  <a:lnTo>
                    <a:pt x="881" y="1385"/>
                  </a:lnTo>
                  <a:lnTo>
                    <a:pt x="868" y="1385"/>
                  </a:lnTo>
                  <a:lnTo>
                    <a:pt x="868" y="1374"/>
                  </a:lnTo>
                  <a:lnTo>
                    <a:pt x="854" y="1374"/>
                  </a:lnTo>
                  <a:lnTo>
                    <a:pt x="843" y="1374"/>
                  </a:lnTo>
                  <a:lnTo>
                    <a:pt x="829" y="1374"/>
                  </a:lnTo>
                  <a:lnTo>
                    <a:pt x="829" y="1364"/>
                  </a:lnTo>
                  <a:lnTo>
                    <a:pt x="818" y="1364"/>
                  </a:lnTo>
                  <a:lnTo>
                    <a:pt x="818" y="1354"/>
                  </a:lnTo>
                  <a:lnTo>
                    <a:pt x="805" y="1354"/>
                  </a:lnTo>
                  <a:lnTo>
                    <a:pt x="792" y="1354"/>
                  </a:lnTo>
                  <a:lnTo>
                    <a:pt x="792" y="1345"/>
                  </a:lnTo>
                  <a:lnTo>
                    <a:pt x="780" y="1345"/>
                  </a:lnTo>
                  <a:lnTo>
                    <a:pt x="767" y="1345"/>
                  </a:lnTo>
                  <a:lnTo>
                    <a:pt x="767" y="1354"/>
                  </a:lnTo>
                  <a:lnTo>
                    <a:pt x="756" y="1354"/>
                  </a:lnTo>
                  <a:lnTo>
                    <a:pt x="756" y="1364"/>
                  </a:lnTo>
                  <a:lnTo>
                    <a:pt x="742" y="1364"/>
                  </a:lnTo>
                  <a:lnTo>
                    <a:pt x="742" y="1374"/>
                  </a:lnTo>
                  <a:lnTo>
                    <a:pt x="742" y="1385"/>
                  </a:lnTo>
                  <a:lnTo>
                    <a:pt x="742" y="1394"/>
                  </a:lnTo>
                  <a:lnTo>
                    <a:pt x="742" y="1404"/>
                  </a:lnTo>
                  <a:lnTo>
                    <a:pt x="756" y="1404"/>
                  </a:lnTo>
                  <a:lnTo>
                    <a:pt x="756" y="1414"/>
                  </a:lnTo>
                  <a:lnTo>
                    <a:pt x="756" y="1425"/>
                  </a:lnTo>
                  <a:lnTo>
                    <a:pt x="767" y="1425"/>
                  </a:lnTo>
                  <a:lnTo>
                    <a:pt x="767" y="1434"/>
                  </a:lnTo>
                  <a:lnTo>
                    <a:pt x="756" y="1434"/>
                  </a:lnTo>
                  <a:lnTo>
                    <a:pt x="756" y="1445"/>
                  </a:lnTo>
                  <a:lnTo>
                    <a:pt x="742" y="1445"/>
                  </a:lnTo>
                  <a:lnTo>
                    <a:pt x="742" y="1454"/>
                  </a:lnTo>
                  <a:lnTo>
                    <a:pt x="742" y="1465"/>
                  </a:lnTo>
                  <a:lnTo>
                    <a:pt x="729" y="1465"/>
                  </a:lnTo>
                  <a:lnTo>
                    <a:pt x="729" y="1474"/>
                  </a:lnTo>
                  <a:lnTo>
                    <a:pt x="717" y="1474"/>
                  </a:lnTo>
                  <a:lnTo>
                    <a:pt x="704" y="1474"/>
                  </a:lnTo>
                  <a:lnTo>
                    <a:pt x="691" y="1474"/>
                  </a:lnTo>
                  <a:lnTo>
                    <a:pt x="691" y="1486"/>
                  </a:lnTo>
                  <a:lnTo>
                    <a:pt x="680" y="1486"/>
                  </a:lnTo>
                  <a:lnTo>
                    <a:pt x="680" y="1474"/>
                  </a:lnTo>
                  <a:lnTo>
                    <a:pt x="666" y="1474"/>
                  </a:lnTo>
                  <a:lnTo>
                    <a:pt x="655" y="1474"/>
                  </a:lnTo>
                  <a:lnTo>
                    <a:pt x="641" y="1474"/>
                  </a:lnTo>
                  <a:lnTo>
                    <a:pt x="628" y="1474"/>
                  </a:lnTo>
                  <a:lnTo>
                    <a:pt x="616" y="1474"/>
                  </a:lnTo>
                  <a:lnTo>
                    <a:pt x="616" y="1486"/>
                  </a:lnTo>
                  <a:lnTo>
                    <a:pt x="603" y="1486"/>
                  </a:lnTo>
                  <a:lnTo>
                    <a:pt x="603" y="1495"/>
                  </a:lnTo>
                  <a:lnTo>
                    <a:pt x="603" y="1505"/>
                  </a:lnTo>
                  <a:lnTo>
                    <a:pt x="591" y="1505"/>
                  </a:lnTo>
                  <a:lnTo>
                    <a:pt x="591" y="1495"/>
                  </a:lnTo>
                  <a:lnTo>
                    <a:pt x="579" y="1495"/>
                  </a:lnTo>
                  <a:lnTo>
                    <a:pt x="579" y="1505"/>
                  </a:lnTo>
                  <a:lnTo>
                    <a:pt x="565" y="1505"/>
                  </a:lnTo>
                  <a:lnTo>
                    <a:pt x="554" y="1505"/>
                  </a:lnTo>
                  <a:lnTo>
                    <a:pt x="554" y="1515"/>
                  </a:lnTo>
                  <a:lnTo>
                    <a:pt x="540" y="1515"/>
                  </a:lnTo>
                  <a:lnTo>
                    <a:pt x="540" y="1526"/>
                  </a:lnTo>
                  <a:lnTo>
                    <a:pt x="540" y="1535"/>
                  </a:lnTo>
                  <a:lnTo>
                    <a:pt x="540" y="1545"/>
                  </a:lnTo>
                  <a:lnTo>
                    <a:pt x="554" y="1545"/>
                  </a:lnTo>
                  <a:lnTo>
                    <a:pt x="554" y="1557"/>
                  </a:lnTo>
                  <a:lnTo>
                    <a:pt x="540" y="1557"/>
                  </a:lnTo>
                  <a:lnTo>
                    <a:pt x="529" y="1557"/>
                  </a:lnTo>
                  <a:lnTo>
                    <a:pt x="529" y="1545"/>
                  </a:lnTo>
                  <a:lnTo>
                    <a:pt x="516" y="1545"/>
                  </a:lnTo>
                  <a:lnTo>
                    <a:pt x="516" y="1557"/>
                  </a:lnTo>
                  <a:lnTo>
                    <a:pt x="502" y="1557"/>
                  </a:lnTo>
                  <a:lnTo>
                    <a:pt x="491" y="1557"/>
                  </a:lnTo>
                  <a:lnTo>
                    <a:pt x="491" y="1566"/>
                  </a:lnTo>
                  <a:lnTo>
                    <a:pt x="478" y="1566"/>
                  </a:lnTo>
                  <a:lnTo>
                    <a:pt x="478" y="1576"/>
                  </a:lnTo>
                  <a:lnTo>
                    <a:pt x="478" y="1586"/>
                  </a:lnTo>
                  <a:lnTo>
                    <a:pt x="466" y="1586"/>
                  </a:lnTo>
                  <a:lnTo>
                    <a:pt x="466" y="1597"/>
                  </a:lnTo>
                  <a:lnTo>
                    <a:pt x="453" y="1597"/>
                  </a:lnTo>
                  <a:lnTo>
                    <a:pt x="453" y="1606"/>
                  </a:lnTo>
                  <a:lnTo>
                    <a:pt x="440" y="1606"/>
                  </a:lnTo>
                  <a:lnTo>
                    <a:pt x="428" y="1606"/>
                  </a:lnTo>
                  <a:lnTo>
                    <a:pt x="428" y="1597"/>
                  </a:lnTo>
                  <a:lnTo>
                    <a:pt x="428" y="1586"/>
                  </a:lnTo>
                  <a:lnTo>
                    <a:pt x="428" y="1576"/>
                  </a:lnTo>
                  <a:lnTo>
                    <a:pt x="428" y="1566"/>
                  </a:lnTo>
                  <a:lnTo>
                    <a:pt x="440" y="1566"/>
                  </a:lnTo>
                  <a:lnTo>
                    <a:pt x="428" y="1566"/>
                  </a:lnTo>
                  <a:lnTo>
                    <a:pt x="428" y="1557"/>
                  </a:lnTo>
                  <a:lnTo>
                    <a:pt x="440" y="1557"/>
                  </a:lnTo>
                  <a:lnTo>
                    <a:pt x="440" y="1545"/>
                  </a:lnTo>
                  <a:lnTo>
                    <a:pt x="428" y="1545"/>
                  </a:lnTo>
                  <a:lnTo>
                    <a:pt x="428" y="1535"/>
                  </a:lnTo>
                  <a:lnTo>
                    <a:pt x="428" y="1526"/>
                  </a:lnTo>
                  <a:lnTo>
                    <a:pt x="440" y="1526"/>
                  </a:lnTo>
                  <a:lnTo>
                    <a:pt x="440" y="1515"/>
                  </a:lnTo>
                  <a:lnTo>
                    <a:pt x="440" y="1505"/>
                  </a:lnTo>
                  <a:lnTo>
                    <a:pt x="440" y="1495"/>
                  </a:lnTo>
                  <a:lnTo>
                    <a:pt x="440" y="1486"/>
                  </a:lnTo>
                  <a:lnTo>
                    <a:pt x="453" y="1486"/>
                  </a:lnTo>
                  <a:lnTo>
                    <a:pt x="466" y="1486"/>
                  </a:lnTo>
                  <a:lnTo>
                    <a:pt x="466" y="1474"/>
                  </a:lnTo>
                  <a:lnTo>
                    <a:pt x="466" y="1465"/>
                  </a:lnTo>
                  <a:lnTo>
                    <a:pt x="453" y="1465"/>
                  </a:lnTo>
                  <a:lnTo>
                    <a:pt x="440" y="1465"/>
                  </a:lnTo>
                  <a:lnTo>
                    <a:pt x="428" y="1465"/>
                  </a:lnTo>
                  <a:lnTo>
                    <a:pt x="428" y="1454"/>
                  </a:lnTo>
                  <a:lnTo>
                    <a:pt x="428" y="1445"/>
                  </a:lnTo>
                  <a:lnTo>
                    <a:pt x="415" y="1445"/>
                  </a:lnTo>
                  <a:lnTo>
                    <a:pt x="415" y="1434"/>
                  </a:lnTo>
                  <a:lnTo>
                    <a:pt x="401" y="1434"/>
                  </a:lnTo>
                  <a:lnTo>
                    <a:pt x="401" y="1425"/>
                  </a:lnTo>
                  <a:lnTo>
                    <a:pt x="401" y="1414"/>
                  </a:lnTo>
                  <a:lnTo>
                    <a:pt x="401" y="1404"/>
                  </a:lnTo>
                  <a:lnTo>
                    <a:pt x="401" y="1394"/>
                  </a:lnTo>
                  <a:lnTo>
                    <a:pt x="390" y="1394"/>
                  </a:lnTo>
                  <a:lnTo>
                    <a:pt x="390" y="1385"/>
                  </a:lnTo>
                  <a:lnTo>
                    <a:pt x="377" y="1374"/>
                  </a:lnTo>
                  <a:lnTo>
                    <a:pt x="377" y="1364"/>
                  </a:lnTo>
                  <a:lnTo>
                    <a:pt x="377" y="1354"/>
                  </a:lnTo>
                  <a:lnTo>
                    <a:pt x="377" y="1345"/>
                  </a:lnTo>
                  <a:lnTo>
                    <a:pt x="390" y="1345"/>
                  </a:lnTo>
                  <a:lnTo>
                    <a:pt x="390" y="1333"/>
                  </a:lnTo>
                  <a:lnTo>
                    <a:pt x="390" y="1323"/>
                  </a:lnTo>
                  <a:lnTo>
                    <a:pt x="401" y="1323"/>
                  </a:lnTo>
                  <a:lnTo>
                    <a:pt x="415" y="1323"/>
                  </a:lnTo>
                  <a:lnTo>
                    <a:pt x="415" y="1314"/>
                  </a:lnTo>
                  <a:lnTo>
                    <a:pt x="428" y="1314"/>
                  </a:lnTo>
                  <a:lnTo>
                    <a:pt x="415" y="1314"/>
                  </a:lnTo>
                  <a:lnTo>
                    <a:pt x="415" y="1303"/>
                  </a:lnTo>
                  <a:lnTo>
                    <a:pt x="415" y="1293"/>
                  </a:lnTo>
                  <a:lnTo>
                    <a:pt x="428" y="1293"/>
                  </a:lnTo>
                  <a:lnTo>
                    <a:pt x="415" y="1293"/>
                  </a:lnTo>
                  <a:lnTo>
                    <a:pt x="428" y="1293"/>
                  </a:lnTo>
                  <a:lnTo>
                    <a:pt x="428" y="1282"/>
                  </a:lnTo>
                  <a:lnTo>
                    <a:pt x="415" y="1282"/>
                  </a:lnTo>
                  <a:lnTo>
                    <a:pt x="428" y="1282"/>
                  </a:lnTo>
                  <a:lnTo>
                    <a:pt x="415" y="1282"/>
                  </a:lnTo>
                  <a:lnTo>
                    <a:pt x="415" y="1273"/>
                  </a:lnTo>
                  <a:lnTo>
                    <a:pt x="415" y="1262"/>
                  </a:lnTo>
                  <a:lnTo>
                    <a:pt x="415" y="1253"/>
                  </a:lnTo>
                  <a:lnTo>
                    <a:pt x="401" y="1253"/>
                  </a:lnTo>
                  <a:lnTo>
                    <a:pt x="415" y="1253"/>
                  </a:lnTo>
                  <a:lnTo>
                    <a:pt x="428" y="1253"/>
                  </a:lnTo>
                  <a:lnTo>
                    <a:pt x="428" y="1242"/>
                  </a:lnTo>
                  <a:lnTo>
                    <a:pt x="428" y="1233"/>
                  </a:lnTo>
                  <a:lnTo>
                    <a:pt x="440" y="1233"/>
                  </a:lnTo>
                  <a:lnTo>
                    <a:pt x="440" y="1242"/>
                  </a:lnTo>
                  <a:lnTo>
                    <a:pt x="453" y="1242"/>
                  </a:lnTo>
                  <a:lnTo>
                    <a:pt x="453" y="1233"/>
                  </a:lnTo>
                  <a:lnTo>
                    <a:pt x="453" y="1242"/>
                  </a:lnTo>
                  <a:lnTo>
                    <a:pt x="466" y="1233"/>
                  </a:lnTo>
                  <a:lnTo>
                    <a:pt x="453" y="1233"/>
                  </a:lnTo>
                  <a:lnTo>
                    <a:pt x="466" y="1233"/>
                  </a:lnTo>
                  <a:lnTo>
                    <a:pt x="466" y="1222"/>
                  </a:lnTo>
                  <a:lnTo>
                    <a:pt x="478" y="1222"/>
                  </a:lnTo>
                  <a:lnTo>
                    <a:pt x="478" y="1233"/>
                  </a:lnTo>
                  <a:lnTo>
                    <a:pt x="478" y="1242"/>
                  </a:lnTo>
                  <a:lnTo>
                    <a:pt x="491" y="1242"/>
                  </a:lnTo>
                  <a:lnTo>
                    <a:pt x="502" y="1242"/>
                  </a:lnTo>
                  <a:lnTo>
                    <a:pt x="502" y="1253"/>
                  </a:lnTo>
                  <a:lnTo>
                    <a:pt x="502" y="1262"/>
                  </a:lnTo>
                  <a:lnTo>
                    <a:pt x="516" y="1262"/>
                  </a:lnTo>
                  <a:lnTo>
                    <a:pt x="516" y="1253"/>
                  </a:lnTo>
                  <a:lnTo>
                    <a:pt x="529" y="1253"/>
                  </a:lnTo>
                  <a:lnTo>
                    <a:pt x="540" y="1253"/>
                  </a:lnTo>
                  <a:lnTo>
                    <a:pt x="540" y="1242"/>
                  </a:lnTo>
                  <a:lnTo>
                    <a:pt x="529" y="1242"/>
                  </a:lnTo>
                  <a:lnTo>
                    <a:pt x="529" y="1233"/>
                  </a:lnTo>
                  <a:lnTo>
                    <a:pt x="529" y="1222"/>
                  </a:lnTo>
                  <a:lnTo>
                    <a:pt x="529" y="1213"/>
                  </a:lnTo>
                  <a:lnTo>
                    <a:pt x="529" y="1202"/>
                  </a:lnTo>
                  <a:lnTo>
                    <a:pt x="540" y="1202"/>
                  </a:lnTo>
                  <a:lnTo>
                    <a:pt x="540" y="1192"/>
                  </a:lnTo>
                  <a:lnTo>
                    <a:pt x="529" y="1192"/>
                  </a:lnTo>
                  <a:lnTo>
                    <a:pt x="529" y="1182"/>
                  </a:lnTo>
                  <a:lnTo>
                    <a:pt x="529" y="1173"/>
                  </a:lnTo>
                  <a:lnTo>
                    <a:pt x="529" y="1162"/>
                  </a:lnTo>
                  <a:lnTo>
                    <a:pt x="540" y="1162"/>
                  </a:lnTo>
                  <a:lnTo>
                    <a:pt x="540" y="1152"/>
                  </a:lnTo>
                  <a:lnTo>
                    <a:pt x="540" y="1141"/>
                  </a:lnTo>
                  <a:lnTo>
                    <a:pt x="529" y="1141"/>
                  </a:lnTo>
                  <a:lnTo>
                    <a:pt x="516" y="1141"/>
                  </a:lnTo>
                  <a:lnTo>
                    <a:pt x="516" y="1132"/>
                  </a:lnTo>
                  <a:lnTo>
                    <a:pt x="502" y="1132"/>
                  </a:lnTo>
                  <a:lnTo>
                    <a:pt x="491" y="1132"/>
                  </a:lnTo>
                  <a:lnTo>
                    <a:pt x="478" y="1132"/>
                  </a:lnTo>
                  <a:lnTo>
                    <a:pt x="478" y="1121"/>
                  </a:lnTo>
                  <a:lnTo>
                    <a:pt x="478" y="1132"/>
                  </a:lnTo>
                  <a:lnTo>
                    <a:pt x="478" y="1121"/>
                  </a:lnTo>
                  <a:lnTo>
                    <a:pt x="466" y="1121"/>
                  </a:lnTo>
                  <a:lnTo>
                    <a:pt x="466" y="1132"/>
                  </a:lnTo>
                  <a:lnTo>
                    <a:pt x="453" y="1132"/>
                  </a:lnTo>
                  <a:lnTo>
                    <a:pt x="440" y="1132"/>
                  </a:lnTo>
                  <a:lnTo>
                    <a:pt x="440" y="1121"/>
                  </a:lnTo>
                  <a:lnTo>
                    <a:pt x="428" y="1121"/>
                  </a:lnTo>
                  <a:lnTo>
                    <a:pt x="415" y="1121"/>
                  </a:lnTo>
                  <a:lnTo>
                    <a:pt x="401" y="1121"/>
                  </a:lnTo>
                  <a:lnTo>
                    <a:pt x="401" y="1132"/>
                  </a:lnTo>
                  <a:lnTo>
                    <a:pt x="390" y="1132"/>
                  </a:lnTo>
                  <a:lnTo>
                    <a:pt x="377" y="1132"/>
                  </a:lnTo>
                  <a:lnTo>
                    <a:pt x="365" y="1132"/>
                  </a:lnTo>
                  <a:lnTo>
                    <a:pt x="352" y="1121"/>
                  </a:lnTo>
                  <a:lnTo>
                    <a:pt x="352" y="1112"/>
                  </a:lnTo>
                  <a:lnTo>
                    <a:pt x="339" y="1112"/>
                  </a:lnTo>
                  <a:lnTo>
                    <a:pt x="339" y="1101"/>
                  </a:lnTo>
                  <a:lnTo>
                    <a:pt x="339" y="1091"/>
                  </a:lnTo>
                  <a:lnTo>
                    <a:pt x="327" y="1091"/>
                  </a:lnTo>
                  <a:lnTo>
                    <a:pt x="327" y="1101"/>
                  </a:lnTo>
                  <a:lnTo>
                    <a:pt x="314" y="1101"/>
                  </a:lnTo>
                  <a:lnTo>
                    <a:pt x="302" y="1101"/>
                  </a:lnTo>
                  <a:lnTo>
                    <a:pt x="302" y="1112"/>
                  </a:lnTo>
                  <a:lnTo>
                    <a:pt x="289" y="1112"/>
                  </a:lnTo>
                  <a:lnTo>
                    <a:pt x="289" y="1101"/>
                  </a:lnTo>
                  <a:lnTo>
                    <a:pt x="276" y="1101"/>
                  </a:lnTo>
                  <a:lnTo>
                    <a:pt x="276" y="1112"/>
                  </a:lnTo>
                  <a:lnTo>
                    <a:pt x="276" y="1101"/>
                  </a:lnTo>
                  <a:lnTo>
                    <a:pt x="264" y="1101"/>
                  </a:lnTo>
                  <a:lnTo>
                    <a:pt x="264" y="1112"/>
                  </a:lnTo>
                  <a:lnTo>
                    <a:pt x="264" y="1101"/>
                  </a:lnTo>
                  <a:lnTo>
                    <a:pt x="252" y="1101"/>
                  </a:lnTo>
                  <a:lnTo>
                    <a:pt x="252" y="1091"/>
                  </a:lnTo>
                  <a:lnTo>
                    <a:pt x="240" y="1091"/>
                  </a:lnTo>
                  <a:lnTo>
                    <a:pt x="240" y="1081"/>
                  </a:lnTo>
                  <a:lnTo>
                    <a:pt x="240" y="1070"/>
                  </a:lnTo>
                  <a:lnTo>
                    <a:pt x="240" y="1061"/>
                  </a:lnTo>
                  <a:lnTo>
                    <a:pt x="227" y="1061"/>
                  </a:lnTo>
                  <a:lnTo>
                    <a:pt x="213" y="1061"/>
                  </a:lnTo>
                  <a:lnTo>
                    <a:pt x="213" y="1050"/>
                  </a:lnTo>
                  <a:lnTo>
                    <a:pt x="202" y="1050"/>
                  </a:lnTo>
                  <a:lnTo>
                    <a:pt x="188" y="1050"/>
                  </a:lnTo>
                  <a:lnTo>
                    <a:pt x="188" y="1041"/>
                  </a:lnTo>
                  <a:lnTo>
                    <a:pt x="175" y="1041"/>
                  </a:lnTo>
                  <a:lnTo>
                    <a:pt x="163" y="1041"/>
                  </a:lnTo>
                  <a:lnTo>
                    <a:pt x="163" y="1030"/>
                  </a:lnTo>
                  <a:lnTo>
                    <a:pt x="151" y="1030"/>
                  </a:lnTo>
                  <a:lnTo>
                    <a:pt x="139" y="1030"/>
                  </a:lnTo>
                  <a:lnTo>
                    <a:pt x="139" y="1021"/>
                  </a:lnTo>
                  <a:lnTo>
                    <a:pt x="126" y="1021"/>
                  </a:lnTo>
                  <a:lnTo>
                    <a:pt x="126" y="1030"/>
                  </a:lnTo>
                  <a:lnTo>
                    <a:pt x="112" y="1030"/>
                  </a:lnTo>
                  <a:lnTo>
                    <a:pt x="101" y="1030"/>
                  </a:lnTo>
                  <a:lnTo>
                    <a:pt x="101" y="1021"/>
                  </a:lnTo>
                  <a:lnTo>
                    <a:pt x="101" y="1030"/>
                  </a:lnTo>
                  <a:lnTo>
                    <a:pt x="87" y="1030"/>
                  </a:lnTo>
                  <a:lnTo>
                    <a:pt x="87" y="1021"/>
                  </a:lnTo>
                  <a:lnTo>
                    <a:pt x="76" y="1021"/>
                  </a:lnTo>
                  <a:lnTo>
                    <a:pt x="76" y="1009"/>
                  </a:lnTo>
                  <a:lnTo>
                    <a:pt x="76" y="1000"/>
                  </a:lnTo>
                  <a:lnTo>
                    <a:pt x="62" y="1000"/>
                  </a:lnTo>
                  <a:lnTo>
                    <a:pt x="62" y="990"/>
                  </a:lnTo>
                  <a:lnTo>
                    <a:pt x="50" y="990"/>
                  </a:lnTo>
                  <a:lnTo>
                    <a:pt x="38" y="990"/>
                  </a:lnTo>
                  <a:lnTo>
                    <a:pt x="25" y="990"/>
                  </a:lnTo>
                  <a:lnTo>
                    <a:pt x="25" y="1000"/>
                  </a:lnTo>
                  <a:lnTo>
                    <a:pt x="25" y="990"/>
                  </a:lnTo>
                  <a:lnTo>
                    <a:pt x="38" y="980"/>
                  </a:lnTo>
                  <a:lnTo>
                    <a:pt x="38" y="969"/>
                  </a:lnTo>
                  <a:lnTo>
                    <a:pt x="25" y="960"/>
                  </a:lnTo>
                  <a:lnTo>
                    <a:pt x="25" y="950"/>
                  </a:lnTo>
                  <a:lnTo>
                    <a:pt x="25" y="940"/>
                  </a:lnTo>
                  <a:lnTo>
                    <a:pt x="25" y="929"/>
                  </a:lnTo>
                  <a:lnTo>
                    <a:pt x="25" y="920"/>
                  </a:lnTo>
                  <a:lnTo>
                    <a:pt x="25" y="909"/>
                  </a:lnTo>
                  <a:lnTo>
                    <a:pt x="13" y="909"/>
                  </a:lnTo>
                  <a:lnTo>
                    <a:pt x="13" y="900"/>
                  </a:lnTo>
                  <a:lnTo>
                    <a:pt x="0" y="900"/>
                  </a:lnTo>
                  <a:lnTo>
                    <a:pt x="0" y="889"/>
                  </a:lnTo>
                  <a:lnTo>
                    <a:pt x="0" y="878"/>
                  </a:lnTo>
                  <a:lnTo>
                    <a:pt x="13" y="878"/>
                  </a:lnTo>
                  <a:lnTo>
                    <a:pt x="13" y="868"/>
                  </a:lnTo>
                  <a:lnTo>
                    <a:pt x="13" y="858"/>
                  </a:lnTo>
                  <a:lnTo>
                    <a:pt x="25" y="858"/>
                  </a:lnTo>
                  <a:lnTo>
                    <a:pt x="38" y="858"/>
                  </a:lnTo>
                  <a:lnTo>
                    <a:pt x="38" y="849"/>
                  </a:lnTo>
                  <a:lnTo>
                    <a:pt x="38" y="838"/>
                  </a:lnTo>
                  <a:lnTo>
                    <a:pt x="38" y="828"/>
                  </a:lnTo>
                  <a:lnTo>
                    <a:pt x="50" y="828"/>
                  </a:lnTo>
                  <a:lnTo>
                    <a:pt x="50" y="818"/>
                  </a:lnTo>
                  <a:lnTo>
                    <a:pt x="62" y="818"/>
                  </a:lnTo>
                  <a:lnTo>
                    <a:pt x="62" y="809"/>
                  </a:lnTo>
                  <a:lnTo>
                    <a:pt x="62" y="797"/>
                  </a:lnTo>
                  <a:lnTo>
                    <a:pt x="62" y="788"/>
                  </a:lnTo>
                  <a:lnTo>
                    <a:pt x="50" y="788"/>
                  </a:lnTo>
                  <a:lnTo>
                    <a:pt x="50" y="778"/>
                  </a:lnTo>
                  <a:lnTo>
                    <a:pt x="50" y="768"/>
                  </a:lnTo>
                  <a:lnTo>
                    <a:pt x="62" y="768"/>
                  </a:lnTo>
                  <a:lnTo>
                    <a:pt x="62" y="757"/>
                  </a:lnTo>
                  <a:lnTo>
                    <a:pt x="62" y="748"/>
                  </a:lnTo>
                  <a:lnTo>
                    <a:pt x="62" y="738"/>
                  </a:lnTo>
                  <a:lnTo>
                    <a:pt x="62" y="728"/>
                  </a:lnTo>
                  <a:lnTo>
                    <a:pt x="62" y="717"/>
                  </a:lnTo>
                  <a:lnTo>
                    <a:pt x="62" y="708"/>
                  </a:lnTo>
                  <a:lnTo>
                    <a:pt x="50" y="708"/>
                  </a:lnTo>
                  <a:lnTo>
                    <a:pt x="50" y="697"/>
                  </a:lnTo>
                  <a:lnTo>
                    <a:pt x="38" y="697"/>
                  </a:lnTo>
                  <a:lnTo>
                    <a:pt x="38" y="687"/>
                  </a:lnTo>
                  <a:lnTo>
                    <a:pt x="50" y="687"/>
                  </a:lnTo>
                  <a:lnTo>
                    <a:pt x="50" y="677"/>
                  </a:lnTo>
                  <a:lnTo>
                    <a:pt x="50" y="666"/>
                  </a:lnTo>
                  <a:lnTo>
                    <a:pt x="38" y="666"/>
                  </a:lnTo>
                  <a:lnTo>
                    <a:pt x="38" y="656"/>
                  </a:lnTo>
                  <a:lnTo>
                    <a:pt x="38" y="646"/>
                  </a:lnTo>
                  <a:lnTo>
                    <a:pt x="25" y="646"/>
                  </a:lnTo>
                  <a:lnTo>
                    <a:pt x="25" y="637"/>
                  </a:lnTo>
                  <a:lnTo>
                    <a:pt x="13" y="637"/>
                  </a:lnTo>
                  <a:lnTo>
                    <a:pt x="13" y="626"/>
                  </a:lnTo>
                  <a:lnTo>
                    <a:pt x="13" y="616"/>
                  </a:lnTo>
                  <a:lnTo>
                    <a:pt x="13" y="606"/>
                  </a:lnTo>
                  <a:lnTo>
                    <a:pt x="13" y="597"/>
                  </a:lnTo>
                  <a:lnTo>
                    <a:pt x="13" y="586"/>
                  </a:lnTo>
                  <a:lnTo>
                    <a:pt x="13" y="576"/>
                  </a:lnTo>
                  <a:lnTo>
                    <a:pt x="13" y="565"/>
                  </a:lnTo>
                  <a:lnTo>
                    <a:pt x="0" y="565"/>
                  </a:lnTo>
                  <a:lnTo>
                    <a:pt x="13" y="565"/>
                  </a:lnTo>
                  <a:lnTo>
                    <a:pt x="0" y="565"/>
                  </a:lnTo>
                  <a:lnTo>
                    <a:pt x="0" y="556"/>
                  </a:lnTo>
                  <a:lnTo>
                    <a:pt x="0" y="545"/>
                  </a:lnTo>
                  <a:lnTo>
                    <a:pt x="151" y="505"/>
                  </a:lnTo>
                  <a:lnTo>
                    <a:pt x="276" y="465"/>
                  </a:lnTo>
                  <a:lnTo>
                    <a:pt x="302" y="454"/>
                  </a:lnTo>
                  <a:lnTo>
                    <a:pt x="314" y="444"/>
                  </a:lnTo>
                  <a:lnTo>
                    <a:pt x="327" y="444"/>
                  </a:lnTo>
                  <a:lnTo>
                    <a:pt x="352" y="424"/>
                  </a:lnTo>
                  <a:lnTo>
                    <a:pt x="352" y="414"/>
                  </a:lnTo>
                  <a:lnTo>
                    <a:pt x="365" y="414"/>
                  </a:lnTo>
                  <a:lnTo>
                    <a:pt x="377" y="404"/>
                  </a:lnTo>
                  <a:lnTo>
                    <a:pt x="390" y="404"/>
                  </a:lnTo>
                  <a:lnTo>
                    <a:pt x="401" y="384"/>
                  </a:lnTo>
                  <a:lnTo>
                    <a:pt x="415" y="384"/>
                  </a:lnTo>
                  <a:lnTo>
                    <a:pt x="428" y="374"/>
                  </a:lnTo>
                  <a:lnTo>
                    <a:pt x="440" y="364"/>
                  </a:lnTo>
                  <a:lnTo>
                    <a:pt x="440" y="353"/>
                  </a:lnTo>
                  <a:lnTo>
                    <a:pt x="453" y="344"/>
                  </a:lnTo>
                  <a:lnTo>
                    <a:pt x="466" y="333"/>
                  </a:lnTo>
                  <a:lnTo>
                    <a:pt x="466" y="324"/>
                  </a:lnTo>
                  <a:lnTo>
                    <a:pt x="478" y="324"/>
                  </a:lnTo>
                  <a:lnTo>
                    <a:pt x="478" y="313"/>
                  </a:lnTo>
                  <a:lnTo>
                    <a:pt x="491" y="313"/>
                  </a:lnTo>
                  <a:lnTo>
                    <a:pt x="491" y="303"/>
                  </a:lnTo>
                  <a:lnTo>
                    <a:pt x="502" y="303"/>
                  </a:lnTo>
                  <a:lnTo>
                    <a:pt x="502" y="292"/>
                  </a:lnTo>
                  <a:lnTo>
                    <a:pt x="516" y="283"/>
                  </a:lnTo>
                  <a:lnTo>
                    <a:pt x="516" y="273"/>
                  </a:lnTo>
                  <a:lnTo>
                    <a:pt x="516" y="283"/>
                  </a:lnTo>
                  <a:lnTo>
                    <a:pt x="529" y="283"/>
                  </a:lnTo>
                  <a:lnTo>
                    <a:pt x="529" y="273"/>
                  </a:lnTo>
                  <a:lnTo>
                    <a:pt x="529" y="283"/>
                  </a:lnTo>
                  <a:lnTo>
                    <a:pt x="529" y="273"/>
                  </a:lnTo>
                  <a:lnTo>
                    <a:pt x="554" y="181"/>
                  </a:lnTo>
                  <a:lnTo>
                    <a:pt x="565" y="172"/>
                  </a:lnTo>
                  <a:lnTo>
                    <a:pt x="565" y="162"/>
                  </a:lnTo>
                  <a:lnTo>
                    <a:pt x="579" y="172"/>
                  </a:lnTo>
                  <a:lnTo>
                    <a:pt x="591" y="172"/>
                  </a:lnTo>
                  <a:lnTo>
                    <a:pt x="603" y="172"/>
                  </a:lnTo>
                  <a:lnTo>
                    <a:pt x="603" y="162"/>
                  </a:lnTo>
                  <a:lnTo>
                    <a:pt x="603" y="152"/>
                  </a:lnTo>
                  <a:lnTo>
                    <a:pt x="591" y="152"/>
                  </a:lnTo>
                  <a:lnTo>
                    <a:pt x="591" y="141"/>
                  </a:lnTo>
                  <a:lnTo>
                    <a:pt x="603" y="141"/>
                  </a:lnTo>
                  <a:lnTo>
                    <a:pt x="591" y="141"/>
                  </a:lnTo>
                  <a:lnTo>
                    <a:pt x="591" y="132"/>
                  </a:lnTo>
                  <a:lnTo>
                    <a:pt x="591" y="121"/>
                  </a:lnTo>
                  <a:lnTo>
                    <a:pt x="591" y="111"/>
                  </a:lnTo>
                  <a:lnTo>
                    <a:pt x="603" y="111"/>
                  </a:lnTo>
                  <a:lnTo>
                    <a:pt x="603" y="101"/>
                  </a:lnTo>
                  <a:lnTo>
                    <a:pt x="603" y="91"/>
                  </a:lnTo>
                  <a:lnTo>
                    <a:pt x="591" y="91"/>
                  </a:lnTo>
                  <a:lnTo>
                    <a:pt x="603" y="91"/>
                  </a:lnTo>
                  <a:lnTo>
                    <a:pt x="591" y="91"/>
                  </a:lnTo>
                  <a:lnTo>
                    <a:pt x="603" y="91"/>
                  </a:lnTo>
                  <a:lnTo>
                    <a:pt x="591" y="91"/>
                  </a:lnTo>
                  <a:lnTo>
                    <a:pt x="591" y="80"/>
                  </a:lnTo>
                  <a:lnTo>
                    <a:pt x="591" y="91"/>
                  </a:lnTo>
                  <a:lnTo>
                    <a:pt x="591" y="80"/>
                  </a:lnTo>
                  <a:lnTo>
                    <a:pt x="579" y="80"/>
                  </a:lnTo>
                  <a:lnTo>
                    <a:pt x="579" y="71"/>
                  </a:lnTo>
                  <a:lnTo>
                    <a:pt x="565" y="71"/>
                  </a:lnTo>
                  <a:lnTo>
                    <a:pt x="565" y="61"/>
                  </a:lnTo>
                  <a:lnTo>
                    <a:pt x="554" y="61"/>
                  </a:lnTo>
                  <a:lnTo>
                    <a:pt x="554" y="51"/>
                  </a:lnTo>
                  <a:lnTo>
                    <a:pt x="540" y="51"/>
                  </a:lnTo>
                  <a:lnTo>
                    <a:pt x="540" y="40"/>
                  </a:lnTo>
                  <a:lnTo>
                    <a:pt x="529" y="40"/>
                  </a:lnTo>
                  <a:lnTo>
                    <a:pt x="529" y="31"/>
                  </a:lnTo>
                  <a:lnTo>
                    <a:pt x="516" y="31"/>
                  </a:lnTo>
                  <a:lnTo>
                    <a:pt x="516" y="21"/>
                  </a:lnTo>
                  <a:lnTo>
                    <a:pt x="516" y="9"/>
                  </a:lnTo>
                  <a:lnTo>
                    <a:pt x="529" y="9"/>
                  </a:lnTo>
                  <a:lnTo>
                    <a:pt x="540" y="9"/>
                  </a:lnTo>
                  <a:lnTo>
                    <a:pt x="540" y="21"/>
                  </a:lnTo>
                  <a:lnTo>
                    <a:pt x="554" y="21"/>
                  </a:lnTo>
                  <a:lnTo>
                    <a:pt x="565" y="21"/>
                  </a:lnTo>
                  <a:lnTo>
                    <a:pt x="579" y="21"/>
                  </a:lnTo>
                  <a:lnTo>
                    <a:pt x="591" y="21"/>
                  </a:lnTo>
                  <a:lnTo>
                    <a:pt x="591" y="9"/>
                  </a:lnTo>
                  <a:lnTo>
                    <a:pt x="603" y="9"/>
                  </a:lnTo>
                  <a:lnTo>
                    <a:pt x="603" y="0"/>
                  </a:lnTo>
                  <a:lnTo>
                    <a:pt x="616" y="0"/>
                  </a:lnTo>
                  <a:lnTo>
                    <a:pt x="628" y="0"/>
                  </a:lnTo>
                  <a:lnTo>
                    <a:pt x="641" y="9"/>
                  </a:lnTo>
                  <a:lnTo>
                    <a:pt x="655" y="9"/>
                  </a:lnTo>
                  <a:lnTo>
                    <a:pt x="655" y="21"/>
                  </a:lnTo>
                  <a:lnTo>
                    <a:pt x="666" y="21"/>
                  </a:lnTo>
                  <a:lnTo>
                    <a:pt x="666" y="31"/>
                  </a:lnTo>
                  <a:lnTo>
                    <a:pt x="680" y="31"/>
                  </a:lnTo>
                  <a:lnTo>
                    <a:pt x="691" y="31"/>
                  </a:lnTo>
                  <a:lnTo>
                    <a:pt x="691" y="21"/>
                  </a:lnTo>
                  <a:lnTo>
                    <a:pt x="704" y="21"/>
                  </a:lnTo>
                  <a:lnTo>
                    <a:pt x="704" y="31"/>
                  </a:lnTo>
                  <a:lnTo>
                    <a:pt x="717" y="31"/>
                  </a:lnTo>
                  <a:lnTo>
                    <a:pt x="717" y="40"/>
                  </a:lnTo>
                  <a:lnTo>
                    <a:pt x="717" y="51"/>
                  </a:lnTo>
                  <a:lnTo>
                    <a:pt x="729" y="51"/>
                  </a:lnTo>
                  <a:lnTo>
                    <a:pt x="729" y="61"/>
                  </a:lnTo>
                  <a:lnTo>
                    <a:pt x="742" y="61"/>
                  </a:lnTo>
                  <a:lnTo>
                    <a:pt x="742" y="51"/>
                  </a:lnTo>
                  <a:lnTo>
                    <a:pt x="742" y="61"/>
                  </a:lnTo>
                  <a:lnTo>
                    <a:pt x="756" y="61"/>
                  </a:lnTo>
                  <a:lnTo>
                    <a:pt x="756" y="71"/>
                  </a:lnTo>
                  <a:lnTo>
                    <a:pt x="767" y="71"/>
                  </a:lnTo>
                  <a:lnTo>
                    <a:pt x="767" y="80"/>
                  </a:lnTo>
                  <a:lnTo>
                    <a:pt x="767" y="71"/>
                  </a:lnTo>
                  <a:lnTo>
                    <a:pt x="767" y="80"/>
                  </a:lnTo>
                  <a:lnTo>
                    <a:pt x="780" y="80"/>
                  </a:lnTo>
                  <a:lnTo>
                    <a:pt x="792" y="80"/>
                  </a:lnTo>
                  <a:lnTo>
                    <a:pt x="792" y="91"/>
                  </a:lnTo>
                  <a:lnTo>
                    <a:pt x="792" y="101"/>
                  </a:lnTo>
                  <a:lnTo>
                    <a:pt x="805" y="101"/>
                  </a:lnTo>
                  <a:lnTo>
                    <a:pt x="805" y="111"/>
                  </a:lnTo>
                  <a:lnTo>
                    <a:pt x="805" y="121"/>
                  </a:lnTo>
                  <a:lnTo>
                    <a:pt x="792" y="121"/>
                  </a:lnTo>
                  <a:lnTo>
                    <a:pt x="805" y="121"/>
                  </a:lnTo>
                  <a:lnTo>
                    <a:pt x="805" y="132"/>
                  </a:lnTo>
                  <a:lnTo>
                    <a:pt x="818" y="132"/>
                  </a:lnTo>
                  <a:lnTo>
                    <a:pt x="818" y="141"/>
                  </a:lnTo>
                  <a:lnTo>
                    <a:pt x="818" y="132"/>
                  </a:lnTo>
                  <a:lnTo>
                    <a:pt x="818" y="141"/>
                  </a:lnTo>
                  <a:lnTo>
                    <a:pt x="829" y="141"/>
                  </a:lnTo>
                  <a:lnTo>
                    <a:pt x="829" y="152"/>
                  </a:lnTo>
                  <a:lnTo>
                    <a:pt x="818" y="152"/>
                  </a:lnTo>
                  <a:lnTo>
                    <a:pt x="829" y="152"/>
                  </a:lnTo>
                  <a:lnTo>
                    <a:pt x="818" y="152"/>
                  </a:lnTo>
                  <a:lnTo>
                    <a:pt x="818" y="162"/>
                  </a:lnTo>
                  <a:lnTo>
                    <a:pt x="829" y="162"/>
                  </a:lnTo>
                  <a:lnTo>
                    <a:pt x="818" y="172"/>
                  </a:lnTo>
                  <a:lnTo>
                    <a:pt x="829" y="172"/>
                  </a:lnTo>
                  <a:lnTo>
                    <a:pt x="829" y="181"/>
                  </a:lnTo>
                  <a:lnTo>
                    <a:pt x="843" y="181"/>
                  </a:lnTo>
                  <a:lnTo>
                    <a:pt x="843" y="172"/>
                  </a:lnTo>
                  <a:lnTo>
                    <a:pt x="843" y="181"/>
                  </a:lnTo>
                  <a:lnTo>
                    <a:pt x="854" y="181"/>
                  </a:lnTo>
                  <a:lnTo>
                    <a:pt x="868" y="181"/>
                  </a:lnTo>
                  <a:lnTo>
                    <a:pt x="881" y="181"/>
                  </a:lnTo>
                  <a:lnTo>
                    <a:pt x="881" y="172"/>
                  </a:lnTo>
                  <a:lnTo>
                    <a:pt x="881" y="181"/>
                  </a:lnTo>
                  <a:lnTo>
                    <a:pt x="881" y="192"/>
                  </a:lnTo>
                  <a:lnTo>
                    <a:pt x="893" y="192"/>
                  </a:lnTo>
                  <a:lnTo>
                    <a:pt x="893" y="202"/>
                  </a:lnTo>
                  <a:lnTo>
                    <a:pt x="906" y="202"/>
                  </a:lnTo>
                  <a:lnTo>
                    <a:pt x="906" y="212"/>
                  </a:lnTo>
                  <a:lnTo>
                    <a:pt x="918" y="212"/>
                  </a:lnTo>
                  <a:lnTo>
                    <a:pt x="918" y="221"/>
                  </a:lnTo>
                  <a:lnTo>
                    <a:pt x="930" y="221"/>
                  </a:lnTo>
                  <a:lnTo>
                    <a:pt x="944" y="221"/>
                  </a:lnTo>
                  <a:lnTo>
                    <a:pt x="944" y="212"/>
                  </a:lnTo>
                  <a:lnTo>
                    <a:pt x="944" y="221"/>
                  </a:lnTo>
                  <a:lnTo>
                    <a:pt x="955" y="221"/>
                  </a:lnTo>
                  <a:lnTo>
                    <a:pt x="969" y="221"/>
                  </a:lnTo>
                  <a:lnTo>
                    <a:pt x="982" y="221"/>
                  </a:lnTo>
                  <a:lnTo>
                    <a:pt x="982" y="232"/>
                  </a:lnTo>
                  <a:lnTo>
                    <a:pt x="994" y="232"/>
                  </a:lnTo>
                  <a:lnTo>
                    <a:pt x="982" y="232"/>
                  </a:lnTo>
                  <a:lnTo>
                    <a:pt x="982" y="242"/>
                  </a:lnTo>
                  <a:lnTo>
                    <a:pt x="994" y="242"/>
                  </a:lnTo>
                  <a:lnTo>
                    <a:pt x="994" y="252"/>
                  </a:lnTo>
                  <a:lnTo>
                    <a:pt x="982" y="252"/>
                  </a:lnTo>
                  <a:lnTo>
                    <a:pt x="994" y="252"/>
                  </a:lnTo>
                  <a:lnTo>
                    <a:pt x="994" y="263"/>
                  </a:lnTo>
                  <a:lnTo>
                    <a:pt x="1007" y="263"/>
                  </a:lnTo>
                  <a:lnTo>
                    <a:pt x="1007" y="273"/>
                  </a:lnTo>
                  <a:lnTo>
                    <a:pt x="1007" y="283"/>
                  </a:lnTo>
                  <a:lnTo>
                    <a:pt x="1019" y="283"/>
                  </a:lnTo>
                  <a:lnTo>
                    <a:pt x="1007" y="283"/>
                  </a:lnTo>
                  <a:lnTo>
                    <a:pt x="1007" y="292"/>
                  </a:lnTo>
                  <a:lnTo>
                    <a:pt x="994" y="303"/>
                  </a:lnTo>
                  <a:lnTo>
                    <a:pt x="994" y="313"/>
                  </a:lnTo>
                  <a:lnTo>
                    <a:pt x="1007" y="313"/>
                  </a:lnTo>
                  <a:lnTo>
                    <a:pt x="1019" y="313"/>
                  </a:lnTo>
                  <a:lnTo>
                    <a:pt x="1019" y="324"/>
                  </a:lnTo>
                  <a:lnTo>
                    <a:pt x="1031" y="324"/>
                  </a:lnTo>
                  <a:lnTo>
                    <a:pt x="1044" y="324"/>
                  </a:lnTo>
                  <a:lnTo>
                    <a:pt x="1044" y="333"/>
                  </a:lnTo>
                  <a:lnTo>
                    <a:pt x="1044" y="324"/>
                  </a:lnTo>
                  <a:lnTo>
                    <a:pt x="1056" y="324"/>
                  </a:lnTo>
                  <a:lnTo>
                    <a:pt x="1069" y="324"/>
                  </a:lnTo>
                  <a:lnTo>
                    <a:pt x="1056" y="324"/>
                  </a:lnTo>
                  <a:lnTo>
                    <a:pt x="1069" y="324"/>
                  </a:lnTo>
                  <a:lnTo>
                    <a:pt x="1069" y="313"/>
                  </a:lnTo>
                  <a:lnTo>
                    <a:pt x="1069" y="324"/>
                  </a:lnTo>
                  <a:lnTo>
                    <a:pt x="1081" y="324"/>
                  </a:lnTo>
                  <a:lnTo>
                    <a:pt x="1081" y="333"/>
                  </a:lnTo>
                  <a:lnTo>
                    <a:pt x="1094" y="333"/>
                  </a:lnTo>
                  <a:lnTo>
                    <a:pt x="1094" y="344"/>
                  </a:lnTo>
                  <a:lnTo>
                    <a:pt x="1094" y="353"/>
                  </a:lnTo>
                  <a:lnTo>
                    <a:pt x="1094" y="364"/>
                  </a:lnTo>
                  <a:lnTo>
                    <a:pt x="1094" y="374"/>
                  </a:lnTo>
                  <a:lnTo>
                    <a:pt x="1108" y="374"/>
                  </a:lnTo>
                  <a:lnTo>
                    <a:pt x="1108" y="384"/>
                  </a:lnTo>
                  <a:lnTo>
                    <a:pt x="1094" y="384"/>
                  </a:lnTo>
                  <a:lnTo>
                    <a:pt x="1094" y="393"/>
                  </a:lnTo>
                  <a:lnTo>
                    <a:pt x="1081" y="393"/>
                  </a:lnTo>
                  <a:lnTo>
                    <a:pt x="1081" y="404"/>
                  </a:lnTo>
                  <a:lnTo>
                    <a:pt x="1081" y="414"/>
                  </a:lnTo>
                  <a:lnTo>
                    <a:pt x="1094" y="414"/>
                  </a:lnTo>
                  <a:lnTo>
                    <a:pt x="1094" y="424"/>
                  </a:lnTo>
                  <a:lnTo>
                    <a:pt x="1094" y="414"/>
                  </a:lnTo>
                  <a:lnTo>
                    <a:pt x="1108" y="414"/>
                  </a:lnTo>
                  <a:lnTo>
                    <a:pt x="1108" y="424"/>
                  </a:lnTo>
                  <a:lnTo>
                    <a:pt x="1119" y="424"/>
                  </a:lnTo>
                  <a:lnTo>
                    <a:pt x="1132" y="424"/>
                  </a:lnTo>
                  <a:lnTo>
                    <a:pt x="1132" y="433"/>
                  </a:lnTo>
                  <a:lnTo>
                    <a:pt x="1132" y="444"/>
                  </a:lnTo>
                  <a:lnTo>
                    <a:pt x="1143" y="444"/>
                  </a:lnTo>
                  <a:lnTo>
                    <a:pt x="1157" y="444"/>
                  </a:lnTo>
                  <a:lnTo>
                    <a:pt x="1157" y="433"/>
                  </a:lnTo>
                  <a:lnTo>
                    <a:pt x="1170" y="433"/>
                  </a:lnTo>
                  <a:lnTo>
                    <a:pt x="1182" y="433"/>
                  </a:lnTo>
                  <a:lnTo>
                    <a:pt x="1182" y="444"/>
                  </a:lnTo>
                  <a:lnTo>
                    <a:pt x="1182" y="433"/>
                  </a:lnTo>
                  <a:lnTo>
                    <a:pt x="1195" y="433"/>
                  </a:lnTo>
                  <a:lnTo>
                    <a:pt x="1195" y="444"/>
                  </a:lnTo>
                  <a:lnTo>
                    <a:pt x="1195" y="433"/>
                  </a:lnTo>
                  <a:lnTo>
                    <a:pt x="1207" y="433"/>
                  </a:lnTo>
                  <a:lnTo>
                    <a:pt x="1207" y="424"/>
                  </a:lnTo>
                  <a:lnTo>
                    <a:pt x="1220" y="433"/>
                  </a:lnTo>
                  <a:lnTo>
                    <a:pt x="1233" y="433"/>
                  </a:lnTo>
                  <a:lnTo>
                    <a:pt x="1233" y="444"/>
                  </a:lnTo>
                  <a:lnTo>
                    <a:pt x="1233" y="433"/>
                  </a:lnTo>
                  <a:lnTo>
                    <a:pt x="1233" y="444"/>
                  </a:lnTo>
                  <a:lnTo>
                    <a:pt x="1244" y="444"/>
                  </a:lnTo>
                  <a:lnTo>
                    <a:pt x="1258" y="444"/>
                  </a:lnTo>
                  <a:lnTo>
                    <a:pt x="1258" y="433"/>
                  </a:lnTo>
                  <a:lnTo>
                    <a:pt x="1258" y="444"/>
                  </a:lnTo>
                  <a:lnTo>
                    <a:pt x="1271" y="444"/>
                  </a:lnTo>
                  <a:lnTo>
                    <a:pt x="1258" y="444"/>
                  </a:lnTo>
                  <a:lnTo>
                    <a:pt x="1258" y="454"/>
                  </a:lnTo>
                  <a:lnTo>
                    <a:pt x="1271" y="454"/>
                  </a:lnTo>
                  <a:lnTo>
                    <a:pt x="1283" y="454"/>
                  </a:lnTo>
                  <a:lnTo>
                    <a:pt x="1283" y="444"/>
                  </a:lnTo>
                  <a:lnTo>
                    <a:pt x="1283" y="454"/>
                  </a:lnTo>
                  <a:lnTo>
                    <a:pt x="1283" y="444"/>
                  </a:lnTo>
                  <a:lnTo>
                    <a:pt x="1296" y="444"/>
                  </a:lnTo>
                  <a:lnTo>
                    <a:pt x="1307" y="444"/>
                  </a:lnTo>
                  <a:lnTo>
                    <a:pt x="1321" y="444"/>
                  </a:lnTo>
                  <a:lnTo>
                    <a:pt x="1321" y="433"/>
                  </a:lnTo>
                  <a:lnTo>
                    <a:pt x="1333" y="433"/>
                  </a:lnTo>
                  <a:lnTo>
                    <a:pt x="1333" y="424"/>
                  </a:lnTo>
                  <a:lnTo>
                    <a:pt x="1345" y="424"/>
                  </a:lnTo>
                  <a:lnTo>
                    <a:pt x="1345" y="433"/>
                  </a:lnTo>
                  <a:lnTo>
                    <a:pt x="1358" y="433"/>
                  </a:lnTo>
                  <a:lnTo>
                    <a:pt x="1358" y="424"/>
                  </a:lnTo>
                  <a:lnTo>
                    <a:pt x="1370" y="424"/>
                  </a:lnTo>
                  <a:lnTo>
                    <a:pt x="1370" y="433"/>
                  </a:lnTo>
                  <a:lnTo>
                    <a:pt x="1370" y="424"/>
                  </a:lnTo>
                  <a:lnTo>
                    <a:pt x="1370" y="414"/>
                  </a:lnTo>
                  <a:lnTo>
                    <a:pt x="1370" y="424"/>
                  </a:lnTo>
                  <a:lnTo>
                    <a:pt x="1383" y="424"/>
                  </a:lnTo>
                  <a:lnTo>
                    <a:pt x="1383" y="414"/>
                  </a:lnTo>
                  <a:lnTo>
                    <a:pt x="1383" y="404"/>
                  </a:lnTo>
                  <a:lnTo>
                    <a:pt x="1397" y="393"/>
                  </a:lnTo>
                  <a:lnTo>
                    <a:pt x="1397" y="404"/>
                  </a:lnTo>
                  <a:lnTo>
                    <a:pt x="1397" y="393"/>
                  </a:lnTo>
                  <a:lnTo>
                    <a:pt x="1408" y="393"/>
                  </a:lnTo>
                  <a:lnTo>
                    <a:pt x="1408" y="384"/>
                  </a:lnTo>
                  <a:lnTo>
                    <a:pt x="1422" y="384"/>
                  </a:lnTo>
                  <a:lnTo>
                    <a:pt x="1422" y="393"/>
                  </a:lnTo>
                  <a:lnTo>
                    <a:pt x="1422" y="404"/>
                  </a:lnTo>
                  <a:lnTo>
                    <a:pt x="1408" y="404"/>
                  </a:lnTo>
                  <a:lnTo>
                    <a:pt x="1422" y="404"/>
                  </a:lnTo>
                  <a:lnTo>
                    <a:pt x="1433" y="404"/>
                  </a:lnTo>
                  <a:lnTo>
                    <a:pt x="1433" y="393"/>
                  </a:lnTo>
                  <a:lnTo>
                    <a:pt x="1433" y="404"/>
                  </a:lnTo>
                  <a:lnTo>
                    <a:pt x="1446" y="404"/>
                  </a:lnTo>
                  <a:lnTo>
                    <a:pt x="1459" y="404"/>
                  </a:lnTo>
                  <a:lnTo>
                    <a:pt x="1459" y="414"/>
                  </a:lnTo>
                  <a:lnTo>
                    <a:pt x="1459" y="424"/>
                  </a:lnTo>
                  <a:lnTo>
                    <a:pt x="1471" y="424"/>
                  </a:lnTo>
                  <a:lnTo>
                    <a:pt x="1471" y="414"/>
                  </a:lnTo>
                  <a:lnTo>
                    <a:pt x="1484" y="414"/>
                  </a:lnTo>
                  <a:lnTo>
                    <a:pt x="1484" y="424"/>
                  </a:lnTo>
                  <a:lnTo>
                    <a:pt x="1498" y="424"/>
                  </a:lnTo>
                  <a:lnTo>
                    <a:pt x="1498" y="433"/>
                  </a:lnTo>
                  <a:lnTo>
                    <a:pt x="1509" y="433"/>
                  </a:lnTo>
                  <a:lnTo>
                    <a:pt x="1509" y="424"/>
                  </a:lnTo>
                  <a:lnTo>
                    <a:pt x="1523" y="424"/>
                  </a:lnTo>
                  <a:lnTo>
                    <a:pt x="1534" y="424"/>
                  </a:lnTo>
                  <a:lnTo>
                    <a:pt x="1534" y="433"/>
                  </a:lnTo>
                  <a:lnTo>
                    <a:pt x="1547" y="433"/>
                  </a:lnTo>
                  <a:lnTo>
                    <a:pt x="1547" y="424"/>
                  </a:lnTo>
                  <a:lnTo>
                    <a:pt x="1560" y="424"/>
                  </a:lnTo>
                  <a:lnTo>
                    <a:pt x="1547" y="424"/>
                  </a:lnTo>
                  <a:lnTo>
                    <a:pt x="1547" y="414"/>
                  </a:lnTo>
                  <a:lnTo>
                    <a:pt x="1560" y="414"/>
                  </a:lnTo>
                  <a:lnTo>
                    <a:pt x="1571" y="414"/>
                  </a:lnTo>
                  <a:lnTo>
                    <a:pt x="1585" y="414"/>
                  </a:lnTo>
                  <a:lnTo>
                    <a:pt x="1585" y="404"/>
                  </a:lnTo>
                  <a:lnTo>
                    <a:pt x="1596" y="404"/>
                  </a:lnTo>
                  <a:lnTo>
                    <a:pt x="1610" y="404"/>
                  </a:lnTo>
                  <a:lnTo>
                    <a:pt x="1623" y="404"/>
                  </a:lnTo>
                  <a:lnTo>
                    <a:pt x="1623" y="414"/>
                  </a:lnTo>
                  <a:lnTo>
                    <a:pt x="1635" y="414"/>
                  </a:lnTo>
                  <a:lnTo>
                    <a:pt x="1635" y="424"/>
                  </a:lnTo>
                  <a:lnTo>
                    <a:pt x="1648" y="424"/>
                  </a:lnTo>
                  <a:lnTo>
                    <a:pt x="1660" y="424"/>
                  </a:lnTo>
                  <a:lnTo>
                    <a:pt x="1660" y="433"/>
                  </a:lnTo>
                  <a:lnTo>
                    <a:pt x="1672" y="433"/>
                  </a:lnTo>
                  <a:lnTo>
                    <a:pt x="1672" y="444"/>
                  </a:lnTo>
                  <a:lnTo>
                    <a:pt x="1672" y="454"/>
                  </a:lnTo>
                  <a:lnTo>
                    <a:pt x="1686" y="454"/>
                  </a:lnTo>
                  <a:lnTo>
                    <a:pt x="1686" y="444"/>
                  </a:lnTo>
                  <a:lnTo>
                    <a:pt x="1672" y="444"/>
                  </a:lnTo>
                  <a:lnTo>
                    <a:pt x="1686" y="444"/>
                  </a:lnTo>
                  <a:lnTo>
                    <a:pt x="1697" y="444"/>
                  </a:lnTo>
                  <a:lnTo>
                    <a:pt x="1697" y="454"/>
                  </a:lnTo>
                  <a:lnTo>
                    <a:pt x="1697" y="444"/>
                  </a:lnTo>
                  <a:lnTo>
                    <a:pt x="1711" y="444"/>
                  </a:lnTo>
                  <a:lnTo>
                    <a:pt x="1711" y="454"/>
                  </a:lnTo>
                  <a:lnTo>
                    <a:pt x="1722" y="465"/>
                  </a:lnTo>
                  <a:lnTo>
                    <a:pt x="1722" y="454"/>
                  </a:lnTo>
                  <a:lnTo>
                    <a:pt x="1736" y="454"/>
                  </a:lnTo>
                  <a:lnTo>
                    <a:pt x="1749" y="454"/>
                  </a:lnTo>
                  <a:lnTo>
                    <a:pt x="1749" y="465"/>
                  </a:lnTo>
                  <a:lnTo>
                    <a:pt x="1736" y="465"/>
                  </a:lnTo>
                  <a:lnTo>
                    <a:pt x="1736" y="475"/>
                  </a:lnTo>
                  <a:lnTo>
                    <a:pt x="1749" y="475"/>
                  </a:lnTo>
                  <a:lnTo>
                    <a:pt x="1749" y="465"/>
                  </a:lnTo>
                  <a:lnTo>
                    <a:pt x="1761" y="465"/>
                  </a:lnTo>
                  <a:lnTo>
                    <a:pt x="1761" y="475"/>
                  </a:lnTo>
                  <a:lnTo>
                    <a:pt x="1761" y="485"/>
                  </a:lnTo>
                  <a:lnTo>
                    <a:pt x="1773" y="485"/>
                  </a:lnTo>
                  <a:lnTo>
                    <a:pt x="1787" y="485"/>
                  </a:lnTo>
                  <a:lnTo>
                    <a:pt x="1787" y="496"/>
                  </a:lnTo>
                  <a:lnTo>
                    <a:pt x="1773" y="496"/>
                  </a:lnTo>
                  <a:lnTo>
                    <a:pt x="1787" y="496"/>
                  </a:lnTo>
                  <a:lnTo>
                    <a:pt x="1798" y="496"/>
                  </a:lnTo>
                  <a:lnTo>
                    <a:pt x="1798" y="485"/>
                  </a:lnTo>
                  <a:lnTo>
                    <a:pt x="1798" y="496"/>
                  </a:lnTo>
                  <a:lnTo>
                    <a:pt x="1798" y="505"/>
                  </a:lnTo>
                  <a:lnTo>
                    <a:pt x="1811" y="505"/>
                  </a:lnTo>
                  <a:lnTo>
                    <a:pt x="1773" y="545"/>
                  </a:lnTo>
                  <a:lnTo>
                    <a:pt x="1697" y="637"/>
                  </a:lnTo>
                  <a:lnTo>
                    <a:pt x="1697" y="646"/>
                  </a:lnTo>
                  <a:lnTo>
                    <a:pt x="1686" y="646"/>
                  </a:lnTo>
                  <a:lnTo>
                    <a:pt x="1686" y="656"/>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dirty="0"/>
            </a:p>
          </p:txBody>
        </p:sp>
        <p:sp>
          <p:nvSpPr>
            <p:cNvPr id="49" name="Freeform 25">
              <a:extLst>
                <a:ext uri="{FF2B5EF4-FFF2-40B4-BE49-F238E27FC236}">
                  <a16:creationId xmlns:a16="http://schemas.microsoft.com/office/drawing/2014/main" id="{06568DB1-68C7-475F-A5A4-6C379AC6E855}"/>
                </a:ext>
              </a:extLst>
            </p:cNvPr>
            <p:cNvSpPr>
              <a:spLocks/>
            </p:cNvSpPr>
            <p:nvPr/>
          </p:nvSpPr>
          <p:spPr bwMode="auto">
            <a:xfrm>
              <a:off x="9080058" y="4883643"/>
              <a:ext cx="1814706" cy="1674694"/>
            </a:xfrm>
            <a:custGeom>
              <a:avLst/>
              <a:gdLst>
                <a:gd name="T0" fmla="*/ 7933796 w 804"/>
                <a:gd name="T1" fmla="*/ 57312305 h 650"/>
                <a:gd name="T2" fmla="*/ 7933796 w 804"/>
                <a:gd name="T3" fmla="*/ 57312305 h 650"/>
                <a:gd name="T4" fmla="*/ 6346533 w 804"/>
                <a:gd name="T5" fmla="*/ 57312305 h 650"/>
                <a:gd name="T6" fmla="*/ 6346533 w 804"/>
                <a:gd name="T7" fmla="*/ 57312305 h 650"/>
                <a:gd name="T8" fmla="*/ 4760529 w 804"/>
                <a:gd name="T9" fmla="*/ 55521547 h 650"/>
                <a:gd name="T10" fmla="*/ 4760529 w 804"/>
                <a:gd name="T11" fmla="*/ 55521547 h 650"/>
                <a:gd name="T12" fmla="*/ 3173267 w 804"/>
                <a:gd name="T13" fmla="*/ 51940032 h 650"/>
                <a:gd name="T14" fmla="*/ 3173267 w 804"/>
                <a:gd name="T15" fmla="*/ 51940032 h 650"/>
                <a:gd name="T16" fmla="*/ 3173267 w 804"/>
                <a:gd name="T17" fmla="*/ 51940032 h 650"/>
                <a:gd name="T18" fmla="*/ 3173267 w 804"/>
                <a:gd name="T19" fmla="*/ 50149274 h 650"/>
                <a:gd name="T20" fmla="*/ 3173267 w 804"/>
                <a:gd name="T21" fmla="*/ 51940032 h 650"/>
                <a:gd name="T22" fmla="*/ 3173267 w 804"/>
                <a:gd name="T23" fmla="*/ 50149274 h 650"/>
                <a:gd name="T24" fmla="*/ 3173267 w 804"/>
                <a:gd name="T25" fmla="*/ 50149274 h 650"/>
                <a:gd name="T26" fmla="*/ 3173267 w 804"/>
                <a:gd name="T27" fmla="*/ 44775661 h 650"/>
                <a:gd name="T28" fmla="*/ 3173267 w 804"/>
                <a:gd name="T29" fmla="*/ 42984893 h 650"/>
                <a:gd name="T30" fmla="*/ 3173267 w 804"/>
                <a:gd name="T31" fmla="*/ 41194135 h 650"/>
                <a:gd name="T32" fmla="*/ 3173267 w 804"/>
                <a:gd name="T33" fmla="*/ 41194135 h 650"/>
                <a:gd name="T34" fmla="*/ 3173267 w 804"/>
                <a:gd name="T35" fmla="*/ 39402039 h 650"/>
                <a:gd name="T36" fmla="*/ 3173267 w 804"/>
                <a:gd name="T37" fmla="*/ 37611281 h 650"/>
                <a:gd name="T38" fmla="*/ 3173267 w 804"/>
                <a:gd name="T39" fmla="*/ 37611281 h 650"/>
                <a:gd name="T40" fmla="*/ 3173267 w 804"/>
                <a:gd name="T41" fmla="*/ 34029765 h 650"/>
                <a:gd name="T42" fmla="*/ 0 w 804"/>
                <a:gd name="T43" fmla="*/ 30446911 h 650"/>
                <a:gd name="T44" fmla="*/ 3173267 w 804"/>
                <a:gd name="T45" fmla="*/ 28656153 h 650"/>
                <a:gd name="T46" fmla="*/ 3173267 w 804"/>
                <a:gd name="T47" fmla="*/ 26865395 h 650"/>
                <a:gd name="T48" fmla="*/ 3173267 w 804"/>
                <a:gd name="T49" fmla="*/ 23283879 h 650"/>
                <a:gd name="T50" fmla="*/ 3173267 w 804"/>
                <a:gd name="T51" fmla="*/ 21491777 h 650"/>
                <a:gd name="T52" fmla="*/ 3173267 w 804"/>
                <a:gd name="T53" fmla="*/ 17910261 h 650"/>
                <a:gd name="T54" fmla="*/ 3173267 w 804"/>
                <a:gd name="T55" fmla="*/ 17910261 h 650"/>
                <a:gd name="T56" fmla="*/ 3173267 w 804"/>
                <a:gd name="T57" fmla="*/ 17910261 h 650"/>
                <a:gd name="T58" fmla="*/ 3173267 w 804"/>
                <a:gd name="T59" fmla="*/ 17910261 h 650"/>
                <a:gd name="T60" fmla="*/ 3173267 w 804"/>
                <a:gd name="T61" fmla="*/ 17910261 h 650"/>
                <a:gd name="T62" fmla="*/ 3173267 w 804"/>
                <a:gd name="T63" fmla="*/ 16119503 h 650"/>
                <a:gd name="T64" fmla="*/ 4760529 w 804"/>
                <a:gd name="T65" fmla="*/ 14328746 h 650"/>
                <a:gd name="T66" fmla="*/ 4760529 w 804"/>
                <a:gd name="T67" fmla="*/ 10745889 h 650"/>
                <a:gd name="T68" fmla="*/ 6346533 w 804"/>
                <a:gd name="T69" fmla="*/ 8955131 h 650"/>
                <a:gd name="T70" fmla="*/ 6346533 w 804"/>
                <a:gd name="T71" fmla="*/ 5373614 h 650"/>
                <a:gd name="T72" fmla="*/ 6346533 w 804"/>
                <a:gd name="T73" fmla="*/ 5373614 h 650"/>
                <a:gd name="T74" fmla="*/ 6346533 w 804"/>
                <a:gd name="T75" fmla="*/ 5373614 h 650"/>
                <a:gd name="T76" fmla="*/ 6346533 w 804"/>
                <a:gd name="T77" fmla="*/ 7164373 h 650"/>
                <a:gd name="T78" fmla="*/ 6346533 w 804"/>
                <a:gd name="T79" fmla="*/ 17910261 h 650"/>
                <a:gd name="T80" fmla="*/ 7933796 w 804"/>
                <a:gd name="T81" fmla="*/ 19701019 h 650"/>
                <a:gd name="T82" fmla="*/ 7933796 w 804"/>
                <a:gd name="T83" fmla="*/ 21491777 h 650"/>
                <a:gd name="T84" fmla="*/ 7933796 w 804"/>
                <a:gd name="T85" fmla="*/ 21491777 h 650"/>
                <a:gd name="T86" fmla="*/ 9519799 w 804"/>
                <a:gd name="T87" fmla="*/ 17910261 h 650"/>
                <a:gd name="T88" fmla="*/ 9519799 w 804"/>
                <a:gd name="T89" fmla="*/ 17910261 h 650"/>
                <a:gd name="T90" fmla="*/ 9519799 w 804"/>
                <a:gd name="T91" fmla="*/ 17910261 h 650"/>
                <a:gd name="T92" fmla="*/ 9519799 w 804"/>
                <a:gd name="T93" fmla="*/ 17910261 h 650"/>
                <a:gd name="T94" fmla="*/ 11107064 w 804"/>
                <a:gd name="T95" fmla="*/ 17910261 h 650"/>
                <a:gd name="T96" fmla="*/ 11107064 w 804"/>
                <a:gd name="T97" fmla="*/ 21491777 h 650"/>
                <a:gd name="T98" fmla="*/ 12693067 w 804"/>
                <a:gd name="T99" fmla="*/ 34029765 h 650"/>
                <a:gd name="T100" fmla="*/ 14280329 w 804"/>
                <a:gd name="T101" fmla="*/ 44775661 h 650"/>
                <a:gd name="T102" fmla="*/ 14280329 w 804"/>
                <a:gd name="T103" fmla="*/ 46566419 h 650"/>
                <a:gd name="T104" fmla="*/ 14280329 w 804"/>
                <a:gd name="T105" fmla="*/ 48357177 h 650"/>
                <a:gd name="T106" fmla="*/ 14280329 w 804"/>
                <a:gd name="T107" fmla="*/ 50149274 h 650"/>
                <a:gd name="T108" fmla="*/ 14280329 w 804"/>
                <a:gd name="T109" fmla="*/ 50149274 h 650"/>
                <a:gd name="T110" fmla="*/ 14280329 w 804"/>
                <a:gd name="T111" fmla="*/ 51940032 h 650"/>
                <a:gd name="T112" fmla="*/ 14280329 w 804"/>
                <a:gd name="T113" fmla="*/ 51940032 h 650"/>
                <a:gd name="T114" fmla="*/ 12693067 w 804"/>
                <a:gd name="T115" fmla="*/ 57312305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650"/>
                <a:gd name="T176" fmla="*/ 804 w 804"/>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650">
                  <a:moveTo>
                    <a:pt x="591" y="650"/>
                  </a:moveTo>
                  <a:lnTo>
                    <a:pt x="509" y="620"/>
                  </a:lnTo>
                  <a:lnTo>
                    <a:pt x="497" y="620"/>
                  </a:lnTo>
                  <a:lnTo>
                    <a:pt x="425" y="600"/>
                  </a:lnTo>
                  <a:lnTo>
                    <a:pt x="425" y="591"/>
                  </a:lnTo>
                  <a:lnTo>
                    <a:pt x="415" y="591"/>
                  </a:lnTo>
                  <a:lnTo>
                    <a:pt x="402" y="591"/>
                  </a:lnTo>
                  <a:lnTo>
                    <a:pt x="402" y="600"/>
                  </a:lnTo>
                  <a:lnTo>
                    <a:pt x="389" y="600"/>
                  </a:lnTo>
                  <a:lnTo>
                    <a:pt x="389" y="591"/>
                  </a:lnTo>
                  <a:lnTo>
                    <a:pt x="379" y="591"/>
                  </a:lnTo>
                  <a:lnTo>
                    <a:pt x="366" y="591"/>
                  </a:lnTo>
                  <a:lnTo>
                    <a:pt x="356" y="600"/>
                  </a:lnTo>
                  <a:lnTo>
                    <a:pt x="356" y="591"/>
                  </a:lnTo>
                  <a:lnTo>
                    <a:pt x="343" y="600"/>
                  </a:lnTo>
                  <a:lnTo>
                    <a:pt x="343" y="591"/>
                  </a:lnTo>
                  <a:lnTo>
                    <a:pt x="331" y="591"/>
                  </a:lnTo>
                  <a:lnTo>
                    <a:pt x="320" y="591"/>
                  </a:lnTo>
                  <a:lnTo>
                    <a:pt x="320" y="580"/>
                  </a:lnTo>
                  <a:lnTo>
                    <a:pt x="307" y="580"/>
                  </a:lnTo>
                  <a:lnTo>
                    <a:pt x="297" y="580"/>
                  </a:lnTo>
                  <a:lnTo>
                    <a:pt x="284" y="580"/>
                  </a:lnTo>
                  <a:lnTo>
                    <a:pt x="272" y="580"/>
                  </a:lnTo>
                  <a:lnTo>
                    <a:pt x="261" y="580"/>
                  </a:lnTo>
                  <a:lnTo>
                    <a:pt x="261" y="569"/>
                  </a:lnTo>
                  <a:lnTo>
                    <a:pt x="248" y="569"/>
                  </a:lnTo>
                  <a:lnTo>
                    <a:pt x="238" y="569"/>
                  </a:lnTo>
                  <a:lnTo>
                    <a:pt x="238" y="560"/>
                  </a:lnTo>
                  <a:lnTo>
                    <a:pt x="225" y="560"/>
                  </a:lnTo>
                  <a:lnTo>
                    <a:pt x="225" y="549"/>
                  </a:lnTo>
                  <a:lnTo>
                    <a:pt x="213" y="549"/>
                  </a:lnTo>
                  <a:lnTo>
                    <a:pt x="213" y="560"/>
                  </a:lnTo>
                  <a:lnTo>
                    <a:pt x="213" y="549"/>
                  </a:lnTo>
                  <a:lnTo>
                    <a:pt x="202" y="549"/>
                  </a:lnTo>
                  <a:lnTo>
                    <a:pt x="213" y="549"/>
                  </a:lnTo>
                  <a:lnTo>
                    <a:pt x="202" y="549"/>
                  </a:lnTo>
                  <a:lnTo>
                    <a:pt x="202" y="540"/>
                  </a:lnTo>
                  <a:lnTo>
                    <a:pt x="202" y="549"/>
                  </a:lnTo>
                  <a:lnTo>
                    <a:pt x="189" y="549"/>
                  </a:lnTo>
                  <a:lnTo>
                    <a:pt x="189" y="540"/>
                  </a:lnTo>
                  <a:lnTo>
                    <a:pt x="177" y="540"/>
                  </a:lnTo>
                  <a:lnTo>
                    <a:pt x="166" y="540"/>
                  </a:lnTo>
                  <a:lnTo>
                    <a:pt x="154" y="540"/>
                  </a:lnTo>
                  <a:lnTo>
                    <a:pt x="154" y="549"/>
                  </a:lnTo>
                  <a:lnTo>
                    <a:pt x="154" y="540"/>
                  </a:lnTo>
                  <a:lnTo>
                    <a:pt x="143" y="540"/>
                  </a:lnTo>
                  <a:lnTo>
                    <a:pt x="143" y="529"/>
                  </a:lnTo>
                  <a:lnTo>
                    <a:pt x="130" y="529"/>
                  </a:lnTo>
                  <a:lnTo>
                    <a:pt x="130" y="520"/>
                  </a:lnTo>
                  <a:lnTo>
                    <a:pt x="118" y="520"/>
                  </a:lnTo>
                  <a:lnTo>
                    <a:pt x="107" y="520"/>
                  </a:lnTo>
                  <a:lnTo>
                    <a:pt x="95" y="520"/>
                  </a:lnTo>
                  <a:lnTo>
                    <a:pt x="95" y="509"/>
                  </a:lnTo>
                  <a:lnTo>
                    <a:pt x="95" y="500"/>
                  </a:lnTo>
                  <a:lnTo>
                    <a:pt x="95" y="490"/>
                  </a:lnTo>
                  <a:lnTo>
                    <a:pt x="83" y="490"/>
                  </a:lnTo>
                  <a:lnTo>
                    <a:pt x="83" y="480"/>
                  </a:lnTo>
                  <a:lnTo>
                    <a:pt x="71" y="480"/>
                  </a:lnTo>
                  <a:lnTo>
                    <a:pt x="71" y="469"/>
                  </a:lnTo>
                  <a:lnTo>
                    <a:pt x="83" y="460"/>
                  </a:lnTo>
                  <a:lnTo>
                    <a:pt x="95" y="460"/>
                  </a:lnTo>
                  <a:lnTo>
                    <a:pt x="95" y="449"/>
                  </a:lnTo>
                  <a:lnTo>
                    <a:pt x="95" y="440"/>
                  </a:lnTo>
                  <a:lnTo>
                    <a:pt x="107" y="440"/>
                  </a:lnTo>
                  <a:lnTo>
                    <a:pt x="95" y="440"/>
                  </a:lnTo>
                  <a:lnTo>
                    <a:pt x="83" y="440"/>
                  </a:lnTo>
                  <a:lnTo>
                    <a:pt x="83" y="430"/>
                  </a:lnTo>
                  <a:lnTo>
                    <a:pt x="71" y="430"/>
                  </a:lnTo>
                  <a:lnTo>
                    <a:pt x="71" y="440"/>
                  </a:lnTo>
                  <a:lnTo>
                    <a:pt x="71" y="430"/>
                  </a:lnTo>
                  <a:lnTo>
                    <a:pt x="59" y="430"/>
                  </a:lnTo>
                  <a:lnTo>
                    <a:pt x="71" y="420"/>
                  </a:lnTo>
                  <a:lnTo>
                    <a:pt x="59" y="420"/>
                  </a:lnTo>
                  <a:lnTo>
                    <a:pt x="71" y="420"/>
                  </a:lnTo>
                  <a:lnTo>
                    <a:pt x="71" y="409"/>
                  </a:lnTo>
                  <a:lnTo>
                    <a:pt x="71" y="400"/>
                  </a:lnTo>
                  <a:lnTo>
                    <a:pt x="59" y="400"/>
                  </a:lnTo>
                  <a:lnTo>
                    <a:pt x="48" y="400"/>
                  </a:lnTo>
                  <a:lnTo>
                    <a:pt x="36" y="400"/>
                  </a:lnTo>
                  <a:lnTo>
                    <a:pt x="24" y="400"/>
                  </a:lnTo>
                  <a:lnTo>
                    <a:pt x="24" y="390"/>
                  </a:lnTo>
                  <a:lnTo>
                    <a:pt x="24" y="380"/>
                  </a:lnTo>
                  <a:lnTo>
                    <a:pt x="12" y="380"/>
                  </a:lnTo>
                  <a:lnTo>
                    <a:pt x="12" y="370"/>
                  </a:lnTo>
                  <a:lnTo>
                    <a:pt x="12" y="359"/>
                  </a:lnTo>
                  <a:lnTo>
                    <a:pt x="0" y="349"/>
                  </a:lnTo>
                  <a:lnTo>
                    <a:pt x="0" y="339"/>
                  </a:lnTo>
                  <a:lnTo>
                    <a:pt x="0" y="330"/>
                  </a:lnTo>
                  <a:lnTo>
                    <a:pt x="12" y="330"/>
                  </a:lnTo>
                  <a:lnTo>
                    <a:pt x="12" y="319"/>
                  </a:lnTo>
                  <a:lnTo>
                    <a:pt x="12" y="310"/>
                  </a:lnTo>
                  <a:lnTo>
                    <a:pt x="24" y="310"/>
                  </a:lnTo>
                  <a:lnTo>
                    <a:pt x="24" y="299"/>
                  </a:lnTo>
                  <a:lnTo>
                    <a:pt x="24" y="290"/>
                  </a:lnTo>
                  <a:lnTo>
                    <a:pt x="24" y="279"/>
                  </a:lnTo>
                  <a:lnTo>
                    <a:pt x="36" y="279"/>
                  </a:lnTo>
                  <a:lnTo>
                    <a:pt x="36" y="270"/>
                  </a:lnTo>
                  <a:lnTo>
                    <a:pt x="36" y="259"/>
                  </a:lnTo>
                  <a:lnTo>
                    <a:pt x="48" y="259"/>
                  </a:lnTo>
                  <a:lnTo>
                    <a:pt x="48" y="250"/>
                  </a:lnTo>
                  <a:lnTo>
                    <a:pt x="48" y="239"/>
                  </a:lnTo>
                  <a:lnTo>
                    <a:pt x="48" y="230"/>
                  </a:lnTo>
                  <a:lnTo>
                    <a:pt x="59" y="230"/>
                  </a:lnTo>
                  <a:lnTo>
                    <a:pt x="59" y="220"/>
                  </a:lnTo>
                  <a:lnTo>
                    <a:pt x="48" y="220"/>
                  </a:lnTo>
                  <a:lnTo>
                    <a:pt x="48" y="210"/>
                  </a:lnTo>
                  <a:lnTo>
                    <a:pt x="48" y="199"/>
                  </a:lnTo>
                  <a:lnTo>
                    <a:pt x="59" y="199"/>
                  </a:lnTo>
                  <a:lnTo>
                    <a:pt x="71" y="199"/>
                  </a:lnTo>
                  <a:lnTo>
                    <a:pt x="83" y="199"/>
                  </a:lnTo>
                  <a:lnTo>
                    <a:pt x="95" y="199"/>
                  </a:lnTo>
                  <a:lnTo>
                    <a:pt x="95" y="190"/>
                  </a:lnTo>
                  <a:lnTo>
                    <a:pt x="107" y="190"/>
                  </a:lnTo>
                  <a:lnTo>
                    <a:pt x="107" y="199"/>
                  </a:lnTo>
                  <a:lnTo>
                    <a:pt x="118" y="199"/>
                  </a:lnTo>
                  <a:lnTo>
                    <a:pt x="130" y="199"/>
                  </a:lnTo>
                  <a:lnTo>
                    <a:pt x="143" y="199"/>
                  </a:lnTo>
                  <a:lnTo>
                    <a:pt x="154" y="199"/>
                  </a:lnTo>
                  <a:lnTo>
                    <a:pt x="166" y="199"/>
                  </a:lnTo>
                  <a:lnTo>
                    <a:pt x="177" y="199"/>
                  </a:lnTo>
                  <a:lnTo>
                    <a:pt x="189" y="199"/>
                  </a:lnTo>
                  <a:lnTo>
                    <a:pt x="202" y="199"/>
                  </a:lnTo>
                  <a:lnTo>
                    <a:pt x="213" y="199"/>
                  </a:lnTo>
                  <a:lnTo>
                    <a:pt x="225" y="199"/>
                  </a:lnTo>
                  <a:lnTo>
                    <a:pt x="238" y="199"/>
                  </a:lnTo>
                  <a:lnTo>
                    <a:pt x="238" y="190"/>
                  </a:lnTo>
                  <a:lnTo>
                    <a:pt x="248" y="179"/>
                  </a:lnTo>
                  <a:lnTo>
                    <a:pt x="248" y="170"/>
                  </a:lnTo>
                  <a:lnTo>
                    <a:pt x="248" y="160"/>
                  </a:lnTo>
                  <a:lnTo>
                    <a:pt x="261" y="160"/>
                  </a:lnTo>
                  <a:lnTo>
                    <a:pt x="261" y="150"/>
                  </a:lnTo>
                  <a:lnTo>
                    <a:pt x="261" y="139"/>
                  </a:lnTo>
                  <a:lnTo>
                    <a:pt x="272" y="129"/>
                  </a:lnTo>
                  <a:lnTo>
                    <a:pt x="272" y="120"/>
                  </a:lnTo>
                  <a:lnTo>
                    <a:pt x="284" y="120"/>
                  </a:lnTo>
                  <a:lnTo>
                    <a:pt x="284" y="109"/>
                  </a:lnTo>
                  <a:lnTo>
                    <a:pt x="297" y="109"/>
                  </a:lnTo>
                  <a:lnTo>
                    <a:pt x="307" y="109"/>
                  </a:lnTo>
                  <a:lnTo>
                    <a:pt x="307" y="100"/>
                  </a:lnTo>
                  <a:lnTo>
                    <a:pt x="320" y="100"/>
                  </a:lnTo>
                  <a:lnTo>
                    <a:pt x="320" y="89"/>
                  </a:lnTo>
                  <a:lnTo>
                    <a:pt x="331" y="89"/>
                  </a:lnTo>
                  <a:lnTo>
                    <a:pt x="331" y="79"/>
                  </a:lnTo>
                  <a:lnTo>
                    <a:pt x="343" y="69"/>
                  </a:lnTo>
                  <a:lnTo>
                    <a:pt x="343" y="60"/>
                  </a:lnTo>
                  <a:lnTo>
                    <a:pt x="343" y="49"/>
                  </a:lnTo>
                  <a:lnTo>
                    <a:pt x="343" y="40"/>
                  </a:lnTo>
                  <a:lnTo>
                    <a:pt x="356" y="29"/>
                  </a:lnTo>
                  <a:lnTo>
                    <a:pt x="366" y="29"/>
                  </a:lnTo>
                  <a:lnTo>
                    <a:pt x="366" y="20"/>
                  </a:lnTo>
                  <a:lnTo>
                    <a:pt x="379" y="20"/>
                  </a:lnTo>
                  <a:lnTo>
                    <a:pt x="379" y="9"/>
                  </a:lnTo>
                  <a:lnTo>
                    <a:pt x="379" y="0"/>
                  </a:lnTo>
                  <a:lnTo>
                    <a:pt x="389" y="0"/>
                  </a:lnTo>
                  <a:lnTo>
                    <a:pt x="389" y="20"/>
                  </a:lnTo>
                  <a:lnTo>
                    <a:pt x="389" y="89"/>
                  </a:lnTo>
                  <a:lnTo>
                    <a:pt x="389" y="129"/>
                  </a:lnTo>
                  <a:lnTo>
                    <a:pt x="389" y="150"/>
                  </a:lnTo>
                  <a:lnTo>
                    <a:pt x="389" y="210"/>
                  </a:lnTo>
                  <a:lnTo>
                    <a:pt x="389" y="199"/>
                  </a:lnTo>
                  <a:lnTo>
                    <a:pt x="402" y="199"/>
                  </a:lnTo>
                  <a:lnTo>
                    <a:pt x="415" y="199"/>
                  </a:lnTo>
                  <a:lnTo>
                    <a:pt x="415" y="210"/>
                  </a:lnTo>
                  <a:lnTo>
                    <a:pt x="425" y="210"/>
                  </a:lnTo>
                  <a:lnTo>
                    <a:pt x="425" y="220"/>
                  </a:lnTo>
                  <a:lnTo>
                    <a:pt x="425" y="210"/>
                  </a:lnTo>
                  <a:lnTo>
                    <a:pt x="425" y="220"/>
                  </a:lnTo>
                  <a:lnTo>
                    <a:pt x="438" y="220"/>
                  </a:lnTo>
                  <a:lnTo>
                    <a:pt x="448" y="220"/>
                  </a:lnTo>
                  <a:lnTo>
                    <a:pt x="461" y="220"/>
                  </a:lnTo>
                  <a:lnTo>
                    <a:pt x="473" y="220"/>
                  </a:lnTo>
                  <a:lnTo>
                    <a:pt x="484" y="220"/>
                  </a:lnTo>
                  <a:lnTo>
                    <a:pt x="484" y="210"/>
                  </a:lnTo>
                  <a:lnTo>
                    <a:pt x="497" y="210"/>
                  </a:lnTo>
                  <a:lnTo>
                    <a:pt x="509" y="210"/>
                  </a:lnTo>
                  <a:lnTo>
                    <a:pt x="509" y="199"/>
                  </a:lnTo>
                  <a:lnTo>
                    <a:pt x="520" y="199"/>
                  </a:lnTo>
                  <a:lnTo>
                    <a:pt x="532" y="199"/>
                  </a:lnTo>
                  <a:lnTo>
                    <a:pt x="532" y="190"/>
                  </a:lnTo>
                  <a:lnTo>
                    <a:pt x="532" y="199"/>
                  </a:lnTo>
                  <a:lnTo>
                    <a:pt x="543" y="199"/>
                  </a:lnTo>
                  <a:lnTo>
                    <a:pt x="543" y="190"/>
                  </a:lnTo>
                  <a:lnTo>
                    <a:pt x="543" y="199"/>
                  </a:lnTo>
                  <a:lnTo>
                    <a:pt x="556" y="199"/>
                  </a:lnTo>
                  <a:lnTo>
                    <a:pt x="568" y="199"/>
                  </a:lnTo>
                  <a:lnTo>
                    <a:pt x="579" y="199"/>
                  </a:lnTo>
                  <a:lnTo>
                    <a:pt x="579" y="210"/>
                  </a:lnTo>
                  <a:lnTo>
                    <a:pt x="579" y="199"/>
                  </a:lnTo>
                  <a:lnTo>
                    <a:pt x="579" y="210"/>
                  </a:lnTo>
                  <a:lnTo>
                    <a:pt x="579" y="199"/>
                  </a:lnTo>
                  <a:lnTo>
                    <a:pt x="591" y="199"/>
                  </a:lnTo>
                  <a:lnTo>
                    <a:pt x="602" y="199"/>
                  </a:lnTo>
                  <a:lnTo>
                    <a:pt x="615" y="199"/>
                  </a:lnTo>
                  <a:lnTo>
                    <a:pt x="602" y="199"/>
                  </a:lnTo>
                  <a:lnTo>
                    <a:pt x="615" y="199"/>
                  </a:lnTo>
                  <a:lnTo>
                    <a:pt x="627" y="220"/>
                  </a:lnTo>
                  <a:lnTo>
                    <a:pt x="661" y="270"/>
                  </a:lnTo>
                  <a:lnTo>
                    <a:pt x="686" y="299"/>
                  </a:lnTo>
                  <a:lnTo>
                    <a:pt x="709" y="339"/>
                  </a:lnTo>
                  <a:lnTo>
                    <a:pt x="733" y="370"/>
                  </a:lnTo>
                  <a:lnTo>
                    <a:pt x="733" y="380"/>
                  </a:lnTo>
                  <a:lnTo>
                    <a:pt x="745" y="390"/>
                  </a:lnTo>
                  <a:lnTo>
                    <a:pt x="745" y="400"/>
                  </a:lnTo>
                  <a:lnTo>
                    <a:pt x="804" y="490"/>
                  </a:lnTo>
                  <a:lnTo>
                    <a:pt x="804" y="500"/>
                  </a:lnTo>
                  <a:lnTo>
                    <a:pt x="791" y="500"/>
                  </a:lnTo>
                  <a:lnTo>
                    <a:pt x="791" y="490"/>
                  </a:lnTo>
                  <a:lnTo>
                    <a:pt x="791" y="500"/>
                  </a:lnTo>
                  <a:lnTo>
                    <a:pt x="804" y="500"/>
                  </a:lnTo>
                  <a:lnTo>
                    <a:pt x="791" y="500"/>
                  </a:lnTo>
                  <a:lnTo>
                    <a:pt x="791" y="509"/>
                  </a:lnTo>
                  <a:lnTo>
                    <a:pt x="781" y="509"/>
                  </a:lnTo>
                  <a:lnTo>
                    <a:pt x="781" y="520"/>
                  </a:lnTo>
                  <a:lnTo>
                    <a:pt x="791" y="520"/>
                  </a:lnTo>
                  <a:lnTo>
                    <a:pt x="781" y="520"/>
                  </a:lnTo>
                  <a:lnTo>
                    <a:pt x="791" y="520"/>
                  </a:lnTo>
                  <a:lnTo>
                    <a:pt x="791" y="529"/>
                  </a:lnTo>
                  <a:lnTo>
                    <a:pt x="781" y="529"/>
                  </a:lnTo>
                  <a:lnTo>
                    <a:pt x="781" y="540"/>
                  </a:lnTo>
                  <a:lnTo>
                    <a:pt x="781" y="529"/>
                  </a:lnTo>
                  <a:lnTo>
                    <a:pt x="768" y="529"/>
                  </a:lnTo>
                  <a:lnTo>
                    <a:pt x="768" y="540"/>
                  </a:lnTo>
                  <a:lnTo>
                    <a:pt x="768" y="549"/>
                  </a:lnTo>
                  <a:lnTo>
                    <a:pt x="756" y="549"/>
                  </a:lnTo>
                  <a:lnTo>
                    <a:pt x="768" y="549"/>
                  </a:lnTo>
                  <a:lnTo>
                    <a:pt x="756" y="549"/>
                  </a:lnTo>
                  <a:lnTo>
                    <a:pt x="768" y="549"/>
                  </a:lnTo>
                  <a:lnTo>
                    <a:pt x="756" y="549"/>
                  </a:lnTo>
                  <a:lnTo>
                    <a:pt x="756" y="560"/>
                  </a:lnTo>
                  <a:lnTo>
                    <a:pt x="756" y="569"/>
                  </a:lnTo>
                  <a:lnTo>
                    <a:pt x="756" y="580"/>
                  </a:lnTo>
                  <a:lnTo>
                    <a:pt x="733" y="591"/>
                  </a:lnTo>
                  <a:lnTo>
                    <a:pt x="720" y="591"/>
                  </a:lnTo>
                  <a:lnTo>
                    <a:pt x="615" y="640"/>
                  </a:lnTo>
                  <a:lnTo>
                    <a:pt x="591" y="650"/>
                  </a:lnTo>
                  <a:close/>
                </a:path>
              </a:pathLst>
            </a:custGeom>
            <a:solidFill>
              <a:schemeClr val="accent6">
                <a:lumMod val="20000"/>
                <a:lumOff val="80000"/>
              </a:schemeClr>
            </a:solidFill>
            <a:ln w="11176"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0" name="Freeform 26">
              <a:extLst>
                <a:ext uri="{FF2B5EF4-FFF2-40B4-BE49-F238E27FC236}">
                  <a16:creationId xmlns:a16="http://schemas.microsoft.com/office/drawing/2014/main" id="{E2DB6635-7A30-4D49-8307-F0862F60D9C7}"/>
                </a:ext>
              </a:extLst>
            </p:cNvPr>
            <p:cNvSpPr>
              <a:spLocks/>
            </p:cNvSpPr>
            <p:nvPr/>
          </p:nvSpPr>
          <p:spPr bwMode="auto">
            <a:xfrm>
              <a:off x="9500821" y="7782877"/>
              <a:ext cx="769960" cy="887714"/>
            </a:xfrm>
            <a:custGeom>
              <a:avLst/>
              <a:gdLst>
                <a:gd name="T0" fmla="*/ 3149379 w 344"/>
                <a:gd name="T1" fmla="*/ 30267321 h 345"/>
                <a:gd name="T2" fmla="*/ 3149379 w 344"/>
                <a:gd name="T3" fmla="*/ 30267321 h 345"/>
                <a:gd name="T4" fmla="*/ 3149379 w 344"/>
                <a:gd name="T5" fmla="*/ 28487205 h 345"/>
                <a:gd name="T6" fmla="*/ 3149379 w 344"/>
                <a:gd name="T7" fmla="*/ 26707089 h 345"/>
                <a:gd name="T8" fmla="*/ 3149379 w 344"/>
                <a:gd name="T9" fmla="*/ 24926973 h 345"/>
                <a:gd name="T10" fmla="*/ 3149379 w 344"/>
                <a:gd name="T11" fmla="*/ 23145522 h 345"/>
                <a:gd name="T12" fmla="*/ 0 w 344"/>
                <a:gd name="T13" fmla="*/ 21365401 h 345"/>
                <a:gd name="T14" fmla="*/ 3149379 w 344"/>
                <a:gd name="T15" fmla="*/ 19585285 h 345"/>
                <a:gd name="T16" fmla="*/ 3149379 w 344"/>
                <a:gd name="T17" fmla="*/ 17805169 h 345"/>
                <a:gd name="T18" fmla="*/ 3149379 w 344"/>
                <a:gd name="T19" fmla="*/ 17805169 h 345"/>
                <a:gd name="T20" fmla="*/ 3149379 w 344"/>
                <a:gd name="T21" fmla="*/ 16023718 h 345"/>
                <a:gd name="T22" fmla="*/ 3149379 w 344"/>
                <a:gd name="T23" fmla="*/ 14243602 h 345"/>
                <a:gd name="T24" fmla="*/ 3149379 w 344"/>
                <a:gd name="T25" fmla="*/ 14243602 h 345"/>
                <a:gd name="T26" fmla="*/ 3149379 w 344"/>
                <a:gd name="T27" fmla="*/ 12463486 h 345"/>
                <a:gd name="T28" fmla="*/ 3149379 w 344"/>
                <a:gd name="T29" fmla="*/ 10683368 h 345"/>
                <a:gd name="T30" fmla="*/ 3149379 w 344"/>
                <a:gd name="T31" fmla="*/ 7121801 h 345"/>
                <a:gd name="T32" fmla="*/ 3149379 w 344"/>
                <a:gd name="T33" fmla="*/ 8901917 h 345"/>
                <a:gd name="T34" fmla="*/ 3149379 w 344"/>
                <a:gd name="T35" fmla="*/ 7121801 h 345"/>
                <a:gd name="T36" fmla="*/ 3149379 w 344"/>
                <a:gd name="T37" fmla="*/ 5341684 h 345"/>
                <a:gd name="T38" fmla="*/ 3149379 w 344"/>
                <a:gd name="T39" fmla="*/ 5341684 h 345"/>
                <a:gd name="T40" fmla="*/ 3149379 w 344"/>
                <a:gd name="T41" fmla="*/ 5341684 h 345"/>
                <a:gd name="T42" fmla="*/ 3149379 w 344"/>
                <a:gd name="T43" fmla="*/ 5341684 h 345"/>
                <a:gd name="T44" fmla="*/ 3149379 w 344"/>
                <a:gd name="T45" fmla="*/ 5341684 h 345"/>
                <a:gd name="T46" fmla="*/ 3149379 w 344"/>
                <a:gd name="T47" fmla="*/ 5341684 h 345"/>
                <a:gd name="T48" fmla="*/ 3149379 w 344"/>
                <a:gd name="T49" fmla="*/ 5341684 h 345"/>
                <a:gd name="T50" fmla="*/ 3149379 w 344"/>
                <a:gd name="T51" fmla="*/ 5341684 h 345"/>
                <a:gd name="T52" fmla="*/ 3149379 w 344"/>
                <a:gd name="T53" fmla="*/ 0 h 345"/>
                <a:gd name="T54" fmla="*/ 3149379 w 344"/>
                <a:gd name="T55" fmla="*/ 5341684 h 345"/>
                <a:gd name="T56" fmla="*/ 3149379 w 344"/>
                <a:gd name="T57" fmla="*/ 5341684 h 345"/>
                <a:gd name="T58" fmla="*/ 3149379 w 344"/>
                <a:gd name="T59" fmla="*/ 5341684 h 345"/>
                <a:gd name="T60" fmla="*/ 3149379 w 344"/>
                <a:gd name="T61" fmla="*/ 5341684 h 345"/>
                <a:gd name="T62" fmla="*/ 3149379 w 344"/>
                <a:gd name="T63" fmla="*/ 5341684 h 345"/>
                <a:gd name="T64" fmla="*/ 3149379 w 344"/>
                <a:gd name="T65" fmla="*/ 7121801 h 345"/>
                <a:gd name="T66" fmla="*/ 3149379 w 344"/>
                <a:gd name="T67" fmla="*/ 7121801 h 345"/>
                <a:gd name="T68" fmla="*/ 3149379 w 344"/>
                <a:gd name="T69" fmla="*/ 8901917 h 345"/>
                <a:gd name="T70" fmla="*/ 4723440 w 344"/>
                <a:gd name="T71" fmla="*/ 10683368 h 345"/>
                <a:gd name="T72" fmla="*/ 4723440 w 344"/>
                <a:gd name="T73" fmla="*/ 12463486 h 345"/>
                <a:gd name="T74" fmla="*/ 4723440 w 344"/>
                <a:gd name="T75" fmla="*/ 14243602 h 345"/>
                <a:gd name="T76" fmla="*/ 4723440 w 344"/>
                <a:gd name="T77" fmla="*/ 14243602 h 345"/>
                <a:gd name="T78" fmla="*/ 4723440 w 344"/>
                <a:gd name="T79" fmla="*/ 16023718 h 345"/>
                <a:gd name="T80" fmla="*/ 4723440 w 344"/>
                <a:gd name="T81" fmla="*/ 17805169 h 345"/>
                <a:gd name="T82" fmla="*/ 3149379 w 344"/>
                <a:gd name="T83" fmla="*/ 16023718 h 345"/>
                <a:gd name="T84" fmla="*/ 3149379 w 344"/>
                <a:gd name="T85" fmla="*/ 14243602 h 345"/>
                <a:gd name="T86" fmla="*/ 3149379 w 344"/>
                <a:gd name="T87" fmla="*/ 14243602 h 345"/>
                <a:gd name="T88" fmla="*/ 3149379 w 344"/>
                <a:gd name="T89" fmla="*/ 16023718 h 345"/>
                <a:gd name="T90" fmla="*/ 3149379 w 344"/>
                <a:gd name="T91" fmla="*/ 16023718 h 345"/>
                <a:gd name="T92" fmla="*/ 3149379 w 344"/>
                <a:gd name="T93" fmla="*/ 17805169 h 345"/>
                <a:gd name="T94" fmla="*/ 3149379 w 344"/>
                <a:gd name="T95" fmla="*/ 17805169 h 345"/>
                <a:gd name="T96" fmla="*/ 3149379 w 344"/>
                <a:gd name="T97" fmla="*/ 19585285 h 345"/>
                <a:gd name="T98" fmla="*/ 3149379 w 344"/>
                <a:gd name="T99" fmla="*/ 19585285 h 345"/>
                <a:gd name="T100" fmla="*/ 3149379 w 344"/>
                <a:gd name="T101" fmla="*/ 23145522 h 345"/>
                <a:gd name="T102" fmla="*/ 3149379 w 344"/>
                <a:gd name="T103" fmla="*/ 23145522 h 345"/>
                <a:gd name="T104" fmla="*/ 3149379 w 344"/>
                <a:gd name="T105" fmla="*/ 26707089 h 345"/>
                <a:gd name="T106" fmla="*/ 3149379 w 344"/>
                <a:gd name="T107" fmla="*/ 26707089 h 345"/>
                <a:gd name="T108" fmla="*/ 3149379 w 344"/>
                <a:gd name="T109" fmla="*/ 28487205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
                <a:gd name="T166" fmla="*/ 0 h 345"/>
                <a:gd name="T167" fmla="*/ 344 w 344"/>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 h="345">
                  <a:moveTo>
                    <a:pt x="90" y="325"/>
                  </a:moveTo>
                  <a:lnTo>
                    <a:pt x="90" y="336"/>
                  </a:lnTo>
                  <a:lnTo>
                    <a:pt x="77" y="345"/>
                  </a:lnTo>
                  <a:lnTo>
                    <a:pt x="65" y="345"/>
                  </a:lnTo>
                  <a:lnTo>
                    <a:pt x="65" y="336"/>
                  </a:lnTo>
                  <a:lnTo>
                    <a:pt x="52" y="336"/>
                  </a:lnTo>
                  <a:lnTo>
                    <a:pt x="52" y="325"/>
                  </a:lnTo>
                  <a:lnTo>
                    <a:pt x="39" y="325"/>
                  </a:lnTo>
                  <a:lnTo>
                    <a:pt x="27" y="325"/>
                  </a:lnTo>
                  <a:lnTo>
                    <a:pt x="27" y="314"/>
                  </a:lnTo>
                  <a:lnTo>
                    <a:pt x="39" y="314"/>
                  </a:lnTo>
                  <a:lnTo>
                    <a:pt x="39" y="305"/>
                  </a:lnTo>
                  <a:lnTo>
                    <a:pt x="27" y="305"/>
                  </a:lnTo>
                  <a:lnTo>
                    <a:pt x="27" y="294"/>
                  </a:lnTo>
                  <a:lnTo>
                    <a:pt x="27" y="284"/>
                  </a:lnTo>
                  <a:lnTo>
                    <a:pt x="27" y="273"/>
                  </a:lnTo>
                  <a:lnTo>
                    <a:pt x="27" y="264"/>
                  </a:lnTo>
                  <a:lnTo>
                    <a:pt x="14" y="264"/>
                  </a:lnTo>
                  <a:lnTo>
                    <a:pt x="14" y="254"/>
                  </a:lnTo>
                  <a:lnTo>
                    <a:pt x="0" y="254"/>
                  </a:lnTo>
                  <a:lnTo>
                    <a:pt x="0" y="244"/>
                  </a:lnTo>
                  <a:lnTo>
                    <a:pt x="14" y="244"/>
                  </a:lnTo>
                  <a:lnTo>
                    <a:pt x="14" y="233"/>
                  </a:lnTo>
                  <a:lnTo>
                    <a:pt x="27" y="233"/>
                  </a:lnTo>
                  <a:lnTo>
                    <a:pt x="27" y="224"/>
                  </a:lnTo>
                  <a:lnTo>
                    <a:pt x="39" y="224"/>
                  </a:lnTo>
                  <a:lnTo>
                    <a:pt x="39" y="213"/>
                  </a:lnTo>
                  <a:lnTo>
                    <a:pt x="39" y="203"/>
                  </a:lnTo>
                  <a:lnTo>
                    <a:pt x="39" y="193"/>
                  </a:lnTo>
                  <a:lnTo>
                    <a:pt x="39" y="203"/>
                  </a:lnTo>
                  <a:lnTo>
                    <a:pt x="39" y="193"/>
                  </a:lnTo>
                  <a:lnTo>
                    <a:pt x="27" y="193"/>
                  </a:lnTo>
                  <a:lnTo>
                    <a:pt x="27" y="184"/>
                  </a:lnTo>
                  <a:lnTo>
                    <a:pt x="14" y="184"/>
                  </a:lnTo>
                  <a:lnTo>
                    <a:pt x="14" y="172"/>
                  </a:lnTo>
                  <a:lnTo>
                    <a:pt x="14" y="163"/>
                  </a:lnTo>
                  <a:lnTo>
                    <a:pt x="14" y="152"/>
                  </a:lnTo>
                  <a:lnTo>
                    <a:pt x="14" y="142"/>
                  </a:lnTo>
                  <a:lnTo>
                    <a:pt x="27" y="142"/>
                  </a:lnTo>
                  <a:lnTo>
                    <a:pt x="39" y="142"/>
                  </a:lnTo>
                  <a:lnTo>
                    <a:pt x="52" y="142"/>
                  </a:lnTo>
                  <a:lnTo>
                    <a:pt x="52" y="132"/>
                  </a:lnTo>
                  <a:lnTo>
                    <a:pt x="52" y="123"/>
                  </a:lnTo>
                  <a:lnTo>
                    <a:pt x="52" y="112"/>
                  </a:lnTo>
                  <a:lnTo>
                    <a:pt x="65" y="112"/>
                  </a:lnTo>
                  <a:lnTo>
                    <a:pt x="65" y="102"/>
                  </a:lnTo>
                  <a:lnTo>
                    <a:pt x="65" y="91"/>
                  </a:lnTo>
                  <a:lnTo>
                    <a:pt x="77" y="91"/>
                  </a:lnTo>
                  <a:lnTo>
                    <a:pt x="90" y="91"/>
                  </a:lnTo>
                  <a:lnTo>
                    <a:pt x="102" y="91"/>
                  </a:lnTo>
                  <a:lnTo>
                    <a:pt x="102" y="102"/>
                  </a:lnTo>
                  <a:lnTo>
                    <a:pt x="115" y="102"/>
                  </a:lnTo>
                  <a:lnTo>
                    <a:pt x="129" y="102"/>
                  </a:lnTo>
                  <a:lnTo>
                    <a:pt x="129" y="91"/>
                  </a:lnTo>
                  <a:lnTo>
                    <a:pt x="129" y="81"/>
                  </a:lnTo>
                  <a:lnTo>
                    <a:pt x="129" y="72"/>
                  </a:lnTo>
                  <a:lnTo>
                    <a:pt x="115" y="72"/>
                  </a:lnTo>
                  <a:lnTo>
                    <a:pt x="115" y="60"/>
                  </a:lnTo>
                  <a:lnTo>
                    <a:pt x="129" y="60"/>
                  </a:lnTo>
                  <a:lnTo>
                    <a:pt x="129" y="72"/>
                  </a:lnTo>
                  <a:lnTo>
                    <a:pt x="129" y="60"/>
                  </a:lnTo>
                  <a:lnTo>
                    <a:pt x="141" y="60"/>
                  </a:lnTo>
                  <a:lnTo>
                    <a:pt x="154" y="60"/>
                  </a:lnTo>
                  <a:lnTo>
                    <a:pt x="154" y="51"/>
                  </a:lnTo>
                  <a:lnTo>
                    <a:pt x="154" y="40"/>
                  </a:lnTo>
                  <a:lnTo>
                    <a:pt x="141" y="40"/>
                  </a:lnTo>
                  <a:lnTo>
                    <a:pt x="154" y="40"/>
                  </a:lnTo>
                  <a:lnTo>
                    <a:pt x="154" y="31"/>
                  </a:lnTo>
                  <a:lnTo>
                    <a:pt x="141" y="31"/>
                  </a:lnTo>
                  <a:lnTo>
                    <a:pt x="154" y="31"/>
                  </a:lnTo>
                  <a:lnTo>
                    <a:pt x="141" y="31"/>
                  </a:lnTo>
                  <a:lnTo>
                    <a:pt x="141" y="20"/>
                  </a:lnTo>
                  <a:lnTo>
                    <a:pt x="154" y="20"/>
                  </a:lnTo>
                  <a:lnTo>
                    <a:pt x="166" y="20"/>
                  </a:lnTo>
                  <a:lnTo>
                    <a:pt x="166" y="11"/>
                  </a:lnTo>
                  <a:lnTo>
                    <a:pt x="154" y="11"/>
                  </a:lnTo>
                  <a:lnTo>
                    <a:pt x="166" y="11"/>
                  </a:lnTo>
                  <a:lnTo>
                    <a:pt x="154" y="11"/>
                  </a:lnTo>
                  <a:lnTo>
                    <a:pt x="154" y="0"/>
                  </a:lnTo>
                  <a:lnTo>
                    <a:pt x="166" y="11"/>
                  </a:lnTo>
                  <a:lnTo>
                    <a:pt x="166" y="0"/>
                  </a:lnTo>
                  <a:lnTo>
                    <a:pt x="166" y="11"/>
                  </a:lnTo>
                  <a:lnTo>
                    <a:pt x="178" y="11"/>
                  </a:lnTo>
                  <a:lnTo>
                    <a:pt x="192" y="11"/>
                  </a:lnTo>
                  <a:lnTo>
                    <a:pt x="203" y="11"/>
                  </a:lnTo>
                  <a:lnTo>
                    <a:pt x="217" y="11"/>
                  </a:lnTo>
                  <a:lnTo>
                    <a:pt x="229" y="11"/>
                  </a:lnTo>
                  <a:lnTo>
                    <a:pt x="229" y="20"/>
                  </a:lnTo>
                  <a:lnTo>
                    <a:pt x="229" y="11"/>
                  </a:lnTo>
                  <a:lnTo>
                    <a:pt x="229" y="20"/>
                  </a:lnTo>
                  <a:lnTo>
                    <a:pt x="242" y="20"/>
                  </a:lnTo>
                  <a:lnTo>
                    <a:pt x="255" y="20"/>
                  </a:lnTo>
                  <a:lnTo>
                    <a:pt x="255" y="31"/>
                  </a:lnTo>
                  <a:lnTo>
                    <a:pt x="255" y="40"/>
                  </a:lnTo>
                  <a:lnTo>
                    <a:pt x="255" y="51"/>
                  </a:lnTo>
                  <a:lnTo>
                    <a:pt x="267" y="51"/>
                  </a:lnTo>
                  <a:lnTo>
                    <a:pt x="267" y="60"/>
                  </a:lnTo>
                  <a:lnTo>
                    <a:pt x="267" y="72"/>
                  </a:lnTo>
                  <a:lnTo>
                    <a:pt x="267" y="81"/>
                  </a:lnTo>
                  <a:lnTo>
                    <a:pt x="255" y="81"/>
                  </a:lnTo>
                  <a:lnTo>
                    <a:pt x="267" y="81"/>
                  </a:lnTo>
                  <a:lnTo>
                    <a:pt x="255" y="91"/>
                  </a:lnTo>
                  <a:lnTo>
                    <a:pt x="267" y="91"/>
                  </a:lnTo>
                  <a:lnTo>
                    <a:pt x="267" y="102"/>
                  </a:lnTo>
                  <a:lnTo>
                    <a:pt x="280" y="102"/>
                  </a:lnTo>
                  <a:lnTo>
                    <a:pt x="292" y="102"/>
                  </a:lnTo>
                  <a:lnTo>
                    <a:pt x="292" y="112"/>
                  </a:lnTo>
                  <a:lnTo>
                    <a:pt x="305" y="112"/>
                  </a:lnTo>
                  <a:lnTo>
                    <a:pt x="305" y="123"/>
                  </a:lnTo>
                  <a:lnTo>
                    <a:pt x="305" y="132"/>
                  </a:lnTo>
                  <a:lnTo>
                    <a:pt x="319" y="132"/>
                  </a:lnTo>
                  <a:lnTo>
                    <a:pt x="330" y="132"/>
                  </a:lnTo>
                  <a:lnTo>
                    <a:pt x="344" y="132"/>
                  </a:lnTo>
                  <a:lnTo>
                    <a:pt x="344" y="142"/>
                  </a:lnTo>
                  <a:lnTo>
                    <a:pt x="344" y="152"/>
                  </a:lnTo>
                  <a:lnTo>
                    <a:pt x="330" y="152"/>
                  </a:lnTo>
                  <a:lnTo>
                    <a:pt x="330" y="163"/>
                  </a:lnTo>
                  <a:lnTo>
                    <a:pt x="319" y="163"/>
                  </a:lnTo>
                  <a:lnTo>
                    <a:pt x="319" y="172"/>
                  </a:lnTo>
                  <a:lnTo>
                    <a:pt x="319" y="184"/>
                  </a:lnTo>
                  <a:lnTo>
                    <a:pt x="305" y="184"/>
                  </a:lnTo>
                  <a:lnTo>
                    <a:pt x="292" y="184"/>
                  </a:lnTo>
                  <a:lnTo>
                    <a:pt x="292" y="193"/>
                  </a:lnTo>
                  <a:lnTo>
                    <a:pt x="280" y="193"/>
                  </a:lnTo>
                  <a:lnTo>
                    <a:pt x="280" y="184"/>
                  </a:lnTo>
                  <a:lnTo>
                    <a:pt x="280" y="172"/>
                  </a:lnTo>
                  <a:lnTo>
                    <a:pt x="292" y="172"/>
                  </a:lnTo>
                  <a:lnTo>
                    <a:pt x="292" y="163"/>
                  </a:lnTo>
                  <a:lnTo>
                    <a:pt x="280" y="163"/>
                  </a:lnTo>
                  <a:lnTo>
                    <a:pt x="280" y="152"/>
                  </a:lnTo>
                  <a:lnTo>
                    <a:pt x="267" y="152"/>
                  </a:lnTo>
                  <a:lnTo>
                    <a:pt x="267" y="163"/>
                  </a:lnTo>
                  <a:lnTo>
                    <a:pt x="255" y="163"/>
                  </a:lnTo>
                  <a:lnTo>
                    <a:pt x="242" y="163"/>
                  </a:lnTo>
                  <a:lnTo>
                    <a:pt x="242" y="172"/>
                  </a:lnTo>
                  <a:lnTo>
                    <a:pt x="242" y="184"/>
                  </a:lnTo>
                  <a:lnTo>
                    <a:pt x="229" y="184"/>
                  </a:lnTo>
                  <a:lnTo>
                    <a:pt x="242" y="184"/>
                  </a:lnTo>
                  <a:lnTo>
                    <a:pt x="229" y="184"/>
                  </a:lnTo>
                  <a:lnTo>
                    <a:pt x="242" y="193"/>
                  </a:lnTo>
                  <a:lnTo>
                    <a:pt x="229" y="193"/>
                  </a:lnTo>
                  <a:lnTo>
                    <a:pt x="229" y="203"/>
                  </a:lnTo>
                  <a:lnTo>
                    <a:pt x="242" y="203"/>
                  </a:lnTo>
                  <a:lnTo>
                    <a:pt x="242" y="213"/>
                  </a:lnTo>
                  <a:lnTo>
                    <a:pt x="229" y="213"/>
                  </a:lnTo>
                  <a:lnTo>
                    <a:pt x="229" y="224"/>
                  </a:lnTo>
                  <a:lnTo>
                    <a:pt x="217" y="224"/>
                  </a:lnTo>
                  <a:lnTo>
                    <a:pt x="217" y="233"/>
                  </a:lnTo>
                  <a:lnTo>
                    <a:pt x="203" y="233"/>
                  </a:lnTo>
                  <a:lnTo>
                    <a:pt x="192" y="233"/>
                  </a:lnTo>
                  <a:lnTo>
                    <a:pt x="178" y="233"/>
                  </a:lnTo>
                  <a:lnTo>
                    <a:pt x="178" y="244"/>
                  </a:lnTo>
                  <a:lnTo>
                    <a:pt x="178" y="254"/>
                  </a:lnTo>
                  <a:lnTo>
                    <a:pt x="166" y="254"/>
                  </a:lnTo>
                  <a:lnTo>
                    <a:pt x="166" y="264"/>
                  </a:lnTo>
                  <a:lnTo>
                    <a:pt x="166" y="273"/>
                  </a:lnTo>
                  <a:lnTo>
                    <a:pt x="166" y="284"/>
                  </a:lnTo>
                  <a:lnTo>
                    <a:pt x="154" y="284"/>
                  </a:lnTo>
                  <a:lnTo>
                    <a:pt x="154" y="294"/>
                  </a:lnTo>
                  <a:lnTo>
                    <a:pt x="141" y="294"/>
                  </a:lnTo>
                  <a:lnTo>
                    <a:pt x="141" y="305"/>
                  </a:lnTo>
                  <a:lnTo>
                    <a:pt x="129" y="305"/>
                  </a:lnTo>
                  <a:lnTo>
                    <a:pt x="129" y="314"/>
                  </a:lnTo>
                  <a:lnTo>
                    <a:pt x="129" y="325"/>
                  </a:lnTo>
                  <a:lnTo>
                    <a:pt x="115" y="325"/>
                  </a:lnTo>
                  <a:lnTo>
                    <a:pt x="102" y="325"/>
                  </a:lnTo>
                  <a:lnTo>
                    <a:pt x="90" y="325"/>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1" name="Freeform 27">
              <a:extLst>
                <a:ext uri="{FF2B5EF4-FFF2-40B4-BE49-F238E27FC236}">
                  <a16:creationId xmlns:a16="http://schemas.microsoft.com/office/drawing/2014/main" id="{3A33EA3C-1B7E-44F4-9015-2191750696AE}"/>
                </a:ext>
              </a:extLst>
            </p:cNvPr>
            <p:cNvSpPr>
              <a:spLocks/>
            </p:cNvSpPr>
            <p:nvPr/>
          </p:nvSpPr>
          <p:spPr bwMode="auto">
            <a:xfrm>
              <a:off x="6858906" y="4638105"/>
              <a:ext cx="1330976" cy="837347"/>
            </a:xfrm>
            <a:custGeom>
              <a:avLst/>
              <a:gdLst>
                <a:gd name="T0" fmla="*/ 3174680 w 591"/>
                <a:gd name="T1" fmla="*/ 17878140 h 325"/>
                <a:gd name="T2" fmla="*/ 3174680 w 591"/>
                <a:gd name="T3" fmla="*/ 17878140 h 325"/>
                <a:gd name="T4" fmla="*/ 3174680 w 591"/>
                <a:gd name="T5" fmla="*/ 16091397 h 325"/>
                <a:gd name="T6" fmla="*/ 3174680 w 591"/>
                <a:gd name="T7" fmla="*/ 16091397 h 325"/>
                <a:gd name="T8" fmla="*/ 3174680 w 591"/>
                <a:gd name="T9" fmla="*/ 14303316 h 325"/>
                <a:gd name="T10" fmla="*/ 3174680 w 591"/>
                <a:gd name="T11" fmla="*/ 12515235 h 325"/>
                <a:gd name="T12" fmla="*/ 3174680 w 591"/>
                <a:gd name="T13" fmla="*/ 8939070 h 325"/>
                <a:gd name="T14" fmla="*/ 4762019 w 591"/>
                <a:gd name="T15" fmla="*/ 10727151 h 325"/>
                <a:gd name="T16" fmla="*/ 4762019 w 591"/>
                <a:gd name="T17" fmla="*/ 8939070 h 325"/>
                <a:gd name="T18" fmla="*/ 6349359 w 591"/>
                <a:gd name="T19" fmla="*/ 7150989 h 325"/>
                <a:gd name="T20" fmla="*/ 6349359 w 591"/>
                <a:gd name="T21" fmla="*/ 7150989 h 325"/>
                <a:gd name="T22" fmla="*/ 6349359 w 591"/>
                <a:gd name="T23" fmla="*/ 7150989 h 325"/>
                <a:gd name="T24" fmla="*/ 7936699 w 591"/>
                <a:gd name="T25" fmla="*/ 5364245 h 325"/>
                <a:gd name="T26" fmla="*/ 7936699 w 591"/>
                <a:gd name="T27" fmla="*/ 5364245 h 325"/>
                <a:gd name="T28" fmla="*/ 7936699 w 591"/>
                <a:gd name="T29" fmla="*/ 5364245 h 325"/>
                <a:gd name="T30" fmla="*/ 9524038 w 591"/>
                <a:gd name="T31" fmla="*/ 5364245 h 325"/>
                <a:gd name="T32" fmla="*/ 9524038 w 591"/>
                <a:gd name="T33" fmla="*/ 5364245 h 325"/>
                <a:gd name="T34" fmla="*/ 9524038 w 591"/>
                <a:gd name="T35" fmla="*/ 5364245 h 325"/>
                <a:gd name="T36" fmla="*/ 9524038 w 591"/>
                <a:gd name="T37" fmla="*/ 8939070 h 325"/>
                <a:gd name="T38" fmla="*/ 9524038 w 591"/>
                <a:gd name="T39" fmla="*/ 12515235 h 325"/>
                <a:gd name="T40" fmla="*/ 9524038 w 591"/>
                <a:gd name="T41" fmla="*/ 14303316 h 325"/>
                <a:gd name="T42" fmla="*/ 9524038 w 591"/>
                <a:gd name="T43" fmla="*/ 16091397 h 325"/>
                <a:gd name="T44" fmla="*/ 9524038 w 591"/>
                <a:gd name="T45" fmla="*/ 16091397 h 325"/>
                <a:gd name="T46" fmla="*/ 9524038 w 591"/>
                <a:gd name="T47" fmla="*/ 17878140 h 325"/>
                <a:gd name="T48" fmla="*/ 9524038 w 591"/>
                <a:gd name="T49" fmla="*/ 19666221 h 325"/>
                <a:gd name="T50" fmla="*/ 9524038 w 591"/>
                <a:gd name="T51" fmla="*/ 21454303 h 325"/>
                <a:gd name="T52" fmla="*/ 9524038 w 591"/>
                <a:gd name="T53" fmla="*/ 19666221 h 325"/>
                <a:gd name="T54" fmla="*/ 9524038 w 591"/>
                <a:gd name="T55" fmla="*/ 21454303 h 325"/>
                <a:gd name="T56" fmla="*/ 9524038 w 591"/>
                <a:gd name="T57" fmla="*/ 23242389 h 325"/>
                <a:gd name="T58" fmla="*/ 9524038 w 591"/>
                <a:gd name="T59" fmla="*/ 25030470 h 325"/>
                <a:gd name="T60" fmla="*/ 9524038 w 591"/>
                <a:gd name="T61" fmla="*/ 26818551 h 325"/>
                <a:gd name="T62" fmla="*/ 7936699 w 591"/>
                <a:gd name="T63" fmla="*/ 25030470 h 325"/>
                <a:gd name="T64" fmla="*/ 7936699 w 591"/>
                <a:gd name="T65" fmla="*/ 25030470 h 325"/>
                <a:gd name="T66" fmla="*/ 7936699 w 591"/>
                <a:gd name="T67" fmla="*/ 23242389 h 325"/>
                <a:gd name="T68" fmla="*/ 6349359 w 591"/>
                <a:gd name="T69" fmla="*/ 23242389 h 325"/>
                <a:gd name="T70" fmla="*/ 6349359 w 591"/>
                <a:gd name="T71" fmla="*/ 21454303 h 325"/>
                <a:gd name="T72" fmla="*/ 6349359 w 591"/>
                <a:gd name="T73" fmla="*/ 23242389 h 325"/>
                <a:gd name="T74" fmla="*/ 6349359 w 591"/>
                <a:gd name="T75" fmla="*/ 25030470 h 325"/>
                <a:gd name="T76" fmla="*/ 4762019 w 591"/>
                <a:gd name="T77" fmla="*/ 25030470 h 325"/>
                <a:gd name="T78" fmla="*/ 4762019 w 591"/>
                <a:gd name="T79" fmla="*/ 25030470 h 325"/>
                <a:gd name="T80" fmla="*/ 4762019 w 591"/>
                <a:gd name="T81" fmla="*/ 23242389 h 325"/>
                <a:gd name="T82" fmla="*/ 3174680 w 591"/>
                <a:gd name="T83" fmla="*/ 25030470 h 325"/>
                <a:gd name="T84" fmla="*/ 3174680 w 591"/>
                <a:gd name="T85" fmla="*/ 25030470 h 325"/>
                <a:gd name="T86" fmla="*/ 3174680 w 591"/>
                <a:gd name="T87" fmla="*/ 25030470 h 325"/>
                <a:gd name="T88" fmla="*/ 3174680 w 591"/>
                <a:gd name="T89" fmla="*/ 25030470 h 325"/>
                <a:gd name="T90" fmla="*/ 3174680 w 591"/>
                <a:gd name="T91" fmla="*/ 26818551 h 325"/>
                <a:gd name="T92" fmla="*/ 3174680 w 591"/>
                <a:gd name="T93" fmla="*/ 28605294 h 325"/>
                <a:gd name="T94" fmla="*/ 3174680 w 591"/>
                <a:gd name="T95" fmla="*/ 28605294 h 325"/>
                <a:gd name="T96" fmla="*/ 3174680 w 591"/>
                <a:gd name="T97" fmla="*/ 30393375 h 325"/>
                <a:gd name="T98" fmla="*/ 3174680 w 591"/>
                <a:gd name="T99" fmla="*/ 28605294 h 325"/>
                <a:gd name="T100" fmla="*/ 3174680 w 591"/>
                <a:gd name="T101" fmla="*/ 28605294 h 325"/>
                <a:gd name="T102" fmla="*/ 3174680 w 591"/>
                <a:gd name="T103" fmla="*/ 28605294 h 325"/>
                <a:gd name="T104" fmla="*/ 3174680 w 591"/>
                <a:gd name="T105" fmla="*/ 26818551 h 325"/>
                <a:gd name="T106" fmla="*/ 3174680 w 591"/>
                <a:gd name="T107" fmla="*/ 25030470 h 325"/>
                <a:gd name="T108" fmla="*/ 3174680 w 591"/>
                <a:gd name="T109" fmla="*/ 23242389 h 325"/>
                <a:gd name="T110" fmla="*/ 0 w 591"/>
                <a:gd name="T111" fmla="*/ 19666221 h 325"/>
                <a:gd name="T112" fmla="*/ 3174680 w 591"/>
                <a:gd name="T113" fmla="*/ 17878140 h 325"/>
                <a:gd name="T114" fmla="*/ 3174680 w 591"/>
                <a:gd name="T115" fmla="*/ 16091397 h 325"/>
                <a:gd name="T116" fmla="*/ 3174680 w 591"/>
                <a:gd name="T117" fmla="*/ 16091397 h 325"/>
                <a:gd name="T118" fmla="*/ 3174680 w 591"/>
                <a:gd name="T119" fmla="*/ 16091397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1"/>
                <a:gd name="T181" fmla="*/ 0 h 325"/>
                <a:gd name="T182" fmla="*/ 591 w 591"/>
                <a:gd name="T183" fmla="*/ 325 h 3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1" h="325">
                  <a:moveTo>
                    <a:pt x="113" y="182"/>
                  </a:moveTo>
                  <a:lnTo>
                    <a:pt x="126" y="182"/>
                  </a:lnTo>
                  <a:lnTo>
                    <a:pt x="126" y="192"/>
                  </a:lnTo>
                  <a:lnTo>
                    <a:pt x="137" y="192"/>
                  </a:lnTo>
                  <a:lnTo>
                    <a:pt x="151" y="192"/>
                  </a:lnTo>
                  <a:lnTo>
                    <a:pt x="137" y="192"/>
                  </a:lnTo>
                  <a:lnTo>
                    <a:pt x="151" y="192"/>
                  </a:lnTo>
                  <a:lnTo>
                    <a:pt x="164" y="192"/>
                  </a:lnTo>
                  <a:lnTo>
                    <a:pt x="164" y="203"/>
                  </a:lnTo>
                  <a:lnTo>
                    <a:pt x="164" y="192"/>
                  </a:lnTo>
                  <a:lnTo>
                    <a:pt x="176" y="192"/>
                  </a:lnTo>
                  <a:lnTo>
                    <a:pt x="176" y="182"/>
                  </a:lnTo>
                  <a:lnTo>
                    <a:pt x="176" y="173"/>
                  </a:lnTo>
                  <a:lnTo>
                    <a:pt x="189" y="173"/>
                  </a:lnTo>
                  <a:lnTo>
                    <a:pt x="189" y="162"/>
                  </a:lnTo>
                  <a:lnTo>
                    <a:pt x="189" y="173"/>
                  </a:lnTo>
                  <a:lnTo>
                    <a:pt x="189" y="162"/>
                  </a:lnTo>
                  <a:lnTo>
                    <a:pt x="202" y="162"/>
                  </a:lnTo>
                  <a:lnTo>
                    <a:pt x="202" y="152"/>
                  </a:lnTo>
                  <a:lnTo>
                    <a:pt x="214" y="152"/>
                  </a:lnTo>
                  <a:lnTo>
                    <a:pt x="227" y="152"/>
                  </a:lnTo>
                  <a:lnTo>
                    <a:pt x="227" y="142"/>
                  </a:lnTo>
                  <a:lnTo>
                    <a:pt x="227" y="132"/>
                  </a:lnTo>
                  <a:lnTo>
                    <a:pt x="227" y="121"/>
                  </a:lnTo>
                  <a:lnTo>
                    <a:pt x="238" y="121"/>
                  </a:lnTo>
                  <a:lnTo>
                    <a:pt x="238" y="112"/>
                  </a:lnTo>
                  <a:lnTo>
                    <a:pt x="252" y="112"/>
                  </a:lnTo>
                  <a:lnTo>
                    <a:pt x="252" y="101"/>
                  </a:lnTo>
                  <a:lnTo>
                    <a:pt x="265" y="101"/>
                  </a:lnTo>
                  <a:lnTo>
                    <a:pt x="277" y="101"/>
                  </a:lnTo>
                  <a:lnTo>
                    <a:pt x="277" y="112"/>
                  </a:lnTo>
                  <a:lnTo>
                    <a:pt x="290" y="112"/>
                  </a:lnTo>
                  <a:lnTo>
                    <a:pt x="277" y="112"/>
                  </a:lnTo>
                  <a:lnTo>
                    <a:pt x="277" y="101"/>
                  </a:lnTo>
                  <a:lnTo>
                    <a:pt x="290" y="101"/>
                  </a:lnTo>
                  <a:lnTo>
                    <a:pt x="302" y="91"/>
                  </a:lnTo>
                  <a:lnTo>
                    <a:pt x="302" y="81"/>
                  </a:lnTo>
                  <a:lnTo>
                    <a:pt x="315" y="81"/>
                  </a:lnTo>
                  <a:lnTo>
                    <a:pt x="328" y="91"/>
                  </a:lnTo>
                  <a:lnTo>
                    <a:pt x="328" y="81"/>
                  </a:lnTo>
                  <a:lnTo>
                    <a:pt x="328" y="72"/>
                  </a:lnTo>
                  <a:lnTo>
                    <a:pt x="339" y="72"/>
                  </a:lnTo>
                  <a:lnTo>
                    <a:pt x="353" y="81"/>
                  </a:lnTo>
                  <a:lnTo>
                    <a:pt x="364" y="81"/>
                  </a:lnTo>
                  <a:lnTo>
                    <a:pt x="378" y="81"/>
                  </a:lnTo>
                  <a:lnTo>
                    <a:pt x="378" y="72"/>
                  </a:lnTo>
                  <a:lnTo>
                    <a:pt x="378" y="81"/>
                  </a:lnTo>
                  <a:lnTo>
                    <a:pt x="391" y="81"/>
                  </a:lnTo>
                  <a:lnTo>
                    <a:pt x="391" y="72"/>
                  </a:lnTo>
                  <a:lnTo>
                    <a:pt x="403" y="72"/>
                  </a:lnTo>
                  <a:lnTo>
                    <a:pt x="403" y="61"/>
                  </a:lnTo>
                  <a:lnTo>
                    <a:pt x="416" y="61"/>
                  </a:lnTo>
                  <a:lnTo>
                    <a:pt x="428" y="61"/>
                  </a:lnTo>
                  <a:lnTo>
                    <a:pt x="428" y="51"/>
                  </a:lnTo>
                  <a:lnTo>
                    <a:pt x="440" y="51"/>
                  </a:lnTo>
                  <a:lnTo>
                    <a:pt x="440" y="40"/>
                  </a:lnTo>
                  <a:lnTo>
                    <a:pt x="440" y="31"/>
                  </a:lnTo>
                  <a:lnTo>
                    <a:pt x="454" y="31"/>
                  </a:lnTo>
                  <a:lnTo>
                    <a:pt x="454" y="21"/>
                  </a:lnTo>
                  <a:lnTo>
                    <a:pt x="454" y="9"/>
                  </a:lnTo>
                  <a:lnTo>
                    <a:pt x="465" y="0"/>
                  </a:lnTo>
                  <a:lnTo>
                    <a:pt x="465" y="9"/>
                  </a:lnTo>
                  <a:lnTo>
                    <a:pt x="479" y="9"/>
                  </a:lnTo>
                  <a:lnTo>
                    <a:pt x="492" y="9"/>
                  </a:lnTo>
                  <a:lnTo>
                    <a:pt x="492" y="21"/>
                  </a:lnTo>
                  <a:lnTo>
                    <a:pt x="492" y="31"/>
                  </a:lnTo>
                  <a:lnTo>
                    <a:pt x="504" y="31"/>
                  </a:lnTo>
                  <a:lnTo>
                    <a:pt x="504" y="40"/>
                  </a:lnTo>
                  <a:lnTo>
                    <a:pt x="517" y="40"/>
                  </a:lnTo>
                  <a:lnTo>
                    <a:pt x="504" y="40"/>
                  </a:lnTo>
                  <a:lnTo>
                    <a:pt x="517" y="40"/>
                  </a:lnTo>
                  <a:lnTo>
                    <a:pt x="517" y="51"/>
                  </a:lnTo>
                  <a:lnTo>
                    <a:pt x="517" y="61"/>
                  </a:lnTo>
                  <a:lnTo>
                    <a:pt x="517" y="72"/>
                  </a:lnTo>
                  <a:lnTo>
                    <a:pt x="517" y="81"/>
                  </a:lnTo>
                  <a:lnTo>
                    <a:pt x="517" y="91"/>
                  </a:lnTo>
                  <a:lnTo>
                    <a:pt x="529" y="91"/>
                  </a:lnTo>
                  <a:lnTo>
                    <a:pt x="529" y="101"/>
                  </a:lnTo>
                  <a:lnTo>
                    <a:pt x="529" y="112"/>
                  </a:lnTo>
                  <a:lnTo>
                    <a:pt x="529" y="121"/>
                  </a:lnTo>
                  <a:lnTo>
                    <a:pt x="541" y="121"/>
                  </a:lnTo>
                  <a:lnTo>
                    <a:pt x="541" y="132"/>
                  </a:lnTo>
                  <a:lnTo>
                    <a:pt x="554" y="132"/>
                  </a:lnTo>
                  <a:lnTo>
                    <a:pt x="554" y="142"/>
                  </a:lnTo>
                  <a:lnTo>
                    <a:pt x="566" y="152"/>
                  </a:lnTo>
                  <a:lnTo>
                    <a:pt x="554" y="152"/>
                  </a:lnTo>
                  <a:lnTo>
                    <a:pt x="541" y="152"/>
                  </a:lnTo>
                  <a:lnTo>
                    <a:pt x="541" y="162"/>
                  </a:lnTo>
                  <a:lnTo>
                    <a:pt x="529" y="162"/>
                  </a:lnTo>
                  <a:lnTo>
                    <a:pt x="529" y="152"/>
                  </a:lnTo>
                  <a:lnTo>
                    <a:pt x="529" y="162"/>
                  </a:lnTo>
                  <a:lnTo>
                    <a:pt x="529" y="173"/>
                  </a:lnTo>
                  <a:lnTo>
                    <a:pt x="541" y="173"/>
                  </a:lnTo>
                  <a:lnTo>
                    <a:pt x="541" y="182"/>
                  </a:lnTo>
                  <a:lnTo>
                    <a:pt x="554" y="182"/>
                  </a:lnTo>
                  <a:lnTo>
                    <a:pt x="554" y="192"/>
                  </a:lnTo>
                  <a:lnTo>
                    <a:pt x="566" y="192"/>
                  </a:lnTo>
                  <a:lnTo>
                    <a:pt x="579" y="192"/>
                  </a:lnTo>
                  <a:lnTo>
                    <a:pt x="579" y="203"/>
                  </a:lnTo>
                  <a:lnTo>
                    <a:pt x="579" y="213"/>
                  </a:lnTo>
                  <a:lnTo>
                    <a:pt x="591" y="213"/>
                  </a:lnTo>
                  <a:lnTo>
                    <a:pt x="591" y="222"/>
                  </a:lnTo>
                  <a:lnTo>
                    <a:pt x="591" y="233"/>
                  </a:lnTo>
                  <a:lnTo>
                    <a:pt x="579" y="233"/>
                  </a:lnTo>
                  <a:lnTo>
                    <a:pt x="579" y="222"/>
                  </a:lnTo>
                  <a:lnTo>
                    <a:pt x="579" y="233"/>
                  </a:lnTo>
                  <a:lnTo>
                    <a:pt x="579" y="222"/>
                  </a:lnTo>
                  <a:lnTo>
                    <a:pt x="566" y="222"/>
                  </a:lnTo>
                  <a:lnTo>
                    <a:pt x="566" y="233"/>
                  </a:lnTo>
                  <a:lnTo>
                    <a:pt x="566" y="222"/>
                  </a:lnTo>
                  <a:lnTo>
                    <a:pt x="566" y="233"/>
                  </a:lnTo>
                  <a:lnTo>
                    <a:pt x="554" y="233"/>
                  </a:lnTo>
                  <a:lnTo>
                    <a:pt x="554" y="244"/>
                  </a:lnTo>
                  <a:lnTo>
                    <a:pt x="541" y="244"/>
                  </a:lnTo>
                  <a:lnTo>
                    <a:pt x="541" y="253"/>
                  </a:lnTo>
                  <a:lnTo>
                    <a:pt x="529" y="253"/>
                  </a:lnTo>
                  <a:lnTo>
                    <a:pt x="529" y="264"/>
                  </a:lnTo>
                  <a:lnTo>
                    <a:pt x="517" y="264"/>
                  </a:lnTo>
                  <a:lnTo>
                    <a:pt x="504" y="264"/>
                  </a:lnTo>
                  <a:lnTo>
                    <a:pt x="504" y="274"/>
                  </a:lnTo>
                  <a:lnTo>
                    <a:pt x="492" y="274"/>
                  </a:lnTo>
                  <a:lnTo>
                    <a:pt x="492" y="285"/>
                  </a:lnTo>
                  <a:lnTo>
                    <a:pt x="492" y="274"/>
                  </a:lnTo>
                  <a:lnTo>
                    <a:pt x="492" y="285"/>
                  </a:lnTo>
                  <a:lnTo>
                    <a:pt x="479" y="274"/>
                  </a:lnTo>
                  <a:lnTo>
                    <a:pt x="479" y="285"/>
                  </a:lnTo>
                  <a:lnTo>
                    <a:pt x="479" y="274"/>
                  </a:lnTo>
                  <a:lnTo>
                    <a:pt x="465" y="274"/>
                  </a:lnTo>
                  <a:lnTo>
                    <a:pt x="454" y="274"/>
                  </a:lnTo>
                  <a:lnTo>
                    <a:pt x="454" y="264"/>
                  </a:lnTo>
                  <a:lnTo>
                    <a:pt x="440" y="264"/>
                  </a:lnTo>
                  <a:lnTo>
                    <a:pt x="428" y="264"/>
                  </a:lnTo>
                  <a:lnTo>
                    <a:pt x="428" y="253"/>
                  </a:lnTo>
                  <a:lnTo>
                    <a:pt x="428" y="244"/>
                  </a:lnTo>
                  <a:lnTo>
                    <a:pt x="416" y="244"/>
                  </a:lnTo>
                  <a:lnTo>
                    <a:pt x="416" y="253"/>
                  </a:lnTo>
                  <a:lnTo>
                    <a:pt x="403" y="253"/>
                  </a:lnTo>
                  <a:lnTo>
                    <a:pt x="403" y="244"/>
                  </a:lnTo>
                  <a:lnTo>
                    <a:pt x="391" y="244"/>
                  </a:lnTo>
                  <a:lnTo>
                    <a:pt x="391" y="253"/>
                  </a:lnTo>
                  <a:lnTo>
                    <a:pt x="391" y="244"/>
                  </a:lnTo>
                  <a:lnTo>
                    <a:pt x="391" y="233"/>
                  </a:lnTo>
                  <a:lnTo>
                    <a:pt x="378" y="233"/>
                  </a:lnTo>
                  <a:lnTo>
                    <a:pt x="364" y="233"/>
                  </a:lnTo>
                  <a:lnTo>
                    <a:pt x="364" y="244"/>
                  </a:lnTo>
                  <a:lnTo>
                    <a:pt x="353" y="244"/>
                  </a:lnTo>
                  <a:lnTo>
                    <a:pt x="339" y="244"/>
                  </a:lnTo>
                  <a:lnTo>
                    <a:pt x="339" y="253"/>
                  </a:lnTo>
                  <a:lnTo>
                    <a:pt x="339" y="244"/>
                  </a:lnTo>
                  <a:lnTo>
                    <a:pt x="339" y="253"/>
                  </a:lnTo>
                  <a:lnTo>
                    <a:pt x="339" y="264"/>
                  </a:lnTo>
                  <a:lnTo>
                    <a:pt x="328" y="264"/>
                  </a:lnTo>
                  <a:lnTo>
                    <a:pt x="315" y="264"/>
                  </a:lnTo>
                  <a:lnTo>
                    <a:pt x="315" y="274"/>
                  </a:lnTo>
                  <a:lnTo>
                    <a:pt x="315" y="264"/>
                  </a:lnTo>
                  <a:lnTo>
                    <a:pt x="302" y="264"/>
                  </a:lnTo>
                  <a:lnTo>
                    <a:pt x="302" y="274"/>
                  </a:lnTo>
                  <a:lnTo>
                    <a:pt x="290" y="274"/>
                  </a:lnTo>
                  <a:lnTo>
                    <a:pt x="277" y="274"/>
                  </a:lnTo>
                  <a:lnTo>
                    <a:pt x="277" y="264"/>
                  </a:lnTo>
                  <a:lnTo>
                    <a:pt x="277" y="253"/>
                  </a:lnTo>
                  <a:lnTo>
                    <a:pt x="290" y="253"/>
                  </a:lnTo>
                  <a:lnTo>
                    <a:pt x="277" y="253"/>
                  </a:lnTo>
                  <a:lnTo>
                    <a:pt x="265" y="253"/>
                  </a:lnTo>
                  <a:lnTo>
                    <a:pt x="265" y="244"/>
                  </a:lnTo>
                  <a:lnTo>
                    <a:pt x="265" y="253"/>
                  </a:lnTo>
                  <a:lnTo>
                    <a:pt x="252" y="253"/>
                  </a:lnTo>
                  <a:lnTo>
                    <a:pt x="252" y="264"/>
                  </a:lnTo>
                  <a:lnTo>
                    <a:pt x="238" y="264"/>
                  </a:lnTo>
                  <a:lnTo>
                    <a:pt x="227" y="264"/>
                  </a:lnTo>
                  <a:lnTo>
                    <a:pt x="238" y="264"/>
                  </a:lnTo>
                  <a:lnTo>
                    <a:pt x="227" y="264"/>
                  </a:lnTo>
                  <a:lnTo>
                    <a:pt x="214" y="264"/>
                  </a:lnTo>
                  <a:lnTo>
                    <a:pt x="202" y="264"/>
                  </a:lnTo>
                  <a:lnTo>
                    <a:pt x="202" y="274"/>
                  </a:lnTo>
                  <a:lnTo>
                    <a:pt x="189" y="274"/>
                  </a:lnTo>
                  <a:lnTo>
                    <a:pt x="176" y="274"/>
                  </a:lnTo>
                  <a:lnTo>
                    <a:pt x="176" y="264"/>
                  </a:lnTo>
                  <a:lnTo>
                    <a:pt x="164" y="264"/>
                  </a:lnTo>
                  <a:lnTo>
                    <a:pt x="151" y="264"/>
                  </a:lnTo>
                  <a:lnTo>
                    <a:pt x="151" y="274"/>
                  </a:lnTo>
                  <a:lnTo>
                    <a:pt x="137" y="274"/>
                  </a:lnTo>
                  <a:lnTo>
                    <a:pt x="137" y="285"/>
                  </a:lnTo>
                  <a:lnTo>
                    <a:pt x="126" y="285"/>
                  </a:lnTo>
                  <a:lnTo>
                    <a:pt x="113" y="285"/>
                  </a:lnTo>
                  <a:lnTo>
                    <a:pt x="101" y="285"/>
                  </a:lnTo>
                  <a:lnTo>
                    <a:pt x="101" y="294"/>
                  </a:lnTo>
                  <a:lnTo>
                    <a:pt x="101" y="304"/>
                  </a:lnTo>
                  <a:lnTo>
                    <a:pt x="113" y="304"/>
                  </a:lnTo>
                  <a:lnTo>
                    <a:pt x="101" y="304"/>
                  </a:lnTo>
                  <a:lnTo>
                    <a:pt x="113" y="304"/>
                  </a:lnTo>
                  <a:lnTo>
                    <a:pt x="101" y="304"/>
                  </a:lnTo>
                  <a:lnTo>
                    <a:pt x="101" y="314"/>
                  </a:lnTo>
                  <a:lnTo>
                    <a:pt x="113" y="314"/>
                  </a:lnTo>
                  <a:lnTo>
                    <a:pt x="113" y="325"/>
                  </a:lnTo>
                  <a:lnTo>
                    <a:pt x="101" y="325"/>
                  </a:lnTo>
                  <a:lnTo>
                    <a:pt x="88" y="325"/>
                  </a:lnTo>
                  <a:lnTo>
                    <a:pt x="88" y="314"/>
                  </a:lnTo>
                  <a:lnTo>
                    <a:pt x="75" y="314"/>
                  </a:lnTo>
                  <a:lnTo>
                    <a:pt x="75" y="304"/>
                  </a:lnTo>
                  <a:lnTo>
                    <a:pt x="75" y="314"/>
                  </a:lnTo>
                  <a:lnTo>
                    <a:pt x="63" y="314"/>
                  </a:lnTo>
                  <a:lnTo>
                    <a:pt x="50" y="314"/>
                  </a:lnTo>
                  <a:lnTo>
                    <a:pt x="50" y="304"/>
                  </a:lnTo>
                  <a:lnTo>
                    <a:pt x="38" y="304"/>
                  </a:lnTo>
                  <a:lnTo>
                    <a:pt x="38" y="294"/>
                  </a:lnTo>
                  <a:lnTo>
                    <a:pt x="25" y="294"/>
                  </a:lnTo>
                  <a:lnTo>
                    <a:pt x="25" y="304"/>
                  </a:lnTo>
                  <a:lnTo>
                    <a:pt x="25" y="294"/>
                  </a:lnTo>
                  <a:lnTo>
                    <a:pt x="38" y="294"/>
                  </a:lnTo>
                  <a:lnTo>
                    <a:pt x="38" y="285"/>
                  </a:lnTo>
                  <a:lnTo>
                    <a:pt x="25" y="285"/>
                  </a:lnTo>
                  <a:lnTo>
                    <a:pt x="38" y="285"/>
                  </a:lnTo>
                  <a:lnTo>
                    <a:pt x="25" y="285"/>
                  </a:lnTo>
                  <a:lnTo>
                    <a:pt x="25" y="274"/>
                  </a:lnTo>
                  <a:lnTo>
                    <a:pt x="25" y="264"/>
                  </a:lnTo>
                  <a:lnTo>
                    <a:pt x="12" y="264"/>
                  </a:lnTo>
                  <a:lnTo>
                    <a:pt x="12" y="253"/>
                  </a:lnTo>
                  <a:lnTo>
                    <a:pt x="25" y="253"/>
                  </a:lnTo>
                  <a:lnTo>
                    <a:pt x="12" y="253"/>
                  </a:lnTo>
                  <a:lnTo>
                    <a:pt x="12" y="244"/>
                  </a:lnTo>
                  <a:lnTo>
                    <a:pt x="12" y="233"/>
                  </a:lnTo>
                  <a:lnTo>
                    <a:pt x="12" y="222"/>
                  </a:lnTo>
                  <a:lnTo>
                    <a:pt x="0" y="222"/>
                  </a:lnTo>
                  <a:lnTo>
                    <a:pt x="0" y="213"/>
                  </a:lnTo>
                  <a:lnTo>
                    <a:pt x="0" y="203"/>
                  </a:lnTo>
                  <a:lnTo>
                    <a:pt x="0" y="192"/>
                  </a:lnTo>
                  <a:lnTo>
                    <a:pt x="12" y="192"/>
                  </a:lnTo>
                  <a:lnTo>
                    <a:pt x="12" y="182"/>
                  </a:lnTo>
                  <a:lnTo>
                    <a:pt x="25" y="182"/>
                  </a:lnTo>
                  <a:lnTo>
                    <a:pt x="38" y="182"/>
                  </a:lnTo>
                  <a:lnTo>
                    <a:pt x="50" y="182"/>
                  </a:lnTo>
                  <a:lnTo>
                    <a:pt x="50" y="173"/>
                  </a:lnTo>
                  <a:lnTo>
                    <a:pt x="63" y="173"/>
                  </a:lnTo>
                  <a:lnTo>
                    <a:pt x="63" y="162"/>
                  </a:lnTo>
                  <a:lnTo>
                    <a:pt x="75" y="162"/>
                  </a:lnTo>
                  <a:lnTo>
                    <a:pt x="88" y="162"/>
                  </a:lnTo>
                  <a:lnTo>
                    <a:pt x="88" y="173"/>
                  </a:lnTo>
                  <a:lnTo>
                    <a:pt x="88" y="182"/>
                  </a:lnTo>
                  <a:lnTo>
                    <a:pt x="101" y="182"/>
                  </a:lnTo>
                  <a:lnTo>
                    <a:pt x="113" y="182"/>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2" name="Freeform 29">
              <a:extLst>
                <a:ext uri="{FF2B5EF4-FFF2-40B4-BE49-F238E27FC236}">
                  <a16:creationId xmlns:a16="http://schemas.microsoft.com/office/drawing/2014/main" id="{6BE484D6-E539-426A-98A7-A22B8919E7FE}"/>
                </a:ext>
              </a:extLst>
            </p:cNvPr>
            <p:cNvSpPr>
              <a:spLocks/>
            </p:cNvSpPr>
            <p:nvPr/>
          </p:nvSpPr>
          <p:spPr bwMode="auto">
            <a:xfrm>
              <a:off x="6283583" y="2714727"/>
              <a:ext cx="1190720" cy="1640067"/>
            </a:xfrm>
            <a:custGeom>
              <a:avLst/>
              <a:gdLst>
                <a:gd name="T0" fmla="*/ 3162353 w 529"/>
                <a:gd name="T1" fmla="*/ 52291749 h 635"/>
                <a:gd name="T2" fmla="*/ 3162353 w 529"/>
                <a:gd name="T3" fmla="*/ 48685793 h 635"/>
                <a:gd name="T4" fmla="*/ 3162353 w 529"/>
                <a:gd name="T5" fmla="*/ 48685793 h 635"/>
                <a:gd name="T6" fmla="*/ 3162353 w 529"/>
                <a:gd name="T7" fmla="*/ 45079838 h 635"/>
                <a:gd name="T8" fmla="*/ 3162353 w 529"/>
                <a:gd name="T9" fmla="*/ 45079838 h 635"/>
                <a:gd name="T10" fmla="*/ 3162353 w 529"/>
                <a:gd name="T11" fmla="*/ 43275507 h 635"/>
                <a:gd name="T12" fmla="*/ 3162353 w 529"/>
                <a:gd name="T13" fmla="*/ 41472529 h 635"/>
                <a:gd name="T14" fmla="*/ 3162353 w 529"/>
                <a:gd name="T15" fmla="*/ 37866573 h 635"/>
                <a:gd name="T16" fmla="*/ 3162353 w 529"/>
                <a:gd name="T17" fmla="*/ 32457640 h 635"/>
                <a:gd name="T18" fmla="*/ 3162353 w 529"/>
                <a:gd name="T19" fmla="*/ 30653319 h 635"/>
                <a:gd name="T20" fmla="*/ 3162353 w 529"/>
                <a:gd name="T21" fmla="*/ 25244386 h 635"/>
                <a:gd name="T22" fmla="*/ 3162353 w 529"/>
                <a:gd name="T23" fmla="*/ 27047363 h 635"/>
                <a:gd name="T24" fmla="*/ 3162353 w 529"/>
                <a:gd name="T25" fmla="*/ 23441408 h 635"/>
                <a:gd name="T26" fmla="*/ 3162353 w 529"/>
                <a:gd name="T27" fmla="*/ 21638425 h 635"/>
                <a:gd name="T28" fmla="*/ 3162353 w 529"/>
                <a:gd name="T29" fmla="*/ 19835447 h 635"/>
                <a:gd name="T30" fmla="*/ 3162353 w 529"/>
                <a:gd name="T31" fmla="*/ 16228149 h 635"/>
                <a:gd name="T32" fmla="*/ 3162353 w 529"/>
                <a:gd name="T33" fmla="*/ 14425171 h 635"/>
                <a:gd name="T34" fmla="*/ 3162353 w 529"/>
                <a:gd name="T35" fmla="*/ 12622193 h 635"/>
                <a:gd name="T36" fmla="*/ 3162353 w 529"/>
                <a:gd name="T37" fmla="*/ 12622193 h 635"/>
                <a:gd name="T38" fmla="*/ 3162353 w 529"/>
                <a:gd name="T39" fmla="*/ 7213257 h 635"/>
                <a:gd name="T40" fmla="*/ 0 w 529"/>
                <a:gd name="T41" fmla="*/ 5408935 h 635"/>
                <a:gd name="T42" fmla="*/ 3162353 w 529"/>
                <a:gd name="T43" fmla="*/ 5408935 h 635"/>
                <a:gd name="T44" fmla="*/ 3162353 w 529"/>
                <a:gd name="T45" fmla="*/ 5408935 h 635"/>
                <a:gd name="T46" fmla="*/ 3162353 w 529"/>
                <a:gd name="T47" fmla="*/ 5408935 h 635"/>
                <a:gd name="T48" fmla="*/ 3162353 w 529"/>
                <a:gd name="T49" fmla="*/ 5408935 h 635"/>
                <a:gd name="T50" fmla="*/ 3162353 w 529"/>
                <a:gd name="T51" fmla="*/ 5408935 h 635"/>
                <a:gd name="T52" fmla="*/ 3162353 w 529"/>
                <a:gd name="T53" fmla="*/ 12622193 h 635"/>
                <a:gd name="T54" fmla="*/ 4744158 w 529"/>
                <a:gd name="T55" fmla="*/ 12622193 h 635"/>
                <a:gd name="T56" fmla="*/ 4744158 w 529"/>
                <a:gd name="T57" fmla="*/ 12622193 h 635"/>
                <a:gd name="T58" fmla="*/ 6324706 w 529"/>
                <a:gd name="T59" fmla="*/ 14425171 h 635"/>
                <a:gd name="T60" fmla="*/ 7906511 w 529"/>
                <a:gd name="T61" fmla="*/ 14425171 h 635"/>
                <a:gd name="T62" fmla="*/ 7906511 w 529"/>
                <a:gd name="T63" fmla="*/ 14425171 h 635"/>
                <a:gd name="T64" fmla="*/ 9487058 w 529"/>
                <a:gd name="T65" fmla="*/ 18031126 h 635"/>
                <a:gd name="T66" fmla="*/ 9487058 w 529"/>
                <a:gd name="T67" fmla="*/ 23441408 h 635"/>
                <a:gd name="T68" fmla="*/ 7906511 w 529"/>
                <a:gd name="T69" fmla="*/ 27047363 h 635"/>
                <a:gd name="T70" fmla="*/ 7906511 w 529"/>
                <a:gd name="T71" fmla="*/ 25244386 h 635"/>
                <a:gd name="T72" fmla="*/ 7906511 w 529"/>
                <a:gd name="T73" fmla="*/ 25244386 h 635"/>
                <a:gd name="T74" fmla="*/ 6324706 w 529"/>
                <a:gd name="T75" fmla="*/ 27047363 h 635"/>
                <a:gd name="T76" fmla="*/ 6324706 w 529"/>
                <a:gd name="T77" fmla="*/ 30653319 h 635"/>
                <a:gd name="T78" fmla="*/ 6324706 w 529"/>
                <a:gd name="T79" fmla="*/ 32457640 h 635"/>
                <a:gd name="T80" fmla="*/ 6324706 w 529"/>
                <a:gd name="T81" fmla="*/ 37866573 h 635"/>
                <a:gd name="T82" fmla="*/ 6324706 w 529"/>
                <a:gd name="T83" fmla="*/ 41472529 h 635"/>
                <a:gd name="T84" fmla="*/ 7906511 w 529"/>
                <a:gd name="T85" fmla="*/ 45079838 h 635"/>
                <a:gd name="T86" fmla="*/ 7906511 w 529"/>
                <a:gd name="T87" fmla="*/ 52291749 h 635"/>
                <a:gd name="T88" fmla="*/ 7906511 w 529"/>
                <a:gd name="T89" fmla="*/ 55897705 h 635"/>
                <a:gd name="T90" fmla="*/ 6324706 w 529"/>
                <a:gd name="T91" fmla="*/ 59505003 h 635"/>
                <a:gd name="T92" fmla="*/ 6324706 w 529"/>
                <a:gd name="T93" fmla="*/ 59505003 h 635"/>
                <a:gd name="T94" fmla="*/ 6324706 w 529"/>
                <a:gd name="T95" fmla="*/ 63110959 h 635"/>
                <a:gd name="T96" fmla="*/ 6324706 w 529"/>
                <a:gd name="T97" fmla="*/ 63110959 h 635"/>
                <a:gd name="T98" fmla="*/ 6324706 w 529"/>
                <a:gd name="T99" fmla="*/ 59505003 h 635"/>
                <a:gd name="T100" fmla="*/ 4744158 w 529"/>
                <a:gd name="T101" fmla="*/ 59505003 h 635"/>
                <a:gd name="T102" fmla="*/ 4744158 w 529"/>
                <a:gd name="T103" fmla="*/ 59505003 h 635"/>
                <a:gd name="T104" fmla="*/ 4744158 w 529"/>
                <a:gd name="T105" fmla="*/ 59505003 h 635"/>
                <a:gd name="T106" fmla="*/ 3162353 w 529"/>
                <a:gd name="T107" fmla="*/ 59505003 h 635"/>
                <a:gd name="T108" fmla="*/ 3162353 w 529"/>
                <a:gd name="T109" fmla="*/ 59505003 h 635"/>
                <a:gd name="T110" fmla="*/ 3162353 w 529"/>
                <a:gd name="T111" fmla="*/ 55897705 h 635"/>
                <a:gd name="T112" fmla="*/ 3162353 w 529"/>
                <a:gd name="T113" fmla="*/ 55897705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635"/>
                <a:gd name="T173" fmla="*/ 529 w 529"/>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635">
                  <a:moveTo>
                    <a:pt x="200" y="534"/>
                  </a:moveTo>
                  <a:lnTo>
                    <a:pt x="200" y="524"/>
                  </a:lnTo>
                  <a:lnTo>
                    <a:pt x="200" y="514"/>
                  </a:lnTo>
                  <a:lnTo>
                    <a:pt x="189" y="514"/>
                  </a:lnTo>
                  <a:lnTo>
                    <a:pt x="189" y="503"/>
                  </a:lnTo>
                  <a:lnTo>
                    <a:pt x="176" y="503"/>
                  </a:lnTo>
                  <a:lnTo>
                    <a:pt x="176" y="494"/>
                  </a:lnTo>
                  <a:lnTo>
                    <a:pt x="163" y="494"/>
                  </a:lnTo>
                  <a:lnTo>
                    <a:pt x="151" y="494"/>
                  </a:lnTo>
                  <a:lnTo>
                    <a:pt x="138" y="494"/>
                  </a:lnTo>
                  <a:lnTo>
                    <a:pt x="138" y="483"/>
                  </a:lnTo>
                  <a:lnTo>
                    <a:pt x="138" y="494"/>
                  </a:lnTo>
                  <a:lnTo>
                    <a:pt x="138" y="483"/>
                  </a:lnTo>
                  <a:lnTo>
                    <a:pt x="126" y="483"/>
                  </a:lnTo>
                  <a:lnTo>
                    <a:pt x="126" y="494"/>
                  </a:lnTo>
                  <a:lnTo>
                    <a:pt x="113" y="494"/>
                  </a:lnTo>
                  <a:lnTo>
                    <a:pt x="99" y="494"/>
                  </a:lnTo>
                  <a:lnTo>
                    <a:pt x="88" y="494"/>
                  </a:lnTo>
                  <a:lnTo>
                    <a:pt x="99" y="494"/>
                  </a:lnTo>
                  <a:lnTo>
                    <a:pt x="88" y="494"/>
                  </a:lnTo>
                  <a:lnTo>
                    <a:pt x="88" y="483"/>
                  </a:lnTo>
                  <a:lnTo>
                    <a:pt x="88" y="474"/>
                  </a:lnTo>
                  <a:lnTo>
                    <a:pt x="99" y="474"/>
                  </a:lnTo>
                  <a:lnTo>
                    <a:pt x="88" y="474"/>
                  </a:lnTo>
                  <a:lnTo>
                    <a:pt x="88" y="463"/>
                  </a:lnTo>
                  <a:lnTo>
                    <a:pt x="75" y="463"/>
                  </a:lnTo>
                  <a:lnTo>
                    <a:pt x="75" y="454"/>
                  </a:lnTo>
                  <a:lnTo>
                    <a:pt x="75" y="443"/>
                  </a:lnTo>
                  <a:lnTo>
                    <a:pt x="75" y="454"/>
                  </a:lnTo>
                  <a:lnTo>
                    <a:pt x="75" y="443"/>
                  </a:lnTo>
                  <a:lnTo>
                    <a:pt x="63" y="443"/>
                  </a:lnTo>
                  <a:lnTo>
                    <a:pt x="63" y="434"/>
                  </a:lnTo>
                  <a:lnTo>
                    <a:pt x="63" y="443"/>
                  </a:lnTo>
                  <a:lnTo>
                    <a:pt x="63" y="434"/>
                  </a:lnTo>
                  <a:lnTo>
                    <a:pt x="75" y="434"/>
                  </a:lnTo>
                  <a:lnTo>
                    <a:pt x="63" y="434"/>
                  </a:lnTo>
                  <a:lnTo>
                    <a:pt x="75" y="434"/>
                  </a:lnTo>
                  <a:lnTo>
                    <a:pt x="75" y="423"/>
                  </a:lnTo>
                  <a:lnTo>
                    <a:pt x="63" y="423"/>
                  </a:lnTo>
                  <a:lnTo>
                    <a:pt x="50" y="423"/>
                  </a:lnTo>
                  <a:lnTo>
                    <a:pt x="63" y="423"/>
                  </a:lnTo>
                  <a:lnTo>
                    <a:pt x="63" y="413"/>
                  </a:lnTo>
                  <a:lnTo>
                    <a:pt x="63" y="403"/>
                  </a:lnTo>
                  <a:lnTo>
                    <a:pt x="63" y="413"/>
                  </a:lnTo>
                  <a:lnTo>
                    <a:pt x="63" y="403"/>
                  </a:lnTo>
                  <a:lnTo>
                    <a:pt x="50" y="403"/>
                  </a:lnTo>
                  <a:lnTo>
                    <a:pt x="63" y="403"/>
                  </a:lnTo>
                  <a:lnTo>
                    <a:pt x="50" y="403"/>
                  </a:lnTo>
                  <a:lnTo>
                    <a:pt x="63" y="403"/>
                  </a:lnTo>
                  <a:lnTo>
                    <a:pt x="63" y="394"/>
                  </a:lnTo>
                  <a:lnTo>
                    <a:pt x="50" y="394"/>
                  </a:lnTo>
                  <a:lnTo>
                    <a:pt x="50" y="383"/>
                  </a:lnTo>
                  <a:lnTo>
                    <a:pt x="37" y="383"/>
                  </a:lnTo>
                  <a:lnTo>
                    <a:pt x="37" y="373"/>
                  </a:lnTo>
                  <a:lnTo>
                    <a:pt x="37" y="363"/>
                  </a:lnTo>
                  <a:lnTo>
                    <a:pt x="37" y="354"/>
                  </a:lnTo>
                  <a:lnTo>
                    <a:pt x="25" y="354"/>
                  </a:lnTo>
                  <a:lnTo>
                    <a:pt x="37" y="354"/>
                  </a:lnTo>
                  <a:lnTo>
                    <a:pt x="37" y="342"/>
                  </a:lnTo>
                  <a:lnTo>
                    <a:pt x="25" y="342"/>
                  </a:lnTo>
                  <a:lnTo>
                    <a:pt x="37" y="342"/>
                  </a:lnTo>
                  <a:lnTo>
                    <a:pt x="37" y="332"/>
                  </a:lnTo>
                  <a:lnTo>
                    <a:pt x="37" y="323"/>
                  </a:lnTo>
                  <a:lnTo>
                    <a:pt x="25" y="323"/>
                  </a:lnTo>
                  <a:lnTo>
                    <a:pt x="12" y="323"/>
                  </a:lnTo>
                  <a:lnTo>
                    <a:pt x="12" y="312"/>
                  </a:lnTo>
                  <a:lnTo>
                    <a:pt x="12" y="302"/>
                  </a:lnTo>
                  <a:lnTo>
                    <a:pt x="12" y="292"/>
                  </a:lnTo>
                  <a:lnTo>
                    <a:pt x="0" y="292"/>
                  </a:lnTo>
                  <a:lnTo>
                    <a:pt x="12" y="292"/>
                  </a:lnTo>
                  <a:lnTo>
                    <a:pt x="12" y="283"/>
                  </a:lnTo>
                  <a:lnTo>
                    <a:pt x="12" y="271"/>
                  </a:lnTo>
                  <a:lnTo>
                    <a:pt x="12" y="262"/>
                  </a:lnTo>
                  <a:lnTo>
                    <a:pt x="0" y="262"/>
                  </a:lnTo>
                  <a:lnTo>
                    <a:pt x="12" y="262"/>
                  </a:lnTo>
                  <a:lnTo>
                    <a:pt x="12" y="252"/>
                  </a:lnTo>
                  <a:lnTo>
                    <a:pt x="12" y="242"/>
                  </a:lnTo>
                  <a:lnTo>
                    <a:pt x="12" y="231"/>
                  </a:lnTo>
                  <a:lnTo>
                    <a:pt x="25" y="231"/>
                  </a:lnTo>
                  <a:lnTo>
                    <a:pt x="37" y="231"/>
                  </a:lnTo>
                  <a:lnTo>
                    <a:pt x="50" y="231"/>
                  </a:lnTo>
                  <a:lnTo>
                    <a:pt x="50" y="242"/>
                  </a:lnTo>
                  <a:lnTo>
                    <a:pt x="63" y="242"/>
                  </a:lnTo>
                  <a:lnTo>
                    <a:pt x="63" y="252"/>
                  </a:lnTo>
                  <a:lnTo>
                    <a:pt x="63" y="242"/>
                  </a:lnTo>
                  <a:lnTo>
                    <a:pt x="75" y="242"/>
                  </a:lnTo>
                  <a:lnTo>
                    <a:pt x="75" y="252"/>
                  </a:lnTo>
                  <a:lnTo>
                    <a:pt x="88" y="242"/>
                  </a:lnTo>
                  <a:lnTo>
                    <a:pt x="88" y="252"/>
                  </a:lnTo>
                  <a:lnTo>
                    <a:pt x="88" y="242"/>
                  </a:lnTo>
                  <a:lnTo>
                    <a:pt x="88" y="231"/>
                  </a:lnTo>
                  <a:lnTo>
                    <a:pt x="75" y="231"/>
                  </a:lnTo>
                  <a:lnTo>
                    <a:pt x="88" y="231"/>
                  </a:lnTo>
                  <a:lnTo>
                    <a:pt x="75" y="231"/>
                  </a:lnTo>
                  <a:lnTo>
                    <a:pt x="75" y="222"/>
                  </a:lnTo>
                  <a:lnTo>
                    <a:pt x="88" y="222"/>
                  </a:lnTo>
                  <a:lnTo>
                    <a:pt x="99" y="222"/>
                  </a:lnTo>
                  <a:lnTo>
                    <a:pt x="99" y="212"/>
                  </a:lnTo>
                  <a:lnTo>
                    <a:pt x="99" y="202"/>
                  </a:lnTo>
                  <a:lnTo>
                    <a:pt x="113" y="202"/>
                  </a:lnTo>
                  <a:lnTo>
                    <a:pt x="113" y="191"/>
                  </a:lnTo>
                  <a:lnTo>
                    <a:pt x="113" y="182"/>
                  </a:lnTo>
                  <a:lnTo>
                    <a:pt x="126" y="182"/>
                  </a:lnTo>
                  <a:lnTo>
                    <a:pt x="126" y="191"/>
                  </a:lnTo>
                  <a:lnTo>
                    <a:pt x="138" y="191"/>
                  </a:lnTo>
                  <a:lnTo>
                    <a:pt x="138" y="182"/>
                  </a:lnTo>
                  <a:lnTo>
                    <a:pt x="151" y="182"/>
                  </a:lnTo>
                  <a:lnTo>
                    <a:pt x="151" y="171"/>
                  </a:lnTo>
                  <a:lnTo>
                    <a:pt x="138" y="171"/>
                  </a:lnTo>
                  <a:lnTo>
                    <a:pt x="138" y="162"/>
                  </a:lnTo>
                  <a:lnTo>
                    <a:pt x="138" y="151"/>
                  </a:lnTo>
                  <a:lnTo>
                    <a:pt x="126" y="151"/>
                  </a:lnTo>
                  <a:lnTo>
                    <a:pt x="138" y="151"/>
                  </a:lnTo>
                  <a:lnTo>
                    <a:pt x="126" y="151"/>
                  </a:lnTo>
                  <a:lnTo>
                    <a:pt x="126" y="142"/>
                  </a:lnTo>
                  <a:lnTo>
                    <a:pt x="113" y="142"/>
                  </a:lnTo>
                  <a:lnTo>
                    <a:pt x="99" y="142"/>
                  </a:lnTo>
                  <a:lnTo>
                    <a:pt x="99" y="131"/>
                  </a:lnTo>
                  <a:lnTo>
                    <a:pt x="88" y="131"/>
                  </a:lnTo>
                  <a:lnTo>
                    <a:pt x="88" y="122"/>
                  </a:lnTo>
                  <a:lnTo>
                    <a:pt x="75" y="122"/>
                  </a:lnTo>
                  <a:lnTo>
                    <a:pt x="75" y="131"/>
                  </a:lnTo>
                  <a:lnTo>
                    <a:pt x="75" y="122"/>
                  </a:lnTo>
                  <a:lnTo>
                    <a:pt x="75" y="111"/>
                  </a:lnTo>
                  <a:lnTo>
                    <a:pt x="63" y="111"/>
                  </a:lnTo>
                  <a:lnTo>
                    <a:pt x="63" y="122"/>
                  </a:lnTo>
                  <a:lnTo>
                    <a:pt x="63" y="131"/>
                  </a:lnTo>
                  <a:lnTo>
                    <a:pt x="50" y="131"/>
                  </a:lnTo>
                  <a:lnTo>
                    <a:pt x="50" y="122"/>
                  </a:lnTo>
                  <a:lnTo>
                    <a:pt x="63" y="122"/>
                  </a:lnTo>
                  <a:lnTo>
                    <a:pt x="50" y="122"/>
                  </a:lnTo>
                  <a:lnTo>
                    <a:pt x="50" y="111"/>
                  </a:lnTo>
                  <a:lnTo>
                    <a:pt x="37" y="111"/>
                  </a:lnTo>
                  <a:lnTo>
                    <a:pt x="37" y="122"/>
                  </a:lnTo>
                  <a:lnTo>
                    <a:pt x="37" y="111"/>
                  </a:lnTo>
                  <a:lnTo>
                    <a:pt x="25" y="111"/>
                  </a:lnTo>
                  <a:lnTo>
                    <a:pt x="25" y="101"/>
                  </a:lnTo>
                  <a:lnTo>
                    <a:pt x="25" y="91"/>
                  </a:lnTo>
                  <a:lnTo>
                    <a:pt x="25" y="80"/>
                  </a:lnTo>
                  <a:lnTo>
                    <a:pt x="12" y="80"/>
                  </a:lnTo>
                  <a:lnTo>
                    <a:pt x="0" y="80"/>
                  </a:lnTo>
                  <a:lnTo>
                    <a:pt x="0" y="71"/>
                  </a:lnTo>
                  <a:lnTo>
                    <a:pt x="0" y="60"/>
                  </a:lnTo>
                  <a:lnTo>
                    <a:pt x="0" y="51"/>
                  </a:lnTo>
                  <a:lnTo>
                    <a:pt x="12" y="40"/>
                  </a:lnTo>
                  <a:lnTo>
                    <a:pt x="12" y="30"/>
                  </a:lnTo>
                  <a:lnTo>
                    <a:pt x="0" y="30"/>
                  </a:lnTo>
                  <a:lnTo>
                    <a:pt x="0" y="20"/>
                  </a:lnTo>
                  <a:lnTo>
                    <a:pt x="0" y="11"/>
                  </a:lnTo>
                  <a:lnTo>
                    <a:pt x="12" y="11"/>
                  </a:lnTo>
                  <a:lnTo>
                    <a:pt x="0" y="11"/>
                  </a:lnTo>
                  <a:lnTo>
                    <a:pt x="0" y="0"/>
                  </a:lnTo>
                  <a:lnTo>
                    <a:pt x="12" y="0"/>
                  </a:lnTo>
                  <a:lnTo>
                    <a:pt x="12" y="11"/>
                  </a:lnTo>
                  <a:lnTo>
                    <a:pt x="12" y="0"/>
                  </a:lnTo>
                  <a:lnTo>
                    <a:pt x="25" y="0"/>
                  </a:lnTo>
                  <a:lnTo>
                    <a:pt x="37" y="0"/>
                  </a:lnTo>
                  <a:lnTo>
                    <a:pt x="50" y="0"/>
                  </a:lnTo>
                  <a:lnTo>
                    <a:pt x="50" y="11"/>
                  </a:lnTo>
                  <a:lnTo>
                    <a:pt x="63" y="11"/>
                  </a:lnTo>
                  <a:lnTo>
                    <a:pt x="63" y="20"/>
                  </a:lnTo>
                  <a:lnTo>
                    <a:pt x="63" y="30"/>
                  </a:lnTo>
                  <a:lnTo>
                    <a:pt x="75" y="30"/>
                  </a:lnTo>
                  <a:lnTo>
                    <a:pt x="75" y="40"/>
                  </a:lnTo>
                  <a:lnTo>
                    <a:pt x="88" y="40"/>
                  </a:lnTo>
                  <a:lnTo>
                    <a:pt x="88" y="30"/>
                  </a:lnTo>
                  <a:lnTo>
                    <a:pt x="88" y="40"/>
                  </a:lnTo>
                  <a:lnTo>
                    <a:pt x="99" y="40"/>
                  </a:lnTo>
                  <a:lnTo>
                    <a:pt x="113" y="40"/>
                  </a:lnTo>
                  <a:lnTo>
                    <a:pt x="113" y="30"/>
                  </a:lnTo>
                  <a:lnTo>
                    <a:pt x="126" y="30"/>
                  </a:lnTo>
                  <a:lnTo>
                    <a:pt x="126" y="40"/>
                  </a:lnTo>
                  <a:lnTo>
                    <a:pt x="138" y="40"/>
                  </a:lnTo>
                  <a:lnTo>
                    <a:pt x="151" y="40"/>
                  </a:lnTo>
                  <a:lnTo>
                    <a:pt x="151" y="51"/>
                  </a:lnTo>
                  <a:lnTo>
                    <a:pt x="163" y="51"/>
                  </a:lnTo>
                  <a:lnTo>
                    <a:pt x="176" y="51"/>
                  </a:lnTo>
                  <a:lnTo>
                    <a:pt x="176" y="60"/>
                  </a:lnTo>
                  <a:lnTo>
                    <a:pt x="189" y="60"/>
                  </a:lnTo>
                  <a:lnTo>
                    <a:pt x="200" y="60"/>
                  </a:lnTo>
                  <a:lnTo>
                    <a:pt x="200" y="71"/>
                  </a:lnTo>
                  <a:lnTo>
                    <a:pt x="214" y="71"/>
                  </a:lnTo>
                  <a:lnTo>
                    <a:pt x="227" y="71"/>
                  </a:lnTo>
                  <a:lnTo>
                    <a:pt x="227" y="80"/>
                  </a:lnTo>
                  <a:lnTo>
                    <a:pt x="227" y="91"/>
                  </a:lnTo>
                  <a:lnTo>
                    <a:pt x="227" y="101"/>
                  </a:lnTo>
                  <a:lnTo>
                    <a:pt x="239" y="101"/>
                  </a:lnTo>
                  <a:lnTo>
                    <a:pt x="239" y="111"/>
                  </a:lnTo>
                  <a:lnTo>
                    <a:pt x="252" y="111"/>
                  </a:lnTo>
                  <a:lnTo>
                    <a:pt x="252" y="122"/>
                  </a:lnTo>
                  <a:lnTo>
                    <a:pt x="252" y="111"/>
                  </a:lnTo>
                  <a:lnTo>
                    <a:pt x="264" y="111"/>
                  </a:lnTo>
                  <a:lnTo>
                    <a:pt x="264" y="122"/>
                  </a:lnTo>
                  <a:lnTo>
                    <a:pt x="264" y="111"/>
                  </a:lnTo>
                  <a:lnTo>
                    <a:pt x="277" y="111"/>
                  </a:lnTo>
                  <a:lnTo>
                    <a:pt x="277" y="122"/>
                  </a:lnTo>
                  <a:lnTo>
                    <a:pt x="290" y="122"/>
                  </a:lnTo>
                  <a:lnTo>
                    <a:pt x="290" y="111"/>
                  </a:lnTo>
                  <a:lnTo>
                    <a:pt x="302" y="111"/>
                  </a:lnTo>
                  <a:lnTo>
                    <a:pt x="315" y="111"/>
                  </a:lnTo>
                  <a:lnTo>
                    <a:pt x="315" y="101"/>
                  </a:lnTo>
                  <a:lnTo>
                    <a:pt x="327" y="101"/>
                  </a:lnTo>
                  <a:lnTo>
                    <a:pt x="327" y="111"/>
                  </a:lnTo>
                  <a:lnTo>
                    <a:pt x="327" y="122"/>
                  </a:lnTo>
                  <a:lnTo>
                    <a:pt x="340" y="122"/>
                  </a:lnTo>
                  <a:lnTo>
                    <a:pt x="340" y="131"/>
                  </a:lnTo>
                  <a:lnTo>
                    <a:pt x="354" y="142"/>
                  </a:lnTo>
                  <a:lnTo>
                    <a:pt x="365" y="142"/>
                  </a:lnTo>
                  <a:lnTo>
                    <a:pt x="378" y="142"/>
                  </a:lnTo>
                  <a:lnTo>
                    <a:pt x="390" y="142"/>
                  </a:lnTo>
                  <a:lnTo>
                    <a:pt x="390" y="131"/>
                  </a:lnTo>
                  <a:lnTo>
                    <a:pt x="403" y="131"/>
                  </a:lnTo>
                  <a:lnTo>
                    <a:pt x="416" y="131"/>
                  </a:lnTo>
                  <a:lnTo>
                    <a:pt x="428" y="131"/>
                  </a:lnTo>
                  <a:lnTo>
                    <a:pt x="428" y="142"/>
                  </a:lnTo>
                  <a:lnTo>
                    <a:pt x="441" y="142"/>
                  </a:lnTo>
                  <a:lnTo>
                    <a:pt x="455" y="142"/>
                  </a:lnTo>
                  <a:lnTo>
                    <a:pt x="455" y="131"/>
                  </a:lnTo>
                  <a:lnTo>
                    <a:pt x="466" y="131"/>
                  </a:lnTo>
                  <a:lnTo>
                    <a:pt x="466" y="142"/>
                  </a:lnTo>
                  <a:lnTo>
                    <a:pt x="466" y="131"/>
                  </a:lnTo>
                  <a:lnTo>
                    <a:pt x="466" y="142"/>
                  </a:lnTo>
                  <a:lnTo>
                    <a:pt x="479" y="142"/>
                  </a:lnTo>
                  <a:lnTo>
                    <a:pt x="491" y="142"/>
                  </a:lnTo>
                  <a:lnTo>
                    <a:pt x="504" y="142"/>
                  </a:lnTo>
                  <a:lnTo>
                    <a:pt x="504" y="151"/>
                  </a:lnTo>
                  <a:lnTo>
                    <a:pt x="517" y="151"/>
                  </a:lnTo>
                  <a:lnTo>
                    <a:pt x="529" y="151"/>
                  </a:lnTo>
                  <a:lnTo>
                    <a:pt x="529" y="162"/>
                  </a:lnTo>
                  <a:lnTo>
                    <a:pt x="529" y="171"/>
                  </a:lnTo>
                  <a:lnTo>
                    <a:pt x="517" y="171"/>
                  </a:lnTo>
                  <a:lnTo>
                    <a:pt x="517" y="182"/>
                  </a:lnTo>
                  <a:lnTo>
                    <a:pt x="517" y="191"/>
                  </a:lnTo>
                  <a:lnTo>
                    <a:pt x="517" y="202"/>
                  </a:lnTo>
                  <a:lnTo>
                    <a:pt x="529" y="202"/>
                  </a:lnTo>
                  <a:lnTo>
                    <a:pt x="529" y="212"/>
                  </a:lnTo>
                  <a:lnTo>
                    <a:pt x="517" y="212"/>
                  </a:lnTo>
                  <a:lnTo>
                    <a:pt x="517" y="222"/>
                  </a:lnTo>
                  <a:lnTo>
                    <a:pt x="517" y="231"/>
                  </a:lnTo>
                  <a:lnTo>
                    <a:pt x="517" y="242"/>
                  </a:lnTo>
                  <a:lnTo>
                    <a:pt x="517" y="252"/>
                  </a:lnTo>
                  <a:lnTo>
                    <a:pt x="529" y="252"/>
                  </a:lnTo>
                  <a:lnTo>
                    <a:pt x="529" y="262"/>
                  </a:lnTo>
                  <a:lnTo>
                    <a:pt x="517" y="262"/>
                  </a:lnTo>
                  <a:lnTo>
                    <a:pt x="504" y="262"/>
                  </a:lnTo>
                  <a:lnTo>
                    <a:pt x="504" y="271"/>
                  </a:lnTo>
                  <a:lnTo>
                    <a:pt x="491" y="271"/>
                  </a:lnTo>
                  <a:lnTo>
                    <a:pt x="491" y="262"/>
                  </a:lnTo>
                  <a:lnTo>
                    <a:pt x="491" y="252"/>
                  </a:lnTo>
                  <a:lnTo>
                    <a:pt x="479" y="252"/>
                  </a:lnTo>
                  <a:lnTo>
                    <a:pt x="466" y="252"/>
                  </a:lnTo>
                  <a:lnTo>
                    <a:pt x="466" y="242"/>
                  </a:lnTo>
                  <a:lnTo>
                    <a:pt x="466" y="231"/>
                  </a:lnTo>
                  <a:lnTo>
                    <a:pt x="455" y="231"/>
                  </a:lnTo>
                  <a:lnTo>
                    <a:pt x="455" y="242"/>
                  </a:lnTo>
                  <a:lnTo>
                    <a:pt x="441" y="242"/>
                  </a:lnTo>
                  <a:lnTo>
                    <a:pt x="455" y="242"/>
                  </a:lnTo>
                  <a:lnTo>
                    <a:pt x="441" y="252"/>
                  </a:lnTo>
                  <a:lnTo>
                    <a:pt x="441" y="242"/>
                  </a:lnTo>
                  <a:lnTo>
                    <a:pt x="441" y="252"/>
                  </a:lnTo>
                  <a:lnTo>
                    <a:pt x="428" y="252"/>
                  </a:lnTo>
                  <a:lnTo>
                    <a:pt x="428" y="242"/>
                  </a:lnTo>
                  <a:lnTo>
                    <a:pt x="416" y="242"/>
                  </a:lnTo>
                  <a:lnTo>
                    <a:pt x="416" y="252"/>
                  </a:lnTo>
                  <a:lnTo>
                    <a:pt x="416" y="262"/>
                  </a:lnTo>
                  <a:lnTo>
                    <a:pt x="403" y="262"/>
                  </a:lnTo>
                  <a:lnTo>
                    <a:pt x="390" y="262"/>
                  </a:lnTo>
                  <a:lnTo>
                    <a:pt x="403" y="262"/>
                  </a:lnTo>
                  <a:lnTo>
                    <a:pt x="403" y="271"/>
                  </a:lnTo>
                  <a:lnTo>
                    <a:pt x="403" y="283"/>
                  </a:lnTo>
                  <a:lnTo>
                    <a:pt x="403" y="292"/>
                  </a:lnTo>
                  <a:lnTo>
                    <a:pt x="416" y="292"/>
                  </a:lnTo>
                  <a:lnTo>
                    <a:pt x="403" y="292"/>
                  </a:lnTo>
                  <a:lnTo>
                    <a:pt x="416" y="292"/>
                  </a:lnTo>
                  <a:lnTo>
                    <a:pt x="416" y="302"/>
                  </a:lnTo>
                  <a:lnTo>
                    <a:pt x="403" y="302"/>
                  </a:lnTo>
                  <a:lnTo>
                    <a:pt x="416" y="302"/>
                  </a:lnTo>
                  <a:lnTo>
                    <a:pt x="403" y="302"/>
                  </a:lnTo>
                  <a:lnTo>
                    <a:pt x="403" y="312"/>
                  </a:lnTo>
                  <a:lnTo>
                    <a:pt x="403" y="323"/>
                  </a:lnTo>
                  <a:lnTo>
                    <a:pt x="416" y="323"/>
                  </a:lnTo>
                  <a:lnTo>
                    <a:pt x="403" y="323"/>
                  </a:lnTo>
                  <a:lnTo>
                    <a:pt x="403" y="332"/>
                  </a:lnTo>
                  <a:lnTo>
                    <a:pt x="390" y="332"/>
                  </a:lnTo>
                  <a:lnTo>
                    <a:pt x="378" y="332"/>
                  </a:lnTo>
                  <a:lnTo>
                    <a:pt x="378" y="342"/>
                  </a:lnTo>
                  <a:lnTo>
                    <a:pt x="378" y="354"/>
                  </a:lnTo>
                  <a:lnTo>
                    <a:pt x="365" y="354"/>
                  </a:lnTo>
                  <a:lnTo>
                    <a:pt x="365" y="363"/>
                  </a:lnTo>
                  <a:lnTo>
                    <a:pt x="365" y="373"/>
                  </a:lnTo>
                  <a:lnTo>
                    <a:pt x="365" y="383"/>
                  </a:lnTo>
                  <a:lnTo>
                    <a:pt x="378" y="394"/>
                  </a:lnTo>
                  <a:lnTo>
                    <a:pt x="378" y="403"/>
                  </a:lnTo>
                  <a:lnTo>
                    <a:pt x="390" y="403"/>
                  </a:lnTo>
                  <a:lnTo>
                    <a:pt x="390" y="413"/>
                  </a:lnTo>
                  <a:lnTo>
                    <a:pt x="390" y="423"/>
                  </a:lnTo>
                  <a:lnTo>
                    <a:pt x="390" y="434"/>
                  </a:lnTo>
                  <a:lnTo>
                    <a:pt x="390" y="443"/>
                  </a:lnTo>
                  <a:lnTo>
                    <a:pt x="403" y="443"/>
                  </a:lnTo>
                  <a:lnTo>
                    <a:pt x="403" y="454"/>
                  </a:lnTo>
                  <a:lnTo>
                    <a:pt x="416" y="454"/>
                  </a:lnTo>
                  <a:lnTo>
                    <a:pt x="416" y="463"/>
                  </a:lnTo>
                  <a:lnTo>
                    <a:pt x="416" y="474"/>
                  </a:lnTo>
                  <a:lnTo>
                    <a:pt x="428" y="474"/>
                  </a:lnTo>
                  <a:lnTo>
                    <a:pt x="441" y="474"/>
                  </a:lnTo>
                  <a:lnTo>
                    <a:pt x="455" y="474"/>
                  </a:lnTo>
                  <a:lnTo>
                    <a:pt x="455" y="483"/>
                  </a:lnTo>
                  <a:lnTo>
                    <a:pt x="455" y="494"/>
                  </a:lnTo>
                  <a:lnTo>
                    <a:pt x="441" y="494"/>
                  </a:lnTo>
                  <a:lnTo>
                    <a:pt x="428" y="494"/>
                  </a:lnTo>
                  <a:lnTo>
                    <a:pt x="428" y="503"/>
                  </a:lnTo>
                  <a:lnTo>
                    <a:pt x="428" y="514"/>
                  </a:lnTo>
                  <a:lnTo>
                    <a:pt x="428" y="524"/>
                  </a:lnTo>
                  <a:lnTo>
                    <a:pt x="428" y="534"/>
                  </a:lnTo>
                  <a:lnTo>
                    <a:pt x="416" y="534"/>
                  </a:lnTo>
                  <a:lnTo>
                    <a:pt x="416" y="543"/>
                  </a:lnTo>
                  <a:lnTo>
                    <a:pt x="403" y="543"/>
                  </a:lnTo>
                  <a:lnTo>
                    <a:pt x="390" y="543"/>
                  </a:lnTo>
                  <a:lnTo>
                    <a:pt x="390" y="554"/>
                  </a:lnTo>
                  <a:lnTo>
                    <a:pt x="378" y="554"/>
                  </a:lnTo>
                  <a:lnTo>
                    <a:pt x="390" y="554"/>
                  </a:lnTo>
                  <a:lnTo>
                    <a:pt x="390" y="565"/>
                  </a:lnTo>
                  <a:lnTo>
                    <a:pt x="390" y="574"/>
                  </a:lnTo>
                  <a:lnTo>
                    <a:pt x="378" y="574"/>
                  </a:lnTo>
                  <a:lnTo>
                    <a:pt x="378" y="585"/>
                  </a:lnTo>
                  <a:lnTo>
                    <a:pt x="378" y="595"/>
                  </a:lnTo>
                  <a:lnTo>
                    <a:pt x="390" y="595"/>
                  </a:lnTo>
                  <a:lnTo>
                    <a:pt x="378" y="595"/>
                  </a:lnTo>
                  <a:lnTo>
                    <a:pt x="390" y="595"/>
                  </a:lnTo>
                  <a:lnTo>
                    <a:pt x="378" y="595"/>
                  </a:lnTo>
                  <a:lnTo>
                    <a:pt x="390" y="595"/>
                  </a:lnTo>
                  <a:lnTo>
                    <a:pt x="378" y="606"/>
                  </a:lnTo>
                  <a:lnTo>
                    <a:pt x="390" y="606"/>
                  </a:lnTo>
                  <a:lnTo>
                    <a:pt x="378" y="606"/>
                  </a:lnTo>
                  <a:lnTo>
                    <a:pt x="378" y="614"/>
                  </a:lnTo>
                  <a:lnTo>
                    <a:pt x="378" y="625"/>
                  </a:lnTo>
                  <a:lnTo>
                    <a:pt x="378" y="614"/>
                  </a:lnTo>
                  <a:lnTo>
                    <a:pt x="378" y="625"/>
                  </a:lnTo>
                  <a:lnTo>
                    <a:pt x="365" y="625"/>
                  </a:lnTo>
                  <a:lnTo>
                    <a:pt x="365" y="635"/>
                  </a:lnTo>
                  <a:lnTo>
                    <a:pt x="354" y="635"/>
                  </a:lnTo>
                  <a:lnTo>
                    <a:pt x="365" y="625"/>
                  </a:lnTo>
                  <a:lnTo>
                    <a:pt x="354" y="625"/>
                  </a:lnTo>
                  <a:lnTo>
                    <a:pt x="365" y="625"/>
                  </a:lnTo>
                  <a:lnTo>
                    <a:pt x="354" y="625"/>
                  </a:lnTo>
                  <a:lnTo>
                    <a:pt x="365" y="625"/>
                  </a:lnTo>
                  <a:lnTo>
                    <a:pt x="354" y="625"/>
                  </a:lnTo>
                  <a:lnTo>
                    <a:pt x="354" y="614"/>
                  </a:lnTo>
                  <a:lnTo>
                    <a:pt x="354" y="606"/>
                  </a:lnTo>
                  <a:lnTo>
                    <a:pt x="354" y="595"/>
                  </a:lnTo>
                  <a:lnTo>
                    <a:pt x="340" y="595"/>
                  </a:lnTo>
                  <a:lnTo>
                    <a:pt x="340" y="585"/>
                  </a:lnTo>
                  <a:lnTo>
                    <a:pt x="340" y="574"/>
                  </a:lnTo>
                  <a:lnTo>
                    <a:pt x="340" y="565"/>
                  </a:lnTo>
                  <a:lnTo>
                    <a:pt x="327" y="565"/>
                  </a:lnTo>
                  <a:lnTo>
                    <a:pt x="315" y="565"/>
                  </a:lnTo>
                  <a:lnTo>
                    <a:pt x="315" y="574"/>
                  </a:lnTo>
                  <a:lnTo>
                    <a:pt x="315" y="585"/>
                  </a:lnTo>
                  <a:lnTo>
                    <a:pt x="302" y="585"/>
                  </a:lnTo>
                  <a:lnTo>
                    <a:pt x="302" y="595"/>
                  </a:lnTo>
                  <a:lnTo>
                    <a:pt x="290" y="595"/>
                  </a:lnTo>
                  <a:lnTo>
                    <a:pt x="302" y="595"/>
                  </a:lnTo>
                  <a:lnTo>
                    <a:pt x="290" y="595"/>
                  </a:lnTo>
                  <a:lnTo>
                    <a:pt x="302" y="595"/>
                  </a:lnTo>
                  <a:lnTo>
                    <a:pt x="302" y="585"/>
                  </a:lnTo>
                  <a:lnTo>
                    <a:pt x="290" y="585"/>
                  </a:lnTo>
                  <a:lnTo>
                    <a:pt x="290" y="574"/>
                  </a:lnTo>
                  <a:lnTo>
                    <a:pt x="277" y="574"/>
                  </a:lnTo>
                  <a:lnTo>
                    <a:pt x="277" y="585"/>
                  </a:lnTo>
                  <a:lnTo>
                    <a:pt x="277" y="574"/>
                  </a:lnTo>
                  <a:lnTo>
                    <a:pt x="277" y="585"/>
                  </a:lnTo>
                  <a:lnTo>
                    <a:pt x="264" y="574"/>
                  </a:lnTo>
                  <a:lnTo>
                    <a:pt x="264" y="585"/>
                  </a:lnTo>
                  <a:lnTo>
                    <a:pt x="252" y="585"/>
                  </a:lnTo>
                  <a:lnTo>
                    <a:pt x="239" y="585"/>
                  </a:lnTo>
                  <a:lnTo>
                    <a:pt x="227" y="585"/>
                  </a:lnTo>
                  <a:lnTo>
                    <a:pt x="227" y="574"/>
                  </a:lnTo>
                  <a:lnTo>
                    <a:pt x="227" y="585"/>
                  </a:lnTo>
                  <a:lnTo>
                    <a:pt x="214" y="585"/>
                  </a:lnTo>
                  <a:lnTo>
                    <a:pt x="200" y="585"/>
                  </a:lnTo>
                  <a:lnTo>
                    <a:pt x="200" y="595"/>
                  </a:lnTo>
                  <a:lnTo>
                    <a:pt x="200" y="585"/>
                  </a:lnTo>
                  <a:lnTo>
                    <a:pt x="200" y="595"/>
                  </a:lnTo>
                  <a:lnTo>
                    <a:pt x="200" y="585"/>
                  </a:lnTo>
                  <a:lnTo>
                    <a:pt x="189" y="585"/>
                  </a:lnTo>
                  <a:lnTo>
                    <a:pt x="176" y="585"/>
                  </a:lnTo>
                  <a:lnTo>
                    <a:pt x="163" y="585"/>
                  </a:lnTo>
                  <a:lnTo>
                    <a:pt x="163" y="574"/>
                  </a:lnTo>
                  <a:lnTo>
                    <a:pt x="151" y="574"/>
                  </a:lnTo>
                  <a:lnTo>
                    <a:pt x="151" y="565"/>
                  </a:lnTo>
                  <a:lnTo>
                    <a:pt x="163" y="565"/>
                  </a:lnTo>
                  <a:lnTo>
                    <a:pt x="163" y="554"/>
                  </a:lnTo>
                  <a:lnTo>
                    <a:pt x="163" y="565"/>
                  </a:lnTo>
                  <a:lnTo>
                    <a:pt x="163" y="554"/>
                  </a:lnTo>
                  <a:lnTo>
                    <a:pt x="176" y="565"/>
                  </a:lnTo>
                  <a:lnTo>
                    <a:pt x="176" y="554"/>
                  </a:lnTo>
                  <a:lnTo>
                    <a:pt x="189" y="554"/>
                  </a:lnTo>
                  <a:lnTo>
                    <a:pt x="189" y="565"/>
                  </a:lnTo>
                  <a:lnTo>
                    <a:pt x="189" y="554"/>
                  </a:lnTo>
                  <a:lnTo>
                    <a:pt x="200" y="554"/>
                  </a:lnTo>
                  <a:lnTo>
                    <a:pt x="200" y="543"/>
                  </a:lnTo>
                  <a:lnTo>
                    <a:pt x="200" y="534"/>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3" name="Freeform 30">
              <a:extLst>
                <a:ext uri="{FF2B5EF4-FFF2-40B4-BE49-F238E27FC236}">
                  <a16:creationId xmlns:a16="http://schemas.microsoft.com/office/drawing/2014/main" id="{9A98F13B-D133-43B3-A1A2-FBA285A3EDC3}"/>
                </a:ext>
              </a:extLst>
            </p:cNvPr>
            <p:cNvSpPr>
              <a:spLocks/>
            </p:cNvSpPr>
            <p:nvPr/>
          </p:nvSpPr>
          <p:spPr bwMode="auto">
            <a:xfrm>
              <a:off x="9672559" y="8166923"/>
              <a:ext cx="852967" cy="815313"/>
            </a:xfrm>
            <a:custGeom>
              <a:avLst/>
              <a:gdLst>
                <a:gd name="T0" fmla="*/ 3194791 w 377"/>
                <a:gd name="T1" fmla="*/ 26956818 h 316"/>
                <a:gd name="T2" fmla="*/ 3194791 w 377"/>
                <a:gd name="T3" fmla="*/ 26956818 h 316"/>
                <a:gd name="T4" fmla="*/ 3194791 w 377"/>
                <a:gd name="T5" fmla="*/ 26956818 h 316"/>
                <a:gd name="T6" fmla="*/ 3194791 w 377"/>
                <a:gd name="T7" fmla="*/ 26956818 h 316"/>
                <a:gd name="T8" fmla="*/ 3194791 w 377"/>
                <a:gd name="T9" fmla="*/ 25159430 h 316"/>
                <a:gd name="T10" fmla="*/ 3194791 w 377"/>
                <a:gd name="T11" fmla="*/ 25159430 h 316"/>
                <a:gd name="T12" fmla="*/ 3194791 w 377"/>
                <a:gd name="T13" fmla="*/ 23362041 h 316"/>
                <a:gd name="T14" fmla="*/ 3194791 w 377"/>
                <a:gd name="T15" fmla="*/ 23362041 h 316"/>
                <a:gd name="T16" fmla="*/ 3194791 w 377"/>
                <a:gd name="T17" fmla="*/ 21564647 h 316"/>
                <a:gd name="T18" fmla="*/ 0 w 377"/>
                <a:gd name="T19" fmla="*/ 21564647 h 316"/>
                <a:gd name="T20" fmla="*/ 3194791 w 377"/>
                <a:gd name="T21" fmla="*/ 17971211 h 316"/>
                <a:gd name="T22" fmla="*/ 3194791 w 377"/>
                <a:gd name="T23" fmla="*/ 17971211 h 316"/>
                <a:gd name="T24" fmla="*/ 3194791 w 377"/>
                <a:gd name="T25" fmla="*/ 17971211 h 316"/>
                <a:gd name="T26" fmla="*/ 3194791 w 377"/>
                <a:gd name="T27" fmla="*/ 16173822 h 316"/>
                <a:gd name="T28" fmla="*/ 3194791 w 377"/>
                <a:gd name="T29" fmla="*/ 16173822 h 316"/>
                <a:gd name="T30" fmla="*/ 3194791 w 377"/>
                <a:gd name="T31" fmla="*/ 14376433 h 316"/>
                <a:gd name="T32" fmla="*/ 3194791 w 377"/>
                <a:gd name="T33" fmla="*/ 12579044 h 316"/>
                <a:gd name="T34" fmla="*/ 3194791 w 377"/>
                <a:gd name="T35" fmla="*/ 10782994 h 316"/>
                <a:gd name="T36" fmla="*/ 3194791 w 377"/>
                <a:gd name="T37" fmla="*/ 8985605 h 316"/>
                <a:gd name="T38" fmla="*/ 3194791 w 377"/>
                <a:gd name="T39" fmla="*/ 8985605 h 316"/>
                <a:gd name="T40" fmla="*/ 3194791 w 377"/>
                <a:gd name="T41" fmla="*/ 8985605 h 316"/>
                <a:gd name="T42" fmla="*/ 3194791 w 377"/>
                <a:gd name="T43" fmla="*/ 7188216 h 316"/>
                <a:gd name="T44" fmla="*/ 3194791 w 377"/>
                <a:gd name="T45" fmla="*/ 5390826 h 316"/>
                <a:gd name="T46" fmla="*/ 3194791 w 377"/>
                <a:gd name="T47" fmla="*/ 5390826 h 316"/>
                <a:gd name="T48" fmla="*/ 3194791 w 377"/>
                <a:gd name="T49" fmla="*/ 5390826 h 316"/>
                <a:gd name="T50" fmla="*/ 3194791 w 377"/>
                <a:gd name="T51" fmla="*/ 5390826 h 316"/>
                <a:gd name="T52" fmla="*/ 3194791 w 377"/>
                <a:gd name="T53" fmla="*/ 5390826 h 316"/>
                <a:gd name="T54" fmla="*/ 3194791 w 377"/>
                <a:gd name="T55" fmla="*/ 5390826 h 316"/>
                <a:gd name="T56" fmla="*/ 3194791 w 377"/>
                <a:gd name="T57" fmla="*/ 5390826 h 316"/>
                <a:gd name="T58" fmla="*/ 3194791 w 377"/>
                <a:gd name="T59" fmla="*/ 0 h 316"/>
                <a:gd name="T60" fmla="*/ 3194791 w 377"/>
                <a:gd name="T61" fmla="*/ 5390826 h 316"/>
                <a:gd name="T62" fmla="*/ 3194791 w 377"/>
                <a:gd name="T63" fmla="*/ 5390826 h 316"/>
                <a:gd name="T64" fmla="*/ 3194791 w 377"/>
                <a:gd name="T65" fmla="*/ 5390826 h 316"/>
                <a:gd name="T66" fmla="*/ 3194791 w 377"/>
                <a:gd name="T67" fmla="*/ 5390826 h 316"/>
                <a:gd name="T68" fmla="*/ 3194791 w 377"/>
                <a:gd name="T69" fmla="*/ 5390826 h 316"/>
                <a:gd name="T70" fmla="*/ 3194791 w 377"/>
                <a:gd name="T71" fmla="*/ 5390826 h 316"/>
                <a:gd name="T72" fmla="*/ 3194791 w 377"/>
                <a:gd name="T73" fmla="*/ 5390826 h 316"/>
                <a:gd name="T74" fmla="*/ 4792818 w 377"/>
                <a:gd name="T75" fmla="*/ 5390826 h 316"/>
                <a:gd name="T76" fmla="*/ 4792818 w 377"/>
                <a:gd name="T77" fmla="*/ 7188216 h 316"/>
                <a:gd name="T78" fmla="*/ 4792818 w 377"/>
                <a:gd name="T79" fmla="*/ 8985605 h 316"/>
                <a:gd name="T80" fmla="*/ 4792818 w 377"/>
                <a:gd name="T81" fmla="*/ 8985605 h 316"/>
                <a:gd name="T82" fmla="*/ 6389583 w 377"/>
                <a:gd name="T83" fmla="*/ 8985605 h 316"/>
                <a:gd name="T84" fmla="*/ 6389583 w 377"/>
                <a:gd name="T85" fmla="*/ 10782994 h 316"/>
                <a:gd name="T86" fmla="*/ 6389583 w 377"/>
                <a:gd name="T87" fmla="*/ 10782994 h 316"/>
                <a:gd name="T88" fmla="*/ 7987609 w 377"/>
                <a:gd name="T89" fmla="*/ 12579044 h 316"/>
                <a:gd name="T90" fmla="*/ 7987609 w 377"/>
                <a:gd name="T91" fmla="*/ 16173822 h 316"/>
                <a:gd name="T92" fmla="*/ 6389583 w 377"/>
                <a:gd name="T93" fmla="*/ 17971211 h 316"/>
                <a:gd name="T94" fmla="*/ 6389583 w 377"/>
                <a:gd name="T95" fmla="*/ 17971211 h 316"/>
                <a:gd name="T96" fmla="*/ 4792818 w 377"/>
                <a:gd name="T97" fmla="*/ 17971211 h 316"/>
                <a:gd name="T98" fmla="*/ 4792818 w 377"/>
                <a:gd name="T99" fmla="*/ 17971211 h 316"/>
                <a:gd name="T100" fmla="*/ 4792818 w 377"/>
                <a:gd name="T101" fmla="*/ 21564647 h 316"/>
                <a:gd name="T102" fmla="*/ 4792818 w 377"/>
                <a:gd name="T103" fmla="*/ 23362041 h 316"/>
                <a:gd name="T104" fmla="*/ 4792818 w 377"/>
                <a:gd name="T105" fmla="*/ 25159430 h 316"/>
                <a:gd name="T106" fmla="*/ 4792818 w 377"/>
                <a:gd name="T107" fmla="*/ 26956818 h 316"/>
                <a:gd name="T108" fmla="*/ 4792818 w 377"/>
                <a:gd name="T109" fmla="*/ 28752866 h 316"/>
                <a:gd name="T110" fmla="*/ 4792818 w 377"/>
                <a:gd name="T111" fmla="*/ 30550255 h 316"/>
                <a:gd name="T112" fmla="*/ 3194791 w 377"/>
                <a:gd name="T113" fmla="*/ 30550255 h 316"/>
                <a:gd name="T114" fmla="*/ 3194791 w 377"/>
                <a:gd name="T115" fmla="*/ 30550255 h 316"/>
                <a:gd name="T116" fmla="*/ 3194791 w 377"/>
                <a:gd name="T117" fmla="*/ 30550255 h 316"/>
                <a:gd name="T118" fmla="*/ 3194791 w 377"/>
                <a:gd name="T119" fmla="*/ 30550255 h 316"/>
                <a:gd name="T120" fmla="*/ 3194791 w 377"/>
                <a:gd name="T121" fmla="*/ 28752866 h 316"/>
                <a:gd name="T122" fmla="*/ 3194791 w 377"/>
                <a:gd name="T123" fmla="*/ 28752866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7"/>
                <a:gd name="T187" fmla="*/ 0 h 316"/>
                <a:gd name="T188" fmla="*/ 377 w 377"/>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7" h="316">
                  <a:moveTo>
                    <a:pt x="114" y="284"/>
                  </a:moveTo>
                  <a:lnTo>
                    <a:pt x="101" y="284"/>
                  </a:lnTo>
                  <a:lnTo>
                    <a:pt x="101" y="272"/>
                  </a:lnTo>
                  <a:lnTo>
                    <a:pt x="87" y="272"/>
                  </a:lnTo>
                  <a:lnTo>
                    <a:pt x="87" y="262"/>
                  </a:lnTo>
                  <a:lnTo>
                    <a:pt x="87" y="272"/>
                  </a:lnTo>
                  <a:lnTo>
                    <a:pt x="87" y="262"/>
                  </a:lnTo>
                  <a:lnTo>
                    <a:pt x="76" y="262"/>
                  </a:lnTo>
                  <a:lnTo>
                    <a:pt x="76" y="251"/>
                  </a:lnTo>
                  <a:lnTo>
                    <a:pt x="63" y="251"/>
                  </a:lnTo>
                  <a:lnTo>
                    <a:pt x="51" y="251"/>
                  </a:lnTo>
                  <a:lnTo>
                    <a:pt x="63" y="251"/>
                  </a:lnTo>
                  <a:lnTo>
                    <a:pt x="63" y="240"/>
                  </a:lnTo>
                  <a:lnTo>
                    <a:pt x="51" y="240"/>
                  </a:lnTo>
                  <a:lnTo>
                    <a:pt x="51" y="228"/>
                  </a:lnTo>
                  <a:lnTo>
                    <a:pt x="38" y="228"/>
                  </a:lnTo>
                  <a:lnTo>
                    <a:pt x="38" y="219"/>
                  </a:lnTo>
                  <a:lnTo>
                    <a:pt x="25" y="219"/>
                  </a:lnTo>
                  <a:lnTo>
                    <a:pt x="13" y="219"/>
                  </a:lnTo>
                  <a:lnTo>
                    <a:pt x="0" y="219"/>
                  </a:lnTo>
                  <a:lnTo>
                    <a:pt x="0" y="207"/>
                  </a:lnTo>
                  <a:lnTo>
                    <a:pt x="13" y="197"/>
                  </a:lnTo>
                  <a:lnTo>
                    <a:pt x="13" y="186"/>
                  </a:lnTo>
                  <a:lnTo>
                    <a:pt x="25" y="186"/>
                  </a:lnTo>
                  <a:lnTo>
                    <a:pt x="38" y="186"/>
                  </a:lnTo>
                  <a:lnTo>
                    <a:pt x="51" y="186"/>
                  </a:lnTo>
                  <a:lnTo>
                    <a:pt x="51" y="174"/>
                  </a:lnTo>
                  <a:lnTo>
                    <a:pt x="51" y="163"/>
                  </a:lnTo>
                  <a:lnTo>
                    <a:pt x="63" y="163"/>
                  </a:lnTo>
                  <a:lnTo>
                    <a:pt x="63" y="152"/>
                  </a:lnTo>
                  <a:lnTo>
                    <a:pt x="76" y="152"/>
                  </a:lnTo>
                  <a:lnTo>
                    <a:pt x="76" y="142"/>
                  </a:lnTo>
                  <a:lnTo>
                    <a:pt x="87" y="142"/>
                  </a:lnTo>
                  <a:lnTo>
                    <a:pt x="87" y="130"/>
                  </a:lnTo>
                  <a:lnTo>
                    <a:pt x="87" y="120"/>
                  </a:lnTo>
                  <a:lnTo>
                    <a:pt x="87" y="109"/>
                  </a:lnTo>
                  <a:lnTo>
                    <a:pt x="101" y="109"/>
                  </a:lnTo>
                  <a:lnTo>
                    <a:pt x="101" y="98"/>
                  </a:lnTo>
                  <a:lnTo>
                    <a:pt x="101" y="87"/>
                  </a:lnTo>
                  <a:lnTo>
                    <a:pt x="114" y="87"/>
                  </a:lnTo>
                  <a:lnTo>
                    <a:pt x="126" y="87"/>
                  </a:lnTo>
                  <a:lnTo>
                    <a:pt x="139" y="87"/>
                  </a:lnTo>
                  <a:lnTo>
                    <a:pt x="139" y="77"/>
                  </a:lnTo>
                  <a:lnTo>
                    <a:pt x="151" y="77"/>
                  </a:lnTo>
                  <a:lnTo>
                    <a:pt x="151" y="65"/>
                  </a:lnTo>
                  <a:lnTo>
                    <a:pt x="164" y="65"/>
                  </a:lnTo>
                  <a:lnTo>
                    <a:pt x="164" y="55"/>
                  </a:lnTo>
                  <a:lnTo>
                    <a:pt x="151" y="55"/>
                  </a:lnTo>
                  <a:lnTo>
                    <a:pt x="151" y="44"/>
                  </a:lnTo>
                  <a:lnTo>
                    <a:pt x="164" y="44"/>
                  </a:lnTo>
                  <a:lnTo>
                    <a:pt x="151" y="34"/>
                  </a:lnTo>
                  <a:lnTo>
                    <a:pt x="164" y="34"/>
                  </a:lnTo>
                  <a:lnTo>
                    <a:pt x="151" y="34"/>
                  </a:lnTo>
                  <a:lnTo>
                    <a:pt x="164" y="34"/>
                  </a:lnTo>
                  <a:lnTo>
                    <a:pt x="164" y="22"/>
                  </a:lnTo>
                  <a:lnTo>
                    <a:pt x="164" y="12"/>
                  </a:lnTo>
                  <a:lnTo>
                    <a:pt x="176" y="12"/>
                  </a:lnTo>
                  <a:lnTo>
                    <a:pt x="188" y="12"/>
                  </a:lnTo>
                  <a:lnTo>
                    <a:pt x="188" y="0"/>
                  </a:lnTo>
                  <a:lnTo>
                    <a:pt x="201" y="0"/>
                  </a:lnTo>
                  <a:lnTo>
                    <a:pt x="201" y="12"/>
                  </a:lnTo>
                  <a:lnTo>
                    <a:pt x="213" y="12"/>
                  </a:lnTo>
                  <a:lnTo>
                    <a:pt x="213" y="22"/>
                  </a:lnTo>
                  <a:lnTo>
                    <a:pt x="201" y="22"/>
                  </a:lnTo>
                  <a:lnTo>
                    <a:pt x="201" y="34"/>
                  </a:lnTo>
                  <a:lnTo>
                    <a:pt x="201" y="44"/>
                  </a:lnTo>
                  <a:lnTo>
                    <a:pt x="213" y="44"/>
                  </a:lnTo>
                  <a:lnTo>
                    <a:pt x="213" y="34"/>
                  </a:lnTo>
                  <a:lnTo>
                    <a:pt x="226" y="34"/>
                  </a:lnTo>
                  <a:lnTo>
                    <a:pt x="226" y="44"/>
                  </a:lnTo>
                  <a:lnTo>
                    <a:pt x="240" y="44"/>
                  </a:lnTo>
                  <a:lnTo>
                    <a:pt x="226" y="44"/>
                  </a:lnTo>
                  <a:lnTo>
                    <a:pt x="240" y="44"/>
                  </a:lnTo>
                  <a:lnTo>
                    <a:pt x="240" y="55"/>
                  </a:lnTo>
                  <a:lnTo>
                    <a:pt x="251" y="55"/>
                  </a:lnTo>
                  <a:lnTo>
                    <a:pt x="251" y="65"/>
                  </a:lnTo>
                  <a:lnTo>
                    <a:pt x="251" y="77"/>
                  </a:lnTo>
                  <a:lnTo>
                    <a:pt x="265" y="77"/>
                  </a:lnTo>
                  <a:lnTo>
                    <a:pt x="265" y="87"/>
                  </a:lnTo>
                  <a:lnTo>
                    <a:pt x="277" y="87"/>
                  </a:lnTo>
                  <a:lnTo>
                    <a:pt x="277" y="98"/>
                  </a:lnTo>
                  <a:lnTo>
                    <a:pt x="289" y="98"/>
                  </a:lnTo>
                  <a:lnTo>
                    <a:pt x="302" y="98"/>
                  </a:lnTo>
                  <a:lnTo>
                    <a:pt x="314" y="98"/>
                  </a:lnTo>
                  <a:lnTo>
                    <a:pt x="314" y="109"/>
                  </a:lnTo>
                  <a:lnTo>
                    <a:pt x="327" y="109"/>
                  </a:lnTo>
                  <a:lnTo>
                    <a:pt x="341" y="109"/>
                  </a:lnTo>
                  <a:lnTo>
                    <a:pt x="352" y="109"/>
                  </a:lnTo>
                  <a:lnTo>
                    <a:pt x="365" y="120"/>
                  </a:lnTo>
                  <a:lnTo>
                    <a:pt x="377" y="130"/>
                  </a:lnTo>
                  <a:lnTo>
                    <a:pt x="377" y="142"/>
                  </a:lnTo>
                  <a:lnTo>
                    <a:pt x="377" y="152"/>
                  </a:lnTo>
                  <a:lnTo>
                    <a:pt x="352" y="163"/>
                  </a:lnTo>
                  <a:lnTo>
                    <a:pt x="352" y="174"/>
                  </a:lnTo>
                  <a:lnTo>
                    <a:pt x="341" y="174"/>
                  </a:lnTo>
                  <a:lnTo>
                    <a:pt x="327" y="186"/>
                  </a:lnTo>
                  <a:lnTo>
                    <a:pt x="314" y="186"/>
                  </a:lnTo>
                  <a:lnTo>
                    <a:pt x="302" y="186"/>
                  </a:lnTo>
                  <a:lnTo>
                    <a:pt x="289" y="186"/>
                  </a:lnTo>
                  <a:lnTo>
                    <a:pt x="289" y="197"/>
                  </a:lnTo>
                  <a:lnTo>
                    <a:pt x="302" y="207"/>
                  </a:lnTo>
                  <a:lnTo>
                    <a:pt x="302" y="219"/>
                  </a:lnTo>
                  <a:lnTo>
                    <a:pt x="302" y="228"/>
                  </a:lnTo>
                  <a:lnTo>
                    <a:pt x="302" y="240"/>
                  </a:lnTo>
                  <a:lnTo>
                    <a:pt x="314" y="240"/>
                  </a:lnTo>
                  <a:lnTo>
                    <a:pt x="302" y="251"/>
                  </a:lnTo>
                  <a:lnTo>
                    <a:pt x="302" y="262"/>
                  </a:lnTo>
                  <a:lnTo>
                    <a:pt x="289" y="272"/>
                  </a:lnTo>
                  <a:lnTo>
                    <a:pt x="289" y="284"/>
                  </a:lnTo>
                  <a:lnTo>
                    <a:pt x="277" y="294"/>
                  </a:lnTo>
                  <a:lnTo>
                    <a:pt x="265" y="305"/>
                  </a:lnTo>
                  <a:lnTo>
                    <a:pt x="251" y="305"/>
                  </a:lnTo>
                  <a:lnTo>
                    <a:pt x="240" y="305"/>
                  </a:lnTo>
                  <a:lnTo>
                    <a:pt x="226" y="316"/>
                  </a:lnTo>
                  <a:lnTo>
                    <a:pt x="213" y="316"/>
                  </a:lnTo>
                  <a:lnTo>
                    <a:pt x="201" y="316"/>
                  </a:lnTo>
                  <a:lnTo>
                    <a:pt x="188" y="316"/>
                  </a:lnTo>
                  <a:lnTo>
                    <a:pt x="176" y="316"/>
                  </a:lnTo>
                  <a:lnTo>
                    <a:pt x="164" y="316"/>
                  </a:lnTo>
                  <a:lnTo>
                    <a:pt x="151" y="316"/>
                  </a:lnTo>
                  <a:lnTo>
                    <a:pt x="139" y="305"/>
                  </a:lnTo>
                  <a:lnTo>
                    <a:pt x="139" y="294"/>
                  </a:lnTo>
                  <a:lnTo>
                    <a:pt x="126" y="294"/>
                  </a:lnTo>
                  <a:lnTo>
                    <a:pt x="114" y="294"/>
                  </a:lnTo>
                  <a:lnTo>
                    <a:pt x="114" y="284"/>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4" name="Freeform 31">
              <a:extLst>
                <a:ext uri="{FF2B5EF4-FFF2-40B4-BE49-F238E27FC236}">
                  <a16:creationId xmlns:a16="http://schemas.microsoft.com/office/drawing/2014/main" id="{DCCCBDE7-B33E-4965-B0F5-DE36C49CF7CF}"/>
                </a:ext>
              </a:extLst>
            </p:cNvPr>
            <p:cNvSpPr>
              <a:spLocks/>
            </p:cNvSpPr>
            <p:nvPr/>
          </p:nvSpPr>
          <p:spPr bwMode="auto">
            <a:xfrm>
              <a:off x="7251044" y="3618181"/>
              <a:ext cx="2819375" cy="2008374"/>
            </a:xfrm>
            <a:custGeom>
              <a:avLst/>
              <a:gdLst>
                <a:gd name="T0" fmla="*/ 22224839 w 1250"/>
                <a:gd name="T1" fmla="*/ 39484933 h 780"/>
                <a:gd name="T2" fmla="*/ 23812236 w 1250"/>
                <a:gd name="T3" fmla="*/ 41279459 h 780"/>
                <a:gd name="T4" fmla="*/ 23812236 w 1250"/>
                <a:gd name="T5" fmla="*/ 44868521 h 780"/>
                <a:gd name="T6" fmla="*/ 22224839 w 1250"/>
                <a:gd name="T7" fmla="*/ 50253437 h 780"/>
                <a:gd name="T8" fmla="*/ 22224839 w 1250"/>
                <a:gd name="T9" fmla="*/ 57432879 h 780"/>
                <a:gd name="T10" fmla="*/ 19050038 w 1250"/>
                <a:gd name="T11" fmla="*/ 59227405 h 780"/>
                <a:gd name="T12" fmla="*/ 19050038 w 1250"/>
                <a:gd name="T13" fmla="*/ 66405508 h 780"/>
                <a:gd name="T14" fmla="*/ 17461381 w 1250"/>
                <a:gd name="T15" fmla="*/ 66405508 h 780"/>
                <a:gd name="T16" fmla="*/ 15873983 w 1250"/>
                <a:gd name="T17" fmla="*/ 68201373 h 780"/>
                <a:gd name="T18" fmla="*/ 15873983 w 1250"/>
                <a:gd name="T19" fmla="*/ 73584950 h 780"/>
                <a:gd name="T20" fmla="*/ 15873983 w 1250"/>
                <a:gd name="T21" fmla="*/ 75379476 h 780"/>
                <a:gd name="T22" fmla="*/ 14286585 w 1250"/>
                <a:gd name="T23" fmla="*/ 77174001 h 780"/>
                <a:gd name="T24" fmla="*/ 14286585 w 1250"/>
                <a:gd name="T25" fmla="*/ 77174001 h 780"/>
                <a:gd name="T26" fmla="*/ 12699187 w 1250"/>
                <a:gd name="T27" fmla="*/ 75379476 h 780"/>
                <a:gd name="T28" fmla="*/ 12699187 w 1250"/>
                <a:gd name="T29" fmla="*/ 71790424 h 780"/>
                <a:gd name="T30" fmla="*/ 11111789 w 1250"/>
                <a:gd name="T31" fmla="*/ 73584950 h 780"/>
                <a:gd name="T32" fmla="*/ 9524389 w 1250"/>
                <a:gd name="T33" fmla="*/ 73584950 h 780"/>
                <a:gd name="T34" fmla="*/ 9524389 w 1250"/>
                <a:gd name="T35" fmla="*/ 66405508 h 780"/>
                <a:gd name="T36" fmla="*/ 9524389 w 1250"/>
                <a:gd name="T37" fmla="*/ 62816456 h 780"/>
                <a:gd name="T38" fmla="*/ 7936991 w 1250"/>
                <a:gd name="T39" fmla="*/ 66405508 h 780"/>
                <a:gd name="T40" fmla="*/ 7936991 w 1250"/>
                <a:gd name="T41" fmla="*/ 68201373 h 780"/>
                <a:gd name="T42" fmla="*/ 6349594 w 1250"/>
                <a:gd name="T43" fmla="*/ 68201373 h 780"/>
                <a:gd name="T44" fmla="*/ 6349594 w 1250"/>
                <a:gd name="T45" fmla="*/ 66405508 h 780"/>
                <a:gd name="T46" fmla="*/ 6349594 w 1250"/>
                <a:gd name="T47" fmla="*/ 61021931 h 780"/>
                <a:gd name="T48" fmla="*/ 7936991 w 1250"/>
                <a:gd name="T49" fmla="*/ 59227405 h 780"/>
                <a:gd name="T50" fmla="*/ 6349594 w 1250"/>
                <a:gd name="T51" fmla="*/ 57432879 h 780"/>
                <a:gd name="T52" fmla="*/ 6349594 w 1250"/>
                <a:gd name="T53" fmla="*/ 52047963 h 780"/>
                <a:gd name="T54" fmla="*/ 6349594 w 1250"/>
                <a:gd name="T55" fmla="*/ 48458911 h 780"/>
                <a:gd name="T56" fmla="*/ 6349594 w 1250"/>
                <a:gd name="T57" fmla="*/ 43073985 h 780"/>
                <a:gd name="T58" fmla="*/ 4762195 w 1250"/>
                <a:gd name="T59" fmla="*/ 37690407 h 780"/>
                <a:gd name="T60" fmla="*/ 4762195 w 1250"/>
                <a:gd name="T61" fmla="*/ 32305491 h 780"/>
                <a:gd name="T62" fmla="*/ 4762195 w 1250"/>
                <a:gd name="T63" fmla="*/ 28716440 h 780"/>
                <a:gd name="T64" fmla="*/ 4762195 w 1250"/>
                <a:gd name="T65" fmla="*/ 25126049 h 780"/>
                <a:gd name="T66" fmla="*/ 3174797 w 1250"/>
                <a:gd name="T67" fmla="*/ 28716440 h 780"/>
                <a:gd name="T68" fmla="*/ 3174797 w 1250"/>
                <a:gd name="T69" fmla="*/ 32305491 h 780"/>
                <a:gd name="T70" fmla="*/ 3174797 w 1250"/>
                <a:gd name="T71" fmla="*/ 37690407 h 780"/>
                <a:gd name="T72" fmla="*/ 3174797 w 1250"/>
                <a:gd name="T73" fmla="*/ 35894542 h 780"/>
                <a:gd name="T74" fmla="*/ 0 w 1250"/>
                <a:gd name="T75" fmla="*/ 30510965 h 780"/>
                <a:gd name="T76" fmla="*/ 3174797 w 1250"/>
                <a:gd name="T77" fmla="*/ 23331523 h 780"/>
                <a:gd name="T78" fmla="*/ 3174797 w 1250"/>
                <a:gd name="T79" fmla="*/ 19742467 h 780"/>
                <a:gd name="T80" fmla="*/ 3174797 w 1250"/>
                <a:gd name="T81" fmla="*/ 16153415 h 780"/>
                <a:gd name="T82" fmla="*/ 3174797 w 1250"/>
                <a:gd name="T83" fmla="*/ 14357550 h 780"/>
                <a:gd name="T84" fmla="*/ 3174797 w 1250"/>
                <a:gd name="T85" fmla="*/ 14357550 h 780"/>
                <a:gd name="T86" fmla="*/ 4762195 w 1250"/>
                <a:gd name="T87" fmla="*/ 8973970 h 780"/>
                <a:gd name="T88" fmla="*/ 4762195 w 1250"/>
                <a:gd name="T89" fmla="*/ 5384918 h 780"/>
                <a:gd name="T90" fmla="*/ 6349594 w 1250"/>
                <a:gd name="T91" fmla="*/ 5384918 h 780"/>
                <a:gd name="T92" fmla="*/ 7936991 w 1250"/>
                <a:gd name="T93" fmla="*/ 5384918 h 780"/>
                <a:gd name="T94" fmla="*/ 9524389 w 1250"/>
                <a:gd name="T95" fmla="*/ 7179445 h 780"/>
                <a:gd name="T96" fmla="*/ 9524389 w 1250"/>
                <a:gd name="T97" fmla="*/ 12563024 h 780"/>
                <a:gd name="T98" fmla="*/ 9524389 w 1250"/>
                <a:gd name="T99" fmla="*/ 17947941 h 780"/>
                <a:gd name="T100" fmla="*/ 9524389 w 1250"/>
                <a:gd name="T101" fmla="*/ 23331523 h 780"/>
                <a:gd name="T102" fmla="*/ 12699187 w 1250"/>
                <a:gd name="T103" fmla="*/ 28716440 h 780"/>
                <a:gd name="T104" fmla="*/ 12699187 w 1250"/>
                <a:gd name="T105" fmla="*/ 32305491 h 780"/>
                <a:gd name="T106" fmla="*/ 11111789 w 1250"/>
                <a:gd name="T107" fmla="*/ 37690407 h 780"/>
                <a:gd name="T108" fmla="*/ 14286585 w 1250"/>
                <a:gd name="T109" fmla="*/ 37690407 h 780"/>
                <a:gd name="T110" fmla="*/ 15873983 w 1250"/>
                <a:gd name="T111" fmla="*/ 41279459 h 780"/>
                <a:gd name="T112" fmla="*/ 15873983 w 1250"/>
                <a:gd name="T113" fmla="*/ 41279459 h 780"/>
                <a:gd name="T114" fmla="*/ 15873983 w 1250"/>
                <a:gd name="T115" fmla="*/ 44868521 h 780"/>
                <a:gd name="T116" fmla="*/ 19050038 w 1250"/>
                <a:gd name="T117" fmla="*/ 50253437 h 780"/>
                <a:gd name="T118" fmla="*/ 19050038 w 1250"/>
                <a:gd name="T119" fmla="*/ 44868521 h 780"/>
                <a:gd name="T120" fmla="*/ 22224839 w 1250"/>
                <a:gd name="T121" fmla="*/ 43073985 h 780"/>
                <a:gd name="T122" fmla="*/ 22224839 w 1250"/>
                <a:gd name="T123" fmla="*/ 43073985 h 7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
                <a:gd name="T187" fmla="*/ 0 h 780"/>
                <a:gd name="T188" fmla="*/ 1250 w 1250"/>
                <a:gd name="T189" fmla="*/ 780 h 7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 h="780">
                  <a:moveTo>
                    <a:pt x="1198" y="426"/>
                  </a:moveTo>
                  <a:lnTo>
                    <a:pt x="1211" y="426"/>
                  </a:lnTo>
                  <a:lnTo>
                    <a:pt x="1211" y="415"/>
                  </a:lnTo>
                  <a:lnTo>
                    <a:pt x="1211" y="426"/>
                  </a:lnTo>
                  <a:lnTo>
                    <a:pt x="1211" y="415"/>
                  </a:lnTo>
                  <a:lnTo>
                    <a:pt x="1223" y="415"/>
                  </a:lnTo>
                  <a:lnTo>
                    <a:pt x="1223" y="404"/>
                  </a:lnTo>
                  <a:lnTo>
                    <a:pt x="1237" y="404"/>
                  </a:lnTo>
                  <a:lnTo>
                    <a:pt x="1223" y="404"/>
                  </a:lnTo>
                  <a:lnTo>
                    <a:pt x="1237" y="404"/>
                  </a:lnTo>
                  <a:lnTo>
                    <a:pt x="1250" y="404"/>
                  </a:lnTo>
                  <a:lnTo>
                    <a:pt x="1250" y="415"/>
                  </a:lnTo>
                  <a:lnTo>
                    <a:pt x="1237" y="415"/>
                  </a:lnTo>
                  <a:lnTo>
                    <a:pt x="1237" y="426"/>
                  </a:lnTo>
                  <a:lnTo>
                    <a:pt x="1250" y="426"/>
                  </a:lnTo>
                  <a:lnTo>
                    <a:pt x="1237" y="426"/>
                  </a:lnTo>
                  <a:lnTo>
                    <a:pt x="1223" y="426"/>
                  </a:lnTo>
                  <a:lnTo>
                    <a:pt x="1237" y="426"/>
                  </a:lnTo>
                  <a:lnTo>
                    <a:pt x="1237" y="435"/>
                  </a:lnTo>
                  <a:lnTo>
                    <a:pt x="1223" y="435"/>
                  </a:lnTo>
                  <a:lnTo>
                    <a:pt x="1237" y="435"/>
                  </a:lnTo>
                  <a:lnTo>
                    <a:pt x="1223" y="435"/>
                  </a:lnTo>
                  <a:lnTo>
                    <a:pt x="1237" y="435"/>
                  </a:lnTo>
                  <a:lnTo>
                    <a:pt x="1223" y="435"/>
                  </a:lnTo>
                  <a:lnTo>
                    <a:pt x="1237" y="435"/>
                  </a:lnTo>
                  <a:lnTo>
                    <a:pt x="1237" y="445"/>
                  </a:lnTo>
                  <a:lnTo>
                    <a:pt x="1237" y="455"/>
                  </a:lnTo>
                  <a:lnTo>
                    <a:pt x="1250" y="455"/>
                  </a:lnTo>
                  <a:lnTo>
                    <a:pt x="1250" y="466"/>
                  </a:lnTo>
                  <a:lnTo>
                    <a:pt x="1237" y="466"/>
                  </a:lnTo>
                  <a:lnTo>
                    <a:pt x="1237" y="475"/>
                  </a:lnTo>
                  <a:lnTo>
                    <a:pt x="1223" y="475"/>
                  </a:lnTo>
                  <a:lnTo>
                    <a:pt x="1223" y="486"/>
                  </a:lnTo>
                  <a:lnTo>
                    <a:pt x="1211" y="486"/>
                  </a:lnTo>
                  <a:lnTo>
                    <a:pt x="1211" y="496"/>
                  </a:lnTo>
                  <a:lnTo>
                    <a:pt x="1211" y="506"/>
                  </a:lnTo>
                  <a:lnTo>
                    <a:pt x="1198" y="506"/>
                  </a:lnTo>
                  <a:lnTo>
                    <a:pt x="1198" y="516"/>
                  </a:lnTo>
                  <a:lnTo>
                    <a:pt x="1186" y="516"/>
                  </a:lnTo>
                  <a:lnTo>
                    <a:pt x="1174" y="527"/>
                  </a:lnTo>
                  <a:lnTo>
                    <a:pt x="1174" y="536"/>
                  </a:lnTo>
                  <a:lnTo>
                    <a:pt x="1174" y="547"/>
                  </a:lnTo>
                  <a:lnTo>
                    <a:pt x="1174" y="557"/>
                  </a:lnTo>
                  <a:lnTo>
                    <a:pt x="1160" y="567"/>
                  </a:lnTo>
                  <a:lnTo>
                    <a:pt x="1160" y="576"/>
                  </a:lnTo>
                  <a:lnTo>
                    <a:pt x="1149" y="576"/>
                  </a:lnTo>
                  <a:lnTo>
                    <a:pt x="1149" y="587"/>
                  </a:lnTo>
                  <a:lnTo>
                    <a:pt x="1135" y="587"/>
                  </a:lnTo>
                  <a:lnTo>
                    <a:pt x="1135" y="597"/>
                  </a:lnTo>
                  <a:lnTo>
                    <a:pt x="1124" y="597"/>
                  </a:lnTo>
                  <a:lnTo>
                    <a:pt x="1110" y="597"/>
                  </a:lnTo>
                  <a:lnTo>
                    <a:pt x="1110" y="607"/>
                  </a:lnTo>
                  <a:lnTo>
                    <a:pt x="1097" y="607"/>
                  </a:lnTo>
                  <a:lnTo>
                    <a:pt x="1097" y="616"/>
                  </a:lnTo>
                  <a:lnTo>
                    <a:pt x="1085" y="628"/>
                  </a:lnTo>
                  <a:lnTo>
                    <a:pt x="1085" y="639"/>
                  </a:lnTo>
                  <a:lnTo>
                    <a:pt x="1085" y="648"/>
                  </a:lnTo>
                  <a:lnTo>
                    <a:pt x="1073" y="648"/>
                  </a:lnTo>
                  <a:lnTo>
                    <a:pt x="1073" y="658"/>
                  </a:lnTo>
                  <a:lnTo>
                    <a:pt x="1073" y="668"/>
                  </a:lnTo>
                  <a:lnTo>
                    <a:pt x="1061" y="679"/>
                  </a:lnTo>
                  <a:lnTo>
                    <a:pt x="1061" y="688"/>
                  </a:lnTo>
                  <a:lnTo>
                    <a:pt x="1048" y="688"/>
                  </a:lnTo>
                  <a:lnTo>
                    <a:pt x="1034" y="688"/>
                  </a:lnTo>
                  <a:lnTo>
                    <a:pt x="1023" y="688"/>
                  </a:lnTo>
                  <a:lnTo>
                    <a:pt x="1009" y="688"/>
                  </a:lnTo>
                  <a:lnTo>
                    <a:pt x="996" y="688"/>
                  </a:lnTo>
                  <a:lnTo>
                    <a:pt x="984" y="688"/>
                  </a:lnTo>
                  <a:lnTo>
                    <a:pt x="972" y="688"/>
                  </a:lnTo>
                  <a:lnTo>
                    <a:pt x="960" y="688"/>
                  </a:lnTo>
                  <a:lnTo>
                    <a:pt x="947" y="688"/>
                  </a:lnTo>
                  <a:lnTo>
                    <a:pt x="933" y="688"/>
                  </a:lnTo>
                  <a:lnTo>
                    <a:pt x="922" y="688"/>
                  </a:lnTo>
                  <a:lnTo>
                    <a:pt x="922" y="679"/>
                  </a:lnTo>
                  <a:lnTo>
                    <a:pt x="908" y="679"/>
                  </a:lnTo>
                  <a:lnTo>
                    <a:pt x="908" y="688"/>
                  </a:lnTo>
                  <a:lnTo>
                    <a:pt x="897" y="688"/>
                  </a:lnTo>
                  <a:lnTo>
                    <a:pt x="883" y="688"/>
                  </a:lnTo>
                  <a:lnTo>
                    <a:pt x="871" y="688"/>
                  </a:lnTo>
                  <a:lnTo>
                    <a:pt x="859" y="688"/>
                  </a:lnTo>
                  <a:lnTo>
                    <a:pt x="859" y="698"/>
                  </a:lnTo>
                  <a:lnTo>
                    <a:pt x="859" y="709"/>
                  </a:lnTo>
                  <a:lnTo>
                    <a:pt x="871" y="709"/>
                  </a:lnTo>
                  <a:lnTo>
                    <a:pt x="871" y="719"/>
                  </a:lnTo>
                  <a:lnTo>
                    <a:pt x="859" y="719"/>
                  </a:lnTo>
                  <a:lnTo>
                    <a:pt x="859" y="728"/>
                  </a:lnTo>
                  <a:lnTo>
                    <a:pt x="859" y="739"/>
                  </a:lnTo>
                  <a:lnTo>
                    <a:pt x="859" y="749"/>
                  </a:lnTo>
                  <a:lnTo>
                    <a:pt x="846" y="749"/>
                  </a:lnTo>
                  <a:lnTo>
                    <a:pt x="834" y="749"/>
                  </a:lnTo>
                  <a:lnTo>
                    <a:pt x="820" y="749"/>
                  </a:lnTo>
                  <a:lnTo>
                    <a:pt x="820" y="759"/>
                  </a:lnTo>
                  <a:lnTo>
                    <a:pt x="820" y="749"/>
                  </a:lnTo>
                  <a:lnTo>
                    <a:pt x="820" y="759"/>
                  </a:lnTo>
                  <a:lnTo>
                    <a:pt x="820" y="749"/>
                  </a:lnTo>
                  <a:lnTo>
                    <a:pt x="820" y="759"/>
                  </a:lnTo>
                  <a:lnTo>
                    <a:pt x="820" y="749"/>
                  </a:lnTo>
                  <a:lnTo>
                    <a:pt x="820" y="759"/>
                  </a:lnTo>
                  <a:lnTo>
                    <a:pt x="807" y="759"/>
                  </a:lnTo>
                  <a:lnTo>
                    <a:pt x="795" y="759"/>
                  </a:lnTo>
                  <a:lnTo>
                    <a:pt x="795" y="769"/>
                  </a:lnTo>
                  <a:lnTo>
                    <a:pt x="795" y="759"/>
                  </a:lnTo>
                  <a:lnTo>
                    <a:pt x="795" y="769"/>
                  </a:lnTo>
                  <a:lnTo>
                    <a:pt x="795" y="759"/>
                  </a:lnTo>
                  <a:lnTo>
                    <a:pt x="795" y="769"/>
                  </a:lnTo>
                  <a:lnTo>
                    <a:pt x="795" y="759"/>
                  </a:lnTo>
                  <a:lnTo>
                    <a:pt x="795" y="769"/>
                  </a:lnTo>
                  <a:lnTo>
                    <a:pt x="782" y="769"/>
                  </a:lnTo>
                  <a:lnTo>
                    <a:pt x="795" y="769"/>
                  </a:lnTo>
                  <a:lnTo>
                    <a:pt x="782" y="769"/>
                  </a:lnTo>
                  <a:lnTo>
                    <a:pt x="769" y="769"/>
                  </a:lnTo>
                  <a:lnTo>
                    <a:pt x="782" y="769"/>
                  </a:lnTo>
                  <a:lnTo>
                    <a:pt x="782" y="780"/>
                  </a:lnTo>
                  <a:lnTo>
                    <a:pt x="769" y="780"/>
                  </a:lnTo>
                  <a:lnTo>
                    <a:pt x="769" y="769"/>
                  </a:lnTo>
                  <a:lnTo>
                    <a:pt x="758" y="769"/>
                  </a:lnTo>
                  <a:lnTo>
                    <a:pt x="769" y="769"/>
                  </a:lnTo>
                  <a:lnTo>
                    <a:pt x="758" y="769"/>
                  </a:lnTo>
                  <a:lnTo>
                    <a:pt x="744" y="769"/>
                  </a:lnTo>
                  <a:lnTo>
                    <a:pt x="744" y="759"/>
                  </a:lnTo>
                  <a:lnTo>
                    <a:pt x="744" y="769"/>
                  </a:lnTo>
                  <a:lnTo>
                    <a:pt x="744" y="759"/>
                  </a:lnTo>
                  <a:lnTo>
                    <a:pt x="733" y="759"/>
                  </a:lnTo>
                  <a:lnTo>
                    <a:pt x="744" y="759"/>
                  </a:lnTo>
                  <a:lnTo>
                    <a:pt x="733" y="759"/>
                  </a:lnTo>
                  <a:lnTo>
                    <a:pt x="719" y="759"/>
                  </a:lnTo>
                  <a:lnTo>
                    <a:pt x="706" y="759"/>
                  </a:lnTo>
                  <a:lnTo>
                    <a:pt x="694" y="759"/>
                  </a:lnTo>
                  <a:lnTo>
                    <a:pt x="694" y="749"/>
                  </a:lnTo>
                  <a:lnTo>
                    <a:pt x="681" y="749"/>
                  </a:lnTo>
                  <a:lnTo>
                    <a:pt x="681" y="759"/>
                  </a:lnTo>
                  <a:lnTo>
                    <a:pt x="681" y="749"/>
                  </a:lnTo>
                  <a:lnTo>
                    <a:pt x="694" y="749"/>
                  </a:lnTo>
                  <a:lnTo>
                    <a:pt x="681" y="749"/>
                  </a:lnTo>
                  <a:lnTo>
                    <a:pt x="681" y="739"/>
                  </a:lnTo>
                  <a:lnTo>
                    <a:pt x="681" y="728"/>
                  </a:lnTo>
                  <a:lnTo>
                    <a:pt x="669" y="728"/>
                  </a:lnTo>
                  <a:lnTo>
                    <a:pt x="669" y="739"/>
                  </a:lnTo>
                  <a:lnTo>
                    <a:pt x="657" y="739"/>
                  </a:lnTo>
                  <a:lnTo>
                    <a:pt x="643" y="739"/>
                  </a:lnTo>
                  <a:lnTo>
                    <a:pt x="643" y="749"/>
                  </a:lnTo>
                  <a:lnTo>
                    <a:pt x="632" y="749"/>
                  </a:lnTo>
                  <a:lnTo>
                    <a:pt x="632" y="739"/>
                  </a:lnTo>
                  <a:lnTo>
                    <a:pt x="632" y="749"/>
                  </a:lnTo>
                  <a:lnTo>
                    <a:pt x="618" y="749"/>
                  </a:lnTo>
                  <a:lnTo>
                    <a:pt x="607" y="749"/>
                  </a:lnTo>
                  <a:lnTo>
                    <a:pt x="593" y="749"/>
                  </a:lnTo>
                  <a:lnTo>
                    <a:pt x="593" y="759"/>
                  </a:lnTo>
                  <a:lnTo>
                    <a:pt x="580" y="759"/>
                  </a:lnTo>
                  <a:lnTo>
                    <a:pt x="568" y="759"/>
                  </a:lnTo>
                  <a:lnTo>
                    <a:pt x="568" y="749"/>
                  </a:lnTo>
                  <a:lnTo>
                    <a:pt x="568" y="759"/>
                  </a:lnTo>
                  <a:lnTo>
                    <a:pt x="568" y="749"/>
                  </a:lnTo>
                  <a:lnTo>
                    <a:pt x="568" y="739"/>
                  </a:lnTo>
                  <a:lnTo>
                    <a:pt x="568" y="728"/>
                  </a:lnTo>
                  <a:lnTo>
                    <a:pt x="568" y="719"/>
                  </a:lnTo>
                  <a:lnTo>
                    <a:pt x="568" y="709"/>
                  </a:lnTo>
                  <a:lnTo>
                    <a:pt x="568" y="698"/>
                  </a:lnTo>
                  <a:lnTo>
                    <a:pt x="556" y="698"/>
                  </a:lnTo>
                  <a:lnTo>
                    <a:pt x="544" y="698"/>
                  </a:lnTo>
                  <a:lnTo>
                    <a:pt x="544" y="688"/>
                  </a:lnTo>
                  <a:lnTo>
                    <a:pt x="544" y="679"/>
                  </a:lnTo>
                  <a:lnTo>
                    <a:pt x="544" y="668"/>
                  </a:lnTo>
                  <a:lnTo>
                    <a:pt x="544" y="658"/>
                  </a:lnTo>
                  <a:lnTo>
                    <a:pt x="531" y="658"/>
                  </a:lnTo>
                  <a:lnTo>
                    <a:pt x="517" y="658"/>
                  </a:lnTo>
                  <a:lnTo>
                    <a:pt x="517" y="648"/>
                  </a:lnTo>
                  <a:lnTo>
                    <a:pt x="506" y="648"/>
                  </a:lnTo>
                  <a:lnTo>
                    <a:pt x="506" y="639"/>
                  </a:lnTo>
                  <a:lnTo>
                    <a:pt x="492" y="639"/>
                  </a:lnTo>
                  <a:lnTo>
                    <a:pt x="492" y="648"/>
                  </a:lnTo>
                  <a:lnTo>
                    <a:pt x="492" y="658"/>
                  </a:lnTo>
                  <a:lnTo>
                    <a:pt x="479" y="658"/>
                  </a:lnTo>
                  <a:lnTo>
                    <a:pt x="492" y="658"/>
                  </a:lnTo>
                  <a:lnTo>
                    <a:pt x="492" y="668"/>
                  </a:lnTo>
                  <a:lnTo>
                    <a:pt x="479" y="668"/>
                  </a:lnTo>
                  <a:lnTo>
                    <a:pt x="492" y="668"/>
                  </a:lnTo>
                  <a:lnTo>
                    <a:pt x="479" y="668"/>
                  </a:lnTo>
                  <a:lnTo>
                    <a:pt x="492" y="668"/>
                  </a:lnTo>
                  <a:lnTo>
                    <a:pt x="479" y="668"/>
                  </a:lnTo>
                  <a:lnTo>
                    <a:pt x="479" y="679"/>
                  </a:lnTo>
                  <a:lnTo>
                    <a:pt x="479" y="688"/>
                  </a:lnTo>
                  <a:lnTo>
                    <a:pt x="479" y="698"/>
                  </a:lnTo>
                  <a:lnTo>
                    <a:pt x="479" y="709"/>
                  </a:lnTo>
                  <a:lnTo>
                    <a:pt x="479" y="719"/>
                  </a:lnTo>
                  <a:lnTo>
                    <a:pt x="467" y="719"/>
                  </a:lnTo>
                  <a:lnTo>
                    <a:pt x="467" y="728"/>
                  </a:lnTo>
                  <a:lnTo>
                    <a:pt x="467" y="719"/>
                  </a:lnTo>
                  <a:lnTo>
                    <a:pt x="455" y="719"/>
                  </a:lnTo>
                  <a:lnTo>
                    <a:pt x="455" y="709"/>
                  </a:lnTo>
                  <a:lnTo>
                    <a:pt x="455" y="698"/>
                  </a:lnTo>
                  <a:lnTo>
                    <a:pt x="443" y="698"/>
                  </a:lnTo>
                  <a:lnTo>
                    <a:pt x="443" y="688"/>
                  </a:lnTo>
                  <a:lnTo>
                    <a:pt x="430" y="688"/>
                  </a:lnTo>
                  <a:lnTo>
                    <a:pt x="416" y="688"/>
                  </a:lnTo>
                  <a:lnTo>
                    <a:pt x="404" y="688"/>
                  </a:lnTo>
                  <a:lnTo>
                    <a:pt x="404" y="698"/>
                  </a:lnTo>
                  <a:lnTo>
                    <a:pt x="391" y="698"/>
                  </a:lnTo>
                  <a:lnTo>
                    <a:pt x="391" y="688"/>
                  </a:lnTo>
                  <a:lnTo>
                    <a:pt x="391" y="698"/>
                  </a:lnTo>
                  <a:lnTo>
                    <a:pt x="379" y="698"/>
                  </a:lnTo>
                  <a:lnTo>
                    <a:pt x="366" y="698"/>
                  </a:lnTo>
                  <a:lnTo>
                    <a:pt x="353" y="698"/>
                  </a:lnTo>
                  <a:lnTo>
                    <a:pt x="353" y="688"/>
                  </a:lnTo>
                  <a:lnTo>
                    <a:pt x="342" y="688"/>
                  </a:lnTo>
                  <a:lnTo>
                    <a:pt x="342" y="679"/>
                  </a:lnTo>
                  <a:lnTo>
                    <a:pt x="328" y="679"/>
                  </a:lnTo>
                  <a:lnTo>
                    <a:pt x="317" y="679"/>
                  </a:lnTo>
                  <a:lnTo>
                    <a:pt x="317" y="668"/>
                  </a:lnTo>
                  <a:lnTo>
                    <a:pt x="328" y="668"/>
                  </a:lnTo>
                  <a:lnTo>
                    <a:pt x="328" y="658"/>
                  </a:lnTo>
                  <a:lnTo>
                    <a:pt x="342" y="658"/>
                  </a:lnTo>
                  <a:lnTo>
                    <a:pt x="353" y="658"/>
                  </a:lnTo>
                  <a:lnTo>
                    <a:pt x="353" y="648"/>
                  </a:lnTo>
                  <a:lnTo>
                    <a:pt x="366" y="648"/>
                  </a:lnTo>
                  <a:lnTo>
                    <a:pt x="366" y="639"/>
                  </a:lnTo>
                  <a:lnTo>
                    <a:pt x="379" y="639"/>
                  </a:lnTo>
                  <a:lnTo>
                    <a:pt x="379" y="628"/>
                  </a:lnTo>
                  <a:lnTo>
                    <a:pt x="391" y="628"/>
                  </a:lnTo>
                  <a:lnTo>
                    <a:pt x="391" y="616"/>
                  </a:lnTo>
                  <a:lnTo>
                    <a:pt x="391" y="628"/>
                  </a:lnTo>
                  <a:lnTo>
                    <a:pt x="391" y="616"/>
                  </a:lnTo>
                  <a:lnTo>
                    <a:pt x="404" y="616"/>
                  </a:lnTo>
                  <a:lnTo>
                    <a:pt x="404" y="628"/>
                  </a:lnTo>
                  <a:lnTo>
                    <a:pt x="404" y="616"/>
                  </a:lnTo>
                  <a:lnTo>
                    <a:pt x="404" y="628"/>
                  </a:lnTo>
                  <a:lnTo>
                    <a:pt x="416" y="628"/>
                  </a:lnTo>
                  <a:lnTo>
                    <a:pt x="416" y="616"/>
                  </a:lnTo>
                  <a:lnTo>
                    <a:pt x="416" y="607"/>
                  </a:lnTo>
                  <a:lnTo>
                    <a:pt x="404" y="607"/>
                  </a:lnTo>
                  <a:lnTo>
                    <a:pt x="404" y="597"/>
                  </a:lnTo>
                  <a:lnTo>
                    <a:pt x="404" y="587"/>
                  </a:lnTo>
                  <a:lnTo>
                    <a:pt x="391" y="587"/>
                  </a:lnTo>
                  <a:lnTo>
                    <a:pt x="379" y="587"/>
                  </a:lnTo>
                  <a:lnTo>
                    <a:pt x="379" y="576"/>
                  </a:lnTo>
                  <a:lnTo>
                    <a:pt x="366" y="576"/>
                  </a:lnTo>
                  <a:lnTo>
                    <a:pt x="366" y="567"/>
                  </a:lnTo>
                  <a:lnTo>
                    <a:pt x="353" y="567"/>
                  </a:lnTo>
                  <a:lnTo>
                    <a:pt x="353" y="557"/>
                  </a:lnTo>
                  <a:lnTo>
                    <a:pt x="353" y="547"/>
                  </a:lnTo>
                  <a:lnTo>
                    <a:pt x="353" y="557"/>
                  </a:lnTo>
                  <a:lnTo>
                    <a:pt x="366" y="557"/>
                  </a:lnTo>
                  <a:lnTo>
                    <a:pt x="366" y="547"/>
                  </a:lnTo>
                  <a:lnTo>
                    <a:pt x="379" y="547"/>
                  </a:lnTo>
                  <a:lnTo>
                    <a:pt x="391" y="547"/>
                  </a:lnTo>
                  <a:lnTo>
                    <a:pt x="379" y="536"/>
                  </a:lnTo>
                  <a:lnTo>
                    <a:pt x="379" y="527"/>
                  </a:lnTo>
                  <a:lnTo>
                    <a:pt x="366" y="527"/>
                  </a:lnTo>
                  <a:lnTo>
                    <a:pt x="366" y="516"/>
                  </a:lnTo>
                  <a:lnTo>
                    <a:pt x="353" y="516"/>
                  </a:lnTo>
                  <a:lnTo>
                    <a:pt x="353" y="506"/>
                  </a:lnTo>
                  <a:lnTo>
                    <a:pt x="353" y="496"/>
                  </a:lnTo>
                  <a:lnTo>
                    <a:pt x="353" y="486"/>
                  </a:lnTo>
                  <a:lnTo>
                    <a:pt x="342" y="486"/>
                  </a:lnTo>
                  <a:lnTo>
                    <a:pt x="342" y="475"/>
                  </a:lnTo>
                  <a:lnTo>
                    <a:pt x="342" y="466"/>
                  </a:lnTo>
                  <a:lnTo>
                    <a:pt x="342" y="455"/>
                  </a:lnTo>
                  <a:lnTo>
                    <a:pt x="342" y="445"/>
                  </a:lnTo>
                  <a:lnTo>
                    <a:pt x="342" y="435"/>
                  </a:lnTo>
                  <a:lnTo>
                    <a:pt x="328" y="435"/>
                  </a:lnTo>
                  <a:lnTo>
                    <a:pt x="342" y="435"/>
                  </a:lnTo>
                  <a:lnTo>
                    <a:pt x="328" y="435"/>
                  </a:lnTo>
                  <a:lnTo>
                    <a:pt x="328" y="426"/>
                  </a:lnTo>
                  <a:lnTo>
                    <a:pt x="317" y="426"/>
                  </a:lnTo>
                  <a:lnTo>
                    <a:pt x="317" y="415"/>
                  </a:lnTo>
                  <a:lnTo>
                    <a:pt x="317" y="404"/>
                  </a:lnTo>
                  <a:lnTo>
                    <a:pt x="303" y="404"/>
                  </a:lnTo>
                  <a:lnTo>
                    <a:pt x="290" y="404"/>
                  </a:lnTo>
                  <a:lnTo>
                    <a:pt x="290" y="395"/>
                  </a:lnTo>
                  <a:lnTo>
                    <a:pt x="290" y="384"/>
                  </a:lnTo>
                  <a:lnTo>
                    <a:pt x="303" y="384"/>
                  </a:lnTo>
                  <a:lnTo>
                    <a:pt x="303" y="374"/>
                  </a:lnTo>
                  <a:lnTo>
                    <a:pt x="317" y="374"/>
                  </a:lnTo>
                  <a:lnTo>
                    <a:pt x="317" y="363"/>
                  </a:lnTo>
                  <a:lnTo>
                    <a:pt x="303" y="363"/>
                  </a:lnTo>
                  <a:lnTo>
                    <a:pt x="303" y="354"/>
                  </a:lnTo>
                  <a:lnTo>
                    <a:pt x="303" y="344"/>
                  </a:lnTo>
                  <a:lnTo>
                    <a:pt x="303" y="334"/>
                  </a:lnTo>
                  <a:lnTo>
                    <a:pt x="290" y="334"/>
                  </a:lnTo>
                  <a:lnTo>
                    <a:pt x="290" y="323"/>
                  </a:lnTo>
                  <a:lnTo>
                    <a:pt x="303" y="323"/>
                  </a:lnTo>
                  <a:lnTo>
                    <a:pt x="303" y="314"/>
                  </a:lnTo>
                  <a:lnTo>
                    <a:pt x="290" y="314"/>
                  </a:lnTo>
                  <a:lnTo>
                    <a:pt x="290" y="303"/>
                  </a:lnTo>
                  <a:lnTo>
                    <a:pt x="303" y="303"/>
                  </a:lnTo>
                  <a:lnTo>
                    <a:pt x="303" y="293"/>
                  </a:lnTo>
                  <a:lnTo>
                    <a:pt x="303" y="283"/>
                  </a:lnTo>
                  <a:lnTo>
                    <a:pt x="317" y="283"/>
                  </a:lnTo>
                  <a:lnTo>
                    <a:pt x="317" y="274"/>
                  </a:lnTo>
                  <a:lnTo>
                    <a:pt x="328" y="274"/>
                  </a:lnTo>
                  <a:lnTo>
                    <a:pt x="328" y="263"/>
                  </a:lnTo>
                  <a:lnTo>
                    <a:pt x="328" y="253"/>
                  </a:lnTo>
                  <a:lnTo>
                    <a:pt x="317" y="253"/>
                  </a:lnTo>
                  <a:lnTo>
                    <a:pt x="303" y="243"/>
                  </a:lnTo>
                  <a:lnTo>
                    <a:pt x="290" y="243"/>
                  </a:lnTo>
                  <a:lnTo>
                    <a:pt x="290" y="253"/>
                  </a:lnTo>
                  <a:lnTo>
                    <a:pt x="278" y="253"/>
                  </a:lnTo>
                  <a:lnTo>
                    <a:pt x="265" y="253"/>
                  </a:lnTo>
                  <a:lnTo>
                    <a:pt x="265" y="243"/>
                  </a:lnTo>
                  <a:lnTo>
                    <a:pt x="265" y="253"/>
                  </a:lnTo>
                  <a:lnTo>
                    <a:pt x="252" y="253"/>
                  </a:lnTo>
                  <a:lnTo>
                    <a:pt x="252" y="263"/>
                  </a:lnTo>
                  <a:lnTo>
                    <a:pt x="252" y="274"/>
                  </a:lnTo>
                  <a:lnTo>
                    <a:pt x="241" y="274"/>
                  </a:lnTo>
                  <a:lnTo>
                    <a:pt x="241" y="283"/>
                  </a:lnTo>
                  <a:lnTo>
                    <a:pt x="241" y="293"/>
                  </a:lnTo>
                  <a:lnTo>
                    <a:pt x="227" y="293"/>
                  </a:lnTo>
                  <a:lnTo>
                    <a:pt x="227" y="303"/>
                  </a:lnTo>
                  <a:lnTo>
                    <a:pt x="216" y="303"/>
                  </a:lnTo>
                  <a:lnTo>
                    <a:pt x="202" y="303"/>
                  </a:lnTo>
                  <a:lnTo>
                    <a:pt x="189" y="303"/>
                  </a:lnTo>
                  <a:lnTo>
                    <a:pt x="189" y="314"/>
                  </a:lnTo>
                  <a:lnTo>
                    <a:pt x="177" y="314"/>
                  </a:lnTo>
                  <a:lnTo>
                    <a:pt x="177" y="323"/>
                  </a:lnTo>
                  <a:lnTo>
                    <a:pt x="177" y="334"/>
                  </a:lnTo>
                  <a:lnTo>
                    <a:pt x="177" y="344"/>
                  </a:lnTo>
                  <a:lnTo>
                    <a:pt x="164" y="344"/>
                  </a:lnTo>
                  <a:lnTo>
                    <a:pt x="164" y="354"/>
                  </a:lnTo>
                  <a:lnTo>
                    <a:pt x="164" y="363"/>
                  </a:lnTo>
                  <a:lnTo>
                    <a:pt x="152" y="363"/>
                  </a:lnTo>
                  <a:lnTo>
                    <a:pt x="152" y="374"/>
                  </a:lnTo>
                  <a:lnTo>
                    <a:pt x="140" y="374"/>
                  </a:lnTo>
                  <a:lnTo>
                    <a:pt x="126" y="374"/>
                  </a:lnTo>
                  <a:lnTo>
                    <a:pt x="115" y="374"/>
                  </a:lnTo>
                  <a:lnTo>
                    <a:pt x="115" y="384"/>
                  </a:lnTo>
                  <a:lnTo>
                    <a:pt x="101" y="384"/>
                  </a:lnTo>
                  <a:lnTo>
                    <a:pt x="90" y="395"/>
                  </a:lnTo>
                  <a:lnTo>
                    <a:pt x="76" y="395"/>
                  </a:lnTo>
                  <a:lnTo>
                    <a:pt x="63" y="395"/>
                  </a:lnTo>
                  <a:lnTo>
                    <a:pt x="63" y="384"/>
                  </a:lnTo>
                  <a:lnTo>
                    <a:pt x="63" y="374"/>
                  </a:lnTo>
                  <a:lnTo>
                    <a:pt x="51" y="374"/>
                  </a:lnTo>
                  <a:lnTo>
                    <a:pt x="51" y="363"/>
                  </a:lnTo>
                  <a:lnTo>
                    <a:pt x="51" y="354"/>
                  </a:lnTo>
                  <a:lnTo>
                    <a:pt x="39" y="354"/>
                  </a:lnTo>
                  <a:lnTo>
                    <a:pt x="27" y="344"/>
                  </a:lnTo>
                  <a:lnTo>
                    <a:pt x="27" y="334"/>
                  </a:lnTo>
                  <a:lnTo>
                    <a:pt x="27" y="323"/>
                  </a:lnTo>
                  <a:lnTo>
                    <a:pt x="13" y="323"/>
                  </a:lnTo>
                  <a:lnTo>
                    <a:pt x="13" y="314"/>
                  </a:lnTo>
                  <a:lnTo>
                    <a:pt x="13" y="303"/>
                  </a:lnTo>
                  <a:lnTo>
                    <a:pt x="0" y="303"/>
                  </a:lnTo>
                  <a:lnTo>
                    <a:pt x="0" y="293"/>
                  </a:lnTo>
                  <a:lnTo>
                    <a:pt x="0" y="283"/>
                  </a:lnTo>
                  <a:lnTo>
                    <a:pt x="0" y="274"/>
                  </a:lnTo>
                  <a:lnTo>
                    <a:pt x="0" y="263"/>
                  </a:lnTo>
                  <a:lnTo>
                    <a:pt x="13" y="263"/>
                  </a:lnTo>
                  <a:lnTo>
                    <a:pt x="13" y="253"/>
                  </a:lnTo>
                  <a:lnTo>
                    <a:pt x="27" y="253"/>
                  </a:lnTo>
                  <a:lnTo>
                    <a:pt x="27" y="243"/>
                  </a:lnTo>
                  <a:lnTo>
                    <a:pt x="39" y="243"/>
                  </a:lnTo>
                  <a:lnTo>
                    <a:pt x="39" y="233"/>
                  </a:lnTo>
                  <a:lnTo>
                    <a:pt x="39" y="222"/>
                  </a:lnTo>
                  <a:lnTo>
                    <a:pt x="51" y="222"/>
                  </a:lnTo>
                  <a:lnTo>
                    <a:pt x="51" y="213"/>
                  </a:lnTo>
                  <a:lnTo>
                    <a:pt x="63" y="213"/>
                  </a:lnTo>
                  <a:lnTo>
                    <a:pt x="76" y="213"/>
                  </a:lnTo>
                  <a:lnTo>
                    <a:pt x="76" y="202"/>
                  </a:lnTo>
                  <a:lnTo>
                    <a:pt x="90" y="202"/>
                  </a:lnTo>
                  <a:lnTo>
                    <a:pt x="90" y="213"/>
                  </a:lnTo>
                  <a:lnTo>
                    <a:pt x="101" y="213"/>
                  </a:lnTo>
                  <a:lnTo>
                    <a:pt x="115" y="213"/>
                  </a:lnTo>
                  <a:lnTo>
                    <a:pt x="115" y="202"/>
                  </a:lnTo>
                  <a:lnTo>
                    <a:pt x="101" y="202"/>
                  </a:lnTo>
                  <a:lnTo>
                    <a:pt x="101" y="192"/>
                  </a:lnTo>
                  <a:lnTo>
                    <a:pt x="101" y="182"/>
                  </a:lnTo>
                  <a:lnTo>
                    <a:pt x="101" y="171"/>
                  </a:lnTo>
                  <a:lnTo>
                    <a:pt x="115" y="171"/>
                  </a:lnTo>
                  <a:lnTo>
                    <a:pt x="115" y="162"/>
                  </a:lnTo>
                  <a:lnTo>
                    <a:pt x="126" y="162"/>
                  </a:lnTo>
                  <a:lnTo>
                    <a:pt x="140" y="162"/>
                  </a:lnTo>
                  <a:lnTo>
                    <a:pt x="140" y="151"/>
                  </a:lnTo>
                  <a:lnTo>
                    <a:pt x="152" y="151"/>
                  </a:lnTo>
                  <a:lnTo>
                    <a:pt x="152" y="162"/>
                  </a:lnTo>
                  <a:lnTo>
                    <a:pt x="164" y="162"/>
                  </a:lnTo>
                  <a:lnTo>
                    <a:pt x="164" y="151"/>
                  </a:lnTo>
                  <a:lnTo>
                    <a:pt x="164" y="141"/>
                  </a:lnTo>
                  <a:lnTo>
                    <a:pt x="177" y="141"/>
                  </a:lnTo>
                  <a:lnTo>
                    <a:pt x="177" y="131"/>
                  </a:lnTo>
                  <a:lnTo>
                    <a:pt x="189" y="131"/>
                  </a:lnTo>
                  <a:lnTo>
                    <a:pt x="202" y="131"/>
                  </a:lnTo>
                  <a:lnTo>
                    <a:pt x="216" y="131"/>
                  </a:lnTo>
                  <a:lnTo>
                    <a:pt x="227" y="131"/>
                  </a:lnTo>
                  <a:lnTo>
                    <a:pt x="241" y="131"/>
                  </a:lnTo>
                  <a:lnTo>
                    <a:pt x="241" y="141"/>
                  </a:lnTo>
                  <a:lnTo>
                    <a:pt x="252" y="141"/>
                  </a:lnTo>
                  <a:lnTo>
                    <a:pt x="252" y="131"/>
                  </a:lnTo>
                  <a:lnTo>
                    <a:pt x="265" y="131"/>
                  </a:lnTo>
                  <a:lnTo>
                    <a:pt x="278" y="131"/>
                  </a:lnTo>
                  <a:lnTo>
                    <a:pt x="290" y="131"/>
                  </a:lnTo>
                  <a:lnTo>
                    <a:pt x="290" y="121"/>
                  </a:lnTo>
                  <a:lnTo>
                    <a:pt x="303" y="121"/>
                  </a:lnTo>
                  <a:lnTo>
                    <a:pt x="303" y="110"/>
                  </a:lnTo>
                  <a:lnTo>
                    <a:pt x="303" y="101"/>
                  </a:lnTo>
                  <a:lnTo>
                    <a:pt x="317" y="101"/>
                  </a:lnTo>
                  <a:lnTo>
                    <a:pt x="317" y="91"/>
                  </a:lnTo>
                  <a:lnTo>
                    <a:pt x="328" y="91"/>
                  </a:lnTo>
                  <a:lnTo>
                    <a:pt x="328" y="81"/>
                  </a:lnTo>
                  <a:lnTo>
                    <a:pt x="317" y="81"/>
                  </a:lnTo>
                  <a:lnTo>
                    <a:pt x="317" y="70"/>
                  </a:lnTo>
                  <a:lnTo>
                    <a:pt x="317" y="61"/>
                  </a:lnTo>
                  <a:lnTo>
                    <a:pt x="303" y="61"/>
                  </a:lnTo>
                  <a:lnTo>
                    <a:pt x="303" y="50"/>
                  </a:lnTo>
                  <a:lnTo>
                    <a:pt x="303" y="40"/>
                  </a:lnTo>
                  <a:lnTo>
                    <a:pt x="303" y="30"/>
                  </a:lnTo>
                  <a:lnTo>
                    <a:pt x="303" y="21"/>
                  </a:lnTo>
                  <a:lnTo>
                    <a:pt x="317" y="21"/>
                  </a:lnTo>
                  <a:lnTo>
                    <a:pt x="317" y="10"/>
                  </a:lnTo>
                  <a:lnTo>
                    <a:pt x="328" y="10"/>
                  </a:lnTo>
                  <a:lnTo>
                    <a:pt x="328" y="0"/>
                  </a:lnTo>
                  <a:lnTo>
                    <a:pt x="342" y="0"/>
                  </a:lnTo>
                  <a:lnTo>
                    <a:pt x="353" y="0"/>
                  </a:lnTo>
                  <a:lnTo>
                    <a:pt x="353" y="10"/>
                  </a:lnTo>
                  <a:lnTo>
                    <a:pt x="366" y="10"/>
                  </a:lnTo>
                  <a:lnTo>
                    <a:pt x="379" y="10"/>
                  </a:lnTo>
                  <a:lnTo>
                    <a:pt x="379" y="21"/>
                  </a:lnTo>
                  <a:lnTo>
                    <a:pt x="391" y="21"/>
                  </a:lnTo>
                  <a:lnTo>
                    <a:pt x="391" y="30"/>
                  </a:lnTo>
                  <a:lnTo>
                    <a:pt x="404" y="30"/>
                  </a:lnTo>
                  <a:lnTo>
                    <a:pt x="416" y="30"/>
                  </a:lnTo>
                  <a:lnTo>
                    <a:pt x="430" y="30"/>
                  </a:lnTo>
                  <a:lnTo>
                    <a:pt x="430" y="40"/>
                  </a:lnTo>
                  <a:lnTo>
                    <a:pt x="443" y="40"/>
                  </a:lnTo>
                  <a:lnTo>
                    <a:pt x="455" y="40"/>
                  </a:lnTo>
                  <a:lnTo>
                    <a:pt x="455" y="50"/>
                  </a:lnTo>
                  <a:lnTo>
                    <a:pt x="455" y="61"/>
                  </a:lnTo>
                  <a:lnTo>
                    <a:pt x="467" y="61"/>
                  </a:lnTo>
                  <a:lnTo>
                    <a:pt x="467" y="70"/>
                  </a:lnTo>
                  <a:lnTo>
                    <a:pt x="479" y="70"/>
                  </a:lnTo>
                  <a:lnTo>
                    <a:pt x="479" y="81"/>
                  </a:lnTo>
                  <a:lnTo>
                    <a:pt x="492" y="81"/>
                  </a:lnTo>
                  <a:lnTo>
                    <a:pt x="506" y="81"/>
                  </a:lnTo>
                  <a:lnTo>
                    <a:pt x="517" y="81"/>
                  </a:lnTo>
                  <a:lnTo>
                    <a:pt x="517" y="91"/>
                  </a:lnTo>
                  <a:lnTo>
                    <a:pt x="517" y="101"/>
                  </a:lnTo>
                  <a:lnTo>
                    <a:pt x="517" y="110"/>
                  </a:lnTo>
                  <a:lnTo>
                    <a:pt x="506" y="110"/>
                  </a:lnTo>
                  <a:lnTo>
                    <a:pt x="506" y="101"/>
                  </a:lnTo>
                  <a:lnTo>
                    <a:pt x="506" y="110"/>
                  </a:lnTo>
                  <a:lnTo>
                    <a:pt x="506" y="121"/>
                  </a:lnTo>
                  <a:lnTo>
                    <a:pt x="517" y="121"/>
                  </a:lnTo>
                  <a:lnTo>
                    <a:pt x="517" y="131"/>
                  </a:lnTo>
                  <a:lnTo>
                    <a:pt x="531" y="141"/>
                  </a:lnTo>
                  <a:lnTo>
                    <a:pt x="531" y="151"/>
                  </a:lnTo>
                  <a:lnTo>
                    <a:pt x="544" y="151"/>
                  </a:lnTo>
                  <a:lnTo>
                    <a:pt x="544" y="162"/>
                  </a:lnTo>
                  <a:lnTo>
                    <a:pt x="544" y="171"/>
                  </a:lnTo>
                  <a:lnTo>
                    <a:pt x="544" y="182"/>
                  </a:lnTo>
                  <a:lnTo>
                    <a:pt x="556" y="182"/>
                  </a:lnTo>
                  <a:lnTo>
                    <a:pt x="556" y="192"/>
                  </a:lnTo>
                  <a:lnTo>
                    <a:pt x="556" y="202"/>
                  </a:lnTo>
                  <a:lnTo>
                    <a:pt x="568" y="202"/>
                  </a:lnTo>
                  <a:lnTo>
                    <a:pt x="568" y="213"/>
                  </a:lnTo>
                  <a:lnTo>
                    <a:pt x="580" y="213"/>
                  </a:lnTo>
                  <a:lnTo>
                    <a:pt x="580" y="222"/>
                  </a:lnTo>
                  <a:lnTo>
                    <a:pt x="593" y="222"/>
                  </a:lnTo>
                  <a:lnTo>
                    <a:pt x="607" y="222"/>
                  </a:lnTo>
                  <a:lnTo>
                    <a:pt x="593" y="233"/>
                  </a:lnTo>
                  <a:lnTo>
                    <a:pt x="593" y="243"/>
                  </a:lnTo>
                  <a:lnTo>
                    <a:pt x="607" y="243"/>
                  </a:lnTo>
                  <a:lnTo>
                    <a:pt x="607" y="253"/>
                  </a:lnTo>
                  <a:lnTo>
                    <a:pt x="618" y="253"/>
                  </a:lnTo>
                  <a:lnTo>
                    <a:pt x="618" y="263"/>
                  </a:lnTo>
                  <a:lnTo>
                    <a:pt x="632" y="263"/>
                  </a:lnTo>
                  <a:lnTo>
                    <a:pt x="643" y="263"/>
                  </a:lnTo>
                  <a:lnTo>
                    <a:pt x="643" y="274"/>
                  </a:lnTo>
                  <a:lnTo>
                    <a:pt x="643" y="283"/>
                  </a:lnTo>
                  <a:lnTo>
                    <a:pt x="657" y="283"/>
                  </a:lnTo>
                  <a:lnTo>
                    <a:pt x="657" y="293"/>
                  </a:lnTo>
                  <a:lnTo>
                    <a:pt x="669" y="293"/>
                  </a:lnTo>
                  <a:lnTo>
                    <a:pt x="669" y="303"/>
                  </a:lnTo>
                  <a:lnTo>
                    <a:pt x="681" y="303"/>
                  </a:lnTo>
                  <a:lnTo>
                    <a:pt x="681" y="314"/>
                  </a:lnTo>
                  <a:lnTo>
                    <a:pt x="681" y="323"/>
                  </a:lnTo>
                  <a:lnTo>
                    <a:pt x="694" y="323"/>
                  </a:lnTo>
                  <a:lnTo>
                    <a:pt x="694" y="334"/>
                  </a:lnTo>
                  <a:lnTo>
                    <a:pt x="694" y="344"/>
                  </a:lnTo>
                  <a:lnTo>
                    <a:pt x="681" y="344"/>
                  </a:lnTo>
                  <a:lnTo>
                    <a:pt x="669" y="354"/>
                  </a:lnTo>
                  <a:lnTo>
                    <a:pt x="681" y="354"/>
                  </a:lnTo>
                  <a:lnTo>
                    <a:pt x="669" y="354"/>
                  </a:lnTo>
                  <a:lnTo>
                    <a:pt x="669" y="363"/>
                  </a:lnTo>
                  <a:lnTo>
                    <a:pt x="657" y="363"/>
                  </a:lnTo>
                  <a:lnTo>
                    <a:pt x="657" y="374"/>
                  </a:lnTo>
                  <a:lnTo>
                    <a:pt x="643" y="374"/>
                  </a:lnTo>
                  <a:lnTo>
                    <a:pt x="643" y="384"/>
                  </a:lnTo>
                  <a:lnTo>
                    <a:pt x="632" y="384"/>
                  </a:lnTo>
                  <a:lnTo>
                    <a:pt x="632" y="395"/>
                  </a:lnTo>
                  <a:lnTo>
                    <a:pt x="657" y="395"/>
                  </a:lnTo>
                  <a:lnTo>
                    <a:pt x="681" y="395"/>
                  </a:lnTo>
                  <a:lnTo>
                    <a:pt x="744" y="395"/>
                  </a:lnTo>
                  <a:lnTo>
                    <a:pt x="744" y="404"/>
                  </a:lnTo>
                  <a:lnTo>
                    <a:pt x="744" y="395"/>
                  </a:lnTo>
                  <a:lnTo>
                    <a:pt x="744" y="404"/>
                  </a:lnTo>
                  <a:lnTo>
                    <a:pt x="744" y="395"/>
                  </a:lnTo>
                  <a:lnTo>
                    <a:pt x="744" y="404"/>
                  </a:lnTo>
                  <a:lnTo>
                    <a:pt x="758" y="404"/>
                  </a:lnTo>
                  <a:lnTo>
                    <a:pt x="769" y="404"/>
                  </a:lnTo>
                  <a:lnTo>
                    <a:pt x="782" y="404"/>
                  </a:lnTo>
                  <a:lnTo>
                    <a:pt x="782" y="415"/>
                  </a:lnTo>
                  <a:lnTo>
                    <a:pt x="782" y="404"/>
                  </a:lnTo>
                  <a:lnTo>
                    <a:pt x="795" y="404"/>
                  </a:lnTo>
                  <a:lnTo>
                    <a:pt x="795" y="415"/>
                  </a:lnTo>
                  <a:lnTo>
                    <a:pt x="807" y="415"/>
                  </a:lnTo>
                  <a:lnTo>
                    <a:pt x="807" y="404"/>
                  </a:lnTo>
                  <a:lnTo>
                    <a:pt x="820" y="404"/>
                  </a:lnTo>
                  <a:lnTo>
                    <a:pt x="820" y="415"/>
                  </a:lnTo>
                  <a:lnTo>
                    <a:pt x="820" y="404"/>
                  </a:lnTo>
                  <a:lnTo>
                    <a:pt x="820" y="415"/>
                  </a:lnTo>
                  <a:lnTo>
                    <a:pt x="834" y="415"/>
                  </a:lnTo>
                  <a:lnTo>
                    <a:pt x="834" y="426"/>
                  </a:lnTo>
                  <a:lnTo>
                    <a:pt x="834" y="415"/>
                  </a:lnTo>
                  <a:lnTo>
                    <a:pt x="846" y="415"/>
                  </a:lnTo>
                  <a:lnTo>
                    <a:pt x="846" y="426"/>
                  </a:lnTo>
                  <a:lnTo>
                    <a:pt x="846" y="415"/>
                  </a:lnTo>
                  <a:lnTo>
                    <a:pt x="846" y="426"/>
                  </a:lnTo>
                  <a:lnTo>
                    <a:pt x="846" y="435"/>
                  </a:lnTo>
                  <a:lnTo>
                    <a:pt x="846" y="445"/>
                  </a:lnTo>
                  <a:lnTo>
                    <a:pt x="846" y="455"/>
                  </a:lnTo>
                  <a:lnTo>
                    <a:pt x="846" y="466"/>
                  </a:lnTo>
                  <a:lnTo>
                    <a:pt x="859" y="466"/>
                  </a:lnTo>
                  <a:lnTo>
                    <a:pt x="871" y="466"/>
                  </a:lnTo>
                  <a:lnTo>
                    <a:pt x="871" y="475"/>
                  </a:lnTo>
                  <a:lnTo>
                    <a:pt x="871" y="486"/>
                  </a:lnTo>
                  <a:lnTo>
                    <a:pt x="871" y="496"/>
                  </a:lnTo>
                  <a:lnTo>
                    <a:pt x="871" y="506"/>
                  </a:lnTo>
                  <a:lnTo>
                    <a:pt x="859" y="506"/>
                  </a:lnTo>
                  <a:lnTo>
                    <a:pt x="908" y="506"/>
                  </a:lnTo>
                  <a:lnTo>
                    <a:pt x="1048" y="506"/>
                  </a:lnTo>
                  <a:lnTo>
                    <a:pt x="1061" y="506"/>
                  </a:lnTo>
                  <a:lnTo>
                    <a:pt x="1073" y="506"/>
                  </a:lnTo>
                  <a:lnTo>
                    <a:pt x="1073" y="496"/>
                  </a:lnTo>
                  <a:lnTo>
                    <a:pt x="1085" y="506"/>
                  </a:lnTo>
                  <a:lnTo>
                    <a:pt x="1085" y="496"/>
                  </a:lnTo>
                  <a:lnTo>
                    <a:pt x="1085" y="506"/>
                  </a:lnTo>
                  <a:lnTo>
                    <a:pt x="1085" y="496"/>
                  </a:lnTo>
                  <a:lnTo>
                    <a:pt x="1097" y="496"/>
                  </a:lnTo>
                  <a:lnTo>
                    <a:pt x="1097" y="486"/>
                  </a:lnTo>
                  <a:lnTo>
                    <a:pt x="1110" y="475"/>
                  </a:lnTo>
                  <a:lnTo>
                    <a:pt x="1124" y="475"/>
                  </a:lnTo>
                  <a:lnTo>
                    <a:pt x="1135" y="475"/>
                  </a:lnTo>
                  <a:lnTo>
                    <a:pt x="1135" y="466"/>
                  </a:lnTo>
                  <a:lnTo>
                    <a:pt x="1149" y="466"/>
                  </a:lnTo>
                  <a:lnTo>
                    <a:pt x="1149" y="455"/>
                  </a:lnTo>
                  <a:lnTo>
                    <a:pt x="1149" y="466"/>
                  </a:lnTo>
                  <a:lnTo>
                    <a:pt x="1149" y="455"/>
                  </a:lnTo>
                  <a:lnTo>
                    <a:pt x="1160" y="455"/>
                  </a:lnTo>
                  <a:lnTo>
                    <a:pt x="1160" y="445"/>
                  </a:lnTo>
                  <a:lnTo>
                    <a:pt x="1174" y="445"/>
                  </a:lnTo>
                  <a:lnTo>
                    <a:pt x="1186" y="445"/>
                  </a:lnTo>
                  <a:lnTo>
                    <a:pt x="1186" y="435"/>
                  </a:lnTo>
                  <a:lnTo>
                    <a:pt x="1198" y="435"/>
                  </a:lnTo>
                  <a:lnTo>
                    <a:pt x="1186" y="435"/>
                  </a:lnTo>
                  <a:lnTo>
                    <a:pt x="1198" y="435"/>
                  </a:lnTo>
                  <a:lnTo>
                    <a:pt x="1186" y="435"/>
                  </a:lnTo>
                  <a:lnTo>
                    <a:pt x="1198" y="435"/>
                  </a:lnTo>
                  <a:lnTo>
                    <a:pt x="1186" y="435"/>
                  </a:lnTo>
                  <a:lnTo>
                    <a:pt x="1198" y="435"/>
                  </a:lnTo>
                  <a:lnTo>
                    <a:pt x="1186" y="435"/>
                  </a:lnTo>
                  <a:lnTo>
                    <a:pt x="1186" y="426"/>
                  </a:lnTo>
                  <a:lnTo>
                    <a:pt x="1198" y="426"/>
                  </a:lnTo>
                  <a:lnTo>
                    <a:pt x="1198" y="435"/>
                  </a:lnTo>
                  <a:lnTo>
                    <a:pt x="1198" y="426"/>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5" name="Freeform 82">
              <a:extLst>
                <a:ext uri="{FF2B5EF4-FFF2-40B4-BE49-F238E27FC236}">
                  <a16:creationId xmlns:a16="http://schemas.microsoft.com/office/drawing/2014/main" id="{EF6105CC-EE03-4BE8-ABE6-EFD7ACE9DB85}"/>
                </a:ext>
              </a:extLst>
            </p:cNvPr>
            <p:cNvSpPr>
              <a:spLocks/>
            </p:cNvSpPr>
            <p:nvPr/>
          </p:nvSpPr>
          <p:spPr bwMode="auto">
            <a:xfrm>
              <a:off x="4486052" y="2091438"/>
              <a:ext cx="1018982" cy="1120660"/>
            </a:xfrm>
            <a:custGeom>
              <a:avLst/>
              <a:gdLst>
                <a:gd name="T0" fmla="*/ 1316773 w 496"/>
                <a:gd name="T1" fmla="*/ 14268675 h 436"/>
                <a:gd name="T2" fmla="*/ 1316773 w 496"/>
                <a:gd name="T3" fmla="*/ 14268675 h 436"/>
                <a:gd name="T4" fmla="*/ 1316773 w 496"/>
                <a:gd name="T5" fmla="*/ 16052592 h 436"/>
                <a:gd name="T6" fmla="*/ 1316773 w 496"/>
                <a:gd name="T7" fmla="*/ 17835174 h 436"/>
                <a:gd name="T8" fmla="*/ 1316773 w 496"/>
                <a:gd name="T9" fmla="*/ 19619092 h 436"/>
                <a:gd name="T10" fmla="*/ 1316773 w 496"/>
                <a:gd name="T11" fmla="*/ 23185596 h 436"/>
                <a:gd name="T12" fmla="*/ 1316773 w 496"/>
                <a:gd name="T13" fmla="*/ 23185596 h 436"/>
                <a:gd name="T14" fmla="*/ 1316773 w 496"/>
                <a:gd name="T15" fmla="*/ 26753432 h 436"/>
                <a:gd name="T16" fmla="*/ 1316773 w 496"/>
                <a:gd name="T17" fmla="*/ 30319931 h 436"/>
                <a:gd name="T18" fmla="*/ 1316773 w 496"/>
                <a:gd name="T19" fmla="*/ 30319931 h 436"/>
                <a:gd name="T20" fmla="*/ 1316773 w 496"/>
                <a:gd name="T21" fmla="*/ 30319931 h 436"/>
                <a:gd name="T22" fmla="*/ 1316773 w 496"/>
                <a:gd name="T23" fmla="*/ 30319931 h 436"/>
                <a:gd name="T24" fmla="*/ 1316773 w 496"/>
                <a:gd name="T25" fmla="*/ 26753432 h 436"/>
                <a:gd name="T26" fmla="*/ 1316773 w 496"/>
                <a:gd name="T27" fmla="*/ 26753432 h 436"/>
                <a:gd name="T28" fmla="*/ 1316773 w 496"/>
                <a:gd name="T29" fmla="*/ 23185596 h 436"/>
                <a:gd name="T30" fmla="*/ 1316773 w 496"/>
                <a:gd name="T31" fmla="*/ 23185596 h 436"/>
                <a:gd name="T32" fmla="*/ 1316773 w 496"/>
                <a:gd name="T33" fmla="*/ 26753432 h 436"/>
                <a:gd name="T34" fmla="*/ 1316773 w 496"/>
                <a:gd name="T35" fmla="*/ 30319931 h 436"/>
                <a:gd name="T36" fmla="*/ 1316773 w 496"/>
                <a:gd name="T37" fmla="*/ 30319931 h 436"/>
                <a:gd name="T38" fmla="*/ 1316773 w 496"/>
                <a:gd name="T39" fmla="*/ 30319931 h 436"/>
                <a:gd name="T40" fmla="*/ 1316773 w 496"/>
                <a:gd name="T41" fmla="*/ 39238183 h 436"/>
                <a:gd name="T42" fmla="*/ 1316773 w 496"/>
                <a:gd name="T43" fmla="*/ 35670348 h 436"/>
                <a:gd name="T44" fmla="*/ 1316773 w 496"/>
                <a:gd name="T45" fmla="*/ 35670348 h 436"/>
                <a:gd name="T46" fmla="*/ 1316773 w 496"/>
                <a:gd name="T47" fmla="*/ 35670348 h 436"/>
                <a:gd name="T48" fmla="*/ 1316773 w 496"/>
                <a:gd name="T49" fmla="*/ 30319931 h 436"/>
                <a:gd name="T50" fmla="*/ 1316773 w 496"/>
                <a:gd name="T51" fmla="*/ 30319931 h 436"/>
                <a:gd name="T52" fmla="*/ 1316773 w 496"/>
                <a:gd name="T53" fmla="*/ 30319931 h 436"/>
                <a:gd name="T54" fmla="*/ 1316773 w 496"/>
                <a:gd name="T55" fmla="*/ 26753432 h 436"/>
                <a:gd name="T56" fmla="*/ 1316773 w 496"/>
                <a:gd name="T57" fmla="*/ 23185596 h 436"/>
                <a:gd name="T58" fmla="*/ 1316773 w 496"/>
                <a:gd name="T59" fmla="*/ 23185596 h 436"/>
                <a:gd name="T60" fmla="*/ 1316773 w 496"/>
                <a:gd name="T61" fmla="*/ 19619092 h 436"/>
                <a:gd name="T62" fmla="*/ 1316773 w 496"/>
                <a:gd name="T63" fmla="*/ 17835174 h 436"/>
                <a:gd name="T64" fmla="*/ 1316773 w 496"/>
                <a:gd name="T65" fmla="*/ 17835174 h 436"/>
                <a:gd name="T66" fmla="*/ 1316773 w 496"/>
                <a:gd name="T67" fmla="*/ 14268675 h 436"/>
                <a:gd name="T68" fmla="*/ 1316773 w 496"/>
                <a:gd name="T69" fmla="*/ 12484757 h 436"/>
                <a:gd name="T70" fmla="*/ 0 w 496"/>
                <a:gd name="T71" fmla="*/ 10700837 h 436"/>
                <a:gd name="T72" fmla="*/ 1316773 w 496"/>
                <a:gd name="T73" fmla="*/ 7134337 h 436"/>
                <a:gd name="T74" fmla="*/ 1316773 w 496"/>
                <a:gd name="T75" fmla="*/ 5350418 h 436"/>
                <a:gd name="T76" fmla="*/ 1316773 w 496"/>
                <a:gd name="T77" fmla="*/ 5350418 h 436"/>
                <a:gd name="T78" fmla="*/ 1316773 w 496"/>
                <a:gd name="T79" fmla="*/ 5350418 h 436"/>
                <a:gd name="T80" fmla="*/ 1316773 w 496"/>
                <a:gd name="T81" fmla="*/ 5350418 h 436"/>
                <a:gd name="T82" fmla="*/ 1316773 w 496"/>
                <a:gd name="T83" fmla="*/ 5350418 h 436"/>
                <a:gd name="T84" fmla="*/ 1316773 w 496"/>
                <a:gd name="T85" fmla="*/ 5350418 h 436"/>
                <a:gd name="T86" fmla="*/ 1316773 w 496"/>
                <a:gd name="T87" fmla="*/ 5350418 h 436"/>
                <a:gd name="T88" fmla="*/ 1316773 w 496"/>
                <a:gd name="T89" fmla="*/ 0 h 436"/>
                <a:gd name="T90" fmla="*/ 1316773 w 496"/>
                <a:gd name="T91" fmla="*/ 5350418 h 436"/>
                <a:gd name="T92" fmla="*/ 1316773 w 496"/>
                <a:gd name="T93" fmla="*/ 5350418 h 436"/>
                <a:gd name="T94" fmla="*/ 1316773 w 496"/>
                <a:gd name="T95" fmla="*/ 5350418 h 436"/>
                <a:gd name="T96" fmla="*/ 1316773 w 496"/>
                <a:gd name="T97" fmla="*/ 5350418 h 436"/>
                <a:gd name="T98" fmla="*/ 1316773 w 496"/>
                <a:gd name="T99" fmla="*/ 5350418 h 436"/>
                <a:gd name="T100" fmla="*/ 1316773 w 496"/>
                <a:gd name="T101" fmla="*/ 7134337 h 436"/>
                <a:gd name="T102" fmla="*/ 1316773 w 496"/>
                <a:gd name="T103" fmla="*/ 5350418 h 436"/>
                <a:gd name="T104" fmla="*/ 1316773 w 496"/>
                <a:gd name="T105" fmla="*/ 5350418 h 436"/>
                <a:gd name="T106" fmla="*/ 1316773 w 496"/>
                <a:gd name="T107" fmla="*/ 5350418 h 436"/>
                <a:gd name="T108" fmla="*/ 1316773 w 496"/>
                <a:gd name="T109" fmla="*/ 5350418 h 436"/>
                <a:gd name="T110" fmla="*/ 1316773 w 496"/>
                <a:gd name="T111" fmla="*/ 7134337 h 436"/>
                <a:gd name="T112" fmla="*/ 1316773 w 496"/>
                <a:gd name="T113" fmla="*/ 5350418 h 436"/>
                <a:gd name="T114" fmla="*/ 1316773 w 496"/>
                <a:gd name="T115" fmla="*/ 7134337 h 436"/>
                <a:gd name="T116" fmla="*/ 1316773 w 496"/>
                <a:gd name="T117" fmla="*/ 10700837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6"/>
                <a:gd name="T178" fmla="*/ 0 h 436"/>
                <a:gd name="T179" fmla="*/ 496 w 496"/>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6" h="436">
                  <a:moveTo>
                    <a:pt x="457" y="142"/>
                  </a:moveTo>
                  <a:lnTo>
                    <a:pt x="471" y="142"/>
                  </a:lnTo>
                  <a:lnTo>
                    <a:pt x="471" y="152"/>
                  </a:lnTo>
                  <a:lnTo>
                    <a:pt x="482" y="152"/>
                  </a:lnTo>
                  <a:lnTo>
                    <a:pt x="482" y="162"/>
                  </a:lnTo>
                  <a:lnTo>
                    <a:pt x="482" y="173"/>
                  </a:lnTo>
                  <a:lnTo>
                    <a:pt x="496" y="173"/>
                  </a:lnTo>
                  <a:lnTo>
                    <a:pt x="496" y="162"/>
                  </a:lnTo>
                  <a:lnTo>
                    <a:pt x="496" y="173"/>
                  </a:lnTo>
                  <a:lnTo>
                    <a:pt x="496" y="162"/>
                  </a:lnTo>
                  <a:lnTo>
                    <a:pt x="496" y="173"/>
                  </a:lnTo>
                  <a:lnTo>
                    <a:pt x="496" y="182"/>
                  </a:lnTo>
                  <a:lnTo>
                    <a:pt x="482" y="182"/>
                  </a:lnTo>
                  <a:lnTo>
                    <a:pt x="482" y="194"/>
                  </a:lnTo>
                  <a:lnTo>
                    <a:pt x="471" y="194"/>
                  </a:lnTo>
                  <a:lnTo>
                    <a:pt x="471" y="203"/>
                  </a:lnTo>
                  <a:lnTo>
                    <a:pt x="457" y="203"/>
                  </a:lnTo>
                  <a:lnTo>
                    <a:pt x="457" y="213"/>
                  </a:lnTo>
                  <a:lnTo>
                    <a:pt x="471" y="213"/>
                  </a:lnTo>
                  <a:lnTo>
                    <a:pt x="471" y="223"/>
                  </a:lnTo>
                  <a:lnTo>
                    <a:pt x="471" y="234"/>
                  </a:lnTo>
                  <a:lnTo>
                    <a:pt x="471" y="243"/>
                  </a:lnTo>
                  <a:lnTo>
                    <a:pt x="482" y="243"/>
                  </a:lnTo>
                  <a:lnTo>
                    <a:pt x="482" y="254"/>
                  </a:lnTo>
                  <a:lnTo>
                    <a:pt x="482" y="264"/>
                  </a:lnTo>
                  <a:lnTo>
                    <a:pt x="482" y="275"/>
                  </a:lnTo>
                  <a:lnTo>
                    <a:pt x="471" y="275"/>
                  </a:lnTo>
                  <a:lnTo>
                    <a:pt x="457" y="275"/>
                  </a:lnTo>
                  <a:lnTo>
                    <a:pt x="457" y="284"/>
                  </a:lnTo>
                  <a:lnTo>
                    <a:pt x="457" y="294"/>
                  </a:lnTo>
                  <a:lnTo>
                    <a:pt x="457" y="304"/>
                  </a:lnTo>
                  <a:lnTo>
                    <a:pt x="457" y="315"/>
                  </a:lnTo>
                  <a:lnTo>
                    <a:pt x="457" y="324"/>
                  </a:lnTo>
                  <a:lnTo>
                    <a:pt x="471" y="324"/>
                  </a:lnTo>
                  <a:lnTo>
                    <a:pt x="471" y="335"/>
                  </a:lnTo>
                  <a:lnTo>
                    <a:pt x="471" y="345"/>
                  </a:lnTo>
                  <a:lnTo>
                    <a:pt x="457" y="345"/>
                  </a:lnTo>
                  <a:lnTo>
                    <a:pt x="457" y="355"/>
                  </a:lnTo>
                  <a:lnTo>
                    <a:pt x="446" y="355"/>
                  </a:lnTo>
                  <a:lnTo>
                    <a:pt x="446" y="345"/>
                  </a:lnTo>
                  <a:lnTo>
                    <a:pt x="433" y="345"/>
                  </a:lnTo>
                  <a:lnTo>
                    <a:pt x="419" y="345"/>
                  </a:lnTo>
                  <a:lnTo>
                    <a:pt x="408" y="345"/>
                  </a:lnTo>
                  <a:lnTo>
                    <a:pt x="408" y="335"/>
                  </a:lnTo>
                  <a:lnTo>
                    <a:pt x="408" y="324"/>
                  </a:lnTo>
                  <a:lnTo>
                    <a:pt x="394" y="324"/>
                  </a:lnTo>
                  <a:lnTo>
                    <a:pt x="394" y="335"/>
                  </a:lnTo>
                  <a:lnTo>
                    <a:pt x="382" y="335"/>
                  </a:lnTo>
                  <a:lnTo>
                    <a:pt x="382" y="324"/>
                  </a:lnTo>
                  <a:lnTo>
                    <a:pt x="382" y="315"/>
                  </a:lnTo>
                  <a:lnTo>
                    <a:pt x="382" y="304"/>
                  </a:lnTo>
                  <a:lnTo>
                    <a:pt x="369" y="304"/>
                  </a:lnTo>
                  <a:lnTo>
                    <a:pt x="382" y="304"/>
                  </a:lnTo>
                  <a:lnTo>
                    <a:pt x="369" y="304"/>
                  </a:lnTo>
                  <a:lnTo>
                    <a:pt x="369" y="294"/>
                  </a:lnTo>
                  <a:lnTo>
                    <a:pt x="356" y="294"/>
                  </a:lnTo>
                  <a:lnTo>
                    <a:pt x="356" y="284"/>
                  </a:lnTo>
                  <a:lnTo>
                    <a:pt x="344" y="284"/>
                  </a:lnTo>
                  <a:lnTo>
                    <a:pt x="344" y="275"/>
                  </a:lnTo>
                  <a:lnTo>
                    <a:pt x="356" y="275"/>
                  </a:lnTo>
                  <a:lnTo>
                    <a:pt x="344" y="275"/>
                  </a:lnTo>
                  <a:lnTo>
                    <a:pt x="344" y="264"/>
                  </a:lnTo>
                  <a:lnTo>
                    <a:pt x="331" y="264"/>
                  </a:lnTo>
                  <a:lnTo>
                    <a:pt x="331" y="275"/>
                  </a:lnTo>
                  <a:lnTo>
                    <a:pt x="331" y="284"/>
                  </a:lnTo>
                  <a:lnTo>
                    <a:pt x="319" y="284"/>
                  </a:lnTo>
                  <a:lnTo>
                    <a:pt x="319" y="294"/>
                  </a:lnTo>
                  <a:lnTo>
                    <a:pt x="319" y="304"/>
                  </a:lnTo>
                  <a:lnTo>
                    <a:pt x="319" y="315"/>
                  </a:lnTo>
                  <a:lnTo>
                    <a:pt x="319" y="324"/>
                  </a:lnTo>
                  <a:lnTo>
                    <a:pt x="306" y="324"/>
                  </a:lnTo>
                  <a:lnTo>
                    <a:pt x="306" y="335"/>
                  </a:lnTo>
                  <a:lnTo>
                    <a:pt x="292" y="335"/>
                  </a:lnTo>
                  <a:lnTo>
                    <a:pt x="292" y="345"/>
                  </a:lnTo>
                  <a:lnTo>
                    <a:pt x="281" y="345"/>
                  </a:lnTo>
                  <a:lnTo>
                    <a:pt x="267" y="345"/>
                  </a:lnTo>
                  <a:lnTo>
                    <a:pt x="255" y="345"/>
                  </a:lnTo>
                  <a:lnTo>
                    <a:pt x="243" y="345"/>
                  </a:lnTo>
                  <a:lnTo>
                    <a:pt x="243" y="355"/>
                  </a:lnTo>
                  <a:lnTo>
                    <a:pt x="229" y="355"/>
                  </a:lnTo>
                  <a:lnTo>
                    <a:pt x="229" y="366"/>
                  </a:lnTo>
                  <a:lnTo>
                    <a:pt x="204" y="406"/>
                  </a:lnTo>
                  <a:lnTo>
                    <a:pt x="190" y="406"/>
                  </a:lnTo>
                  <a:lnTo>
                    <a:pt x="166" y="436"/>
                  </a:lnTo>
                  <a:lnTo>
                    <a:pt x="166" y="427"/>
                  </a:lnTo>
                  <a:lnTo>
                    <a:pt x="154" y="427"/>
                  </a:lnTo>
                  <a:lnTo>
                    <a:pt x="141" y="427"/>
                  </a:lnTo>
                  <a:lnTo>
                    <a:pt x="141" y="416"/>
                  </a:lnTo>
                  <a:lnTo>
                    <a:pt x="127" y="416"/>
                  </a:lnTo>
                  <a:lnTo>
                    <a:pt x="127" y="406"/>
                  </a:lnTo>
                  <a:lnTo>
                    <a:pt x="116" y="406"/>
                  </a:lnTo>
                  <a:lnTo>
                    <a:pt x="102" y="406"/>
                  </a:lnTo>
                  <a:lnTo>
                    <a:pt x="102" y="396"/>
                  </a:lnTo>
                  <a:lnTo>
                    <a:pt x="90" y="396"/>
                  </a:lnTo>
                  <a:lnTo>
                    <a:pt x="90" y="387"/>
                  </a:lnTo>
                  <a:lnTo>
                    <a:pt x="77" y="387"/>
                  </a:lnTo>
                  <a:lnTo>
                    <a:pt x="64" y="387"/>
                  </a:lnTo>
                  <a:lnTo>
                    <a:pt x="64" y="376"/>
                  </a:lnTo>
                  <a:lnTo>
                    <a:pt x="52" y="376"/>
                  </a:lnTo>
                  <a:lnTo>
                    <a:pt x="52" y="366"/>
                  </a:lnTo>
                  <a:lnTo>
                    <a:pt x="52" y="355"/>
                  </a:lnTo>
                  <a:lnTo>
                    <a:pt x="52" y="345"/>
                  </a:lnTo>
                  <a:lnTo>
                    <a:pt x="52" y="335"/>
                  </a:lnTo>
                  <a:lnTo>
                    <a:pt x="64" y="335"/>
                  </a:lnTo>
                  <a:lnTo>
                    <a:pt x="64" y="324"/>
                  </a:lnTo>
                  <a:lnTo>
                    <a:pt x="77" y="324"/>
                  </a:lnTo>
                  <a:lnTo>
                    <a:pt x="77" y="335"/>
                  </a:lnTo>
                  <a:lnTo>
                    <a:pt x="90" y="335"/>
                  </a:lnTo>
                  <a:lnTo>
                    <a:pt x="102" y="335"/>
                  </a:lnTo>
                  <a:lnTo>
                    <a:pt x="102" y="324"/>
                  </a:lnTo>
                  <a:lnTo>
                    <a:pt x="116" y="324"/>
                  </a:lnTo>
                  <a:lnTo>
                    <a:pt x="116" y="315"/>
                  </a:lnTo>
                  <a:lnTo>
                    <a:pt x="116" y="304"/>
                  </a:lnTo>
                  <a:lnTo>
                    <a:pt x="116" y="294"/>
                  </a:lnTo>
                  <a:lnTo>
                    <a:pt x="116" y="284"/>
                  </a:lnTo>
                  <a:lnTo>
                    <a:pt x="116" y="275"/>
                  </a:lnTo>
                  <a:lnTo>
                    <a:pt x="102" y="275"/>
                  </a:lnTo>
                  <a:lnTo>
                    <a:pt x="102" y="264"/>
                  </a:lnTo>
                  <a:lnTo>
                    <a:pt x="90" y="264"/>
                  </a:lnTo>
                  <a:lnTo>
                    <a:pt x="90" y="254"/>
                  </a:lnTo>
                  <a:lnTo>
                    <a:pt x="77" y="254"/>
                  </a:lnTo>
                  <a:lnTo>
                    <a:pt x="77" y="243"/>
                  </a:lnTo>
                  <a:lnTo>
                    <a:pt x="64" y="243"/>
                  </a:lnTo>
                  <a:lnTo>
                    <a:pt x="64" y="234"/>
                  </a:lnTo>
                  <a:lnTo>
                    <a:pt x="52" y="234"/>
                  </a:lnTo>
                  <a:lnTo>
                    <a:pt x="52" y="223"/>
                  </a:lnTo>
                  <a:lnTo>
                    <a:pt x="39" y="223"/>
                  </a:lnTo>
                  <a:lnTo>
                    <a:pt x="39" y="213"/>
                  </a:lnTo>
                  <a:lnTo>
                    <a:pt x="39" y="203"/>
                  </a:lnTo>
                  <a:lnTo>
                    <a:pt x="39" y="194"/>
                  </a:lnTo>
                  <a:lnTo>
                    <a:pt x="52" y="194"/>
                  </a:lnTo>
                  <a:lnTo>
                    <a:pt x="64" y="194"/>
                  </a:lnTo>
                  <a:lnTo>
                    <a:pt x="64" y="182"/>
                  </a:lnTo>
                  <a:lnTo>
                    <a:pt x="64" y="173"/>
                  </a:lnTo>
                  <a:lnTo>
                    <a:pt x="52" y="173"/>
                  </a:lnTo>
                  <a:lnTo>
                    <a:pt x="52" y="162"/>
                  </a:lnTo>
                  <a:lnTo>
                    <a:pt x="39" y="152"/>
                  </a:lnTo>
                  <a:lnTo>
                    <a:pt x="39" y="142"/>
                  </a:lnTo>
                  <a:lnTo>
                    <a:pt x="27" y="142"/>
                  </a:lnTo>
                  <a:lnTo>
                    <a:pt x="27" y="131"/>
                  </a:lnTo>
                  <a:lnTo>
                    <a:pt x="14" y="131"/>
                  </a:lnTo>
                  <a:lnTo>
                    <a:pt x="14" y="122"/>
                  </a:lnTo>
                  <a:lnTo>
                    <a:pt x="0" y="122"/>
                  </a:lnTo>
                  <a:lnTo>
                    <a:pt x="0" y="111"/>
                  </a:lnTo>
                  <a:lnTo>
                    <a:pt x="14" y="111"/>
                  </a:lnTo>
                  <a:lnTo>
                    <a:pt x="14" y="101"/>
                  </a:lnTo>
                  <a:lnTo>
                    <a:pt x="14" y="91"/>
                  </a:lnTo>
                  <a:lnTo>
                    <a:pt x="14" y="82"/>
                  </a:lnTo>
                  <a:lnTo>
                    <a:pt x="14" y="70"/>
                  </a:lnTo>
                  <a:lnTo>
                    <a:pt x="14" y="61"/>
                  </a:lnTo>
                  <a:lnTo>
                    <a:pt x="27" y="61"/>
                  </a:lnTo>
                  <a:lnTo>
                    <a:pt x="14" y="61"/>
                  </a:lnTo>
                  <a:lnTo>
                    <a:pt x="27" y="61"/>
                  </a:lnTo>
                  <a:lnTo>
                    <a:pt x="14" y="61"/>
                  </a:lnTo>
                  <a:lnTo>
                    <a:pt x="27" y="61"/>
                  </a:lnTo>
                  <a:lnTo>
                    <a:pt x="27" y="50"/>
                  </a:lnTo>
                  <a:lnTo>
                    <a:pt x="14" y="50"/>
                  </a:lnTo>
                  <a:lnTo>
                    <a:pt x="14" y="41"/>
                  </a:lnTo>
                  <a:lnTo>
                    <a:pt x="27" y="41"/>
                  </a:lnTo>
                  <a:lnTo>
                    <a:pt x="27" y="30"/>
                  </a:lnTo>
                  <a:lnTo>
                    <a:pt x="39" y="30"/>
                  </a:lnTo>
                  <a:lnTo>
                    <a:pt x="39" y="21"/>
                  </a:lnTo>
                  <a:lnTo>
                    <a:pt x="52" y="21"/>
                  </a:lnTo>
                  <a:lnTo>
                    <a:pt x="52" y="10"/>
                  </a:lnTo>
                  <a:lnTo>
                    <a:pt x="64" y="10"/>
                  </a:lnTo>
                  <a:lnTo>
                    <a:pt x="77" y="10"/>
                  </a:lnTo>
                  <a:lnTo>
                    <a:pt x="90" y="10"/>
                  </a:lnTo>
                  <a:lnTo>
                    <a:pt x="90" y="21"/>
                  </a:lnTo>
                  <a:lnTo>
                    <a:pt x="102" y="21"/>
                  </a:lnTo>
                  <a:lnTo>
                    <a:pt x="116" y="21"/>
                  </a:lnTo>
                  <a:lnTo>
                    <a:pt x="127" y="21"/>
                  </a:lnTo>
                  <a:lnTo>
                    <a:pt x="141" y="21"/>
                  </a:lnTo>
                  <a:lnTo>
                    <a:pt x="154" y="21"/>
                  </a:lnTo>
                  <a:lnTo>
                    <a:pt x="154" y="30"/>
                  </a:lnTo>
                  <a:lnTo>
                    <a:pt x="166" y="30"/>
                  </a:lnTo>
                  <a:lnTo>
                    <a:pt x="179" y="30"/>
                  </a:lnTo>
                  <a:lnTo>
                    <a:pt x="179" y="21"/>
                  </a:lnTo>
                  <a:lnTo>
                    <a:pt x="190" y="21"/>
                  </a:lnTo>
                  <a:lnTo>
                    <a:pt x="190" y="10"/>
                  </a:lnTo>
                  <a:lnTo>
                    <a:pt x="190" y="0"/>
                  </a:lnTo>
                  <a:lnTo>
                    <a:pt x="190" y="10"/>
                  </a:lnTo>
                  <a:lnTo>
                    <a:pt x="190" y="0"/>
                  </a:lnTo>
                  <a:lnTo>
                    <a:pt x="204" y="0"/>
                  </a:lnTo>
                  <a:lnTo>
                    <a:pt x="204" y="10"/>
                  </a:lnTo>
                  <a:lnTo>
                    <a:pt x="204" y="30"/>
                  </a:lnTo>
                  <a:lnTo>
                    <a:pt x="217" y="30"/>
                  </a:lnTo>
                  <a:lnTo>
                    <a:pt x="217" y="21"/>
                  </a:lnTo>
                  <a:lnTo>
                    <a:pt x="217" y="30"/>
                  </a:lnTo>
                  <a:lnTo>
                    <a:pt x="229" y="30"/>
                  </a:lnTo>
                  <a:lnTo>
                    <a:pt x="229" y="21"/>
                  </a:lnTo>
                  <a:lnTo>
                    <a:pt x="229" y="30"/>
                  </a:lnTo>
                  <a:lnTo>
                    <a:pt x="243" y="30"/>
                  </a:lnTo>
                  <a:lnTo>
                    <a:pt x="243" y="21"/>
                  </a:lnTo>
                  <a:lnTo>
                    <a:pt x="243" y="30"/>
                  </a:lnTo>
                  <a:lnTo>
                    <a:pt x="229" y="30"/>
                  </a:lnTo>
                  <a:lnTo>
                    <a:pt x="229" y="41"/>
                  </a:lnTo>
                  <a:lnTo>
                    <a:pt x="217" y="41"/>
                  </a:lnTo>
                  <a:lnTo>
                    <a:pt x="217" y="50"/>
                  </a:lnTo>
                  <a:lnTo>
                    <a:pt x="217" y="61"/>
                  </a:lnTo>
                  <a:lnTo>
                    <a:pt x="204" y="61"/>
                  </a:lnTo>
                  <a:lnTo>
                    <a:pt x="204" y="70"/>
                  </a:lnTo>
                  <a:lnTo>
                    <a:pt x="217" y="70"/>
                  </a:lnTo>
                  <a:lnTo>
                    <a:pt x="217" y="82"/>
                  </a:lnTo>
                  <a:lnTo>
                    <a:pt x="229" y="82"/>
                  </a:lnTo>
                  <a:lnTo>
                    <a:pt x="229" y="70"/>
                  </a:lnTo>
                  <a:lnTo>
                    <a:pt x="243" y="70"/>
                  </a:lnTo>
                  <a:lnTo>
                    <a:pt x="243" y="61"/>
                  </a:lnTo>
                  <a:lnTo>
                    <a:pt x="255" y="61"/>
                  </a:lnTo>
                  <a:lnTo>
                    <a:pt x="267" y="61"/>
                  </a:lnTo>
                  <a:lnTo>
                    <a:pt x="267" y="50"/>
                  </a:lnTo>
                  <a:lnTo>
                    <a:pt x="267" y="41"/>
                  </a:lnTo>
                  <a:lnTo>
                    <a:pt x="281" y="41"/>
                  </a:lnTo>
                  <a:lnTo>
                    <a:pt x="292" y="41"/>
                  </a:lnTo>
                  <a:lnTo>
                    <a:pt x="292" y="50"/>
                  </a:lnTo>
                  <a:lnTo>
                    <a:pt x="292" y="41"/>
                  </a:lnTo>
                  <a:lnTo>
                    <a:pt x="306" y="41"/>
                  </a:lnTo>
                  <a:lnTo>
                    <a:pt x="306" y="50"/>
                  </a:lnTo>
                  <a:lnTo>
                    <a:pt x="319" y="50"/>
                  </a:lnTo>
                  <a:lnTo>
                    <a:pt x="319" y="61"/>
                  </a:lnTo>
                  <a:lnTo>
                    <a:pt x="331" y="61"/>
                  </a:lnTo>
                  <a:lnTo>
                    <a:pt x="344" y="61"/>
                  </a:lnTo>
                  <a:lnTo>
                    <a:pt x="344" y="70"/>
                  </a:lnTo>
                  <a:lnTo>
                    <a:pt x="356" y="70"/>
                  </a:lnTo>
                  <a:lnTo>
                    <a:pt x="356" y="82"/>
                  </a:lnTo>
                  <a:lnTo>
                    <a:pt x="369" y="82"/>
                  </a:lnTo>
                  <a:lnTo>
                    <a:pt x="382" y="82"/>
                  </a:lnTo>
                  <a:lnTo>
                    <a:pt x="382" y="70"/>
                  </a:lnTo>
                  <a:lnTo>
                    <a:pt x="394" y="70"/>
                  </a:lnTo>
                  <a:lnTo>
                    <a:pt x="408" y="70"/>
                  </a:lnTo>
                  <a:lnTo>
                    <a:pt x="408" y="82"/>
                  </a:lnTo>
                  <a:lnTo>
                    <a:pt x="419" y="82"/>
                  </a:lnTo>
                  <a:lnTo>
                    <a:pt x="433" y="82"/>
                  </a:lnTo>
                  <a:lnTo>
                    <a:pt x="433" y="91"/>
                  </a:lnTo>
                  <a:lnTo>
                    <a:pt x="433" y="101"/>
                  </a:lnTo>
                  <a:lnTo>
                    <a:pt x="446" y="111"/>
                  </a:lnTo>
                  <a:lnTo>
                    <a:pt x="446" y="122"/>
                  </a:lnTo>
                  <a:lnTo>
                    <a:pt x="446" y="131"/>
                  </a:lnTo>
                  <a:lnTo>
                    <a:pt x="457" y="131"/>
                  </a:lnTo>
                  <a:lnTo>
                    <a:pt x="457" y="142"/>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6" name="Freeform 16">
              <a:extLst>
                <a:ext uri="{FF2B5EF4-FFF2-40B4-BE49-F238E27FC236}">
                  <a16:creationId xmlns:a16="http://schemas.microsoft.com/office/drawing/2014/main" id="{BFDB2EF0-F3B6-4457-8D0D-7C1A01595925}"/>
                </a:ext>
              </a:extLst>
            </p:cNvPr>
            <p:cNvSpPr>
              <a:spLocks/>
            </p:cNvSpPr>
            <p:nvPr/>
          </p:nvSpPr>
          <p:spPr bwMode="auto">
            <a:xfrm>
              <a:off x="8253352" y="5493078"/>
              <a:ext cx="1883401" cy="2048666"/>
            </a:xfrm>
            <a:custGeom>
              <a:avLst/>
              <a:gdLst>
                <a:gd name="T0" fmla="*/ 6361062 w 833"/>
                <a:gd name="T1" fmla="*/ 43093558 h 795"/>
                <a:gd name="T2" fmla="*/ 4771426 w 833"/>
                <a:gd name="T3" fmla="*/ 41296765 h 795"/>
                <a:gd name="T4" fmla="*/ 3180531 w 833"/>
                <a:gd name="T5" fmla="*/ 39501312 h 795"/>
                <a:gd name="T6" fmla="*/ 3180531 w 833"/>
                <a:gd name="T7" fmla="*/ 37705859 h 795"/>
                <a:gd name="T8" fmla="*/ 3180531 w 833"/>
                <a:gd name="T9" fmla="*/ 35910407 h 795"/>
                <a:gd name="T10" fmla="*/ 3180531 w 833"/>
                <a:gd name="T11" fmla="*/ 30524048 h 795"/>
                <a:gd name="T12" fmla="*/ 3180531 w 833"/>
                <a:gd name="T13" fmla="*/ 26933142 h 795"/>
                <a:gd name="T14" fmla="*/ 3180531 w 833"/>
                <a:gd name="T15" fmla="*/ 25137690 h 795"/>
                <a:gd name="T16" fmla="*/ 3180531 w 833"/>
                <a:gd name="T17" fmla="*/ 17955873 h 795"/>
                <a:gd name="T18" fmla="*/ 3180531 w 833"/>
                <a:gd name="T19" fmla="*/ 16160420 h 795"/>
                <a:gd name="T20" fmla="*/ 3180531 w 833"/>
                <a:gd name="T21" fmla="*/ 19751326 h 795"/>
                <a:gd name="T22" fmla="*/ 3180531 w 833"/>
                <a:gd name="T23" fmla="*/ 16160420 h 795"/>
                <a:gd name="T24" fmla="*/ 3180531 w 833"/>
                <a:gd name="T25" fmla="*/ 12568175 h 795"/>
                <a:gd name="T26" fmla="*/ 3180531 w 833"/>
                <a:gd name="T27" fmla="*/ 5386360 h 795"/>
                <a:gd name="T28" fmla="*/ 3180531 w 833"/>
                <a:gd name="T29" fmla="*/ 5386360 h 795"/>
                <a:gd name="T30" fmla="*/ 3180531 w 833"/>
                <a:gd name="T31" fmla="*/ 5386360 h 795"/>
                <a:gd name="T32" fmla="*/ 3180531 w 833"/>
                <a:gd name="T33" fmla="*/ 5386360 h 795"/>
                <a:gd name="T34" fmla="*/ 4771426 w 833"/>
                <a:gd name="T35" fmla="*/ 5386360 h 795"/>
                <a:gd name="T36" fmla="*/ 6361062 w 833"/>
                <a:gd name="T37" fmla="*/ 5386360 h 795"/>
                <a:gd name="T38" fmla="*/ 6361062 w 833"/>
                <a:gd name="T39" fmla="*/ 5386360 h 795"/>
                <a:gd name="T40" fmla="*/ 6361062 w 833"/>
                <a:gd name="T41" fmla="*/ 5386360 h 795"/>
                <a:gd name="T42" fmla="*/ 6361062 w 833"/>
                <a:gd name="T43" fmla="*/ 5386360 h 795"/>
                <a:gd name="T44" fmla="*/ 6361062 w 833"/>
                <a:gd name="T45" fmla="*/ 5386360 h 795"/>
                <a:gd name="T46" fmla="*/ 6361062 w 833"/>
                <a:gd name="T47" fmla="*/ 10772719 h 795"/>
                <a:gd name="T48" fmla="*/ 7951957 w 833"/>
                <a:gd name="T49" fmla="*/ 16160420 h 795"/>
                <a:gd name="T50" fmla="*/ 7951957 w 833"/>
                <a:gd name="T51" fmla="*/ 17955873 h 795"/>
                <a:gd name="T52" fmla="*/ 7951957 w 833"/>
                <a:gd name="T53" fmla="*/ 19751326 h 795"/>
                <a:gd name="T54" fmla="*/ 7951957 w 833"/>
                <a:gd name="T55" fmla="*/ 26933142 h 795"/>
                <a:gd name="T56" fmla="*/ 9541591 w 833"/>
                <a:gd name="T57" fmla="*/ 30524048 h 795"/>
                <a:gd name="T58" fmla="*/ 9541591 w 833"/>
                <a:gd name="T59" fmla="*/ 30524048 h 795"/>
                <a:gd name="T60" fmla="*/ 11132489 w 833"/>
                <a:gd name="T61" fmla="*/ 30524048 h 795"/>
                <a:gd name="T62" fmla="*/ 12722123 w 833"/>
                <a:gd name="T63" fmla="*/ 32319501 h 795"/>
                <a:gd name="T64" fmla="*/ 14313019 w 833"/>
                <a:gd name="T65" fmla="*/ 34114954 h 795"/>
                <a:gd name="T66" fmla="*/ 15902653 w 833"/>
                <a:gd name="T67" fmla="*/ 34114954 h 795"/>
                <a:gd name="T68" fmla="*/ 15902653 w 833"/>
                <a:gd name="T69" fmla="*/ 39501312 h 795"/>
                <a:gd name="T70" fmla="*/ 14313019 w 833"/>
                <a:gd name="T71" fmla="*/ 43093558 h 795"/>
                <a:gd name="T72" fmla="*/ 12722123 w 833"/>
                <a:gd name="T73" fmla="*/ 48479927 h 795"/>
                <a:gd name="T74" fmla="*/ 12722123 w 833"/>
                <a:gd name="T75" fmla="*/ 50275379 h 795"/>
                <a:gd name="T76" fmla="*/ 12722123 w 833"/>
                <a:gd name="T77" fmla="*/ 53866285 h 795"/>
                <a:gd name="T78" fmla="*/ 12722123 w 833"/>
                <a:gd name="T79" fmla="*/ 59252643 h 795"/>
                <a:gd name="T80" fmla="*/ 12722123 w 833"/>
                <a:gd name="T81" fmla="*/ 61048096 h 795"/>
                <a:gd name="T82" fmla="*/ 12722123 w 833"/>
                <a:gd name="T83" fmla="*/ 66434455 h 795"/>
                <a:gd name="T84" fmla="*/ 12722123 w 833"/>
                <a:gd name="T85" fmla="*/ 75413059 h 795"/>
                <a:gd name="T86" fmla="*/ 11132489 w 833"/>
                <a:gd name="T87" fmla="*/ 77208511 h 795"/>
                <a:gd name="T88" fmla="*/ 11132489 w 833"/>
                <a:gd name="T89" fmla="*/ 71822153 h 795"/>
                <a:gd name="T90" fmla="*/ 11132489 w 833"/>
                <a:gd name="T91" fmla="*/ 68229907 h 795"/>
                <a:gd name="T92" fmla="*/ 9541591 w 833"/>
                <a:gd name="T93" fmla="*/ 68229907 h 795"/>
                <a:gd name="T94" fmla="*/ 9541591 w 833"/>
                <a:gd name="T95" fmla="*/ 70025360 h 795"/>
                <a:gd name="T96" fmla="*/ 9541591 w 833"/>
                <a:gd name="T97" fmla="*/ 68229907 h 795"/>
                <a:gd name="T98" fmla="*/ 7951957 w 833"/>
                <a:gd name="T99" fmla="*/ 66434455 h 795"/>
                <a:gd name="T100" fmla="*/ 7951957 w 833"/>
                <a:gd name="T101" fmla="*/ 64639002 h 795"/>
                <a:gd name="T102" fmla="*/ 7951957 w 833"/>
                <a:gd name="T103" fmla="*/ 66434455 h 795"/>
                <a:gd name="T104" fmla="*/ 7951957 w 833"/>
                <a:gd name="T105" fmla="*/ 66434455 h 795"/>
                <a:gd name="T106" fmla="*/ 6361062 w 833"/>
                <a:gd name="T107" fmla="*/ 66434455 h 795"/>
                <a:gd name="T108" fmla="*/ 6361062 w 833"/>
                <a:gd name="T109" fmla="*/ 59252643 h 795"/>
                <a:gd name="T110" fmla="*/ 6361062 w 833"/>
                <a:gd name="T111" fmla="*/ 57457191 h 795"/>
                <a:gd name="T112" fmla="*/ 7951957 w 833"/>
                <a:gd name="T113" fmla="*/ 53866285 h 795"/>
                <a:gd name="T114" fmla="*/ 7951957 w 833"/>
                <a:gd name="T115" fmla="*/ 48479927 h 7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3"/>
                <a:gd name="T175" fmla="*/ 0 h 795"/>
                <a:gd name="T176" fmla="*/ 833 w 833"/>
                <a:gd name="T177" fmla="*/ 795 h 7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3" h="795">
                  <a:moveTo>
                    <a:pt x="403" y="462"/>
                  </a:moveTo>
                  <a:lnTo>
                    <a:pt x="391" y="462"/>
                  </a:lnTo>
                  <a:lnTo>
                    <a:pt x="379" y="462"/>
                  </a:lnTo>
                  <a:lnTo>
                    <a:pt x="365" y="462"/>
                  </a:lnTo>
                  <a:lnTo>
                    <a:pt x="365" y="453"/>
                  </a:lnTo>
                  <a:lnTo>
                    <a:pt x="365" y="442"/>
                  </a:lnTo>
                  <a:lnTo>
                    <a:pt x="354" y="442"/>
                  </a:lnTo>
                  <a:lnTo>
                    <a:pt x="340" y="442"/>
                  </a:lnTo>
                  <a:lnTo>
                    <a:pt x="327" y="433"/>
                  </a:lnTo>
                  <a:lnTo>
                    <a:pt x="315" y="433"/>
                  </a:lnTo>
                  <a:lnTo>
                    <a:pt x="302" y="433"/>
                  </a:lnTo>
                  <a:lnTo>
                    <a:pt x="302" y="422"/>
                  </a:lnTo>
                  <a:lnTo>
                    <a:pt x="290" y="422"/>
                  </a:lnTo>
                  <a:lnTo>
                    <a:pt x="278" y="422"/>
                  </a:lnTo>
                  <a:lnTo>
                    <a:pt x="278" y="413"/>
                  </a:lnTo>
                  <a:lnTo>
                    <a:pt x="278" y="422"/>
                  </a:lnTo>
                  <a:lnTo>
                    <a:pt x="278" y="413"/>
                  </a:lnTo>
                  <a:lnTo>
                    <a:pt x="264" y="413"/>
                  </a:lnTo>
                  <a:lnTo>
                    <a:pt x="253" y="413"/>
                  </a:lnTo>
                  <a:lnTo>
                    <a:pt x="253" y="402"/>
                  </a:lnTo>
                  <a:lnTo>
                    <a:pt x="239" y="402"/>
                  </a:lnTo>
                  <a:lnTo>
                    <a:pt x="228" y="402"/>
                  </a:lnTo>
                  <a:lnTo>
                    <a:pt x="228" y="413"/>
                  </a:lnTo>
                  <a:lnTo>
                    <a:pt x="214" y="413"/>
                  </a:lnTo>
                  <a:lnTo>
                    <a:pt x="201" y="413"/>
                  </a:lnTo>
                  <a:lnTo>
                    <a:pt x="189" y="413"/>
                  </a:lnTo>
                  <a:lnTo>
                    <a:pt x="176" y="413"/>
                  </a:lnTo>
                  <a:lnTo>
                    <a:pt x="176" y="402"/>
                  </a:lnTo>
                  <a:lnTo>
                    <a:pt x="165" y="402"/>
                  </a:lnTo>
                  <a:lnTo>
                    <a:pt x="165" y="393"/>
                  </a:lnTo>
                  <a:lnTo>
                    <a:pt x="151" y="393"/>
                  </a:lnTo>
                  <a:lnTo>
                    <a:pt x="165" y="393"/>
                  </a:lnTo>
                  <a:lnTo>
                    <a:pt x="151" y="393"/>
                  </a:lnTo>
                  <a:lnTo>
                    <a:pt x="151" y="382"/>
                  </a:lnTo>
                  <a:lnTo>
                    <a:pt x="138" y="382"/>
                  </a:lnTo>
                  <a:lnTo>
                    <a:pt x="138" y="373"/>
                  </a:lnTo>
                  <a:lnTo>
                    <a:pt x="138" y="362"/>
                  </a:lnTo>
                  <a:lnTo>
                    <a:pt x="126" y="362"/>
                  </a:lnTo>
                  <a:lnTo>
                    <a:pt x="126" y="353"/>
                  </a:lnTo>
                  <a:lnTo>
                    <a:pt x="126" y="362"/>
                  </a:lnTo>
                  <a:lnTo>
                    <a:pt x="126" y="353"/>
                  </a:lnTo>
                  <a:lnTo>
                    <a:pt x="126" y="342"/>
                  </a:lnTo>
                  <a:lnTo>
                    <a:pt x="113" y="342"/>
                  </a:lnTo>
                  <a:lnTo>
                    <a:pt x="113" y="332"/>
                  </a:lnTo>
                  <a:lnTo>
                    <a:pt x="113" y="322"/>
                  </a:lnTo>
                  <a:lnTo>
                    <a:pt x="101" y="322"/>
                  </a:lnTo>
                  <a:lnTo>
                    <a:pt x="101" y="311"/>
                  </a:lnTo>
                  <a:lnTo>
                    <a:pt x="113" y="311"/>
                  </a:lnTo>
                  <a:lnTo>
                    <a:pt x="101" y="311"/>
                  </a:lnTo>
                  <a:lnTo>
                    <a:pt x="101" y="302"/>
                  </a:lnTo>
                  <a:lnTo>
                    <a:pt x="88" y="302"/>
                  </a:lnTo>
                  <a:lnTo>
                    <a:pt x="88" y="292"/>
                  </a:lnTo>
                  <a:lnTo>
                    <a:pt x="88" y="282"/>
                  </a:lnTo>
                  <a:lnTo>
                    <a:pt x="75" y="282"/>
                  </a:lnTo>
                  <a:lnTo>
                    <a:pt x="75" y="271"/>
                  </a:lnTo>
                  <a:lnTo>
                    <a:pt x="64" y="271"/>
                  </a:lnTo>
                  <a:lnTo>
                    <a:pt x="75" y="271"/>
                  </a:lnTo>
                  <a:lnTo>
                    <a:pt x="64" y="271"/>
                  </a:lnTo>
                  <a:lnTo>
                    <a:pt x="64" y="262"/>
                  </a:lnTo>
                  <a:lnTo>
                    <a:pt x="64" y="271"/>
                  </a:lnTo>
                  <a:lnTo>
                    <a:pt x="50" y="271"/>
                  </a:lnTo>
                  <a:lnTo>
                    <a:pt x="50" y="262"/>
                  </a:lnTo>
                  <a:lnTo>
                    <a:pt x="50" y="251"/>
                  </a:lnTo>
                  <a:lnTo>
                    <a:pt x="37" y="251"/>
                  </a:lnTo>
                  <a:lnTo>
                    <a:pt x="37" y="242"/>
                  </a:lnTo>
                  <a:lnTo>
                    <a:pt x="37" y="231"/>
                  </a:lnTo>
                  <a:lnTo>
                    <a:pt x="25" y="231"/>
                  </a:lnTo>
                  <a:lnTo>
                    <a:pt x="25" y="221"/>
                  </a:lnTo>
                  <a:lnTo>
                    <a:pt x="12" y="221"/>
                  </a:lnTo>
                  <a:lnTo>
                    <a:pt x="12" y="211"/>
                  </a:lnTo>
                  <a:lnTo>
                    <a:pt x="12" y="202"/>
                  </a:lnTo>
                  <a:lnTo>
                    <a:pt x="12" y="192"/>
                  </a:lnTo>
                  <a:lnTo>
                    <a:pt x="0" y="192"/>
                  </a:lnTo>
                  <a:lnTo>
                    <a:pt x="12" y="192"/>
                  </a:lnTo>
                  <a:lnTo>
                    <a:pt x="12" y="182"/>
                  </a:lnTo>
                  <a:lnTo>
                    <a:pt x="25" y="182"/>
                  </a:lnTo>
                  <a:lnTo>
                    <a:pt x="25" y="171"/>
                  </a:lnTo>
                  <a:lnTo>
                    <a:pt x="37" y="171"/>
                  </a:lnTo>
                  <a:lnTo>
                    <a:pt x="50" y="171"/>
                  </a:lnTo>
                  <a:lnTo>
                    <a:pt x="64" y="171"/>
                  </a:lnTo>
                  <a:lnTo>
                    <a:pt x="64" y="182"/>
                  </a:lnTo>
                  <a:lnTo>
                    <a:pt x="64" y="192"/>
                  </a:lnTo>
                  <a:lnTo>
                    <a:pt x="75" y="202"/>
                  </a:lnTo>
                  <a:lnTo>
                    <a:pt x="75" y="211"/>
                  </a:lnTo>
                  <a:lnTo>
                    <a:pt x="88" y="211"/>
                  </a:lnTo>
                  <a:lnTo>
                    <a:pt x="88" y="221"/>
                  </a:lnTo>
                  <a:lnTo>
                    <a:pt x="101" y="221"/>
                  </a:lnTo>
                  <a:lnTo>
                    <a:pt x="101" y="211"/>
                  </a:lnTo>
                  <a:lnTo>
                    <a:pt x="101" y="202"/>
                  </a:lnTo>
                  <a:lnTo>
                    <a:pt x="101" y="192"/>
                  </a:lnTo>
                  <a:lnTo>
                    <a:pt x="113" y="192"/>
                  </a:lnTo>
                  <a:lnTo>
                    <a:pt x="126" y="192"/>
                  </a:lnTo>
                  <a:lnTo>
                    <a:pt x="126" y="182"/>
                  </a:lnTo>
                  <a:lnTo>
                    <a:pt x="138" y="171"/>
                  </a:lnTo>
                  <a:lnTo>
                    <a:pt x="151" y="171"/>
                  </a:lnTo>
                  <a:lnTo>
                    <a:pt x="138" y="171"/>
                  </a:lnTo>
                  <a:lnTo>
                    <a:pt x="138" y="162"/>
                  </a:lnTo>
                  <a:lnTo>
                    <a:pt x="138" y="171"/>
                  </a:lnTo>
                  <a:lnTo>
                    <a:pt x="138" y="162"/>
                  </a:lnTo>
                  <a:lnTo>
                    <a:pt x="138" y="151"/>
                  </a:lnTo>
                  <a:lnTo>
                    <a:pt x="126" y="151"/>
                  </a:lnTo>
                  <a:lnTo>
                    <a:pt x="126" y="142"/>
                  </a:lnTo>
                  <a:lnTo>
                    <a:pt x="126" y="131"/>
                  </a:lnTo>
                  <a:lnTo>
                    <a:pt x="126" y="121"/>
                  </a:lnTo>
                  <a:lnTo>
                    <a:pt x="113" y="121"/>
                  </a:lnTo>
                  <a:lnTo>
                    <a:pt x="113" y="111"/>
                  </a:lnTo>
                  <a:lnTo>
                    <a:pt x="101" y="111"/>
                  </a:lnTo>
                  <a:lnTo>
                    <a:pt x="101" y="100"/>
                  </a:lnTo>
                  <a:lnTo>
                    <a:pt x="101" y="91"/>
                  </a:lnTo>
                  <a:lnTo>
                    <a:pt x="88" y="91"/>
                  </a:lnTo>
                  <a:lnTo>
                    <a:pt x="88" y="80"/>
                  </a:lnTo>
                  <a:lnTo>
                    <a:pt x="88" y="71"/>
                  </a:lnTo>
                  <a:lnTo>
                    <a:pt x="101" y="71"/>
                  </a:lnTo>
                  <a:lnTo>
                    <a:pt x="101" y="60"/>
                  </a:lnTo>
                  <a:lnTo>
                    <a:pt x="113" y="60"/>
                  </a:lnTo>
                  <a:lnTo>
                    <a:pt x="126" y="60"/>
                  </a:lnTo>
                  <a:lnTo>
                    <a:pt x="126" y="51"/>
                  </a:lnTo>
                  <a:lnTo>
                    <a:pt x="126" y="40"/>
                  </a:lnTo>
                  <a:lnTo>
                    <a:pt x="138" y="40"/>
                  </a:lnTo>
                  <a:lnTo>
                    <a:pt x="138" y="31"/>
                  </a:lnTo>
                  <a:lnTo>
                    <a:pt x="151" y="31"/>
                  </a:lnTo>
                  <a:lnTo>
                    <a:pt x="151" y="20"/>
                  </a:lnTo>
                  <a:lnTo>
                    <a:pt x="165" y="20"/>
                  </a:lnTo>
                  <a:lnTo>
                    <a:pt x="176" y="20"/>
                  </a:lnTo>
                  <a:lnTo>
                    <a:pt x="189" y="20"/>
                  </a:lnTo>
                  <a:lnTo>
                    <a:pt x="189" y="11"/>
                  </a:lnTo>
                  <a:lnTo>
                    <a:pt x="189" y="20"/>
                  </a:lnTo>
                  <a:lnTo>
                    <a:pt x="201" y="20"/>
                  </a:lnTo>
                  <a:lnTo>
                    <a:pt x="201" y="11"/>
                  </a:lnTo>
                  <a:lnTo>
                    <a:pt x="214" y="11"/>
                  </a:lnTo>
                  <a:lnTo>
                    <a:pt x="228" y="11"/>
                  </a:lnTo>
                  <a:lnTo>
                    <a:pt x="228" y="0"/>
                  </a:lnTo>
                  <a:lnTo>
                    <a:pt x="239" y="0"/>
                  </a:lnTo>
                  <a:lnTo>
                    <a:pt x="239" y="11"/>
                  </a:lnTo>
                  <a:lnTo>
                    <a:pt x="239" y="20"/>
                  </a:lnTo>
                  <a:lnTo>
                    <a:pt x="253" y="20"/>
                  </a:lnTo>
                  <a:lnTo>
                    <a:pt x="239" y="20"/>
                  </a:lnTo>
                  <a:lnTo>
                    <a:pt x="239" y="31"/>
                  </a:lnTo>
                  <a:lnTo>
                    <a:pt x="239" y="20"/>
                  </a:lnTo>
                  <a:lnTo>
                    <a:pt x="253" y="20"/>
                  </a:lnTo>
                  <a:lnTo>
                    <a:pt x="253" y="31"/>
                  </a:lnTo>
                  <a:lnTo>
                    <a:pt x="264" y="31"/>
                  </a:lnTo>
                  <a:lnTo>
                    <a:pt x="278" y="31"/>
                  </a:lnTo>
                  <a:lnTo>
                    <a:pt x="290" y="31"/>
                  </a:lnTo>
                  <a:lnTo>
                    <a:pt x="302" y="31"/>
                  </a:lnTo>
                  <a:lnTo>
                    <a:pt x="290" y="31"/>
                  </a:lnTo>
                  <a:lnTo>
                    <a:pt x="302" y="31"/>
                  </a:lnTo>
                  <a:lnTo>
                    <a:pt x="302" y="40"/>
                  </a:lnTo>
                  <a:lnTo>
                    <a:pt x="302" y="31"/>
                  </a:lnTo>
                  <a:lnTo>
                    <a:pt x="302" y="40"/>
                  </a:lnTo>
                  <a:lnTo>
                    <a:pt x="315" y="40"/>
                  </a:lnTo>
                  <a:lnTo>
                    <a:pt x="327" y="40"/>
                  </a:lnTo>
                  <a:lnTo>
                    <a:pt x="315" y="40"/>
                  </a:lnTo>
                  <a:lnTo>
                    <a:pt x="327" y="40"/>
                  </a:lnTo>
                  <a:lnTo>
                    <a:pt x="327" y="51"/>
                  </a:lnTo>
                  <a:lnTo>
                    <a:pt x="340" y="51"/>
                  </a:lnTo>
                  <a:lnTo>
                    <a:pt x="340" y="40"/>
                  </a:lnTo>
                  <a:lnTo>
                    <a:pt x="327" y="40"/>
                  </a:lnTo>
                  <a:lnTo>
                    <a:pt x="340" y="40"/>
                  </a:lnTo>
                  <a:lnTo>
                    <a:pt x="354" y="40"/>
                  </a:lnTo>
                  <a:lnTo>
                    <a:pt x="340" y="40"/>
                  </a:lnTo>
                  <a:lnTo>
                    <a:pt x="354" y="40"/>
                  </a:lnTo>
                  <a:lnTo>
                    <a:pt x="354" y="31"/>
                  </a:lnTo>
                  <a:lnTo>
                    <a:pt x="354" y="40"/>
                  </a:lnTo>
                  <a:lnTo>
                    <a:pt x="354" y="31"/>
                  </a:lnTo>
                  <a:lnTo>
                    <a:pt x="354" y="40"/>
                  </a:lnTo>
                  <a:lnTo>
                    <a:pt x="354" y="31"/>
                  </a:lnTo>
                  <a:lnTo>
                    <a:pt x="354" y="40"/>
                  </a:lnTo>
                  <a:lnTo>
                    <a:pt x="354" y="31"/>
                  </a:lnTo>
                  <a:lnTo>
                    <a:pt x="365" y="31"/>
                  </a:lnTo>
                  <a:lnTo>
                    <a:pt x="379" y="31"/>
                  </a:lnTo>
                  <a:lnTo>
                    <a:pt x="379" y="20"/>
                  </a:lnTo>
                  <a:lnTo>
                    <a:pt x="379" y="31"/>
                  </a:lnTo>
                  <a:lnTo>
                    <a:pt x="379" y="20"/>
                  </a:lnTo>
                  <a:lnTo>
                    <a:pt x="379" y="31"/>
                  </a:lnTo>
                  <a:lnTo>
                    <a:pt x="379" y="20"/>
                  </a:lnTo>
                  <a:lnTo>
                    <a:pt x="379" y="31"/>
                  </a:lnTo>
                  <a:lnTo>
                    <a:pt x="379" y="20"/>
                  </a:lnTo>
                  <a:lnTo>
                    <a:pt x="391" y="20"/>
                  </a:lnTo>
                  <a:lnTo>
                    <a:pt x="403" y="20"/>
                  </a:lnTo>
                  <a:lnTo>
                    <a:pt x="403" y="31"/>
                  </a:lnTo>
                  <a:lnTo>
                    <a:pt x="403" y="40"/>
                  </a:lnTo>
                  <a:lnTo>
                    <a:pt x="391" y="40"/>
                  </a:lnTo>
                  <a:lnTo>
                    <a:pt x="391" y="51"/>
                  </a:lnTo>
                  <a:lnTo>
                    <a:pt x="391" y="60"/>
                  </a:lnTo>
                  <a:lnTo>
                    <a:pt x="391" y="71"/>
                  </a:lnTo>
                  <a:lnTo>
                    <a:pt x="379" y="71"/>
                  </a:lnTo>
                  <a:lnTo>
                    <a:pt x="379" y="80"/>
                  </a:lnTo>
                  <a:lnTo>
                    <a:pt x="379" y="91"/>
                  </a:lnTo>
                  <a:lnTo>
                    <a:pt x="365" y="91"/>
                  </a:lnTo>
                  <a:lnTo>
                    <a:pt x="365" y="100"/>
                  </a:lnTo>
                  <a:lnTo>
                    <a:pt x="365" y="111"/>
                  </a:lnTo>
                  <a:lnTo>
                    <a:pt x="379" y="121"/>
                  </a:lnTo>
                  <a:lnTo>
                    <a:pt x="379" y="131"/>
                  </a:lnTo>
                  <a:lnTo>
                    <a:pt x="379" y="142"/>
                  </a:lnTo>
                  <a:lnTo>
                    <a:pt x="391" y="142"/>
                  </a:lnTo>
                  <a:lnTo>
                    <a:pt x="391" y="151"/>
                  </a:lnTo>
                  <a:lnTo>
                    <a:pt x="391" y="162"/>
                  </a:lnTo>
                  <a:lnTo>
                    <a:pt x="403" y="162"/>
                  </a:lnTo>
                  <a:lnTo>
                    <a:pt x="416" y="162"/>
                  </a:lnTo>
                  <a:lnTo>
                    <a:pt x="428" y="162"/>
                  </a:lnTo>
                  <a:lnTo>
                    <a:pt x="442" y="162"/>
                  </a:lnTo>
                  <a:lnTo>
                    <a:pt x="442" y="171"/>
                  </a:lnTo>
                  <a:lnTo>
                    <a:pt x="442" y="182"/>
                  </a:lnTo>
                  <a:lnTo>
                    <a:pt x="428" y="182"/>
                  </a:lnTo>
                  <a:lnTo>
                    <a:pt x="442" y="182"/>
                  </a:lnTo>
                  <a:lnTo>
                    <a:pt x="428" y="192"/>
                  </a:lnTo>
                  <a:lnTo>
                    <a:pt x="442" y="192"/>
                  </a:lnTo>
                  <a:lnTo>
                    <a:pt x="442" y="202"/>
                  </a:lnTo>
                  <a:lnTo>
                    <a:pt x="442" y="192"/>
                  </a:lnTo>
                  <a:lnTo>
                    <a:pt x="455" y="192"/>
                  </a:lnTo>
                  <a:lnTo>
                    <a:pt x="455" y="202"/>
                  </a:lnTo>
                  <a:lnTo>
                    <a:pt x="467" y="202"/>
                  </a:lnTo>
                  <a:lnTo>
                    <a:pt x="480" y="202"/>
                  </a:lnTo>
                  <a:lnTo>
                    <a:pt x="467" y="202"/>
                  </a:lnTo>
                  <a:lnTo>
                    <a:pt x="467" y="211"/>
                  </a:lnTo>
                  <a:lnTo>
                    <a:pt x="467" y="221"/>
                  </a:lnTo>
                  <a:lnTo>
                    <a:pt x="455" y="221"/>
                  </a:lnTo>
                  <a:lnTo>
                    <a:pt x="442" y="231"/>
                  </a:lnTo>
                  <a:lnTo>
                    <a:pt x="442" y="242"/>
                  </a:lnTo>
                  <a:lnTo>
                    <a:pt x="455" y="242"/>
                  </a:lnTo>
                  <a:lnTo>
                    <a:pt x="455" y="251"/>
                  </a:lnTo>
                  <a:lnTo>
                    <a:pt x="467" y="251"/>
                  </a:lnTo>
                  <a:lnTo>
                    <a:pt x="467" y="262"/>
                  </a:lnTo>
                  <a:lnTo>
                    <a:pt x="467" y="271"/>
                  </a:lnTo>
                  <a:lnTo>
                    <a:pt x="467" y="282"/>
                  </a:lnTo>
                  <a:lnTo>
                    <a:pt x="480" y="282"/>
                  </a:lnTo>
                  <a:lnTo>
                    <a:pt x="492" y="282"/>
                  </a:lnTo>
                  <a:lnTo>
                    <a:pt x="504" y="282"/>
                  </a:lnTo>
                  <a:lnTo>
                    <a:pt x="504" y="292"/>
                  </a:lnTo>
                  <a:lnTo>
                    <a:pt x="518" y="292"/>
                  </a:lnTo>
                  <a:lnTo>
                    <a:pt x="518" y="302"/>
                  </a:lnTo>
                  <a:lnTo>
                    <a:pt x="529" y="302"/>
                  </a:lnTo>
                  <a:lnTo>
                    <a:pt x="529" y="311"/>
                  </a:lnTo>
                  <a:lnTo>
                    <a:pt x="529" y="302"/>
                  </a:lnTo>
                  <a:lnTo>
                    <a:pt x="543" y="302"/>
                  </a:lnTo>
                  <a:lnTo>
                    <a:pt x="554" y="302"/>
                  </a:lnTo>
                  <a:lnTo>
                    <a:pt x="568" y="302"/>
                  </a:lnTo>
                  <a:lnTo>
                    <a:pt x="568" y="311"/>
                  </a:lnTo>
                  <a:lnTo>
                    <a:pt x="581" y="311"/>
                  </a:lnTo>
                  <a:lnTo>
                    <a:pt x="581" y="302"/>
                  </a:lnTo>
                  <a:lnTo>
                    <a:pt x="581" y="311"/>
                  </a:lnTo>
                  <a:lnTo>
                    <a:pt x="593" y="311"/>
                  </a:lnTo>
                  <a:lnTo>
                    <a:pt x="581" y="311"/>
                  </a:lnTo>
                  <a:lnTo>
                    <a:pt x="593" y="311"/>
                  </a:lnTo>
                  <a:lnTo>
                    <a:pt x="593" y="322"/>
                  </a:lnTo>
                  <a:lnTo>
                    <a:pt x="593" y="311"/>
                  </a:lnTo>
                  <a:lnTo>
                    <a:pt x="605" y="311"/>
                  </a:lnTo>
                  <a:lnTo>
                    <a:pt x="605" y="322"/>
                  </a:lnTo>
                  <a:lnTo>
                    <a:pt x="619" y="322"/>
                  </a:lnTo>
                  <a:lnTo>
                    <a:pt x="619" y="332"/>
                  </a:lnTo>
                  <a:lnTo>
                    <a:pt x="631" y="332"/>
                  </a:lnTo>
                  <a:lnTo>
                    <a:pt x="644" y="332"/>
                  </a:lnTo>
                  <a:lnTo>
                    <a:pt x="644" y="342"/>
                  </a:lnTo>
                  <a:lnTo>
                    <a:pt x="656" y="342"/>
                  </a:lnTo>
                  <a:lnTo>
                    <a:pt x="669" y="342"/>
                  </a:lnTo>
                  <a:lnTo>
                    <a:pt x="682" y="342"/>
                  </a:lnTo>
                  <a:lnTo>
                    <a:pt x="694" y="342"/>
                  </a:lnTo>
                  <a:lnTo>
                    <a:pt x="707" y="342"/>
                  </a:lnTo>
                  <a:lnTo>
                    <a:pt x="707" y="353"/>
                  </a:lnTo>
                  <a:lnTo>
                    <a:pt x="718" y="353"/>
                  </a:lnTo>
                  <a:lnTo>
                    <a:pt x="732" y="353"/>
                  </a:lnTo>
                  <a:lnTo>
                    <a:pt x="732" y="362"/>
                  </a:lnTo>
                  <a:lnTo>
                    <a:pt x="745" y="353"/>
                  </a:lnTo>
                  <a:lnTo>
                    <a:pt x="745" y="362"/>
                  </a:lnTo>
                  <a:lnTo>
                    <a:pt x="757" y="353"/>
                  </a:lnTo>
                  <a:lnTo>
                    <a:pt x="770" y="353"/>
                  </a:lnTo>
                  <a:lnTo>
                    <a:pt x="782" y="353"/>
                  </a:lnTo>
                  <a:lnTo>
                    <a:pt x="782" y="362"/>
                  </a:lnTo>
                  <a:lnTo>
                    <a:pt x="795" y="362"/>
                  </a:lnTo>
                  <a:lnTo>
                    <a:pt x="795" y="353"/>
                  </a:lnTo>
                  <a:lnTo>
                    <a:pt x="808" y="353"/>
                  </a:lnTo>
                  <a:lnTo>
                    <a:pt x="819" y="353"/>
                  </a:lnTo>
                  <a:lnTo>
                    <a:pt x="819" y="362"/>
                  </a:lnTo>
                  <a:lnTo>
                    <a:pt x="819" y="373"/>
                  </a:lnTo>
                  <a:lnTo>
                    <a:pt x="819" y="382"/>
                  </a:lnTo>
                  <a:lnTo>
                    <a:pt x="819" y="393"/>
                  </a:lnTo>
                  <a:lnTo>
                    <a:pt x="833" y="393"/>
                  </a:lnTo>
                  <a:lnTo>
                    <a:pt x="819" y="393"/>
                  </a:lnTo>
                  <a:lnTo>
                    <a:pt x="819" y="402"/>
                  </a:lnTo>
                  <a:lnTo>
                    <a:pt x="808" y="402"/>
                  </a:lnTo>
                  <a:lnTo>
                    <a:pt x="808" y="413"/>
                  </a:lnTo>
                  <a:lnTo>
                    <a:pt x="808" y="422"/>
                  </a:lnTo>
                  <a:lnTo>
                    <a:pt x="795" y="422"/>
                  </a:lnTo>
                  <a:lnTo>
                    <a:pt x="795" y="433"/>
                  </a:lnTo>
                  <a:lnTo>
                    <a:pt x="782" y="433"/>
                  </a:lnTo>
                  <a:lnTo>
                    <a:pt x="782" y="442"/>
                  </a:lnTo>
                  <a:lnTo>
                    <a:pt x="782" y="453"/>
                  </a:lnTo>
                  <a:lnTo>
                    <a:pt x="770" y="453"/>
                  </a:lnTo>
                  <a:lnTo>
                    <a:pt x="757" y="453"/>
                  </a:lnTo>
                  <a:lnTo>
                    <a:pt x="757" y="462"/>
                  </a:lnTo>
                  <a:lnTo>
                    <a:pt x="745" y="462"/>
                  </a:lnTo>
                  <a:lnTo>
                    <a:pt x="745" y="473"/>
                  </a:lnTo>
                  <a:lnTo>
                    <a:pt x="745" y="482"/>
                  </a:lnTo>
                  <a:lnTo>
                    <a:pt x="745" y="493"/>
                  </a:lnTo>
                  <a:lnTo>
                    <a:pt x="732" y="493"/>
                  </a:lnTo>
                  <a:lnTo>
                    <a:pt x="718" y="493"/>
                  </a:lnTo>
                  <a:lnTo>
                    <a:pt x="718" y="482"/>
                  </a:lnTo>
                  <a:lnTo>
                    <a:pt x="707" y="482"/>
                  </a:lnTo>
                  <a:lnTo>
                    <a:pt x="707" y="493"/>
                  </a:lnTo>
                  <a:lnTo>
                    <a:pt x="718" y="493"/>
                  </a:lnTo>
                  <a:lnTo>
                    <a:pt x="718" y="503"/>
                  </a:lnTo>
                  <a:lnTo>
                    <a:pt x="718" y="513"/>
                  </a:lnTo>
                  <a:lnTo>
                    <a:pt x="718" y="522"/>
                  </a:lnTo>
                  <a:lnTo>
                    <a:pt x="707" y="522"/>
                  </a:lnTo>
                  <a:lnTo>
                    <a:pt x="707" y="533"/>
                  </a:lnTo>
                  <a:lnTo>
                    <a:pt x="718" y="533"/>
                  </a:lnTo>
                  <a:lnTo>
                    <a:pt x="732" y="533"/>
                  </a:lnTo>
                  <a:lnTo>
                    <a:pt x="732" y="543"/>
                  </a:lnTo>
                  <a:lnTo>
                    <a:pt x="718" y="543"/>
                  </a:lnTo>
                  <a:lnTo>
                    <a:pt x="718" y="553"/>
                  </a:lnTo>
                  <a:lnTo>
                    <a:pt x="707" y="553"/>
                  </a:lnTo>
                  <a:lnTo>
                    <a:pt x="707" y="564"/>
                  </a:lnTo>
                  <a:lnTo>
                    <a:pt x="707" y="574"/>
                  </a:lnTo>
                  <a:lnTo>
                    <a:pt x="694" y="574"/>
                  </a:lnTo>
                  <a:lnTo>
                    <a:pt x="694" y="584"/>
                  </a:lnTo>
                  <a:lnTo>
                    <a:pt x="694" y="593"/>
                  </a:lnTo>
                  <a:lnTo>
                    <a:pt x="682" y="593"/>
                  </a:lnTo>
                  <a:lnTo>
                    <a:pt x="682" y="604"/>
                  </a:lnTo>
                  <a:lnTo>
                    <a:pt x="682" y="613"/>
                  </a:lnTo>
                  <a:lnTo>
                    <a:pt x="682" y="624"/>
                  </a:lnTo>
                  <a:lnTo>
                    <a:pt x="682" y="633"/>
                  </a:lnTo>
                  <a:lnTo>
                    <a:pt x="682" y="624"/>
                  </a:lnTo>
                  <a:lnTo>
                    <a:pt x="682" y="633"/>
                  </a:lnTo>
                  <a:lnTo>
                    <a:pt x="669" y="633"/>
                  </a:lnTo>
                  <a:lnTo>
                    <a:pt x="682" y="633"/>
                  </a:lnTo>
                  <a:lnTo>
                    <a:pt x="669" y="633"/>
                  </a:lnTo>
                  <a:lnTo>
                    <a:pt x="656" y="633"/>
                  </a:lnTo>
                  <a:lnTo>
                    <a:pt x="656" y="644"/>
                  </a:lnTo>
                  <a:lnTo>
                    <a:pt x="656" y="633"/>
                  </a:lnTo>
                  <a:lnTo>
                    <a:pt x="656" y="644"/>
                  </a:lnTo>
                  <a:lnTo>
                    <a:pt x="656" y="653"/>
                  </a:lnTo>
                  <a:lnTo>
                    <a:pt x="669" y="653"/>
                  </a:lnTo>
                  <a:lnTo>
                    <a:pt x="669" y="664"/>
                  </a:lnTo>
                  <a:lnTo>
                    <a:pt x="682" y="664"/>
                  </a:lnTo>
                  <a:lnTo>
                    <a:pt x="682" y="674"/>
                  </a:lnTo>
                  <a:lnTo>
                    <a:pt x="682" y="684"/>
                  </a:lnTo>
                  <a:lnTo>
                    <a:pt x="682" y="693"/>
                  </a:lnTo>
                  <a:lnTo>
                    <a:pt x="682" y="704"/>
                  </a:lnTo>
                  <a:lnTo>
                    <a:pt x="682" y="714"/>
                  </a:lnTo>
                  <a:lnTo>
                    <a:pt x="682" y="724"/>
                  </a:lnTo>
                  <a:lnTo>
                    <a:pt x="682" y="733"/>
                  </a:lnTo>
                  <a:lnTo>
                    <a:pt x="682" y="745"/>
                  </a:lnTo>
                  <a:lnTo>
                    <a:pt x="682" y="754"/>
                  </a:lnTo>
                  <a:lnTo>
                    <a:pt x="682" y="764"/>
                  </a:lnTo>
                  <a:lnTo>
                    <a:pt x="669" y="764"/>
                  </a:lnTo>
                  <a:lnTo>
                    <a:pt x="669" y="775"/>
                  </a:lnTo>
                  <a:lnTo>
                    <a:pt x="669" y="784"/>
                  </a:lnTo>
                  <a:lnTo>
                    <a:pt x="656" y="784"/>
                  </a:lnTo>
                  <a:lnTo>
                    <a:pt x="656" y="795"/>
                  </a:lnTo>
                  <a:lnTo>
                    <a:pt x="644" y="795"/>
                  </a:lnTo>
                  <a:lnTo>
                    <a:pt x="644" y="784"/>
                  </a:lnTo>
                  <a:lnTo>
                    <a:pt x="631" y="784"/>
                  </a:lnTo>
                  <a:lnTo>
                    <a:pt x="631" y="775"/>
                  </a:lnTo>
                  <a:lnTo>
                    <a:pt x="644" y="775"/>
                  </a:lnTo>
                  <a:lnTo>
                    <a:pt x="644" y="764"/>
                  </a:lnTo>
                  <a:lnTo>
                    <a:pt x="631" y="754"/>
                  </a:lnTo>
                  <a:lnTo>
                    <a:pt x="631" y="745"/>
                  </a:lnTo>
                  <a:lnTo>
                    <a:pt x="644" y="745"/>
                  </a:lnTo>
                  <a:lnTo>
                    <a:pt x="631" y="745"/>
                  </a:lnTo>
                  <a:lnTo>
                    <a:pt x="631" y="733"/>
                  </a:lnTo>
                  <a:lnTo>
                    <a:pt x="644" y="733"/>
                  </a:lnTo>
                  <a:lnTo>
                    <a:pt x="644" y="724"/>
                  </a:lnTo>
                  <a:lnTo>
                    <a:pt x="631" y="724"/>
                  </a:lnTo>
                  <a:lnTo>
                    <a:pt x="631" y="714"/>
                  </a:lnTo>
                  <a:lnTo>
                    <a:pt x="631" y="724"/>
                  </a:lnTo>
                  <a:lnTo>
                    <a:pt x="619" y="724"/>
                  </a:lnTo>
                  <a:lnTo>
                    <a:pt x="619" y="714"/>
                  </a:lnTo>
                  <a:lnTo>
                    <a:pt x="619" y="724"/>
                  </a:lnTo>
                  <a:lnTo>
                    <a:pt x="605" y="724"/>
                  </a:lnTo>
                  <a:lnTo>
                    <a:pt x="593" y="724"/>
                  </a:lnTo>
                  <a:lnTo>
                    <a:pt x="593" y="714"/>
                  </a:lnTo>
                  <a:lnTo>
                    <a:pt x="581" y="714"/>
                  </a:lnTo>
                  <a:lnTo>
                    <a:pt x="581" y="704"/>
                  </a:lnTo>
                  <a:lnTo>
                    <a:pt x="568" y="704"/>
                  </a:lnTo>
                  <a:lnTo>
                    <a:pt x="554" y="704"/>
                  </a:lnTo>
                  <a:lnTo>
                    <a:pt x="568" y="704"/>
                  </a:lnTo>
                  <a:lnTo>
                    <a:pt x="568" y="714"/>
                  </a:lnTo>
                  <a:lnTo>
                    <a:pt x="554" y="714"/>
                  </a:lnTo>
                  <a:lnTo>
                    <a:pt x="554" y="724"/>
                  </a:lnTo>
                  <a:lnTo>
                    <a:pt x="554" y="714"/>
                  </a:lnTo>
                  <a:lnTo>
                    <a:pt x="543" y="714"/>
                  </a:lnTo>
                  <a:lnTo>
                    <a:pt x="543" y="724"/>
                  </a:lnTo>
                  <a:lnTo>
                    <a:pt x="543" y="733"/>
                  </a:lnTo>
                  <a:lnTo>
                    <a:pt x="529" y="733"/>
                  </a:lnTo>
                  <a:lnTo>
                    <a:pt x="529" y="724"/>
                  </a:lnTo>
                  <a:lnTo>
                    <a:pt x="518" y="724"/>
                  </a:lnTo>
                  <a:lnTo>
                    <a:pt x="504" y="724"/>
                  </a:lnTo>
                  <a:lnTo>
                    <a:pt x="504" y="714"/>
                  </a:lnTo>
                  <a:lnTo>
                    <a:pt x="492" y="714"/>
                  </a:lnTo>
                  <a:lnTo>
                    <a:pt x="492" y="724"/>
                  </a:lnTo>
                  <a:lnTo>
                    <a:pt x="492" y="714"/>
                  </a:lnTo>
                  <a:lnTo>
                    <a:pt x="480" y="714"/>
                  </a:lnTo>
                  <a:lnTo>
                    <a:pt x="492" y="714"/>
                  </a:lnTo>
                  <a:lnTo>
                    <a:pt x="492" y="704"/>
                  </a:lnTo>
                  <a:lnTo>
                    <a:pt x="504" y="704"/>
                  </a:lnTo>
                  <a:lnTo>
                    <a:pt x="504" y="693"/>
                  </a:lnTo>
                  <a:lnTo>
                    <a:pt x="504" y="684"/>
                  </a:lnTo>
                  <a:lnTo>
                    <a:pt x="492" y="684"/>
                  </a:lnTo>
                  <a:lnTo>
                    <a:pt x="480" y="684"/>
                  </a:lnTo>
                  <a:lnTo>
                    <a:pt x="480" y="674"/>
                  </a:lnTo>
                  <a:lnTo>
                    <a:pt x="480" y="664"/>
                  </a:lnTo>
                  <a:lnTo>
                    <a:pt x="467" y="664"/>
                  </a:lnTo>
                  <a:lnTo>
                    <a:pt x="467" y="653"/>
                  </a:lnTo>
                  <a:lnTo>
                    <a:pt x="455" y="653"/>
                  </a:lnTo>
                  <a:lnTo>
                    <a:pt x="467" y="653"/>
                  </a:lnTo>
                  <a:lnTo>
                    <a:pt x="455" y="653"/>
                  </a:lnTo>
                  <a:lnTo>
                    <a:pt x="467" y="653"/>
                  </a:lnTo>
                  <a:lnTo>
                    <a:pt x="467" y="644"/>
                  </a:lnTo>
                  <a:lnTo>
                    <a:pt x="455" y="644"/>
                  </a:lnTo>
                  <a:lnTo>
                    <a:pt x="455" y="633"/>
                  </a:lnTo>
                  <a:lnTo>
                    <a:pt x="455" y="644"/>
                  </a:lnTo>
                  <a:lnTo>
                    <a:pt x="442" y="644"/>
                  </a:lnTo>
                  <a:lnTo>
                    <a:pt x="442" y="653"/>
                  </a:lnTo>
                  <a:lnTo>
                    <a:pt x="442" y="664"/>
                  </a:lnTo>
                  <a:lnTo>
                    <a:pt x="442" y="674"/>
                  </a:lnTo>
                  <a:lnTo>
                    <a:pt x="442" y="684"/>
                  </a:lnTo>
                  <a:lnTo>
                    <a:pt x="428" y="684"/>
                  </a:lnTo>
                  <a:lnTo>
                    <a:pt x="428" y="674"/>
                  </a:lnTo>
                  <a:lnTo>
                    <a:pt x="416" y="674"/>
                  </a:lnTo>
                  <a:lnTo>
                    <a:pt x="416" y="664"/>
                  </a:lnTo>
                  <a:lnTo>
                    <a:pt x="428" y="664"/>
                  </a:lnTo>
                  <a:lnTo>
                    <a:pt x="416" y="664"/>
                  </a:lnTo>
                  <a:lnTo>
                    <a:pt x="403" y="664"/>
                  </a:lnTo>
                  <a:lnTo>
                    <a:pt x="391" y="674"/>
                  </a:lnTo>
                  <a:lnTo>
                    <a:pt x="391" y="664"/>
                  </a:lnTo>
                  <a:lnTo>
                    <a:pt x="391" y="674"/>
                  </a:lnTo>
                  <a:lnTo>
                    <a:pt x="379" y="674"/>
                  </a:lnTo>
                  <a:lnTo>
                    <a:pt x="365" y="674"/>
                  </a:lnTo>
                  <a:lnTo>
                    <a:pt x="354" y="674"/>
                  </a:lnTo>
                  <a:lnTo>
                    <a:pt x="354" y="664"/>
                  </a:lnTo>
                  <a:lnTo>
                    <a:pt x="340" y="664"/>
                  </a:lnTo>
                  <a:lnTo>
                    <a:pt x="340" y="653"/>
                  </a:lnTo>
                  <a:lnTo>
                    <a:pt x="340" y="644"/>
                  </a:lnTo>
                  <a:lnTo>
                    <a:pt x="354" y="644"/>
                  </a:lnTo>
                  <a:lnTo>
                    <a:pt x="340" y="644"/>
                  </a:lnTo>
                  <a:lnTo>
                    <a:pt x="340" y="633"/>
                  </a:lnTo>
                  <a:lnTo>
                    <a:pt x="354" y="633"/>
                  </a:lnTo>
                  <a:lnTo>
                    <a:pt x="340" y="633"/>
                  </a:lnTo>
                  <a:lnTo>
                    <a:pt x="340" y="624"/>
                  </a:lnTo>
                  <a:lnTo>
                    <a:pt x="340" y="613"/>
                  </a:lnTo>
                  <a:lnTo>
                    <a:pt x="354" y="613"/>
                  </a:lnTo>
                  <a:lnTo>
                    <a:pt x="354" y="604"/>
                  </a:lnTo>
                  <a:lnTo>
                    <a:pt x="365" y="604"/>
                  </a:lnTo>
                  <a:lnTo>
                    <a:pt x="379" y="593"/>
                  </a:lnTo>
                  <a:lnTo>
                    <a:pt x="379" y="604"/>
                  </a:lnTo>
                  <a:lnTo>
                    <a:pt x="379" y="593"/>
                  </a:lnTo>
                  <a:lnTo>
                    <a:pt x="391" y="593"/>
                  </a:lnTo>
                  <a:lnTo>
                    <a:pt x="391" y="584"/>
                  </a:lnTo>
                  <a:lnTo>
                    <a:pt x="403" y="584"/>
                  </a:lnTo>
                  <a:lnTo>
                    <a:pt x="403" y="574"/>
                  </a:lnTo>
                  <a:lnTo>
                    <a:pt x="416" y="574"/>
                  </a:lnTo>
                  <a:lnTo>
                    <a:pt x="403" y="574"/>
                  </a:lnTo>
                  <a:lnTo>
                    <a:pt x="416" y="574"/>
                  </a:lnTo>
                  <a:lnTo>
                    <a:pt x="416" y="564"/>
                  </a:lnTo>
                  <a:lnTo>
                    <a:pt x="428" y="564"/>
                  </a:lnTo>
                  <a:lnTo>
                    <a:pt x="428" y="553"/>
                  </a:lnTo>
                  <a:lnTo>
                    <a:pt x="442" y="543"/>
                  </a:lnTo>
                  <a:lnTo>
                    <a:pt x="442" y="533"/>
                  </a:lnTo>
                  <a:lnTo>
                    <a:pt x="442" y="522"/>
                  </a:lnTo>
                  <a:lnTo>
                    <a:pt x="442" y="513"/>
                  </a:lnTo>
                  <a:lnTo>
                    <a:pt x="442" y="503"/>
                  </a:lnTo>
                  <a:lnTo>
                    <a:pt x="428" y="503"/>
                  </a:lnTo>
                  <a:lnTo>
                    <a:pt x="428" y="493"/>
                  </a:lnTo>
                  <a:lnTo>
                    <a:pt x="428" y="482"/>
                  </a:lnTo>
                  <a:lnTo>
                    <a:pt x="416" y="482"/>
                  </a:lnTo>
                  <a:lnTo>
                    <a:pt x="416" y="473"/>
                  </a:lnTo>
                  <a:lnTo>
                    <a:pt x="403" y="473"/>
                  </a:lnTo>
                  <a:lnTo>
                    <a:pt x="403" y="462"/>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57" name="Freeform 28">
              <a:extLst>
                <a:ext uri="{FF2B5EF4-FFF2-40B4-BE49-F238E27FC236}">
                  <a16:creationId xmlns:a16="http://schemas.microsoft.com/office/drawing/2014/main" id="{A9AA12EB-F352-4C07-9952-D1250A91194B}"/>
                </a:ext>
              </a:extLst>
            </p:cNvPr>
            <p:cNvSpPr>
              <a:spLocks noEditPoints="1"/>
            </p:cNvSpPr>
            <p:nvPr/>
          </p:nvSpPr>
          <p:spPr bwMode="auto">
            <a:xfrm>
              <a:off x="9744808" y="6382922"/>
              <a:ext cx="1055621" cy="2046147"/>
            </a:xfrm>
            <a:custGeom>
              <a:avLst/>
              <a:gdLst>
                <a:gd name="T0" fmla="*/ 1169202 w 546"/>
                <a:gd name="T1" fmla="*/ 1308373 h 930"/>
                <a:gd name="T2" fmla="*/ 1169202 w 546"/>
                <a:gd name="T3" fmla="*/ 1308373 h 930"/>
                <a:gd name="T4" fmla="*/ 1169202 w 546"/>
                <a:gd name="T5" fmla="*/ 1308373 h 930"/>
                <a:gd name="T6" fmla="*/ 1169202 w 546"/>
                <a:gd name="T7" fmla="*/ 1308373 h 930"/>
                <a:gd name="T8" fmla="*/ 1169202 w 546"/>
                <a:gd name="T9" fmla="*/ 1308373 h 930"/>
                <a:gd name="T10" fmla="*/ 1169202 w 546"/>
                <a:gd name="T11" fmla="*/ 1308373 h 930"/>
                <a:gd name="T12" fmla="*/ 1169202 w 546"/>
                <a:gd name="T13" fmla="*/ 1308373 h 930"/>
                <a:gd name="T14" fmla="*/ 1169202 w 546"/>
                <a:gd name="T15" fmla="*/ 1308373 h 930"/>
                <a:gd name="T16" fmla="*/ 1169202 w 546"/>
                <a:gd name="T17" fmla="*/ 1308373 h 930"/>
                <a:gd name="T18" fmla="*/ 1169202 w 546"/>
                <a:gd name="T19" fmla="*/ 1308373 h 930"/>
                <a:gd name="T20" fmla="*/ 1169202 w 546"/>
                <a:gd name="T21" fmla="*/ 1308373 h 930"/>
                <a:gd name="T22" fmla="*/ 1169202 w 546"/>
                <a:gd name="T23" fmla="*/ 1308373 h 930"/>
                <a:gd name="T24" fmla="*/ 1169202 w 546"/>
                <a:gd name="T25" fmla="*/ 1308373 h 930"/>
                <a:gd name="T26" fmla="*/ 1169202 w 546"/>
                <a:gd name="T27" fmla="*/ 1308373 h 930"/>
                <a:gd name="T28" fmla="*/ 1169202 w 546"/>
                <a:gd name="T29" fmla="*/ 1308373 h 930"/>
                <a:gd name="T30" fmla="*/ 1169202 w 546"/>
                <a:gd name="T31" fmla="*/ 1308373 h 930"/>
                <a:gd name="T32" fmla="*/ 1169202 w 546"/>
                <a:gd name="T33" fmla="*/ 1308373 h 930"/>
                <a:gd name="T34" fmla="*/ 1169202 w 546"/>
                <a:gd name="T35" fmla="*/ 1308373 h 930"/>
                <a:gd name="T36" fmla="*/ 1169202 w 546"/>
                <a:gd name="T37" fmla="*/ 1308373 h 930"/>
                <a:gd name="T38" fmla="*/ 1169202 w 546"/>
                <a:gd name="T39" fmla="*/ 1308373 h 930"/>
                <a:gd name="T40" fmla="*/ 1169202 w 546"/>
                <a:gd name="T41" fmla="*/ 1308373 h 930"/>
                <a:gd name="T42" fmla="*/ 1169202 w 546"/>
                <a:gd name="T43" fmla="*/ 1308373 h 930"/>
                <a:gd name="T44" fmla="*/ 1169202 w 546"/>
                <a:gd name="T45" fmla="*/ 1308373 h 930"/>
                <a:gd name="T46" fmla="*/ 1169202 w 546"/>
                <a:gd name="T47" fmla="*/ 1308373 h 930"/>
                <a:gd name="T48" fmla="*/ 1169202 w 546"/>
                <a:gd name="T49" fmla="*/ 1308373 h 930"/>
                <a:gd name="T50" fmla="*/ 1169202 w 546"/>
                <a:gd name="T51" fmla="*/ 1308373 h 930"/>
                <a:gd name="T52" fmla="*/ 1169202 w 546"/>
                <a:gd name="T53" fmla="*/ 1308373 h 930"/>
                <a:gd name="T54" fmla="*/ 1169202 w 546"/>
                <a:gd name="T55" fmla="*/ 1308373 h 930"/>
                <a:gd name="T56" fmla="*/ 1169202 w 546"/>
                <a:gd name="T57" fmla="*/ 1308373 h 930"/>
                <a:gd name="T58" fmla="*/ 1169202 w 546"/>
                <a:gd name="T59" fmla="*/ 1308373 h 930"/>
                <a:gd name="T60" fmla="*/ 1169202 w 546"/>
                <a:gd name="T61" fmla="*/ 1308373 h 930"/>
                <a:gd name="T62" fmla="*/ 1169202 w 546"/>
                <a:gd name="T63" fmla="*/ 1308373 h 930"/>
                <a:gd name="T64" fmla="*/ 1169202 w 546"/>
                <a:gd name="T65" fmla="*/ 1308373 h 930"/>
                <a:gd name="T66" fmla="*/ 1169202 w 546"/>
                <a:gd name="T67" fmla="*/ 1308373 h 930"/>
                <a:gd name="T68" fmla="*/ 1169202 w 546"/>
                <a:gd name="T69" fmla="*/ 1308373 h 930"/>
                <a:gd name="T70" fmla="*/ 1169202 w 546"/>
                <a:gd name="T71" fmla="*/ 1308373 h 930"/>
                <a:gd name="T72" fmla="*/ 1169202 w 546"/>
                <a:gd name="T73" fmla="*/ 1308373 h 930"/>
                <a:gd name="T74" fmla="*/ 1169202 w 546"/>
                <a:gd name="T75" fmla="*/ 1308373 h 930"/>
                <a:gd name="T76" fmla="*/ 1169202 w 546"/>
                <a:gd name="T77" fmla="*/ 1308373 h 930"/>
                <a:gd name="T78" fmla="*/ 1169202 w 546"/>
                <a:gd name="T79" fmla="*/ 1308373 h 930"/>
                <a:gd name="T80" fmla="*/ 1169202 w 546"/>
                <a:gd name="T81" fmla="*/ 1308373 h 930"/>
                <a:gd name="T82" fmla="*/ 1169202 w 546"/>
                <a:gd name="T83" fmla="*/ 1308373 h 930"/>
                <a:gd name="T84" fmla="*/ 1169202 w 546"/>
                <a:gd name="T85" fmla="*/ 1308373 h 930"/>
                <a:gd name="T86" fmla="*/ 1169202 w 546"/>
                <a:gd name="T87" fmla="*/ 1308373 h 930"/>
                <a:gd name="T88" fmla="*/ 1169202 w 546"/>
                <a:gd name="T89" fmla="*/ 1308373 h 930"/>
                <a:gd name="T90" fmla="*/ 1169202 w 546"/>
                <a:gd name="T91" fmla="*/ 1308373 h 930"/>
                <a:gd name="T92" fmla="*/ 1169202 w 546"/>
                <a:gd name="T93" fmla="*/ 1308373 h 930"/>
                <a:gd name="T94" fmla="*/ 1169202 w 546"/>
                <a:gd name="T95" fmla="*/ 1308373 h 930"/>
                <a:gd name="T96" fmla="*/ 1169202 w 546"/>
                <a:gd name="T97" fmla="*/ 1308373 h 930"/>
                <a:gd name="T98" fmla="*/ 1169202 w 546"/>
                <a:gd name="T99" fmla="*/ 1308373 h 930"/>
                <a:gd name="T100" fmla="*/ 1169202 w 546"/>
                <a:gd name="T101" fmla="*/ 1308373 h 930"/>
                <a:gd name="T102" fmla="*/ 1169202 w 546"/>
                <a:gd name="T103" fmla="*/ 1308373 h 930"/>
                <a:gd name="T104" fmla="*/ 1169202 w 546"/>
                <a:gd name="T105" fmla="*/ 1308373 h 930"/>
                <a:gd name="T106" fmla="*/ 1169202 w 546"/>
                <a:gd name="T107" fmla="*/ 1308373 h 930"/>
                <a:gd name="T108" fmla="*/ 1169202 w 546"/>
                <a:gd name="T109" fmla="*/ 1308373 h 930"/>
                <a:gd name="T110" fmla="*/ 1169202 w 546"/>
                <a:gd name="T111" fmla="*/ 1308373 h 930"/>
                <a:gd name="T112" fmla="*/ 1169202 w 546"/>
                <a:gd name="T113" fmla="*/ 1308373 h 930"/>
                <a:gd name="T114" fmla="*/ 1169202 w 546"/>
                <a:gd name="T115" fmla="*/ 1308373 h 930"/>
                <a:gd name="T116" fmla="*/ 1169202 w 546"/>
                <a:gd name="T117" fmla="*/ 1308373 h 9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930"/>
                <a:gd name="T179" fmla="*/ 546 w 546"/>
                <a:gd name="T180" fmla="*/ 930 h 9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930">
                  <a:moveTo>
                    <a:pt x="320" y="578"/>
                  </a:moveTo>
                  <a:lnTo>
                    <a:pt x="334" y="565"/>
                  </a:lnTo>
                  <a:lnTo>
                    <a:pt x="346" y="612"/>
                  </a:lnTo>
                  <a:lnTo>
                    <a:pt x="334" y="612"/>
                  </a:lnTo>
                  <a:lnTo>
                    <a:pt x="320" y="578"/>
                  </a:lnTo>
                  <a:close/>
                  <a:moveTo>
                    <a:pt x="268" y="578"/>
                  </a:moveTo>
                  <a:lnTo>
                    <a:pt x="268" y="589"/>
                  </a:lnTo>
                  <a:lnTo>
                    <a:pt x="254" y="589"/>
                  </a:lnTo>
                  <a:lnTo>
                    <a:pt x="254" y="578"/>
                  </a:lnTo>
                  <a:lnTo>
                    <a:pt x="254" y="589"/>
                  </a:lnTo>
                  <a:lnTo>
                    <a:pt x="254" y="601"/>
                  </a:lnTo>
                  <a:lnTo>
                    <a:pt x="254" y="612"/>
                  </a:lnTo>
                  <a:lnTo>
                    <a:pt x="254" y="625"/>
                  </a:lnTo>
                  <a:lnTo>
                    <a:pt x="254" y="612"/>
                  </a:lnTo>
                  <a:lnTo>
                    <a:pt x="268" y="612"/>
                  </a:lnTo>
                  <a:lnTo>
                    <a:pt x="268" y="625"/>
                  </a:lnTo>
                  <a:lnTo>
                    <a:pt x="280" y="625"/>
                  </a:lnTo>
                  <a:lnTo>
                    <a:pt x="280" y="636"/>
                  </a:lnTo>
                  <a:lnTo>
                    <a:pt x="294" y="636"/>
                  </a:lnTo>
                  <a:lnTo>
                    <a:pt x="294" y="625"/>
                  </a:lnTo>
                  <a:lnTo>
                    <a:pt x="294" y="612"/>
                  </a:lnTo>
                  <a:lnTo>
                    <a:pt x="294" y="601"/>
                  </a:lnTo>
                  <a:lnTo>
                    <a:pt x="306" y="601"/>
                  </a:lnTo>
                  <a:lnTo>
                    <a:pt x="306" y="612"/>
                  </a:lnTo>
                  <a:lnTo>
                    <a:pt x="306" y="625"/>
                  </a:lnTo>
                  <a:lnTo>
                    <a:pt x="306" y="636"/>
                  </a:lnTo>
                  <a:lnTo>
                    <a:pt x="306" y="625"/>
                  </a:lnTo>
                  <a:lnTo>
                    <a:pt x="320" y="636"/>
                  </a:lnTo>
                  <a:lnTo>
                    <a:pt x="320" y="625"/>
                  </a:lnTo>
                  <a:lnTo>
                    <a:pt x="320" y="636"/>
                  </a:lnTo>
                  <a:lnTo>
                    <a:pt x="320" y="625"/>
                  </a:lnTo>
                  <a:lnTo>
                    <a:pt x="334" y="625"/>
                  </a:lnTo>
                  <a:lnTo>
                    <a:pt x="334" y="636"/>
                  </a:lnTo>
                  <a:lnTo>
                    <a:pt x="334" y="648"/>
                  </a:lnTo>
                  <a:lnTo>
                    <a:pt x="334" y="636"/>
                  </a:lnTo>
                  <a:lnTo>
                    <a:pt x="346" y="648"/>
                  </a:lnTo>
                  <a:lnTo>
                    <a:pt x="346" y="636"/>
                  </a:lnTo>
                  <a:lnTo>
                    <a:pt x="346" y="648"/>
                  </a:lnTo>
                  <a:lnTo>
                    <a:pt x="346" y="636"/>
                  </a:lnTo>
                  <a:lnTo>
                    <a:pt x="346" y="648"/>
                  </a:lnTo>
                  <a:lnTo>
                    <a:pt x="360" y="648"/>
                  </a:lnTo>
                  <a:lnTo>
                    <a:pt x="373" y="648"/>
                  </a:lnTo>
                  <a:lnTo>
                    <a:pt x="387" y="648"/>
                  </a:lnTo>
                  <a:lnTo>
                    <a:pt x="387" y="659"/>
                  </a:lnTo>
                  <a:lnTo>
                    <a:pt x="387" y="672"/>
                  </a:lnTo>
                  <a:lnTo>
                    <a:pt x="387" y="659"/>
                  </a:lnTo>
                  <a:lnTo>
                    <a:pt x="387" y="672"/>
                  </a:lnTo>
                  <a:lnTo>
                    <a:pt x="373" y="672"/>
                  </a:lnTo>
                  <a:lnTo>
                    <a:pt x="387" y="672"/>
                  </a:lnTo>
                  <a:lnTo>
                    <a:pt x="373" y="672"/>
                  </a:lnTo>
                  <a:lnTo>
                    <a:pt x="373" y="683"/>
                  </a:lnTo>
                  <a:lnTo>
                    <a:pt x="373" y="672"/>
                  </a:lnTo>
                  <a:lnTo>
                    <a:pt x="373" y="683"/>
                  </a:lnTo>
                  <a:lnTo>
                    <a:pt x="373" y="695"/>
                  </a:lnTo>
                  <a:lnTo>
                    <a:pt x="373" y="683"/>
                  </a:lnTo>
                  <a:lnTo>
                    <a:pt x="373" y="695"/>
                  </a:lnTo>
                  <a:lnTo>
                    <a:pt x="387" y="695"/>
                  </a:lnTo>
                  <a:lnTo>
                    <a:pt x="401" y="695"/>
                  </a:lnTo>
                  <a:lnTo>
                    <a:pt x="401" y="706"/>
                  </a:lnTo>
                  <a:lnTo>
                    <a:pt x="413" y="706"/>
                  </a:lnTo>
                  <a:lnTo>
                    <a:pt x="427" y="706"/>
                  </a:lnTo>
                  <a:lnTo>
                    <a:pt x="427" y="719"/>
                  </a:lnTo>
                  <a:lnTo>
                    <a:pt x="439" y="719"/>
                  </a:lnTo>
                  <a:lnTo>
                    <a:pt x="427" y="706"/>
                  </a:lnTo>
                  <a:lnTo>
                    <a:pt x="439" y="706"/>
                  </a:lnTo>
                  <a:lnTo>
                    <a:pt x="453" y="706"/>
                  </a:lnTo>
                  <a:lnTo>
                    <a:pt x="467" y="706"/>
                  </a:lnTo>
                  <a:lnTo>
                    <a:pt x="479" y="706"/>
                  </a:lnTo>
                  <a:lnTo>
                    <a:pt x="479" y="695"/>
                  </a:lnTo>
                  <a:lnTo>
                    <a:pt x="479" y="706"/>
                  </a:lnTo>
                  <a:lnTo>
                    <a:pt x="493" y="706"/>
                  </a:lnTo>
                  <a:lnTo>
                    <a:pt x="493" y="695"/>
                  </a:lnTo>
                  <a:lnTo>
                    <a:pt x="506" y="695"/>
                  </a:lnTo>
                  <a:lnTo>
                    <a:pt x="506" y="706"/>
                  </a:lnTo>
                  <a:lnTo>
                    <a:pt x="520" y="719"/>
                  </a:lnTo>
                  <a:lnTo>
                    <a:pt x="534" y="730"/>
                  </a:lnTo>
                  <a:lnTo>
                    <a:pt x="506" y="742"/>
                  </a:lnTo>
                  <a:lnTo>
                    <a:pt x="493" y="755"/>
                  </a:lnTo>
                  <a:lnTo>
                    <a:pt x="479" y="766"/>
                  </a:lnTo>
                  <a:lnTo>
                    <a:pt x="479" y="778"/>
                  </a:lnTo>
                  <a:lnTo>
                    <a:pt x="479" y="789"/>
                  </a:lnTo>
                  <a:lnTo>
                    <a:pt x="479" y="802"/>
                  </a:lnTo>
                  <a:lnTo>
                    <a:pt x="493" y="802"/>
                  </a:lnTo>
                  <a:lnTo>
                    <a:pt x="479" y="802"/>
                  </a:lnTo>
                  <a:lnTo>
                    <a:pt x="467" y="802"/>
                  </a:lnTo>
                  <a:lnTo>
                    <a:pt x="467" y="813"/>
                  </a:lnTo>
                  <a:lnTo>
                    <a:pt x="453" y="813"/>
                  </a:lnTo>
                  <a:lnTo>
                    <a:pt x="439" y="813"/>
                  </a:lnTo>
                  <a:lnTo>
                    <a:pt x="439" y="825"/>
                  </a:lnTo>
                  <a:lnTo>
                    <a:pt x="439" y="836"/>
                  </a:lnTo>
                  <a:lnTo>
                    <a:pt x="427" y="836"/>
                  </a:lnTo>
                  <a:lnTo>
                    <a:pt x="427" y="849"/>
                  </a:lnTo>
                  <a:lnTo>
                    <a:pt x="413" y="849"/>
                  </a:lnTo>
                  <a:lnTo>
                    <a:pt x="413" y="860"/>
                  </a:lnTo>
                  <a:lnTo>
                    <a:pt x="401" y="860"/>
                  </a:lnTo>
                  <a:lnTo>
                    <a:pt x="401" y="872"/>
                  </a:lnTo>
                  <a:lnTo>
                    <a:pt x="387" y="872"/>
                  </a:lnTo>
                  <a:lnTo>
                    <a:pt x="401" y="872"/>
                  </a:lnTo>
                  <a:lnTo>
                    <a:pt x="401" y="883"/>
                  </a:lnTo>
                  <a:lnTo>
                    <a:pt x="387" y="896"/>
                  </a:lnTo>
                  <a:lnTo>
                    <a:pt x="373" y="896"/>
                  </a:lnTo>
                  <a:lnTo>
                    <a:pt x="360" y="907"/>
                  </a:lnTo>
                  <a:lnTo>
                    <a:pt x="346" y="907"/>
                  </a:lnTo>
                  <a:lnTo>
                    <a:pt x="346" y="919"/>
                  </a:lnTo>
                  <a:lnTo>
                    <a:pt x="334" y="919"/>
                  </a:lnTo>
                  <a:lnTo>
                    <a:pt x="334" y="930"/>
                  </a:lnTo>
                  <a:lnTo>
                    <a:pt x="320" y="930"/>
                  </a:lnTo>
                  <a:lnTo>
                    <a:pt x="306" y="930"/>
                  </a:lnTo>
                  <a:lnTo>
                    <a:pt x="306" y="919"/>
                  </a:lnTo>
                  <a:lnTo>
                    <a:pt x="294" y="919"/>
                  </a:lnTo>
                  <a:lnTo>
                    <a:pt x="280" y="919"/>
                  </a:lnTo>
                  <a:lnTo>
                    <a:pt x="268" y="919"/>
                  </a:lnTo>
                  <a:lnTo>
                    <a:pt x="268" y="907"/>
                  </a:lnTo>
                  <a:lnTo>
                    <a:pt x="254" y="907"/>
                  </a:lnTo>
                  <a:lnTo>
                    <a:pt x="254" y="896"/>
                  </a:lnTo>
                  <a:lnTo>
                    <a:pt x="240" y="896"/>
                  </a:lnTo>
                  <a:lnTo>
                    <a:pt x="240" y="883"/>
                  </a:lnTo>
                  <a:lnTo>
                    <a:pt x="240" y="872"/>
                  </a:lnTo>
                  <a:lnTo>
                    <a:pt x="227" y="872"/>
                  </a:lnTo>
                  <a:lnTo>
                    <a:pt x="227" y="860"/>
                  </a:lnTo>
                  <a:lnTo>
                    <a:pt x="213" y="860"/>
                  </a:lnTo>
                  <a:lnTo>
                    <a:pt x="227" y="860"/>
                  </a:lnTo>
                  <a:lnTo>
                    <a:pt x="213" y="860"/>
                  </a:lnTo>
                  <a:lnTo>
                    <a:pt x="213" y="849"/>
                  </a:lnTo>
                  <a:lnTo>
                    <a:pt x="227" y="849"/>
                  </a:lnTo>
                  <a:lnTo>
                    <a:pt x="227" y="836"/>
                  </a:lnTo>
                  <a:lnTo>
                    <a:pt x="227" y="825"/>
                  </a:lnTo>
                  <a:lnTo>
                    <a:pt x="240" y="825"/>
                  </a:lnTo>
                  <a:lnTo>
                    <a:pt x="240" y="813"/>
                  </a:lnTo>
                  <a:lnTo>
                    <a:pt x="254" y="813"/>
                  </a:lnTo>
                  <a:lnTo>
                    <a:pt x="254" y="802"/>
                  </a:lnTo>
                  <a:lnTo>
                    <a:pt x="254" y="789"/>
                  </a:lnTo>
                  <a:lnTo>
                    <a:pt x="240" y="789"/>
                  </a:lnTo>
                  <a:lnTo>
                    <a:pt x="227" y="789"/>
                  </a:lnTo>
                  <a:lnTo>
                    <a:pt x="213" y="789"/>
                  </a:lnTo>
                  <a:lnTo>
                    <a:pt x="213" y="778"/>
                  </a:lnTo>
                  <a:lnTo>
                    <a:pt x="213" y="766"/>
                  </a:lnTo>
                  <a:lnTo>
                    <a:pt x="199" y="766"/>
                  </a:lnTo>
                  <a:lnTo>
                    <a:pt x="199" y="755"/>
                  </a:lnTo>
                  <a:lnTo>
                    <a:pt x="187" y="755"/>
                  </a:lnTo>
                  <a:lnTo>
                    <a:pt x="173" y="755"/>
                  </a:lnTo>
                  <a:lnTo>
                    <a:pt x="173" y="742"/>
                  </a:lnTo>
                  <a:lnTo>
                    <a:pt x="161" y="742"/>
                  </a:lnTo>
                  <a:lnTo>
                    <a:pt x="173" y="730"/>
                  </a:lnTo>
                  <a:lnTo>
                    <a:pt x="161" y="730"/>
                  </a:lnTo>
                  <a:lnTo>
                    <a:pt x="173" y="730"/>
                  </a:lnTo>
                  <a:lnTo>
                    <a:pt x="173" y="719"/>
                  </a:lnTo>
                  <a:lnTo>
                    <a:pt x="173" y="706"/>
                  </a:lnTo>
                  <a:lnTo>
                    <a:pt x="173" y="695"/>
                  </a:lnTo>
                  <a:lnTo>
                    <a:pt x="161" y="695"/>
                  </a:lnTo>
                  <a:lnTo>
                    <a:pt x="161" y="683"/>
                  </a:lnTo>
                  <a:lnTo>
                    <a:pt x="161" y="672"/>
                  </a:lnTo>
                  <a:lnTo>
                    <a:pt x="161" y="659"/>
                  </a:lnTo>
                  <a:lnTo>
                    <a:pt x="147" y="659"/>
                  </a:lnTo>
                  <a:lnTo>
                    <a:pt x="133" y="659"/>
                  </a:lnTo>
                  <a:lnTo>
                    <a:pt x="133" y="648"/>
                  </a:lnTo>
                  <a:lnTo>
                    <a:pt x="133" y="659"/>
                  </a:lnTo>
                  <a:lnTo>
                    <a:pt x="133" y="648"/>
                  </a:lnTo>
                  <a:lnTo>
                    <a:pt x="121" y="648"/>
                  </a:lnTo>
                  <a:lnTo>
                    <a:pt x="107" y="648"/>
                  </a:lnTo>
                  <a:lnTo>
                    <a:pt x="94" y="648"/>
                  </a:lnTo>
                  <a:lnTo>
                    <a:pt x="80" y="648"/>
                  </a:lnTo>
                  <a:lnTo>
                    <a:pt x="66" y="648"/>
                  </a:lnTo>
                  <a:lnTo>
                    <a:pt x="66" y="636"/>
                  </a:lnTo>
                  <a:lnTo>
                    <a:pt x="66" y="648"/>
                  </a:lnTo>
                  <a:lnTo>
                    <a:pt x="54" y="636"/>
                  </a:lnTo>
                  <a:lnTo>
                    <a:pt x="54" y="625"/>
                  </a:lnTo>
                  <a:lnTo>
                    <a:pt x="40" y="625"/>
                  </a:lnTo>
                  <a:lnTo>
                    <a:pt x="40" y="612"/>
                  </a:lnTo>
                  <a:lnTo>
                    <a:pt x="40" y="601"/>
                  </a:lnTo>
                  <a:lnTo>
                    <a:pt x="28" y="601"/>
                  </a:lnTo>
                  <a:lnTo>
                    <a:pt x="40" y="601"/>
                  </a:lnTo>
                  <a:lnTo>
                    <a:pt x="40" y="589"/>
                  </a:lnTo>
                  <a:lnTo>
                    <a:pt x="40" y="578"/>
                  </a:lnTo>
                  <a:lnTo>
                    <a:pt x="40" y="565"/>
                  </a:lnTo>
                  <a:lnTo>
                    <a:pt x="28" y="565"/>
                  </a:lnTo>
                  <a:lnTo>
                    <a:pt x="28" y="554"/>
                  </a:lnTo>
                  <a:lnTo>
                    <a:pt x="28" y="565"/>
                  </a:lnTo>
                  <a:lnTo>
                    <a:pt x="28" y="554"/>
                  </a:lnTo>
                  <a:lnTo>
                    <a:pt x="14" y="554"/>
                  </a:lnTo>
                  <a:lnTo>
                    <a:pt x="14" y="542"/>
                  </a:lnTo>
                  <a:lnTo>
                    <a:pt x="14" y="531"/>
                  </a:lnTo>
                  <a:lnTo>
                    <a:pt x="28" y="531"/>
                  </a:lnTo>
                  <a:lnTo>
                    <a:pt x="14" y="531"/>
                  </a:lnTo>
                  <a:lnTo>
                    <a:pt x="14" y="518"/>
                  </a:lnTo>
                  <a:lnTo>
                    <a:pt x="14" y="507"/>
                  </a:lnTo>
                  <a:lnTo>
                    <a:pt x="14" y="495"/>
                  </a:lnTo>
                  <a:lnTo>
                    <a:pt x="28" y="495"/>
                  </a:lnTo>
                  <a:lnTo>
                    <a:pt x="28" y="482"/>
                  </a:lnTo>
                  <a:lnTo>
                    <a:pt x="28" y="471"/>
                  </a:lnTo>
                  <a:lnTo>
                    <a:pt x="28" y="459"/>
                  </a:lnTo>
                  <a:lnTo>
                    <a:pt x="28" y="448"/>
                  </a:lnTo>
                  <a:lnTo>
                    <a:pt x="28" y="435"/>
                  </a:lnTo>
                  <a:lnTo>
                    <a:pt x="28" y="424"/>
                  </a:lnTo>
                  <a:lnTo>
                    <a:pt x="28" y="412"/>
                  </a:lnTo>
                  <a:lnTo>
                    <a:pt x="28" y="401"/>
                  </a:lnTo>
                  <a:lnTo>
                    <a:pt x="28" y="388"/>
                  </a:lnTo>
                  <a:lnTo>
                    <a:pt x="28" y="377"/>
                  </a:lnTo>
                  <a:lnTo>
                    <a:pt x="14" y="377"/>
                  </a:lnTo>
                  <a:lnTo>
                    <a:pt x="14" y="365"/>
                  </a:lnTo>
                  <a:lnTo>
                    <a:pt x="0" y="365"/>
                  </a:lnTo>
                  <a:lnTo>
                    <a:pt x="0" y="354"/>
                  </a:lnTo>
                  <a:lnTo>
                    <a:pt x="0" y="341"/>
                  </a:lnTo>
                  <a:lnTo>
                    <a:pt x="0" y="354"/>
                  </a:lnTo>
                  <a:lnTo>
                    <a:pt x="0" y="341"/>
                  </a:lnTo>
                  <a:lnTo>
                    <a:pt x="14" y="341"/>
                  </a:lnTo>
                  <a:lnTo>
                    <a:pt x="28" y="341"/>
                  </a:lnTo>
                  <a:lnTo>
                    <a:pt x="14" y="341"/>
                  </a:lnTo>
                  <a:lnTo>
                    <a:pt x="28" y="341"/>
                  </a:lnTo>
                  <a:lnTo>
                    <a:pt x="28" y="330"/>
                  </a:lnTo>
                  <a:lnTo>
                    <a:pt x="28" y="341"/>
                  </a:lnTo>
                  <a:lnTo>
                    <a:pt x="28" y="330"/>
                  </a:lnTo>
                  <a:lnTo>
                    <a:pt x="28" y="318"/>
                  </a:lnTo>
                  <a:lnTo>
                    <a:pt x="28" y="307"/>
                  </a:lnTo>
                  <a:lnTo>
                    <a:pt x="28" y="294"/>
                  </a:lnTo>
                  <a:lnTo>
                    <a:pt x="40" y="294"/>
                  </a:lnTo>
                  <a:lnTo>
                    <a:pt x="40" y="283"/>
                  </a:lnTo>
                  <a:lnTo>
                    <a:pt x="40" y="271"/>
                  </a:lnTo>
                  <a:lnTo>
                    <a:pt x="54" y="271"/>
                  </a:lnTo>
                  <a:lnTo>
                    <a:pt x="54" y="260"/>
                  </a:lnTo>
                  <a:lnTo>
                    <a:pt x="54" y="247"/>
                  </a:lnTo>
                  <a:lnTo>
                    <a:pt x="66" y="247"/>
                  </a:lnTo>
                  <a:lnTo>
                    <a:pt x="66" y="235"/>
                  </a:lnTo>
                  <a:lnTo>
                    <a:pt x="80" y="235"/>
                  </a:lnTo>
                  <a:lnTo>
                    <a:pt x="80" y="224"/>
                  </a:lnTo>
                  <a:lnTo>
                    <a:pt x="66" y="224"/>
                  </a:lnTo>
                  <a:lnTo>
                    <a:pt x="54" y="224"/>
                  </a:lnTo>
                  <a:lnTo>
                    <a:pt x="54" y="211"/>
                  </a:lnTo>
                  <a:lnTo>
                    <a:pt x="66" y="211"/>
                  </a:lnTo>
                  <a:lnTo>
                    <a:pt x="66" y="200"/>
                  </a:lnTo>
                  <a:lnTo>
                    <a:pt x="66" y="188"/>
                  </a:lnTo>
                  <a:lnTo>
                    <a:pt x="66" y="177"/>
                  </a:lnTo>
                  <a:lnTo>
                    <a:pt x="54" y="177"/>
                  </a:lnTo>
                  <a:lnTo>
                    <a:pt x="54" y="164"/>
                  </a:lnTo>
                  <a:lnTo>
                    <a:pt x="66" y="164"/>
                  </a:lnTo>
                  <a:lnTo>
                    <a:pt x="66" y="177"/>
                  </a:lnTo>
                  <a:lnTo>
                    <a:pt x="80" y="177"/>
                  </a:lnTo>
                  <a:lnTo>
                    <a:pt x="94" y="177"/>
                  </a:lnTo>
                  <a:lnTo>
                    <a:pt x="94" y="164"/>
                  </a:lnTo>
                  <a:lnTo>
                    <a:pt x="94" y="153"/>
                  </a:lnTo>
                  <a:lnTo>
                    <a:pt x="94" y="141"/>
                  </a:lnTo>
                  <a:lnTo>
                    <a:pt x="107" y="141"/>
                  </a:lnTo>
                  <a:lnTo>
                    <a:pt x="107" y="130"/>
                  </a:lnTo>
                  <a:lnTo>
                    <a:pt x="121" y="130"/>
                  </a:lnTo>
                  <a:lnTo>
                    <a:pt x="133" y="130"/>
                  </a:lnTo>
                  <a:lnTo>
                    <a:pt x="133" y="117"/>
                  </a:lnTo>
                  <a:lnTo>
                    <a:pt x="133" y="106"/>
                  </a:lnTo>
                  <a:lnTo>
                    <a:pt x="147" y="106"/>
                  </a:lnTo>
                  <a:lnTo>
                    <a:pt x="147" y="94"/>
                  </a:lnTo>
                  <a:lnTo>
                    <a:pt x="161" y="94"/>
                  </a:lnTo>
                  <a:lnTo>
                    <a:pt x="161" y="83"/>
                  </a:lnTo>
                  <a:lnTo>
                    <a:pt x="161" y="70"/>
                  </a:lnTo>
                  <a:lnTo>
                    <a:pt x="173" y="70"/>
                  </a:lnTo>
                  <a:lnTo>
                    <a:pt x="173" y="59"/>
                  </a:lnTo>
                  <a:lnTo>
                    <a:pt x="187" y="59"/>
                  </a:lnTo>
                  <a:lnTo>
                    <a:pt x="173" y="59"/>
                  </a:lnTo>
                  <a:lnTo>
                    <a:pt x="173" y="47"/>
                  </a:lnTo>
                  <a:lnTo>
                    <a:pt x="173" y="36"/>
                  </a:lnTo>
                  <a:lnTo>
                    <a:pt x="173" y="23"/>
                  </a:lnTo>
                  <a:lnTo>
                    <a:pt x="254" y="47"/>
                  </a:lnTo>
                  <a:lnTo>
                    <a:pt x="268" y="47"/>
                  </a:lnTo>
                  <a:lnTo>
                    <a:pt x="360" y="83"/>
                  </a:lnTo>
                  <a:lnTo>
                    <a:pt x="387" y="70"/>
                  </a:lnTo>
                  <a:lnTo>
                    <a:pt x="506" y="13"/>
                  </a:lnTo>
                  <a:lnTo>
                    <a:pt x="520" y="13"/>
                  </a:lnTo>
                  <a:lnTo>
                    <a:pt x="546" y="0"/>
                  </a:lnTo>
                  <a:lnTo>
                    <a:pt x="546" y="13"/>
                  </a:lnTo>
                  <a:lnTo>
                    <a:pt x="546" y="0"/>
                  </a:lnTo>
                  <a:lnTo>
                    <a:pt x="546" y="13"/>
                  </a:lnTo>
                  <a:lnTo>
                    <a:pt x="546" y="23"/>
                  </a:lnTo>
                  <a:lnTo>
                    <a:pt x="546" y="36"/>
                  </a:lnTo>
                  <a:lnTo>
                    <a:pt x="546" y="47"/>
                  </a:lnTo>
                  <a:lnTo>
                    <a:pt x="546" y="36"/>
                  </a:lnTo>
                  <a:lnTo>
                    <a:pt x="546" y="47"/>
                  </a:lnTo>
                  <a:lnTo>
                    <a:pt x="546" y="59"/>
                  </a:lnTo>
                  <a:lnTo>
                    <a:pt x="546" y="70"/>
                  </a:lnTo>
                  <a:lnTo>
                    <a:pt x="534" y="70"/>
                  </a:lnTo>
                  <a:lnTo>
                    <a:pt x="546" y="70"/>
                  </a:lnTo>
                  <a:lnTo>
                    <a:pt x="534" y="70"/>
                  </a:lnTo>
                  <a:lnTo>
                    <a:pt x="534" y="83"/>
                  </a:lnTo>
                  <a:lnTo>
                    <a:pt x="546" y="83"/>
                  </a:lnTo>
                  <a:lnTo>
                    <a:pt x="534" y="83"/>
                  </a:lnTo>
                  <a:lnTo>
                    <a:pt x="534" y="94"/>
                  </a:lnTo>
                  <a:lnTo>
                    <a:pt x="534" y="106"/>
                  </a:lnTo>
                  <a:lnTo>
                    <a:pt x="534" y="117"/>
                  </a:lnTo>
                  <a:lnTo>
                    <a:pt x="520" y="117"/>
                  </a:lnTo>
                  <a:lnTo>
                    <a:pt x="520" y="130"/>
                  </a:lnTo>
                  <a:lnTo>
                    <a:pt x="506" y="130"/>
                  </a:lnTo>
                  <a:lnTo>
                    <a:pt x="506" y="141"/>
                  </a:lnTo>
                  <a:lnTo>
                    <a:pt x="493" y="141"/>
                  </a:lnTo>
                  <a:lnTo>
                    <a:pt x="506" y="141"/>
                  </a:lnTo>
                  <a:lnTo>
                    <a:pt x="493" y="141"/>
                  </a:lnTo>
                  <a:lnTo>
                    <a:pt x="493" y="153"/>
                  </a:lnTo>
                  <a:lnTo>
                    <a:pt x="493" y="164"/>
                  </a:lnTo>
                  <a:lnTo>
                    <a:pt x="506" y="164"/>
                  </a:lnTo>
                  <a:lnTo>
                    <a:pt x="520" y="164"/>
                  </a:lnTo>
                  <a:lnTo>
                    <a:pt x="506" y="164"/>
                  </a:lnTo>
                  <a:lnTo>
                    <a:pt x="506" y="177"/>
                  </a:lnTo>
                  <a:lnTo>
                    <a:pt x="520" y="177"/>
                  </a:lnTo>
                  <a:lnTo>
                    <a:pt x="534" y="177"/>
                  </a:lnTo>
                  <a:lnTo>
                    <a:pt x="520" y="177"/>
                  </a:lnTo>
                  <a:lnTo>
                    <a:pt x="520" y="188"/>
                  </a:lnTo>
                  <a:lnTo>
                    <a:pt x="506" y="188"/>
                  </a:lnTo>
                  <a:lnTo>
                    <a:pt x="506" y="200"/>
                  </a:lnTo>
                  <a:lnTo>
                    <a:pt x="506" y="211"/>
                  </a:lnTo>
                  <a:lnTo>
                    <a:pt x="520" y="211"/>
                  </a:lnTo>
                  <a:lnTo>
                    <a:pt x="506" y="211"/>
                  </a:lnTo>
                  <a:lnTo>
                    <a:pt x="520" y="211"/>
                  </a:lnTo>
                  <a:lnTo>
                    <a:pt x="520" y="224"/>
                  </a:lnTo>
                  <a:lnTo>
                    <a:pt x="534" y="224"/>
                  </a:lnTo>
                  <a:lnTo>
                    <a:pt x="534" y="235"/>
                  </a:lnTo>
                  <a:lnTo>
                    <a:pt x="534" y="247"/>
                  </a:lnTo>
                  <a:lnTo>
                    <a:pt x="546" y="247"/>
                  </a:lnTo>
                  <a:lnTo>
                    <a:pt x="546" y="260"/>
                  </a:lnTo>
                  <a:lnTo>
                    <a:pt x="534" y="260"/>
                  </a:lnTo>
                  <a:lnTo>
                    <a:pt x="546" y="260"/>
                  </a:lnTo>
                  <a:lnTo>
                    <a:pt x="534" y="260"/>
                  </a:lnTo>
                  <a:lnTo>
                    <a:pt x="546" y="260"/>
                  </a:lnTo>
                  <a:lnTo>
                    <a:pt x="534" y="260"/>
                  </a:lnTo>
                  <a:lnTo>
                    <a:pt x="546" y="260"/>
                  </a:lnTo>
                  <a:lnTo>
                    <a:pt x="546" y="271"/>
                  </a:lnTo>
                  <a:lnTo>
                    <a:pt x="506" y="271"/>
                  </a:lnTo>
                  <a:lnTo>
                    <a:pt x="506" y="283"/>
                  </a:lnTo>
                  <a:lnTo>
                    <a:pt x="493" y="283"/>
                  </a:lnTo>
                  <a:lnTo>
                    <a:pt x="506" y="294"/>
                  </a:lnTo>
                  <a:lnTo>
                    <a:pt x="506" y="307"/>
                  </a:lnTo>
                  <a:lnTo>
                    <a:pt x="493" y="307"/>
                  </a:lnTo>
                  <a:lnTo>
                    <a:pt x="493" y="318"/>
                  </a:lnTo>
                  <a:lnTo>
                    <a:pt x="479" y="318"/>
                  </a:lnTo>
                  <a:lnTo>
                    <a:pt x="479" y="330"/>
                  </a:lnTo>
                  <a:lnTo>
                    <a:pt x="467" y="330"/>
                  </a:lnTo>
                  <a:lnTo>
                    <a:pt x="467" y="341"/>
                  </a:lnTo>
                  <a:lnTo>
                    <a:pt x="453" y="341"/>
                  </a:lnTo>
                  <a:lnTo>
                    <a:pt x="453" y="354"/>
                  </a:lnTo>
                  <a:lnTo>
                    <a:pt x="439" y="354"/>
                  </a:lnTo>
                  <a:lnTo>
                    <a:pt x="453" y="354"/>
                  </a:lnTo>
                  <a:lnTo>
                    <a:pt x="453" y="365"/>
                  </a:lnTo>
                  <a:lnTo>
                    <a:pt x="439" y="365"/>
                  </a:lnTo>
                  <a:lnTo>
                    <a:pt x="439" y="377"/>
                  </a:lnTo>
                  <a:lnTo>
                    <a:pt x="453" y="377"/>
                  </a:lnTo>
                  <a:lnTo>
                    <a:pt x="439" y="377"/>
                  </a:lnTo>
                  <a:lnTo>
                    <a:pt x="439" y="388"/>
                  </a:lnTo>
                  <a:lnTo>
                    <a:pt x="427" y="388"/>
                  </a:lnTo>
                  <a:lnTo>
                    <a:pt x="413" y="388"/>
                  </a:lnTo>
                  <a:lnTo>
                    <a:pt x="413" y="401"/>
                  </a:lnTo>
                  <a:lnTo>
                    <a:pt x="413" y="412"/>
                  </a:lnTo>
                  <a:lnTo>
                    <a:pt x="413" y="424"/>
                  </a:lnTo>
                  <a:lnTo>
                    <a:pt x="413" y="435"/>
                  </a:lnTo>
                  <a:lnTo>
                    <a:pt x="427" y="435"/>
                  </a:lnTo>
                  <a:lnTo>
                    <a:pt x="427" y="448"/>
                  </a:lnTo>
                  <a:lnTo>
                    <a:pt x="427" y="435"/>
                  </a:lnTo>
                  <a:lnTo>
                    <a:pt x="427" y="448"/>
                  </a:lnTo>
                  <a:lnTo>
                    <a:pt x="427" y="459"/>
                  </a:lnTo>
                  <a:lnTo>
                    <a:pt x="439" y="459"/>
                  </a:lnTo>
                  <a:lnTo>
                    <a:pt x="439" y="471"/>
                  </a:lnTo>
                  <a:lnTo>
                    <a:pt x="453" y="471"/>
                  </a:lnTo>
                  <a:lnTo>
                    <a:pt x="453" y="482"/>
                  </a:lnTo>
                  <a:lnTo>
                    <a:pt x="467" y="482"/>
                  </a:lnTo>
                  <a:lnTo>
                    <a:pt x="467" y="495"/>
                  </a:lnTo>
                  <a:lnTo>
                    <a:pt x="453" y="495"/>
                  </a:lnTo>
                  <a:lnTo>
                    <a:pt x="453" y="507"/>
                  </a:lnTo>
                  <a:lnTo>
                    <a:pt x="439" y="507"/>
                  </a:lnTo>
                  <a:lnTo>
                    <a:pt x="439" y="518"/>
                  </a:lnTo>
                  <a:lnTo>
                    <a:pt x="439" y="531"/>
                  </a:lnTo>
                  <a:lnTo>
                    <a:pt x="439" y="542"/>
                  </a:lnTo>
                  <a:lnTo>
                    <a:pt x="427" y="531"/>
                  </a:lnTo>
                  <a:lnTo>
                    <a:pt x="427" y="542"/>
                  </a:lnTo>
                  <a:lnTo>
                    <a:pt x="427" y="554"/>
                  </a:lnTo>
                  <a:lnTo>
                    <a:pt x="413" y="554"/>
                  </a:lnTo>
                  <a:lnTo>
                    <a:pt x="401" y="554"/>
                  </a:lnTo>
                  <a:lnTo>
                    <a:pt x="401" y="542"/>
                  </a:lnTo>
                  <a:lnTo>
                    <a:pt x="413" y="542"/>
                  </a:lnTo>
                  <a:lnTo>
                    <a:pt x="401" y="542"/>
                  </a:lnTo>
                  <a:lnTo>
                    <a:pt x="413" y="542"/>
                  </a:lnTo>
                  <a:lnTo>
                    <a:pt x="401" y="542"/>
                  </a:lnTo>
                  <a:lnTo>
                    <a:pt x="387" y="542"/>
                  </a:lnTo>
                  <a:lnTo>
                    <a:pt x="401" y="542"/>
                  </a:lnTo>
                  <a:lnTo>
                    <a:pt x="387" y="542"/>
                  </a:lnTo>
                  <a:lnTo>
                    <a:pt x="387" y="531"/>
                  </a:lnTo>
                  <a:lnTo>
                    <a:pt x="373" y="531"/>
                  </a:lnTo>
                  <a:lnTo>
                    <a:pt x="373" y="518"/>
                  </a:lnTo>
                  <a:lnTo>
                    <a:pt x="360" y="518"/>
                  </a:lnTo>
                  <a:lnTo>
                    <a:pt x="360" y="507"/>
                  </a:lnTo>
                  <a:lnTo>
                    <a:pt x="360" y="518"/>
                  </a:lnTo>
                  <a:lnTo>
                    <a:pt x="360" y="507"/>
                  </a:lnTo>
                  <a:lnTo>
                    <a:pt x="360" y="518"/>
                  </a:lnTo>
                  <a:lnTo>
                    <a:pt x="346" y="518"/>
                  </a:lnTo>
                  <a:lnTo>
                    <a:pt x="346" y="507"/>
                  </a:lnTo>
                  <a:lnTo>
                    <a:pt x="346" y="495"/>
                  </a:lnTo>
                  <a:lnTo>
                    <a:pt x="346" y="507"/>
                  </a:lnTo>
                  <a:lnTo>
                    <a:pt x="346" y="495"/>
                  </a:lnTo>
                  <a:lnTo>
                    <a:pt x="334" y="495"/>
                  </a:lnTo>
                  <a:lnTo>
                    <a:pt x="346" y="495"/>
                  </a:lnTo>
                  <a:lnTo>
                    <a:pt x="334" y="495"/>
                  </a:lnTo>
                  <a:lnTo>
                    <a:pt x="334" y="482"/>
                  </a:lnTo>
                  <a:lnTo>
                    <a:pt x="334" y="495"/>
                  </a:lnTo>
                  <a:lnTo>
                    <a:pt x="334" y="482"/>
                  </a:lnTo>
                  <a:lnTo>
                    <a:pt x="320" y="482"/>
                  </a:lnTo>
                  <a:lnTo>
                    <a:pt x="320" y="495"/>
                  </a:lnTo>
                  <a:lnTo>
                    <a:pt x="320" y="482"/>
                  </a:lnTo>
                  <a:lnTo>
                    <a:pt x="320" y="495"/>
                  </a:lnTo>
                  <a:lnTo>
                    <a:pt x="320" y="482"/>
                  </a:lnTo>
                  <a:lnTo>
                    <a:pt x="320" y="495"/>
                  </a:lnTo>
                  <a:lnTo>
                    <a:pt x="334" y="495"/>
                  </a:lnTo>
                  <a:lnTo>
                    <a:pt x="320" y="495"/>
                  </a:lnTo>
                  <a:lnTo>
                    <a:pt x="334" y="495"/>
                  </a:lnTo>
                  <a:lnTo>
                    <a:pt x="334" y="507"/>
                  </a:lnTo>
                  <a:lnTo>
                    <a:pt x="334" y="495"/>
                  </a:lnTo>
                  <a:lnTo>
                    <a:pt x="334" y="507"/>
                  </a:lnTo>
                  <a:lnTo>
                    <a:pt x="320" y="507"/>
                  </a:lnTo>
                  <a:lnTo>
                    <a:pt x="320" y="495"/>
                  </a:lnTo>
                  <a:lnTo>
                    <a:pt x="306" y="495"/>
                  </a:lnTo>
                  <a:lnTo>
                    <a:pt x="306" y="507"/>
                  </a:lnTo>
                  <a:lnTo>
                    <a:pt x="306" y="495"/>
                  </a:lnTo>
                  <a:lnTo>
                    <a:pt x="294" y="495"/>
                  </a:lnTo>
                  <a:lnTo>
                    <a:pt x="306" y="495"/>
                  </a:lnTo>
                  <a:lnTo>
                    <a:pt x="294" y="495"/>
                  </a:lnTo>
                  <a:lnTo>
                    <a:pt x="280" y="495"/>
                  </a:lnTo>
                  <a:lnTo>
                    <a:pt x="294" y="495"/>
                  </a:lnTo>
                  <a:lnTo>
                    <a:pt x="280" y="495"/>
                  </a:lnTo>
                  <a:lnTo>
                    <a:pt x="280" y="507"/>
                  </a:lnTo>
                  <a:lnTo>
                    <a:pt x="294" y="507"/>
                  </a:lnTo>
                  <a:lnTo>
                    <a:pt x="280" y="507"/>
                  </a:lnTo>
                  <a:lnTo>
                    <a:pt x="294" y="507"/>
                  </a:lnTo>
                  <a:lnTo>
                    <a:pt x="306" y="507"/>
                  </a:lnTo>
                  <a:lnTo>
                    <a:pt x="294" y="507"/>
                  </a:lnTo>
                  <a:lnTo>
                    <a:pt x="294" y="518"/>
                  </a:lnTo>
                  <a:lnTo>
                    <a:pt x="294" y="507"/>
                  </a:lnTo>
                  <a:lnTo>
                    <a:pt x="294" y="518"/>
                  </a:lnTo>
                  <a:lnTo>
                    <a:pt x="294" y="507"/>
                  </a:lnTo>
                  <a:lnTo>
                    <a:pt x="294" y="518"/>
                  </a:lnTo>
                  <a:lnTo>
                    <a:pt x="294" y="507"/>
                  </a:lnTo>
                  <a:lnTo>
                    <a:pt x="294" y="518"/>
                  </a:lnTo>
                  <a:lnTo>
                    <a:pt x="294" y="507"/>
                  </a:lnTo>
                  <a:lnTo>
                    <a:pt x="280" y="507"/>
                  </a:lnTo>
                  <a:lnTo>
                    <a:pt x="280" y="518"/>
                  </a:lnTo>
                  <a:lnTo>
                    <a:pt x="280" y="507"/>
                  </a:lnTo>
                  <a:lnTo>
                    <a:pt x="280" y="518"/>
                  </a:lnTo>
                  <a:lnTo>
                    <a:pt x="280" y="507"/>
                  </a:lnTo>
                  <a:lnTo>
                    <a:pt x="280" y="518"/>
                  </a:lnTo>
                  <a:lnTo>
                    <a:pt x="268" y="518"/>
                  </a:lnTo>
                  <a:lnTo>
                    <a:pt x="280" y="518"/>
                  </a:lnTo>
                  <a:lnTo>
                    <a:pt x="268" y="518"/>
                  </a:lnTo>
                  <a:lnTo>
                    <a:pt x="280" y="518"/>
                  </a:lnTo>
                  <a:lnTo>
                    <a:pt x="268" y="518"/>
                  </a:lnTo>
                  <a:lnTo>
                    <a:pt x="280" y="518"/>
                  </a:lnTo>
                  <a:lnTo>
                    <a:pt x="280" y="531"/>
                  </a:lnTo>
                  <a:lnTo>
                    <a:pt x="280" y="542"/>
                  </a:lnTo>
                  <a:lnTo>
                    <a:pt x="294" y="542"/>
                  </a:lnTo>
                  <a:lnTo>
                    <a:pt x="294" y="554"/>
                  </a:lnTo>
                  <a:lnTo>
                    <a:pt x="294" y="565"/>
                  </a:lnTo>
                  <a:lnTo>
                    <a:pt x="306" y="565"/>
                  </a:lnTo>
                  <a:lnTo>
                    <a:pt x="306" y="578"/>
                  </a:lnTo>
                  <a:lnTo>
                    <a:pt x="306" y="589"/>
                  </a:lnTo>
                  <a:lnTo>
                    <a:pt x="320" y="589"/>
                  </a:lnTo>
                  <a:lnTo>
                    <a:pt x="306" y="589"/>
                  </a:lnTo>
                  <a:lnTo>
                    <a:pt x="294" y="589"/>
                  </a:lnTo>
                  <a:lnTo>
                    <a:pt x="294" y="578"/>
                  </a:lnTo>
                  <a:lnTo>
                    <a:pt x="294" y="565"/>
                  </a:lnTo>
                  <a:lnTo>
                    <a:pt x="280" y="565"/>
                  </a:lnTo>
                  <a:lnTo>
                    <a:pt x="280" y="554"/>
                  </a:lnTo>
                  <a:lnTo>
                    <a:pt x="268" y="554"/>
                  </a:lnTo>
                  <a:lnTo>
                    <a:pt x="280" y="554"/>
                  </a:lnTo>
                  <a:lnTo>
                    <a:pt x="268" y="554"/>
                  </a:lnTo>
                  <a:lnTo>
                    <a:pt x="280" y="554"/>
                  </a:lnTo>
                  <a:lnTo>
                    <a:pt x="268" y="554"/>
                  </a:lnTo>
                  <a:lnTo>
                    <a:pt x="268" y="565"/>
                  </a:lnTo>
                  <a:lnTo>
                    <a:pt x="280" y="565"/>
                  </a:lnTo>
                  <a:lnTo>
                    <a:pt x="280" y="554"/>
                  </a:lnTo>
                  <a:lnTo>
                    <a:pt x="280" y="565"/>
                  </a:lnTo>
                  <a:lnTo>
                    <a:pt x="268" y="565"/>
                  </a:lnTo>
                  <a:lnTo>
                    <a:pt x="280" y="565"/>
                  </a:lnTo>
                  <a:lnTo>
                    <a:pt x="268" y="565"/>
                  </a:lnTo>
                  <a:lnTo>
                    <a:pt x="280" y="565"/>
                  </a:lnTo>
                  <a:lnTo>
                    <a:pt x="280" y="578"/>
                  </a:lnTo>
                  <a:lnTo>
                    <a:pt x="268" y="578"/>
                  </a:lnTo>
                  <a:close/>
                </a:path>
              </a:pathLst>
            </a:custGeom>
            <a:solidFill>
              <a:schemeClr val="accent6">
                <a:lumMod val="20000"/>
                <a:lumOff val="80000"/>
              </a:schemeClr>
            </a:solidFill>
            <a:ln w="11113" cap="rnd">
              <a:solidFill>
                <a:srgbClr val="A0CC82"/>
              </a:solidFill>
              <a:round/>
              <a:headEnd/>
              <a:tailEnd/>
            </a:ln>
            <a:effectLst>
              <a:glow rad="63500">
                <a:schemeClr val="accent6">
                  <a:satMod val="175000"/>
                  <a:alpha val="40000"/>
                </a:schemeClr>
              </a:glow>
            </a:effectLst>
          </p:spPr>
          <p:txBody>
            <a:bodyPr/>
            <a:lstStyle/>
            <a:p>
              <a:endParaRPr lang="es-ES" sz="5277"/>
            </a:p>
          </p:txBody>
        </p:sp>
        <p:sp>
          <p:nvSpPr>
            <p:cNvPr id="61" name="Text Box 37">
              <a:extLst>
                <a:ext uri="{FF2B5EF4-FFF2-40B4-BE49-F238E27FC236}">
                  <a16:creationId xmlns:a16="http://schemas.microsoft.com/office/drawing/2014/main" id="{8B7C80AF-A330-4A0A-9EA3-EE6201350191}"/>
                </a:ext>
              </a:extLst>
            </p:cNvPr>
            <p:cNvSpPr txBox="1">
              <a:spLocks noChangeArrowheads="1"/>
            </p:cNvSpPr>
            <p:nvPr/>
          </p:nvSpPr>
          <p:spPr bwMode="auto">
            <a:xfrm>
              <a:off x="5091281" y="3052861"/>
              <a:ext cx="1530447" cy="3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8055" tIns="134027" rIns="268055" bIns="134027" numCol="1" anchor="ctr" anchorCtr="0" compatLnSpc="1">
              <a:prstTxWarp prst="textNoShape">
                <a:avLst/>
              </a:prstTxWarp>
            </a:bodyPr>
            <a:lstStyle/>
            <a:p>
              <a:pPr algn="ctr" defTabSz="2680649" fontAlgn="base">
                <a:spcBef>
                  <a:spcPct val="0"/>
                </a:spcBef>
                <a:spcAft>
                  <a:spcPct val="0"/>
                </a:spcAft>
              </a:pPr>
              <a:r>
                <a:rPr lang="es-ES" altLang="es-ES" sz="24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Cajamarca</a:t>
              </a:r>
              <a:endParaRPr lang="es-ES" altLang="es-E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7" name="object 61">
              <a:extLst>
                <a:ext uri="{FF2B5EF4-FFF2-40B4-BE49-F238E27FC236}">
                  <a16:creationId xmlns:a16="http://schemas.microsoft.com/office/drawing/2014/main" id="{BE7EE552-9566-48F3-95A9-C1629C7EDE18}"/>
                </a:ext>
              </a:extLst>
            </p:cNvPr>
            <p:cNvSpPr/>
            <p:nvPr/>
          </p:nvSpPr>
          <p:spPr>
            <a:xfrm>
              <a:off x="5867249" y="3430584"/>
              <a:ext cx="56205" cy="58531"/>
            </a:xfrm>
            <a:custGeom>
              <a:avLst/>
              <a:gdLst/>
              <a:ahLst/>
              <a:cxnLst/>
              <a:rect l="l" t="t" r="r" b="b"/>
              <a:pathLst>
                <a:path w="54610" h="54610">
                  <a:moveTo>
                    <a:pt x="27000" y="0"/>
                  </a:moveTo>
                  <a:lnTo>
                    <a:pt x="16485" y="2122"/>
                  </a:lnTo>
                  <a:lnTo>
                    <a:pt x="7904" y="7908"/>
                  </a:lnTo>
                  <a:lnTo>
                    <a:pt x="2120" y="16491"/>
                  </a:lnTo>
                  <a:lnTo>
                    <a:pt x="0" y="27000"/>
                  </a:lnTo>
                  <a:lnTo>
                    <a:pt x="2120" y="37509"/>
                  </a:lnTo>
                  <a:lnTo>
                    <a:pt x="7904" y="46091"/>
                  </a:lnTo>
                  <a:lnTo>
                    <a:pt x="16485"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FFFFFF"/>
            </a:solidFill>
          </p:spPr>
          <p:txBody>
            <a:bodyPr wrap="square" lIns="0" tIns="0" rIns="0" bIns="0" rtlCol="0"/>
            <a:lstStyle/>
            <a:p>
              <a:endParaRPr lang="es-ES" sz="5277"/>
            </a:p>
          </p:txBody>
        </p:sp>
      </p:grpSp>
      <p:pic>
        <p:nvPicPr>
          <p:cNvPr id="58" name="57 Imagen" descr="Image result for logo gobierno regional de cajamarca"/>
          <p:cNvPicPr/>
          <p:nvPr/>
        </p:nvPicPr>
        <p:blipFill rotWithShape="1">
          <a:blip r:embed="rId12" cstate="print">
            <a:extLst>
              <a:ext uri="{28A0092B-C50C-407E-A947-70E740481C1C}">
                <a14:useLocalDpi xmlns:a14="http://schemas.microsoft.com/office/drawing/2010/main" val="0"/>
              </a:ext>
            </a:extLst>
          </a:blip>
          <a:srcRect l="18538" t="11953" r="18196" b="26714"/>
          <a:stretch/>
        </p:blipFill>
        <p:spPr bwMode="auto">
          <a:xfrm>
            <a:off x="8099819" y="10086331"/>
            <a:ext cx="1699184" cy="10225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861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4883" y="660029"/>
            <a:ext cx="891540" cy="427355"/>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8"/>
                </a:lnTo>
                <a:lnTo>
                  <a:pt x="308252" y="109096"/>
                </a:lnTo>
                <a:lnTo>
                  <a:pt x="375873" y="88645"/>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6"/>
                </a:lnTo>
                <a:lnTo>
                  <a:pt x="515477" y="88645"/>
                </a:lnTo>
                <a:lnTo>
                  <a:pt x="583134" y="109096"/>
                </a:lnTo>
                <a:lnTo>
                  <a:pt x="644467" y="141218"/>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endParaRPr/>
          </a:p>
        </p:txBody>
      </p:sp>
      <p:sp>
        <p:nvSpPr>
          <p:cNvPr id="3" name="object 3"/>
          <p:cNvSpPr/>
          <p:nvPr/>
        </p:nvSpPr>
        <p:spPr>
          <a:xfrm>
            <a:off x="15114883" y="1127109"/>
            <a:ext cx="891540" cy="427355"/>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endParaRPr/>
          </a:p>
        </p:txBody>
      </p:sp>
      <p:sp>
        <p:nvSpPr>
          <p:cNvPr id="4" name="object 4"/>
          <p:cNvSpPr/>
          <p:nvPr/>
        </p:nvSpPr>
        <p:spPr>
          <a:xfrm>
            <a:off x="16189352" y="837971"/>
            <a:ext cx="165735" cy="39560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endParaRPr/>
          </a:p>
        </p:txBody>
      </p:sp>
      <p:sp>
        <p:nvSpPr>
          <p:cNvPr id="5" name="object 5"/>
          <p:cNvSpPr/>
          <p:nvPr/>
        </p:nvSpPr>
        <p:spPr>
          <a:xfrm>
            <a:off x="16383683" y="964248"/>
            <a:ext cx="106680" cy="269240"/>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endParaRPr/>
          </a:p>
        </p:txBody>
      </p:sp>
      <p:sp>
        <p:nvSpPr>
          <p:cNvPr id="6" name="object 6"/>
          <p:cNvSpPr/>
          <p:nvPr/>
        </p:nvSpPr>
        <p:spPr>
          <a:xfrm>
            <a:off x="16516725" y="964253"/>
            <a:ext cx="167005" cy="273050"/>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endParaRPr/>
          </a:p>
        </p:txBody>
      </p:sp>
      <p:sp>
        <p:nvSpPr>
          <p:cNvPr id="7" name="object 7"/>
          <p:cNvSpPr/>
          <p:nvPr/>
        </p:nvSpPr>
        <p:spPr>
          <a:xfrm>
            <a:off x="16756144" y="837974"/>
            <a:ext cx="0" cy="39560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endParaRPr/>
          </a:p>
        </p:txBody>
      </p:sp>
      <p:sp>
        <p:nvSpPr>
          <p:cNvPr id="8" name="object 8"/>
          <p:cNvSpPr/>
          <p:nvPr/>
        </p:nvSpPr>
        <p:spPr>
          <a:xfrm>
            <a:off x="16837350" y="964249"/>
            <a:ext cx="158115" cy="269240"/>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endParaRPr/>
          </a:p>
        </p:txBody>
      </p:sp>
      <p:sp>
        <p:nvSpPr>
          <p:cNvPr id="9" name="object 9"/>
          <p:cNvSpPr/>
          <p:nvPr/>
        </p:nvSpPr>
        <p:spPr>
          <a:xfrm>
            <a:off x="17066997" y="968222"/>
            <a:ext cx="173990" cy="264795"/>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endParaRPr/>
          </a:p>
        </p:txBody>
      </p:sp>
      <p:sp>
        <p:nvSpPr>
          <p:cNvPr id="10" name="object 10"/>
          <p:cNvSpPr/>
          <p:nvPr/>
        </p:nvSpPr>
        <p:spPr>
          <a:xfrm>
            <a:off x="17220297" y="964249"/>
            <a:ext cx="159385" cy="273050"/>
          </a:xfrm>
          <a:custGeom>
            <a:avLst/>
            <a:gdLst/>
            <a:ahLst/>
            <a:cxnLst/>
            <a:rect l="l" t="t" r="r" b="b"/>
            <a:pathLst>
              <a:path w="159384" h="273050">
                <a:moveTo>
                  <a:pt x="79076" y="0"/>
                </a:moveTo>
                <a:lnTo>
                  <a:pt x="35988" y="14020"/>
                </a:lnTo>
                <a:lnTo>
                  <a:pt x="12220" y="48910"/>
                </a:lnTo>
                <a:lnTo>
                  <a:pt x="2111" y="93918"/>
                </a:lnTo>
                <a:lnTo>
                  <a:pt x="0" y="138288"/>
                </a:lnTo>
                <a:lnTo>
                  <a:pt x="2218" y="182974"/>
                </a:lnTo>
                <a:lnTo>
                  <a:pt x="12637" y="226623"/>
                </a:lnTo>
                <a:lnTo>
                  <a:pt x="36898" y="259761"/>
                </a:lnTo>
                <a:lnTo>
                  <a:pt x="80646" y="272913"/>
                </a:lnTo>
                <a:lnTo>
                  <a:pt x="116101" y="265196"/>
                </a:lnTo>
                <a:lnTo>
                  <a:pt x="139972" y="244567"/>
                </a:lnTo>
                <a:lnTo>
                  <a:pt x="147056"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6003"/>
                </a:lnTo>
                <a:lnTo>
                  <a:pt x="106469" y="211964"/>
                </a:lnTo>
                <a:lnTo>
                  <a:pt x="97083" y="224090"/>
                </a:lnTo>
                <a:lnTo>
                  <a:pt x="81201" y="228904"/>
                </a:lnTo>
                <a:lnTo>
                  <a:pt x="147056" y="228904"/>
                </a:lnTo>
                <a:lnTo>
                  <a:pt x="153433" y="214802"/>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endParaRPr/>
          </a:p>
        </p:txBody>
      </p:sp>
      <p:sp>
        <p:nvSpPr>
          <p:cNvPr id="11" name="object 11"/>
          <p:cNvSpPr/>
          <p:nvPr/>
        </p:nvSpPr>
        <p:spPr>
          <a:xfrm>
            <a:off x="17417242" y="964248"/>
            <a:ext cx="106680" cy="269240"/>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endParaRPr/>
          </a:p>
        </p:txBody>
      </p:sp>
      <p:sp>
        <p:nvSpPr>
          <p:cNvPr id="12" name="object 12"/>
          <p:cNvSpPr/>
          <p:nvPr/>
        </p:nvSpPr>
        <p:spPr>
          <a:xfrm>
            <a:off x="17542409" y="964250"/>
            <a:ext cx="128270" cy="273050"/>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0" y="228904"/>
                </a:lnTo>
                <a:lnTo>
                  <a:pt x="49830" y="228904"/>
                </a:lnTo>
                <a:lnTo>
                  <a:pt x="38132" y="227688"/>
                </a:lnTo>
                <a:lnTo>
                  <a:pt x="27815" y="224266"/>
                </a:lnTo>
                <a:lnTo>
                  <a:pt x="18284" y="218978"/>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42"/>
                </a:lnTo>
                <a:lnTo>
                  <a:pt x="74361" y="219806"/>
                </a:lnTo>
                <a:lnTo>
                  <a:pt x="64024" y="226539"/>
                </a:lnTo>
                <a:lnTo>
                  <a:pt x="49830" y="228904"/>
                </a:lnTo>
                <a:lnTo>
                  <a:pt x="121030" y="228904"/>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84"/>
                </a:lnTo>
                <a:lnTo>
                  <a:pt x="94014" y="2622"/>
                </a:lnTo>
                <a:lnTo>
                  <a:pt x="82785" y="624"/>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endParaRPr/>
          </a:p>
        </p:txBody>
      </p:sp>
      <p:sp>
        <p:nvSpPr>
          <p:cNvPr id="13" name="object 13"/>
          <p:cNvSpPr/>
          <p:nvPr/>
        </p:nvSpPr>
        <p:spPr>
          <a:xfrm>
            <a:off x="17694350" y="855827"/>
            <a:ext cx="66040" cy="377190"/>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14" y="0"/>
                </a:moveTo>
                <a:lnTo>
                  <a:pt x="20112" y="2567"/>
                </a:lnTo>
                <a:lnTo>
                  <a:pt x="9624" y="9553"/>
                </a:lnTo>
                <a:lnTo>
                  <a:pt x="2577" y="19882"/>
                </a:lnTo>
                <a:lnTo>
                  <a:pt x="0" y="32480"/>
                </a:lnTo>
                <a:lnTo>
                  <a:pt x="2577" y="45352"/>
                </a:lnTo>
                <a:lnTo>
                  <a:pt x="9624" y="55825"/>
                </a:lnTo>
                <a:lnTo>
                  <a:pt x="20112" y="62866"/>
                </a:lnTo>
                <a:lnTo>
                  <a:pt x="33014" y="65443"/>
                </a:lnTo>
                <a:lnTo>
                  <a:pt x="45388" y="62866"/>
                </a:lnTo>
                <a:lnTo>
                  <a:pt x="55746" y="55825"/>
                </a:lnTo>
                <a:lnTo>
                  <a:pt x="62861" y="45352"/>
                </a:lnTo>
                <a:lnTo>
                  <a:pt x="65505" y="32480"/>
                </a:lnTo>
                <a:lnTo>
                  <a:pt x="62861" y="19882"/>
                </a:lnTo>
                <a:lnTo>
                  <a:pt x="55746" y="9553"/>
                </a:lnTo>
                <a:lnTo>
                  <a:pt x="45388" y="2567"/>
                </a:lnTo>
                <a:lnTo>
                  <a:pt x="33014" y="0"/>
                </a:lnTo>
                <a:close/>
              </a:path>
            </a:pathLst>
          </a:custGeom>
          <a:solidFill>
            <a:srgbClr val="B1B1B1"/>
          </a:solidFill>
        </p:spPr>
        <p:txBody>
          <a:bodyPr wrap="square" lIns="0" tIns="0" rIns="0" bIns="0" rtlCol="0"/>
          <a:lstStyle/>
          <a:p>
            <a:endParaRPr/>
          </a:p>
        </p:txBody>
      </p:sp>
      <p:sp>
        <p:nvSpPr>
          <p:cNvPr id="14" name="object 14"/>
          <p:cNvSpPr/>
          <p:nvPr/>
        </p:nvSpPr>
        <p:spPr>
          <a:xfrm>
            <a:off x="17789160" y="842183"/>
            <a:ext cx="167005" cy="39497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endParaRPr/>
          </a:p>
        </p:txBody>
      </p:sp>
      <p:sp>
        <p:nvSpPr>
          <p:cNvPr id="15" name="object 15"/>
          <p:cNvSpPr/>
          <p:nvPr/>
        </p:nvSpPr>
        <p:spPr>
          <a:xfrm>
            <a:off x="17993476" y="964249"/>
            <a:ext cx="158115" cy="269240"/>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endParaRPr/>
          </a:p>
        </p:txBody>
      </p:sp>
      <p:sp>
        <p:nvSpPr>
          <p:cNvPr id="16" name="object 16"/>
          <p:cNvSpPr/>
          <p:nvPr/>
        </p:nvSpPr>
        <p:spPr>
          <a:xfrm>
            <a:off x="16180671" y="1395448"/>
            <a:ext cx="1470522" cy="19611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7709408" y="1395444"/>
            <a:ext cx="85094" cy="15782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7866078" y="1404438"/>
            <a:ext cx="0" cy="147320"/>
          </a:xfrm>
          <a:custGeom>
            <a:avLst/>
            <a:gdLst/>
            <a:ahLst/>
            <a:cxnLst/>
            <a:rect l="l" t="t" r="r" b="b"/>
            <a:pathLst>
              <a:path h="147319">
                <a:moveTo>
                  <a:pt x="0" y="0"/>
                </a:moveTo>
                <a:lnTo>
                  <a:pt x="0" y="147262"/>
                </a:lnTo>
              </a:path>
            </a:pathLst>
          </a:custGeom>
          <a:ln w="14397">
            <a:solidFill>
              <a:srgbClr val="B1B1B1"/>
            </a:solidFill>
          </a:ln>
        </p:spPr>
        <p:txBody>
          <a:bodyPr wrap="square" lIns="0" tIns="0" rIns="0" bIns="0" rtlCol="0"/>
          <a:lstStyle/>
          <a:p>
            <a:endParaRPr/>
          </a:p>
        </p:txBody>
      </p:sp>
      <p:sp>
        <p:nvSpPr>
          <p:cNvPr id="19" name="object 19"/>
          <p:cNvSpPr/>
          <p:nvPr/>
        </p:nvSpPr>
        <p:spPr>
          <a:xfrm>
            <a:off x="17894842" y="1411080"/>
            <a:ext cx="467170" cy="142188"/>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8426343" y="1395448"/>
            <a:ext cx="406287" cy="157817"/>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8884661"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endParaRPr/>
          </a:p>
        </p:txBody>
      </p:sp>
      <p:sp>
        <p:nvSpPr>
          <p:cNvPr id="22" name="object 22"/>
          <p:cNvSpPr/>
          <p:nvPr/>
        </p:nvSpPr>
        <p:spPr>
          <a:xfrm>
            <a:off x="18971831" y="1404443"/>
            <a:ext cx="237487" cy="14882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graphicFrame>
        <p:nvGraphicFramePr>
          <p:cNvPr id="25" name="Tabla 24"/>
          <p:cNvGraphicFramePr>
            <a:graphicFrameLocks noGrp="1"/>
          </p:cNvGraphicFramePr>
          <p:nvPr>
            <p:extLst>
              <p:ext uri="{D42A27DB-BD31-4B8C-83A1-F6EECF244321}">
                <p14:modId xmlns:p14="http://schemas.microsoft.com/office/powerpoint/2010/main" val="409606853"/>
              </p:ext>
            </p:extLst>
          </p:nvPr>
        </p:nvGraphicFramePr>
        <p:xfrm>
          <a:off x="9358006" y="4615759"/>
          <a:ext cx="6552283" cy="4157402"/>
        </p:xfrm>
        <a:graphic>
          <a:graphicData uri="http://schemas.openxmlformats.org/drawingml/2006/table">
            <a:tbl>
              <a:tblPr/>
              <a:tblGrid>
                <a:gridCol w="993369">
                  <a:extLst>
                    <a:ext uri="{9D8B030D-6E8A-4147-A177-3AD203B41FA5}">
                      <a16:colId xmlns:a16="http://schemas.microsoft.com/office/drawing/2014/main" val="1363060652"/>
                    </a:ext>
                  </a:extLst>
                </a:gridCol>
                <a:gridCol w="1676400">
                  <a:extLst>
                    <a:ext uri="{9D8B030D-6E8A-4147-A177-3AD203B41FA5}">
                      <a16:colId xmlns:a16="http://schemas.microsoft.com/office/drawing/2014/main" val="3872723512"/>
                    </a:ext>
                  </a:extLst>
                </a:gridCol>
                <a:gridCol w="3882514">
                  <a:extLst>
                    <a:ext uri="{9D8B030D-6E8A-4147-A177-3AD203B41FA5}">
                      <a16:colId xmlns:a16="http://schemas.microsoft.com/office/drawing/2014/main" val="613355481"/>
                    </a:ext>
                  </a:extLst>
                </a:gridCol>
              </a:tblGrid>
              <a:tr h="825308">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Gobierno</a:t>
                      </a:r>
                      <a:r>
                        <a:rPr lang="es-PE" sz="2800" b="0" i="0" u="none"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 Regional de Cajamarca</a:t>
                      </a:r>
                      <a:r>
                        <a:rPr lang="es-PE"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82621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latin typeface="Calibri" panose="020F0502020204030204" pitchFamily="34" charset="0"/>
                          <a:hlinkClick r:id="rId7"/>
                        </a:rPr>
                        <a:t>2338187 </a:t>
                      </a:r>
                      <a:endParaRPr lang="es-PE" sz="2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82530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S/19,062,325.00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Priorizado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grpSp>
        <p:nvGrpSpPr>
          <p:cNvPr id="31" name="Grupo 30"/>
          <p:cNvGrpSpPr/>
          <p:nvPr/>
        </p:nvGrpSpPr>
        <p:grpSpPr>
          <a:xfrm>
            <a:off x="9446980" y="4698929"/>
            <a:ext cx="784108" cy="518584"/>
            <a:chOff x="13232097" y="3453975"/>
            <a:chExt cx="1005701" cy="765657"/>
          </a:xfrm>
        </p:grpSpPr>
        <p:sp>
          <p:nvSpPr>
            <p:cNvPr id="343"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4"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5" name="object 18"/>
            <p:cNvSpPr/>
            <p:nvPr/>
          </p:nvSpPr>
          <p:spPr>
            <a:xfrm>
              <a:off x="13648705" y="3884777"/>
              <a:ext cx="444903" cy="308461"/>
            </a:xfrm>
            <a:prstGeom prst="rect">
              <a:avLst/>
            </a:prstGeom>
            <a:blipFill>
              <a:blip r:embed="rId8"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6"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7"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30" name="Grupo 29"/>
          <p:cNvGrpSpPr/>
          <p:nvPr/>
        </p:nvGrpSpPr>
        <p:grpSpPr>
          <a:xfrm>
            <a:off x="9487889" y="5354519"/>
            <a:ext cx="1101521" cy="960775"/>
            <a:chOff x="13370129" y="4522712"/>
            <a:chExt cx="1118845" cy="1088281"/>
          </a:xfrm>
        </p:grpSpPr>
        <p:sp>
          <p:nvSpPr>
            <p:cNvPr id="349"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0" name="CuadroTexto 62"/>
            <p:cNvSpPr txBox="1"/>
            <p:nvPr/>
          </p:nvSpPr>
          <p:spPr>
            <a:xfrm>
              <a:off x="13489502" y="4522712"/>
              <a:ext cx="999472"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4800" dirty="0">
                  <a:solidFill>
                    <a:schemeClr val="bg1"/>
                  </a:solidFill>
                </a:rPr>
                <a:t>C</a:t>
              </a:r>
              <a:endParaRPr lang="es-PE" sz="5400" dirty="0">
                <a:solidFill>
                  <a:schemeClr val="bg1"/>
                </a:solidFill>
              </a:endParaRPr>
            </a:p>
          </p:txBody>
        </p:sp>
      </p:grpSp>
      <p:grpSp>
        <p:nvGrpSpPr>
          <p:cNvPr id="29" name="Grupo 28"/>
          <p:cNvGrpSpPr/>
          <p:nvPr/>
        </p:nvGrpSpPr>
        <p:grpSpPr>
          <a:xfrm>
            <a:off x="9526614" y="6268319"/>
            <a:ext cx="633769" cy="735166"/>
            <a:chOff x="13448606" y="5634944"/>
            <a:chExt cx="789192" cy="832083"/>
          </a:xfrm>
        </p:grpSpPr>
        <p:sp>
          <p:nvSpPr>
            <p:cNvPr id="352" name="object 23"/>
            <p:cNvSpPr/>
            <p:nvPr/>
          </p:nvSpPr>
          <p:spPr>
            <a:xfrm>
              <a:off x="13775334" y="5973307"/>
              <a:ext cx="400698" cy="427038"/>
            </a:xfrm>
            <a:prstGeom prst="rect">
              <a:avLst/>
            </a:prstGeom>
            <a:blipFill>
              <a:blip r:embed="rId9"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3"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26" name="Grupo 25"/>
          <p:cNvGrpSpPr/>
          <p:nvPr/>
        </p:nvGrpSpPr>
        <p:grpSpPr>
          <a:xfrm>
            <a:off x="9535164" y="8032301"/>
            <a:ext cx="695924" cy="501767"/>
            <a:chOff x="13347553" y="8031668"/>
            <a:chExt cx="776696" cy="726268"/>
          </a:xfrm>
        </p:grpSpPr>
        <p:sp>
          <p:nvSpPr>
            <p:cNvPr id="359" name="object 12"/>
            <p:cNvSpPr/>
            <p:nvPr/>
          </p:nvSpPr>
          <p:spPr>
            <a:xfrm>
              <a:off x="13347553" y="8457622"/>
              <a:ext cx="134444" cy="299638"/>
            </a:xfrm>
            <a:prstGeom prst="rect">
              <a:avLst/>
            </a:prstGeom>
            <a:blipFill>
              <a:blip r:embed="rId10"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1"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3"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4"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sp>
        <p:nvSpPr>
          <p:cNvPr id="365" name="CuadroTexto 364"/>
          <p:cNvSpPr txBox="1"/>
          <p:nvPr/>
        </p:nvSpPr>
        <p:spPr>
          <a:xfrm>
            <a:off x="1639216" y="1721832"/>
            <a:ext cx="17072505" cy="1615827"/>
          </a:xfrm>
          <a:prstGeom prst="rect">
            <a:avLst/>
          </a:prstGeom>
          <a:noFill/>
        </p:spPr>
        <p:txBody>
          <a:bodyPr wrap="square" rtlCol="0" anchor="ctr">
            <a:spAutoFit/>
          </a:bodyPr>
          <a:lstStyle/>
          <a:p>
            <a:pPr algn="just"/>
            <a:r>
              <a:rPr lang="es-ES" sz="4800" b="1" spc="-30" dirty="0">
                <a:solidFill>
                  <a:srgbClr val="0071BA"/>
                </a:solidFill>
                <a:ea typeface="+mj-ea"/>
                <a:cs typeface="Calibri"/>
              </a:rPr>
              <a:t>MEJORAMIENTO DEL SERVICIO DE LIMPIEZA PÚBLICA DE LA CIUDAD DE JAEN, PROVINCIA DE JAEN - CAJAMARCA</a:t>
            </a:r>
            <a:endParaRPr lang="es-PE" sz="4800" b="1" spc="-30" dirty="0">
              <a:solidFill>
                <a:srgbClr val="0071BA"/>
              </a:solidFill>
              <a:latin typeface="Calibri"/>
              <a:ea typeface="+mj-ea"/>
              <a:cs typeface="Calibri"/>
            </a:endParaRPr>
          </a:p>
        </p:txBody>
      </p:sp>
      <p:pic>
        <p:nvPicPr>
          <p:cNvPr id="47"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7900" y="7037401"/>
            <a:ext cx="870528" cy="870528"/>
          </a:xfrm>
          <a:prstGeom prst="rect">
            <a:avLst/>
          </a:prstGeom>
        </p:spPr>
      </p:pic>
      <p:sp>
        <p:nvSpPr>
          <p:cNvPr id="48" name="object 389"/>
          <p:cNvSpPr txBox="1"/>
          <p:nvPr/>
        </p:nvSpPr>
        <p:spPr>
          <a:xfrm>
            <a:off x="1014252" y="10615568"/>
            <a:ext cx="3764663" cy="25167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13"/>
              </a:rPr>
              <a:t>WWW.PROINVERSION.GOB.PE</a:t>
            </a:r>
            <a:r>
              <a:rPr sz="1450" spc="-40" dirty="0">
                <a:solidFill>
                  <a:srgbClr val="FFFFFF"/>
                </a:solidFill>
                <a:latin typeface="Calibri"/>
                <a:cs typeface="Calibri"/>
                <a:hlinkClick r:id="rId13"/>
              </a:rPr>
              <a:t> </a:t>
            </a:r>
            <a:endParaRPr sz="1450" dirty="0">
              <a:latin typeface="Calibri"/>
              <a:cs typeface="Calibri"/>
            </a:endParaRPr>
          </a:p>
        </p:txBody>
      </p:sp>
      <p:grpSp>
        <p:nvGrpSpPr>
          <p:cNvPr id="28" name="Grupo 27"/>
          <p:cNvGrpSpPr/>
          <p:nvPr/>
        </p:nvGrpSpPr>
        <p:grpSpPr>
          <a:xfrm>
            <a:off x="1639216" y="3907730"/>
            <a:ext cx="6436048" cy="5872655"/>
            <a:chOff x="1344423" y="2835275"/>
            <a:chExt cx="7412227" cy="7120882"/>
          </a:xfrm>
        </p:grpSpPr>
        <p:pic>
          <p:nvPicPr>
            <p:cNvPr id="24" name="Imagen 23"/>
            <p:cNvPicPr>
              <a:picLocks noChangeAspect="1"/>
            </p:cNvPicPr>
            <p:nvPr/>
          </p:nvPicPr>
          <p:blipFill>
            <a:blip r:embed="rId14"/>
            <a:stretch>
              <a:fillRect/>
            </a:stretch>
          </p:blipFill>
          <p:spPr>
            <a:xfrm>
              <a:off x="1344423" y="2835275"/>
              <a:ext cx="7383153" cy="3336371"/>
            </a:xfrm>
            <a:prstGeom prst="rect">
              <a:avLst/>
            </a:prstGeom>
            <a:ln>
              <a:noFill/>
            </a:ln>
            <a:effectLst>
              <a:outerShdw blurRad="292100" dist="139700" dir="2700000" algn="tl" rotWithShape="0">
                <a:srgbClr val="333333">
                  <a:alpha val="65000"/>
                </a:srgbClr>
              </a:outerShdw>
            </a:effectLst>
          </p:spPr>
        </p:pic>
        <p:pic>
          <p:nvPicPr>
            <p:cNvPr id="32" name="Imagen 31"/>
            <p:cNvPicPr>
              <a:picLocks noChangeAspect="1"/>
            </p:cNvPicPr>
            <p:nvPr/>
          </p:nvPicPr>
          <p:blipFill rotWithShape="1">
            <a:blip r:embed="rId15"/>
            <a:srcRect l="2939" t="5618" r="6568" b="10891"/>
            <a:stretch/>
          </p:blipFill>
          <p:spPr>
            <a:xfrm>
              <a:off x="1373497" y="6263517"/>
              <a:ext cx="7383153" cy="3692640"/>
            </a:xfrm>
            <a:prstGeom prst="rect">
              <a:avLst/>
            </a:prstGeom>
            <a:ln>
              <a:noFill/>
            </a:ln>
            <a:effectLst>
              <a:outerShdw blurRad="292100" dist="139700" dir="2700000" algn="tl" rotWithShape="0">
                <a:srgbClr val="333333">
                  <a:alpha val="65000"/>
                </a:srgbClr>
              </a:outerShdw>
            </a:effectLst>
          </p:spPr>
        </p:pic>
      </p:grpSp>
      <p:pic>
        <p:nvPicPr>
          <p:cNvPr id="50" name="50 Imagen" descr="Image result for logo gobierno regional de cajamarca"/>
          <p:cNvPicPr/>
          <p:nvPr/>
        </p:nvPicPr>
        <p:blipFill rotWithShape="1">
          <a:blip r:embed="rId16">
            <a:extLst>
              <a:ext uri="{28A0092B-C50C-407E-A947-70E740481C1C}">
                <a14:useLocalDpi xmlns:a14="http://schemas.microsoft.com/office/drawing/2010/main" val="0"/>
              </a:ext>
            </a:extLst>
          </a:blip>
          <a:srcRect l="18538" t="11953" r="18196" b="26714"/>
          <a:stretch/>
        </p:blipFill>
        <p:spPr bwMode="auto">
          <a:xfrm>
            <a:off x="1043344" y="663038"/>
            <a:ext cx="2057401" cy="993659"/>
          </a:xfrm>
          <a:prstGeom prst="rect">
            <a:avLst/>
          </a:prstGeom>
          <a:noFill/>
          <a:ln>
            <a:noFill/>
          </a:ln>
          <a:extLst>
            <a:ext uri="{53640926-AAD7-44D8-BBD7-CCE9431645EC}">
              <a14:shadowObscured xmlns:a14="http://schemas.microsoft.com/office/drawing/2010/main"/>
            </a:ext>
          </a:extLst>
        </p:spPr>
      </p:pic>
      <p:pic>
        <p:nvPicPr>
          <p:cNvPr id="54" name="Imagen 21"/>
          <p:cNvPicPr>
            <a:picLocks noChangeAspect="1"/>
          </p:cNvPicPr>
          <p:nvPr/>
        </p:nvPicPr>
        <p:blipFill rotWithShape="1">
          <a:blip r:embed="rId17"/>
          <a:srcRect l="59956" t="35713" r="10176" b="41210"/>
          <a:stretch/>
        </p:blipFill>
        <p:spPr>
          <a:xfrm>
            <a:off x="17505845" y="10123646"/>
            <a:ext cx="1904834" cy="729189"/>
          </a:xfrm>
          <a:prstGeom prst="rect">
            <a:avLst/>
          </a:prstGeom>
        </p:spPr>
      </p:pic>
    </p:spTree>
    <p:extLst>
      <p:ext uri="{BB962C8B-B14F-4D97-AF65-F5344CB8AC3E}">
        <p14:creationId xmlns:p14="http://schemas.microsoft.com/office/powerpoint/2010/main" val="163526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p:nvPr/>
        </p:nvSpPr>
        <p:spPr>
          <a:xfrm>
            <a:off x="14867382" y="412639"/>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backgroundRemoval t="0" b="89888" l="9885" r="89951"/>
                    </a14:imgEffect>
                  </a14:imgLayer>
                </a14:imgProps>
              </a:ext>
            </a:extLst>
          </a:blip>
          <a:stretch>
            <a:fillRect/>
          </a:stretch>
        </p:blipFill>
        <p:spPr>
          <a:xfrm>
            <a:off x="1833771" y="2279234"/>
            <a:ext cx="5105401" cy="3742839"/>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4629" y="6020227"/>
            <a:ext cx="6603684" cy="4144354"/>
          </a:xfrm>
          <a:prstGeom prst="rect">
            <a:avLst/>
          </a:prstGeom>
          <a:ln>
            <a:noFill/>
          </a:ln>
          <a:effectLst>
            <a:outerShdw blurRad="292100" dist="139700" dir="2700000" algn="tl" rotWithShape="0">
              <a:srgbClr val="333333">
                <a:alpha val="65000"/>
              </a:srgbClr>
            </a:outerShdw>
          </a:effectLst>
        </p:spPr>
      </p:pic>
      <p:graphicFrame>
        <p:nvGraphicFramePr>
          <p:cNvPr id="6" name="object 22"/>
          <p:cNvGraphicFramePr>
            <a:graphicFrameLocks noGrp="1"/>
          </p:cNvGraphicFramePr>
          <p:nvPr>
            <p:extLst>
              <p:ext uri="{D42A27DB-BD31-4B8C-83A1-F6EECF244321}">
                <p14:modId xmlns:p14="http://schemas.microsoft.com/office/powerpoint/2010/main" val="64350670"/>
              </p:ext>
            </p:extLst>
          </p:nvPr>
        </p:nvGraphicFramePr>
        <p:xfrm>
          <a:off x="8434649" y="3325778"/>
          <a:ext cx="9829800" cy="4798450"/>
        </p:xfrm>
        <a:graphic>
          <a:graphicData uri="http://schemas.openxmlformats.org/drawingml/2006/table">
            <a:tbl>
              <a:tblPr firstRow="1" bandRow="1">
                <a:tableStyleId>{2D5ABB26-0587-4C30-8999-92F81FD0307C}</a:tableStyleId>
              </a:tblPr>
              <a:tblGrid>
                <a:gridCol w="3971636">
                  <a:extLst>
                    <a:ext uri="{9D8B030D-6E8A-4147-A177-3AD203B41FA5}">
                      <a16:colId xmlns:a16="http://schemas.microsoft.com/office/drawing/2014/main" val="20001"/>
                    </a:ext>
                  </a:extLst>
                </a:gridCol>
                <a:gridCol w="5858164">
                  <a:extLst>
                    <a:ext uri="{9D8B030D-6E8A-4147-A177-3AD203B41FA5}">
                      <a16:colId xmlns:a16="http://schemas.microsoft.com/office/drawing/2014/main" val="20002"/>
                    </a:ext>
                  </a:extLst>
                </a:gridCol>
              </a:tblGrid>
              <a:tr h="1508891">
                <a:tc>
                  <a:txBody>
                    <a:bodyPr/>
                    <a:lstStyle/>
                    <a:p>
                      <a:pPr marL="216535" marR="365125" algn="l">
                        <a:lnSpc>
                          <a:spcPct val="100000"/>
                        </a:lnSpc>
                        <a:spcBef>
                          <a:spcPts val="1820"/>
                        </a:spcBef>
                      </a:pPr>
                      <a:r>
                        <a:rPr lang="es-PE" sz="2800" b="1" spc="50" dirty="0">
                          <a:solidFill>
                            <a:srgbClr val="FFFFFF"/>
                          </a:solidFill>
                          <a:latin typeface="+mn-lt"/>
                          <a:cs typeface="Calibri"/>
                        </a:rPr>
                        <a:t>Nivel de Estudio actual del proyecto:</a:t>
                      </a:r>
                      <a:endParaRPr lang="es-PE" sz="2800" b="0" spc="0" dirty="0">
                        <a:solidFill>
                          <a:schemeClr val="tx1"/>
                        </a:solidFill>
                        <a:latin typeface="Calibri"/>
                        <a:cs typeface="Calibri"/>
                      </a:endParaRPr>
                    </a:p>
                    <a:p>
                      <a:pPr marL="216535" marR="365125" algn="l">
                        <a:lnSpc>
                          <a:spcPct val="100000"/>
                        </a:lnSpc>
                        <a:spcBef>
                          <a:spcPts val="1820"/>
                        </a:spcBef>
                      </a:pPr>
                      <a:endParaRPr lang="es-PE" sz="2800" b="1" spc="50" dirty="0">
                        <a:solidFill>
                          <a:srgbClr val="FFFFFF"/>
                        </a:solidFill>
                        <a:latin typeface="+mn-lt"/>
                        <a:cs typeface="Calibri"/>
                      </a:endParaRPr>
                    </a:p>
                  </a:txBody>
                  <a:tcPr marL="0" marR="0" marT="231140" marB="0">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gn="just" defTabSz="1507846" rtl="0" eaLnBrk="1" latinLnBrk="0" hangingPunct="1">
                        <a:lnSpc>
                          <a:spcPct val="100000"/>
                        </a:lnSpc>
                        <a:spcBef>
                          <a:spcPts val="825"/>
                        </a:spcBef>
                      </a:pPr>
                      <a:r>
                        <a:rPr lang="es-PE" sz="2000" b="1" kern="1200" spc="114" baseline="0" dirty="0">
                          <a:solidFill>
                            <a:srgbClr val="333333"/>
                          </a:solidFill>
                          <a:latin typeface="+mn-lt"/>
                          <a:ea typeface="+mn-ea"/>
                          <a:cs typeface="Calibri"/>
                        </a:rPr>
                        <a:t>Nivel de Expediente Técnico</a:t>
                      </a:r>
                      <a:r>
                        <a:rPr lang="es-PE" sz="2000" b="0" kern="1200" spc="114" baseline="0" dirty="0">
                          <a:solidFill>
                            <a:srgbClr val="333333"/>
                          </a:solidFill>
                          <a:latin typeface="+mn-lt"/>
                          <a:ea typeface="+mn-ea"/>
                          <a:cs typeface="Calibri"/>
                        </a:rPr>
                        <a:t>.</a:t>
                      </a:r>
                      <a:r>
                        <a:rPr lang="es-PE" sz="2000" kern="1200" spc="114" baseline="0" dirty="0">
                          <a:solidFill>
                            <a:srgbClr val="333333"/>
                          </a:solidFill>
                          <a:latin typeface="+mn-lt"/>
                          <a:ea typeface="+mn-ea"/>
                          <a:cs typeface="Calibri"/>
                        </a:rPr>
                        <a:t> El Ministerio del Ambiente (MINAM) elaboró el expediente técnico y documentos equivalentes del proyecto de inversión de competencias municipales en el marco de Convenio suscrito</a:t>
                      </a:r>
                      <a:endParaRPr lang="es-ES" sz="2000" kern="1200" spc="114" baseline="0" dirty="0">
                        <a:solidFill>
                          <a:srgbClr val="333333"/>
                        </a:solidFill>
                        <a:latin typeface="+mn-lt"/>
                        <a:ea typeface="+mn-ea"/>
                        <a:cs typeface="Calibri"/>
                      </a:endParaRP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290434">
                <a:tc>
                  <a:txBody>
                    <a:bodyPr/>
                    <a:lstStyle/>
                    <a:p>
                      <a:pPr marL="216535" marR="365125" algn="l" defTabSz="1507846" rtl="0" eaLnBrk="1" latinLnBrk="0" hangingPunct="1">
                        <a:lnSpc>
                          <a:spcPct val="100000"/>
                        </a:lnSpc>
                        <a:spcBef>
                          <a:spcPts val="1820"/>
                        </a:spcBef>
                      </a:pPr>
                      <a:r>
                        <a:rPr lang="es-PE" sz="2800" b="1" kern="1200" spc="50" dirty="0">
                          <a:solidFill>
                            <a:srgbClr val="FFFFFF"/>
                          </a:solidFill>
                          <a:latin typeface="+mn-lt"/>
                          <a:ea typeface="+mn-ea"/>
                          <a:cs typeface="Calibri"/>
                        </a:rPr>
                        <a:t>Concepto que se requiere financiar:</a:t>
                      </a:r>
                    </a:p>
                    <a:p>
                      <a:pPr marL="216535" marR="365125" algn="l" defTabSz="1507846" rtl="0" eaLnBrk="1" latinLnBrk="0" hangingPunct="1">
                        <a:lnSpc>
                          <a:spcPct val="100000"/>
                        </a:lnSpc>
                        <a:spcBef>
                          <a:spcPts val="1820"/>
                        </a:spcBef>
                      </a:pPr>
                      <a:endParaRPr sz="2800" b="1" kern="1200" spc="50" dirty="0">
                        <a:solidFill>
                          <a:srgbClr val="FFFFFF"/>
                        </a:solidFill>
                        <a:latin typeface="+mn-lt"/>
                        <a:ea typeface="+mn-ea"/>
                        <a:cs typeface="Calibri"/>
                      </a:endParaRPr>
                    </a:p>
                  </a:txBody>
                  <a:tcPr marL="0" marR="0" marT="5715" marB="0">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indent="-342900" algn="just" defTabSz="1507846" rtl="0" eaLnBrk="1" latinLnBrk="0" hangingPunct="1">
                        <a:lnSpc>
                          <a:spcPct val="100000"/>
                        </a:lnSpc>
                        <a:buFont typeface="Wingdings" panose="05000000000000000000" pitchFamily="2" charset="2"/>
                        <a:buChar char="§"/>
                      </a:pPr>
                      <a:r>
                        <a:rPr lang="es-PE" sz="2000" kern="1200" spc="114" baseline="0" dirty="0">
                          <a:solidFill>
                            <a:srgbClr val="333333"/>
                          </a:solidFill>
                          <a:latin typeface="+mn-lt"/>
                          <a:ea typeface="+mn-ea"/>
                          <a:cs typeface="Calibri"/>
                        </a:rPr>
                        <a:t>Ejecución Física de Obra</a:t>
                      </a:r>
                    </a:p>
                    <a:p>
                      <a:pPr marL="260350" indent="-342900" algn="just" defTabSz="1507846" rtl="0" eaLnBrk="1" latinLnBrk="0" hangingPunct="1">
                        <a:lnSpc>
                          <a:spcPct val="100000"/>
                        </a:lnSpc>
                        <a:buFont typeface="Wingdings" panose="05000000000000000000" pitchFamily="2" charset="2"/>
                        <a:buChar char="§"/>
                      </a:pPr>
                      <a:r>
                        <a:rPr lang="es-ES" sz="2000" kern="1200" spc="114" baseline="0" dirty="0">
                          <a:solidFill>
                            <a:srgbClr val="333333"/>
                          </a:solidFill>
                          <a:latin typeface="+mn-lt"/>
                          <a:ea typeface="+mn-ea"/>
                          <a:cs typeface="Calibri"/>
                        </a:rPr>
                        <a:t>Supervisión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544075">
                <a:tc>
                  <a:txBody>
                    <a:bodyPr/>
                    <a:lstStyle/>
                    <a:p>
                      <a:pPr marL="216535" marR="452120" algn="l">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Calibri"/>
                        <a:cs typeface="Calibri"/>
                      </a:endParaRPr>
                    </a:p>
                  </a:txBody>
                  <a:tcPr marL="0" marR="0" marT="0" marB="0">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000" spc="114" dirty="0">
                        <a:solidFill>
                          <a:srgbClr val="333333"/>
                        </a:solidFill>
                        <a:latin typeface="+mn-lt"/>
                        <a:cs typeface="Calibri"/>
                      </a:endParaRPr>
                    </a:p>
                    <a:p>
                      <a:pPr marL="260350" algn="just">
                        <a:lnSpc>
                          <a:spcPct val="100000"/>
                        </a:lnSpc>
                      </a:pPr>
                      <a:r>
                        <a:rPr lang="es-PE" sz="2000" spc="114" dirty="0">
                          <a:solidFill>
                            <a:srgbClr val="333333"/>
                          </a:solidFill>
                          <a:latin typeface="+mn-lt"/>
                          <a:cs typeface="Calibri"/>
                        </a:rPr>
                        <a:t>El proyecto beneficiará a 93,875  habitantes de </a:t>
                      </a:r>
                      <a:r>
                        <a:rPr lang="es-PE" sz="2000" kern="1200" spc="114" dirty="0">
                          <a:solidFill>
                            <a:srgbClr val="333333"/>
                          </a:solidFill>
                          <a:latin typeface="+mn-lt"/>
                          <a:ea typeface="+mn-ea"/>
                          <a:cs typeface="Calibri"/>
                        </a:rPr>
                        <a:t>la Provincia de Jaén </a:t>
                      </a:r>
                      <a:r>
                        <a:rPr lang="es-PE" sz="2000" spc="114" dirty="0">
                          <a:solidFill>
                            <a:srgbClr val="333333"/>
                          </a:solidFill>
                          <a:latin typeface="+mn-lt"/>
                          <a:cs typeface="Calibri"/>
                        </a:rPr>
                        <a:t>y</a:t>
                      </a:r>
                      <a:r>
                        <a:rPr lang="es-PE" sz="2000" spc="114" baseline="0" dirty="0">
                          <a:solidFill>
                            <a:srgbClr val="333333"/>
                          </a:solidFill>
                          <a:latin typeface="+mn-lt"/>
                          <a:cs typeface="Calibri"/>
                        </a:rPr>
                        <a:t> </a:t>
                      </a:r>
                      <a:r>
                        <a:rPr lang="es-PE" sz="2000" kern="1200" spc="114" dirty="0">
                          <a:solidFill>
                            <a:srgbClr val="333333"/>
                          </a:solidFill>
                          <a:latin typeface="+mn-lt"/>
                          <a:ea typeface="+mn-ea"/>
                          <a:cs typeface="Calibri"/>
                        </a:rPr>
                        <a:t>del distrito de </a:t>
                      </a:r>
                      <a:r>
                        <a:rPr lang="es-PE" sz="2000" spc="114" baseline="0" dirty="0">
                          <a:solidFill>
                            <a:srgbClr val="333333"/>
                          </a:solidFill>
                          <a:latin typeface="+mn-lt"/>
                          <a:cs typeface="Calibri"/>
                        </a:rPr>
                        <a:t>Las </a:t>
                      </a:r>
                      <a:r>
                        <a:rPr lang="es-PE" sz="2000" spc="114" baseline="0" dirty="0" err="1">
                          <a:solidFill>
                            <a:srgbClr val="333333"/>
                          </a:solidFill>
                          <a:latin typeface="+mn-lt"/>
                          <a:cs typeface="Calibri"/>
                        </a:rPr>
                        <a:t>Pirias</a:t>
                      </a:r>
                      <a:r>
                        <a:rPr lang="es-PE" sz="2000" spc="114" baseline="0" dirty="0">
                          <a:solidFill>
                            <a:srgbClr val="333333"/>
                          </a:solidFill>
                          <a:latin typeface="+mn-lt"/>
                          <a:cs typeface="Calibri"/>
                        </a:rPr>
                        <a:t>.</a:t>
                      </a:r>
                      <a:endParaRPr lang="es-PE" sz="2000" noProof="0" dirty="0">
                        <a:latin typeface="Calibri"/>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2"/>
                  </a:ext>
                </a:extLst>
              </a:tr>
            </a:tbl>
          </a:graphicData>
        </a:graphic>
      </p:graphicFrame>
      <p:sp>
        <p:nvSpPr>
          <p:cNvPr id="14"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5" name="object 389"/>
          <p:cNvSpPr txBox="1"/>
          <p:nvPr/>
        </p:nvSpPr>
        <p:spPr>
          <a:xfrm>
            <a:off x="1014252" y="10615568"/>
            <a:ext cx="3764663" cy="25167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7" name="Imagen 21"/>
          <p:cNvPicPr>
            <a:picLocks noChangeAspect="1"/>
          </p:cNvPicPr>
          <p:nvPr/>
        </p:nvPicPr>
        <p:blipFill rotWithShape="1">
          <a:blip r:embed="rId7"/>
          <a:srcRect l="59956" t="35713" r="10176" b="41210"/>
          <a:stretch/>
        </p:blipFill>
        <p:spPr>
          <a:xfrm>
            <a:off x="17505845" y="10123646"/>
            <a:ext cx="1904834" cy="729189"/>
          </a:xfrm>
          <a:prstGeom prst="rect">
            <a:avLst/>
          </a:prstGeom>
        </p:spPr>
      </p:pic>
      <p:pic>
        <p:nvPicPr>
          <p:cNvPr id="19" name="50 Imagen" descr="Image result for logo gobierno regional de cajamarca"/>
          <p:cNvPicPr/>
          <p:nvPr/>
        </p:nvPicPr>
        <p:blipFill rotWithShape="1">
          <a:blip r:embed="rId8">
            <a:extLst>
              <a:ext uri="{28A0092B-C50C-407E-A947-70E740481C1C}">
                <a14:useLocalDpi xmlns:a14="http://schemas.microsoft.com/office/drawing/2010/main" val="0"/>
              </a:ext>
            </a:extLst>
          </a:blip>
          <a:srcRect l="18538" t="11953" r="18196" b="26714"/>
          <a:stretch/>
        </p:blipFill>
        <p:spPr bwMode="auto">
          <a:xfrm>
            <a:off x="1043344" y="663038"/>
            <a:ext cx="2057401" cy="9936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613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014252" y="1868914"/>
            <a:ext cx="15240000"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6AA9E"/>
                </a:solidFill>
                <a:effectLst/>
                <a:uLnTx/>
                <a:uFillTx/>
                <a:latin typeface="Calibri" panose="020F0502020204030204"/>
                <a:ea typeface="+mn-ea"/>
                <a:cs typeface="+mn-cs"/>
              </a:rPr>
              <a:t>Descripción del Proyecto: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n 2"/>
          <p:cNvPicPr>
            <a:picLocks noChangeAspect="1"/>
          </p:cNvPicPr>
          <p:nvPr/>
        </p:nvPicPr>
        <p:blipFill rotWithShape="1">
          <a:blip r:embed="rId3"/>
          <a:srcRect l="21005" t="27174" r="37116" b="6522"/>
          <a:stretch/>
        </p:blipFill>
        <p:spPr>
          <a:xfrm>
            <a:off x="6322588" y="1805106"/>
            <a:ext cx="10599166" cy="8985020"/>
          </a:xfrm>
          <a:prstGeom prst="rect">
            <a:avLst/>
          </a:prstGeom>
        </p:spPr>
      </p:pic>
      <p:sp>
        <p:nvSpPr>
          <p:cNvPr id="12"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4" name="object 389"/>
          <p:cNvSpPr txBox="1"/>
          <p:nvPr/>
        </p:nvSpPr>
        <p:spPr>
          <a:xfrm>
            <a:off x="1014252" y="10615568"/>
            <a:ext cx="3764663" cy="25167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4"/>
              </a:rPr>
              <a:t>WWW.PROINVERSION.GOB.PE</a:t>
            </a:r>
            <a:r>
              <a:rPr sz="1450" spc="-40" dirty="0">
                <a:solidFill>
                  <a:srgbClr val="FFFFFF"/>
                </a:solidFill>
                <a:latin typeface="Calibri"/>
                <a:cs typeface="Calibri"/>
                <a:hlinkClick r:id="rId4"/>
              </a:rPr>
              <a:t> </a:t>
            </a:r>
            <a:endParaRPr sz="1450" dirty="0">
              <a:latin typeface="Calibri"/>
              <a:cs typeface="Calibri"/>
            </a:endParaRPr>
          </a:p>
        </p:txBody>
      </p:sp>
      <p:pic>
        <p:nvPicPr>
          <p:cNvPr id="15" name="Imagen 21"/>
          <p:cNvPicPr>
            <a:picLocks noChangeAspect="1"/>
          </p:cNvPicPr>
          <p:nvPr/>
        </p:nvPicPr>
        <p:blipFill rotWithShape="1">
          <a:blip r:embed="rId5"/>
          <a:srcRect l="59956" t="35713" r="10176" b="41210"/>
          <a:stretch/>
        </p:blipFill>
        <p:spPr>
          <a:xfrm>
            <a:off x="17505845" y="10123646"/>
            <a:ext cx="1904834" cy="729189"/>
          </a:xfrm>
          <a:prstGeom prst="rect">
            <a:avLst/>
          </a:prstGeom>
        </p:spPr>
      </p:pic>
      <p:pic>
        <p:nvPicPr>
          <p:cNvPr id="17" name="50 Imagen" descr="Image result for logo gobierno regional de cajamarca"/>
          <p:cNvPicPr/>
          <p:nvPr/>
        </p:nvPicPr>
        <p:blipFill rotWithShape="1">
          <a:blip r:embed="rId6">
            <a:extLst>
              <a:ext uri="{28A0092B-C50C-407E-A947-70E740481C1C}">
                <a14:useLocalDpi xmlns:a14="http://schemas.microsoft.com/office/drawing/2010/main" val="0"/>
              </a:ext>
            </a:extLst>
          </a:blip>
          <a:srcRect l="18538" t="11953" r="18196" b="26714"/>
          <a:stretch/>
        </p:blipFill>
        <p:spPr bwMode="auto">
          <a:xfrm>
            <a:off x="1043344" y="663038"/>
            <a:ext cx="2057401" cy="993659"/>
          </a:xfrm>
          <a:prstGeom prst="rect">
            <a:avLst/>
          </a:prstGeom>
          <a:noFill/>
          <a:ln>
            <a:noFill/>
          </a:ln>
          <a:extLst>
            <a:ext uri="{53640926-AAD7-44D8-BBD7-CCE9431645EC}">
              <a14:shadowObscured xmlns:a14="http://schemas.microsoft.com/office/drawing/2010/main"/>
            </a:ext>
          </a:extLst>
        </p:spPr>
      </p:pic>
      <p:grpSp>
        <p:nvGrpSpPr>
          <p:cNvPr id="4" name="Grupo 3"/>
          <p:cNvGrpSpPr/>
          <p:nvPr/>
        </p:nvGrpSpPr>
        <p:grpSpPr>
          <a:xfrm>
            <a:off x="755650" y="4511675"/>
            <a:ext cx="5139753" cy="3564239"/>
            <a:chOff x="515333" y="4147836"/>
            <a:chExt cx="4762500" cy="3171826"/>
          </a:xfrm>
        </p:grpSpPr>
        <p:pic>
          <p:nvPicPr>
            <p:cNvPr id="22530" name="Picture 2" descr="Resultado de imagen para limpieza pública cajamar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333" y="4147836"/>
              <a:ext cx="476250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rot="21088285">
              <a:off x="1991001" y="4371489"/>
              <a:ext cx="512406" cy="256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87384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7 Imagen" descr="Image result for logo gobierno regional de cajamarca"/>
          <p:cNvPicPr/>
          <p:nvPr/>
        </p:nvPicPr>
        <p:blipFill rotWithShape="1">
          <a:blip r:embed="rId3">
            <a:extLst>
              <a:ext uri="{28A0092B-C50C-407E-A947-70E740481C1C}">
                <a14:useLocalDpi xmlns:a14="http://schemas.microsoft.com/office/drawing/2010/main" val="0"/>
              </a:ext>
            </a:extLst>
          </a:blip>
          <a:srcRect l="18538" t="11953" r="18196" b="26714"/>
          <a:stretch/>
        </p:blipFill>
        <p:spPr bwMode="auto">
          <a:xfrm>
            <a:off x="831850" y="334611"/>
            <a:ext cx="3657600" cy="1762909"/>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2818451" y="2225169"/>
            <a:ext cx="14624985" cy="1323439"/>
          </a:xfrm>
          <a:prstGeom prst="rect">
            <a:avLst/>
          </a:prstGeom>
          <a:noFill/>
          <a:ln>
            <a:solidFill>
              <a:schemeClr val="accent5">
                <a:lumMod val="75000"/>
              </a:schemeClr>
            </a:solidFill>
          </a:ln>
        </p:spPr>
        <p:txBody>
          <a:bodyPr wrap="square" rtlCol="0">
            <a:spAutoFit/>
          </a:bodyPr>
          <a:lstStyle/>
          <a:p>
            <a:endParaRPr lang="es-ES" b="1" dirty="0">
              <a:solidFill>
                <a:schemeClr val="accent5">
                  <a:lumMod val="50000"/>
                </a:schemeClr>
              </a:solidFill>
              <a:effectLst>
                <a:outerShdw blurRad="38100" dist="38100" dir="2700000" algn="tl">
                  <a:srgbClr val="000000">
                    <a:alpha val="43137"/>
                  </a:srgbClr>
                </a:outerShdw>
              </a:effectLst>
            </a:endParaRPr>
          </a:p>
          <a:p>
            <a:pPr algn="ctr"/>
            <a:r>
              <a:rPr lang="es-ES" sz="4400" b="1" dirty="0">
                <a:solidFill>
                  <a:schemeClr val="accent5">
                    <a:lumMod val="50000"/>
                  </a:schemeClr>
                </a:solidFill>
                <a:effectLst>
                  <a:outerShdw blurRad="38100" dist="38100" dir="2700000" algn="tl">
                    <a:srgbClr val="000000">
                      <a:alpha val="43137"/>
                    </a:srgbClr>
                  </a:outerShdw>
                </a:effectLst>
              </a:rPr>
              <a:t>EQUIPO DE TRABAJO – GOBIERNO REGIONAL DE CAJAMARCA</a:t>
            </a:r>
          </a:p>
          <a:p>
            <a:endParaRPr lang="es-PE" b="1" dirty="0">
              <a:solidFill>
                <a:schemeClr val="accent5">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3210094" y="6838870"/>
            <a:ext cx="6248400" cy="1638910"/>
          </a:xfrm>
          <a:prstGeom prst="rect">
            <a:avLst/>
          </a:prstGeom>
          <a:noFill/>
          <a:ln>
            <a:solidFill>
              <a:schemeClr val="accent5">
                <a:lumMod val="75000"/>
              </a:schemeClr>
            </a:solidFill>
          </a:ln>
        </p:spPr>
        <p:txBody>
          <a:bodyPr wrap="square" rtlCol="0">
            <a:spAutoFit/>
          </a:bodyPr>
          <a:lstStyle/>
          <a:p>
            <a:endParaRPr lang="es-ES" sz="1050" b="1" dirty="0">
              <a:solidFill>
                <a:schemeClr val="accent5">
                  <a:lumMod val="50000"/>
                </a:schemeClr>
              </a:solidFill>
              <a:effectLst>
                <a:outerShdw blurRad="38100" dist="38100" dir="2700000" algn="tl">
                  <a:srgbClr val="000000">
                    <a:alpha val="43137"/>
                  </a:srgbClr>
                </a:outerShdw>
              </a:effectLst>
            </a:endParaRPr>
          </a:p>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ING. CARLOS TERRONES SILVA – 970934426</a:t>
            </a:r>
          </a:p>
          <a:p>
            <a:pPr algn="ctr"/>
            <a:r>
              <a:rPr lang="es-ES" sz="2600" dirty="0">
                <a:solidFill>
                  <a:schemeClr val="accent5">
                    <a:lumMod val="50000"/>
                  </a:schemeClr>
                </a:solidFill>
              </a:rPr>
              <a:t>cterrones@regioncajamarca.gob.pe</a:t>
            </a:r>
          </a:p>
          <a:p>
            <a:pPr algn="ctr"/>
            <a:endParaRPr lang="es-ES" sz="2400" dirty="0">
              <a:solidFill>
                <a:schemeClr val="accent5">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3290116" y="3604393"/>
            <a:ext cx="6273407" cy="2893100"/>
          </a:xfrm>
          <a:prstGeom prst="rect">
            <a:avLst/>
          </a:prstGeom>
          <a:noFill/>
          <a:ln>
            <a:noFill/>
          </a:ln>
        </p:spPr>
        <p:txBody>
          <a:bodyPr wrap="square" rtlCol="0">
            <a:spAutoFit/>
          </a:bodyPr>
          <a:lstStyle/>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ECON. LIZBETH BAZÁN AGUILAR - 976478048  </a:t>
            </a:r>
            <a:r>
              <a:rPr lang="es-ES" sz="2600" dirty="0">
                <a:solidFill>
                  <a:schemeClr val="accent5">
                    <a:lumMod val="50000"/>
                  </a:schemeClr>
                </a:solidFill>
              </a:rPr>
              <a:t>lbazana@regioncajamarca.gob.pe</a:t>
            </a:r>
          </a:p>
          <a:p>
            <a:pPr algn="ctr"/>
            <a:endParaRPr lang="es-ES" sz="2600" dirty="0">
              <a:solidFill>
                <a:schemeClr val="accent5">
                  <a:lumMod val="50000"/>
                </a:schemeClr>
              </a:solidFill>
            </a:endParaRPr>
          </a:p>
          <a:p>
            <a:pPr algn="ctr"/>
            <a:r>
              <a:rPr lang="es-ES" sz="2600" dirty="0">
                <a:solidFill>
                  <a:schemeClr val="accent5">
                    <a:lumMod val="50000"/>
                  </a:schemeClr>
                </a:solidFill>
                <a:effectLst>
                  <a:outerShdw blurRad="38100" dist="38100" dir="2700000" algn="tl">
                    <a:srgbClr val="000000">
                      <a:alpha val="43137"/>
                    </a:srgbClr>
                  </a:outerShdw>
                </a:effectLst>
              </a:rPr>
              <a:t>Especialista de la Sub Gerencia de Promoción de la Inversión Privada</a:t>
            </a:r>
          </a:p>
          <a:p>
            <a:pPr algn="ctr"/>
            <a:endParaRPr lang="es-ES" sz="2400" b="1" dirty="0">
              <a:solidFill>
                <a:schemeClr val="accent5">
                  <a:lumMod val="50000"/>
                </a:schemeClr>
              </a:solidFill>
              <a:effectLst>
                <a:outerShdw blurRad="38100" dist="38100" dir="2700000" algn="tl">
                  <a:srgbClr val="000000">
                    <a:alpha val="43137"/>
                  </a:srgbClr>
                </a:outerShdw>
              </a:effectLst>
            </a:endParaRPr>
          </a:p>
        </p:txBody>
      </p:sp>
      <p:sp>
        <p:nvSpPr>
          <p:cNvPr id="10" name="CuadroTexto 9"/>
          <p:cNvSpPr txBox="1"/>
          <p:nvPr/>
        </p:nvSpPr>
        <p:spPr>
          <a:xfrm>
            <a:off x="829559" y="6832486"/>
            <a:ext cx="6252979" cy="1631216"/>
          </a:xfrm>
          <a:prstGeom prst="rect">
            <a:avLst/>
          </a:prstGeom>
          <a:noFill/>
          <a:ln>
            <a:solidFill>
              <a:schemeClr val="accent5">
                <a:lumMod val="75000"/>
              </a:schemeClr>
            </a:solid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ABG. CESAR TORRES MARÍN – 945061412</a:t>
            </a:r>
          </a:p>
          <a:p>
            <a:pPr algn="ctr"/>
            <a:r>
              <a:rPr lang="es-ES" sz="2600" dirty="0">
                <a:solidFill>
                  <a:schemeClr val="accent5">
                    <a:lumMod val="50000"/>
                  </a:schemeClr>
                </a:solidFill>
              </a:rPr>
              <a:t>cesartorresmarin@gmail.com</a:t>
            </a:r>
          </a:p>
          <a:p>
            <a:endParaRPr lang="es-PE" sz="2400" b="1" dirty="0">
              <a:solidFill>
                <a:schemeClr val="accent5">
                  <a:lumMod val="50000"/>
                </a:schemeClr>
              </a:solidFill>
              <a:effectLst>
                <a:outerShdw blurRad="38100" dist="38100" dir="2700000" algn="tl">
                  <a:srgbClr val="000000">
                    <a:alpha val="43137"/>
                  </a:srgbClr>
                </a:outerShdw>
              </a:effectLst>
            </a:endParaRPr>
          </a:p>
        </p:txBody>
      </p:sp>
      <p:sp>
        <p:nvSpPr>
          <p:cNvPr id="11" name="CuadroTexto 10"/>
          <p:cNvSpPr txBox="1"/>
          <p:nvPr/>
        </p:nvSpPr>
        <p:spPr>
          <a:xfrm>
            <a:off x="7301271" y="6838870"/>
            <a:ext cx="5663702" cy="1631216"/>
          </a:xfrm>
          <a:prstGeom prst="rect">
            <a:avLst/>
          </a:prstGeom>
          <a:noFill/>
          <a:ln>
            <a:solidFill>
              <a:schemeClr val="accent5">
                <a:lumMod val="75000"/>
              </a:schemeClr>
            </a:solidFill>
          </a:ln>
        </p:spPr>
        <p:txBody>
          <a:bodyPr wrap="square" rtlCol="0">
            <a:spAutoFit/>
          </a:bodyPr>
          <a:lstStyle/>
          <a:p>
            <a:pPr algn="ctr"/>
            <a:endParaRPr lang="es-ES" sz="2400" dirty="0">
              <a:solidFill>
                <a:schemeClr val="accent5">
                  <a:lumMod val="50000"/>
                </a:schemeClr>
              </a:solidFill>
            </a:endParaRPr>
          </a:p>
          <a:p>
            <a:pPr algn="ctr"/>
            <a:r>
              <a:rPr lang="es-ES" sz="2600" dirty="0">
                <a:solidFill>
                  <a:schemeClr val="accent5">
                    <a:lumMod val="50000"/>
                  </a:schemeClr>
                </a:solidFill>
                <a:effectLst>
                  <a:outerShdw blurRad="38100" dist="38100" dir="2700000" algn="tl">
                    <a:srgbClr val="000000">
                      <a:alpha val="43137"/>
                    </a:srgbClr>
                  </a:outerShdw>
                </a:effectLst>
              </a:rPr>
              <a:t>ING. MATHEUS BAZÁN– 980522933</a:t>
            </a:r>
          </a:p>
          <a:p>
            <a:pPr algn="ctr"/>
            <a:r>
              <a:rPr lang="es-ES" sz="2600" dirty="0">
                <a:solidFill>
                  <a:schemeClr val="accent5">
                    <a:lumMod val="50000"/>
                  </a:schemeClr>
                </a:solidFill>
              </a:rPr>
              <a:t>bazan899@gmail.com</a:t>
            </a:r>
          </a:p>
          <a:p>
            <a:endParaRPr lang="es-PE" sz="2400" b="1" dirty="0">
              <a:solidFill>
                <a:schemeClr val="accent5">
                  <a:lumMod val="50000"/>
                </a:schemeClr>
              </a:solidFill>
              <a:effectLst>
                <a:outerShdw blurRad="38100" dist="38100" dir="2700000" algn="tl">
                  <a:srgbClr val="000000">
                    <a:alpha val="43137"/>
                  </a:srgbClr>
                </a:outerShdw>
              </a:effectLst>
            </a:endParaRPr>
          </a:p>
        </p:txBody>
      </p:sp>
      <p:sp>
        <p:nvSpPr>
          <p:cNvPr id="13"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4" name="object 389"/>
          <p:cNvSpPr txBox="1"/>
          <p:nvPr/>
        </p:nvSpPr>
        <p:spPr>
          <a:xfrm>
            <a:off x="1014252" y="10615568"/>
            <a:ext cx="3764663" cy="25167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4"/>
              </a:rPr>
              <a:t>WWW.PROINVERSION.GOB.PE</a:t>
            </a:r>
            <a:r>
              <a:rPr sz="1450" spc="-40" dirty="0">
                <a:solidFill>
                  <a:srgbClr val="FFFFFF"/>
                </a:solidFill>
                <a:latin typeface="Calibri"/>
                <a:cs typeface="Calibri"/>
                <a:hlinkClick r:id="rId4"/>
              </a:rPr>
              <a:t> </a:t>
            </a:r>
            <a:endParaRPr sz="1450" dirty="0">
              <a:latin typeface="Calibri"/>
              <a:cs typeface="Calibri"/>
            </a:endParaRPr>
          </a:p>
        </p:txBody>
      </p:sp>
      <p:pic>
        <p:nvPicPr>
          <p:cNvPr id="15" name="Imagen 21"/>
          <p:cNvPicPr>
            <a:picLocks noChangeAspect="1"/>
          </p:cNvPicPr>
          <p:nvPr/>
        </p:nvPicPr>
        <p:blipFill rotWithShape="1">
          <a:blip r:embed="rId5"/>
          <a:srcRect l="59956" t="35713" r="10176" b="41210"/>
          <a:stretch/>
        </p:blipFill>
        <p:spPr>
          <a:xfrm>
            <a:off x="17505845" y="10123646"/>
            <a:ext cx="1904834" cy="729189"/>
          </a:xfrm>
          <a:prstGeom prst="rect">
            <a:avLst/>
          </a:prstGeom>
        </p:spPr>
      </p:pic>
      <p:sp>
        <p:nvSpPr>
          <p:cNvPr id="2" name="Rectángulo 1"/>
          <p:cNvSpPr/>
          <p:nvPr/>
        </p:nvSpPr>
        <p:spPr>
          <a:xfrm>
            <a:off x="13162617" y="3977708"/>
            <a:ext cx="6343354" cy="212659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CuadroTexto 16"/>
          <p:cNvSpPr txBox="1"/>
          <p:nvPr/>
        </p:nvSpPr>
        <p:spPr>
          <a:xfrm>
            <a:off x="831850" y="4044041"/>
            <a:ext cx="6248399" cy="2062103"/>
          </a:xfrm>
          <a:prstGeom prst="rect">
            <a:avLst/>
          </a:prstGeom>
          <a:noFill/>
          <a:ln>
            <a:solidFill>
              <a:schemeClr val="accent5">
                <a:lumMod val="75000"/>
              </a:schemeClr>
            </a:solidFill>
          </a:ln>
        </p:spPr>
        <p:txBody>
          <a:bodyPr wrap="square" rtlCol="0">
            <a:spAutoFit/>
          </a:bodyPr>
          <a:lstStyle/>
          <a:p>
            <a:pPr algn="ctr"/>
            <a:r>
              <a:rPr lang="es-ES" sz="2600" dirty="0">
                <a:solidFill>
                  <a:schemeClr val="accent5">
                    <a:lumMod val="50000"/>
                  </a:schemeClr>
                </a:solidFill>
                <a:effectLst>
                  <a:outerShdw blurRad="38100" dist="38100" dir="2700000" algn="tl">
                    <a:srgbClr val="000000">
                      <a:alpha val="43137"/>
                    </a:srgbClr>
                  </a:outerShdw>
                </a:effectLst>
              </a:rPr>
              <a:t>MESÍAS GUEVARA AMASIFUÉN </a:t>
            </a:r>
          </a:p>
          <a:p>
            <a:pPr algn="ctr"/>
            <a:r>
              <a:rPr lang="es-ES" sz="2600" dirty="0">
                <a:solidFill>
                  <a:schemeClr val="accent5">
                    <a:lumMod val="50000"/>
                  </a:schemeClr>
                </a:solidFill>
              </a:rPr>
              <a:t>mguevaraa@regioncajamarca.gob.pe</a:t>
            </a:r>
          </a:p>
          <a:p>
            <a:pPr algn="ctr"/>
            <a:endParaRPr lang="es-ES" sz="2600" b="1"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Gobernador Regional</a:t>
            </a:r>
          </a:p>
          <a:p>
            <a:pPr algn="ctr"/>
            <a:endParaRPr lang="es-PE" sz="2400" dirty="0">
              <a:solidFill>
                <a:schemeClr val="accent5">
                  <a:lumMod val="50000"/>
                </a:schemeClr>
              </a:solidFill>
              <a:effectLst>
                <a:outerShdw blurRad="38100" dist="38100" dir="2700000" algn="tl">
                  <a:srgbClr val="000000">
                    <a:alpha val="43137"/>
                  </a:srgbClr>
                </a:outerShdw>
              </a:effectLst>
            </a:endParaRPr>
          </a:p>
        </p:txBody>
      </p:sp>
      <p:sp>
        <p:nvSpPr>
          <p:cNvPr id="18" name="CuadroTexto 17"/>
          <p:cNvSpPr txBox="1"/>
          <p:nvPr/>
        </p:nvSpPr>
        <p:spPr>
          <a:xfrm>
            <a:off x="7301270" y="3987769"/>
            <a:ext cx="5663702" cy="2092881"/>
          </a:xfrm>
          <a:prstGeom prst="rect">
            <a:avLst/>
          </a:prstGeom>
          <a:noFill/>
          <a:ln>
            <a:solidFill>
              <a:schemeClr val="accent5">
                <a:lumMod val="75000"/>
              </a:schemeClr>
            </a:solidFill>
          </a:ln>
        </p:spPr>
        <p:txBody>
          <a:bodyPr wrap="square" rtlCol="0">
            <a:spAutoFit/>
          </a:bodyPr>
          <a:lstStyle/>
          <a:p>
            <a:pPr algn="ctr"/>
            <a:r>
              <a:rPr lang="es-ES" sz="2600" dirty="0">
                <a:solidFill>
                  <a:schemeClr val="accent5">
                    <a:lumMod val="50000"/>
                  </a:schemeClr>
                </a:solidFill>
                <a:effectLst>
                  <a:outerShdw blurRad="38100" dist="38100" dir="2700000" algn="tl">
                    <a:srgbClr val="000000">
                      <a:alpha val="43137"/>
                    </a:srgbClr>
                  </a:outerShdw>
                </a:effectLst>
              </a:rPr>
              <a:t>WALTER RABANAL DÍAZ</a:t>
            </a:r>
          </a:p>
          <a:p>
            <a:pPr algn="ctr"/>
            <a:r>
              <a:rPr lang="es-ES" sz="2600" dirty="0">
                <a:solidFill>
                  <a:schemeClr val="accent5">
                    <a:lumMod val="50000"/>
                  </a:schemeClr>
                </a:solidFill>
              </a:rPr>
              <a:t>wrabanal@regioncajamara.gob.pe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Gerente de Recursos Naturales y Medio Ambiente - RENAMA</a:t>
            </a:r>
            <a:endParaRPr lang="es-PE" sz="24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572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45022"/>
            <a:ext cx="20104099" cy="10964328"/>
            <a:chOff x="1" y="211163"/>
            <a:chExt cx="10778900" cy="5866040"/>
          </a:xfrm>
        </p:grpSpPr>
        <p:sp>
          <p:nvSpPr>
            <p:cNvPr id="3" name="object 3"/>
            <p:cNvSpPr/>
            <p:nvPr/>
          </p:nvSpPr>
          <p:spPr>
            <a:xfrm>
              <a:off x="200870" y="211163"/>
              <a:ext cx="10578029" cy="5091950"/>
            </a:xfrm>
            <a:custGeom>
              <a:avLst/>
              <a:gdLst/>
              <a:ahLst/>
              <a:cxnLst/>
              <a:rect l="l" t="t" r="r" b="b"/>
              <a:pathLst>
                <a:path w="10594975" h="5107940">
                  <a:moveTo>
                    <a:pt x="0" y="5107825"/>
                  </a:moveTo>
                  <a:lnTo>
                    <a:pt x="10594555" y="5107825"/>
                  </a:lnTo>
                  <a:lnTo>
                    <a:pt x="10594555" y="0"/>
                  </a:lnTo>
                  <a:lnTo>
                    <a:pt x="0" y="0"/>
                  </a:lnTo>
                  <a:lnTo>
                    <a:pt x="0" y="5107825"/>
                  </a:lnTo>
                  <a:close/>
                </a:path>
              </a:pathLst>
            </a:custGeom>
            <a:solidFill>
              <a:srgbClr val="21528F"/>
            </a:solidFill>
          </p:spPr>
          <p:txBody>
            <a:bodyPr wrap="square" lIns="0" tIns="0" rIns="0" bIns="0" rtlCol="0"/>
            <a:lstStyle/>
            <a:p>
              <a:endParaRPr dirty="0"/>
            </a:p>
          </p:txBody>
        </p:sp>
        <p:sp>
          <p:nvSpPr>
            <p:cNvPr id="5" name="object 5"/>
            <p:cNvSpPr/>
            <p:nvPr/>
          </p:nvSpPr>
          <p:spPr>
            <a:xfrm>
              <a:off x="566831" y="585711"/>
              <a:ext cx="110947" cy="9417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9074" y="585711"/>
              <a:ext cx="110947" cy="941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1316" y="585711"/>
              <a:ext cx="110947" cy="9417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91908" y="585723"/>
              <a:ext cx="113664" cy="95250"/>
            </a:xfrm>
            <a:custGeom>
              <a:avLst/>
              <a:gdLst/>
              <a:ahLst/>
              <a:cxnLst/>
              <a:rect l="l" t="t" r="r" b="b"/>
              <a:pathLst>
                <a:path w="113665" h="95250">
                  <a:moveTo>
                    <a:pt x="12115" y="81775"/>
                  </a:moveTo>
                  <a:lnTo>
                    <a:pt x="11836" y="79984"/>
                  </a:lnTo>
                  <a:lnTo>
                    <a:pt x="266" y="79984"/>
                  </a:lnTo>
                  <a:lnTo>
                    <a:pt x="0" y="81775"/>
                  </a:lnTo>
                  <a:lnTo>
                    <a:pt x="0" y="93332"/>
                  </a:lnTo>
                  <a:lnTo>
                    <a:pt x="266" y="95135"/>
                  </a:lnTo>
                  <a:lnTo>
                    <a:pt x="11836" y="95135"/>
                  </a:lnTo>
                  <a:lnTo>
                    <a:pt x="12115" y="93332"/>
                  </a:lnTo>
                  <a:lnTo>
                    <a:pt x="12115" y="81775"/>
                  </a:lnTo>
                  <a:close/>
                </a:path>
                <a:path w="113665" h="95250">
                  <a:moveTo>
                    <a:pt x="113296" y="29464"/>
                  </a:moveTo>
                  <a:lnTo>
                    <a:pt x="112407" y="16738"/>
                  </a:lnTo>
                  <a:lnTo>
                    <a:pt x="109829" y="10185"/>
                  </a:lnTo>
                  <a:lnTo>
                    <a:pt x="108775" y="7505"/>
                  </a:lnTo>
                  <a:lnTo>
                    <a:pt x="101587" y="2387"/>
                  </a:lnTo>
                  <a:lnTo>
                    <a:pt x="101587" y="13500"/>
                  </a:lnTo>
                  <a:lnTo>
                    <a:pt x="101587" y="42951"/>
                  </a:lnTo>
                  <a:lnTo>
                    <a:pt x="100355" y="49288"/>
                  </a:lnTo>
                  <a:lnTo>
                    <a:pt x="65252" y="49288"/>
                  </a:lnTo>
                  <a:lnTo>
                    <a:pt x="65252" y="10185"/>
                  </a:lnTo>
                  <a:lnTo>
                    <a:pt x="98298" y="10185"/>
                  </a:lnTo>
                  <a:lnTo>
                    <a:pt x="101587" y="13500"/>
                  </a:lnTo>
                  <a:lnTo>
                    <a:pt x="101587" y="2387"/>
                  </a:lnTo>
                  <a:lnTo>
                    <a:pt x="100926" y="1905"/>
                  </a:lnTo>
                  <a:lnTo>
                    <a:pt x="87414" y="0"/>
                  </a:lnTo>
                  <a:lnTo>
                    <a:pt x="53682" y="0"/>
                  </a:lnTo>
                  <a:lnTo>
                    <a:pt x="53682" y="94157"/>
                  </a:lnTo>
                  <a:lnTo>
                    <a:pt x="65252" y="94157"/>
                  </a:lnTo>
                  <a:lnTo>
                    <a:pt x="65252" y="59474"/>
                  </a:lnTo>
                  <a:lnTo>
                    <a:pt x="87693" y="59474"/>
                  </a:lnTo>
                  <a:lnTo>
                    <a:pt x="100876" y="57594"/>
                  </a:lnTo>
                  <a:lnTo>
                    <a:pt x="108648" y="51955"/>
                  </a:lnTo>
                  <a:lnTo>
                    <a:pt x="109702" y="49288"/>
                  </a:lnTo>
                  <a:lnTo>
                    <a:pt x="112356" y="42570"/>
                  </a:lnTo>
                  <a:lnTo>
                    <a:pt x="113296" y="29464"/>
                  </a:lnTo>
                  <a:close/>
                </a:path>
              </a:pathLst>
            </a:custGeom>
            <a:solidFill>
              <a:srgbClr val="FFFFFF"/>
            </a:solidFill>
          </p:spPr>
          <p:txBody>
            <a:bodyPr wrap="square" lIns="0" tIns="0" rIns="0" bIns="0" rtlCol="0"/>
            <a:lstStyle/>
            <a:p>
              <a:endParaRPr/>
            </a:p>
          </p:txBody>
        </p:sp>
        <p:sp>
          <p:nvSpPr>
            <p:cNvPr id="9" name="object 9"/>
            <p:cNvSpPr/>
            <p:nvPr/>
          </p:nvSpPr>
          <p:spPr>
            <a:xfrm>
              <a:off x="1142965" y="585724"/>
              <a:ext cx="67309" cy="9415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244041" y="584225"/>
              <a:ext cx="69100" cy="97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354480" y="585724"/>
              <a:ext cx="12065" cy="94615"/>
            </a:xfrm>
            <a:custGeom>
              <a:avLst/>
              <a:gdLst/>
              <a:ahLst/>
              <a:cxnLst/>
              <a:rect l="l" t="t" r="r" b="b"/>
              <a:pathLst>
                <a:path w="12065" h="94615">
                  <a:moveTo>
                    <a:pt x="11556" y="0"/>
                  </a:moveTo>
                  <a:lnTo>
                    <a:pt x="0" y="0"/>
                  </a:lnTo>
                  <a:lnTo>
                    <a:pt x="0" y="94157"/>
                  </a:lnTo>
                  <a:lnTo>
                    <a:pt x="11556" y="94157"/>
                  </a:lnTo>
                  <a:lnTo>
                    <a:pt x="11556" y="0"/>
                  </a:lnTo>
                  <a:close/>
                </a:path>
              </a:pathLst>
            </a:custGeom>
            <a:solidFill>
              <a:srgbClr val="FFFFFF"/>
            </a:solidFill>
          </p:spPr>
          <p:txBody>
            <a:bodyPr wrap="square" lIns="0" tIns="0" rIns="0" bIns="0" rtlCol="0"/>
            <a:lstStyle/>
            <a:p>
              <a:endParaRPr/>
            </a:p>
          </p:txBody>
        </p:sp>
        <p:sp>
          <p:nvSpPr>
            <p:cNvPr id="12" name="object 12"/>
            <p:cNvSpPr/>
            <p:nvPr/>
          </p:nvSpPr>
          <p:spPr>
            <a:xfrm>
              <a:off x="1409280" y="585711"/>
              <a:ext cx="66890" cy="9415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09522" y="585724"/>
              <a:ext cx="78740" cy="9415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21612" y="585724"/>
              <a:ext cx="53975" cy="94615"/>
            </a:xfrm>
            <a:custGeom>
              <a:avLst/>
              <a:gdLst/>
              <a:ahLst/>
              <a:cxnLst/>
              <a:rect l="l" t="t" r="r" b="b"/>
              <a:pathLst>
                <a:path w="53975" h="94615">
                  <a:moveTo>
                    <a:pt x="53695" y="0"/>
                  </a:moveTo>
                  <a:lnTo>
                    <a:pt x="0" y="0"/>
                  </a:lnTo>
                  <a:lnTo>
                    <a:pt x="0" y="94157"/>
                  </a:lnTo>
                  <a:lnTo>
                    <a:pt x="53822" y="94157"/>
                  </a:lnTo>
                  <a:lnTo>
                    <a:pt x="53822" y="83972"/>
                  </a:lnTo>
                  <a:lnTo>
                    <a:pt x="11569" y="83972"/>
                  </a:lnTo>
                  <a:lnTo>
                    <a:pt x="11569" y="50939"/>
                  </a:lnTo>
                  <a:lnTo>
                    <a:pt x="49288" y="50939"/>
                  </a:lnTo>
                  <a:lnTo>
                    <a:pt x="49288" y="40754"/>
                  </a:lnTo>
                  <a:lnTo>
                    <a:pt x="11569" y="40754"/>
                  </a:lnTo>
                  <a:lnTo>
                    <a:pt x="11569" y="10185"/>
                  </a:lnTo>
                  <a:lnTo>
                    <a:pt x="53695" y="10185"/>
                  </a:lnTo>
                  <a:lnTo>
                    <a:pt x="53695" y="0"/>
                  </a:lnTo>
                  <a:close/>
                </a:path>
              </a:pathLst>
            </a:custGeom>
            <a:solidFill>
              <a:srgbClr val="FFFFFF"/>
            </a:solidFill>
          </p:spPr>
          <p:txBody>
            <a:bodyPr wrap="square" lIns="0" tIns="0" rIns="0" bIns="0" rtlCol="0"/>
            <a:lstStyle/>
            <a:p>
              <a:endParaRPr/>
            </a:p>
          </p:txBody>
        </p:sp>
        <p:sp>
          <p:nvSpPr>
            <p:cNvPr id="15" name="object 15"/>
            <p:cNvSpPr/>
            <p:nvPr/>
          </p:nvSpPr>
          <p:spPr>
            <a:xfrm>
              <a:off x="1714969" y="585724"/>
              <a:ext cx="67309" cy="9415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15084" y="584225"/>
              <a:ext cx="109220" cy="97790"/>
            </a:xfrm>
            <a:custGeom>
              <a:avLst/>
              <a:gdLst/>
              <a:ahLst/>
              <a:cxnLst/>
              <a:rect l="l" t="t" r="r" b="b"/>
              <a:pathLst>
                <a:path w="109219" h="97790">
                  <a:moveTo>
                    <a:pt x="57670" y="70332"/>
                  </a:moveTo>
                  <a:lnTo>
                    <a:pt x="23202" y="40551"/>
                  </a:lnTo>
                  <a:lnTo>
                    <a:pt x="16573" y="37426"/>
                  </a:lnTo>
                  <a:lnTo>
                    <a:pt x="12941" y="32766"/>
                  </a:lnTo>
                  <a:lnTo>
                    <a:pt x="11836" y="25184"/>
                  </a:lnTo>
                  <a:lnTo>
                    <a:pt x="11836" y="14846"/>
                  </a:lnTo>
                  <a:lnTo>
                    <a:pt x="15824" y="10172"/>
                  </a:lnTo>
                  <a:lnTo>
                    <a:pt x="38811" y="10172"/>
                  </a:lnTo>
                  <a:lnTo>
                    <a:pt x="47485" y="11684"/>
                  </a:lnTo>
                  <a:lnTo>
                    <a:pt x="54089" y="13627"/>
                  </a:lnTo>
                  <a:lnTo>
                    <a:pt x="55054" y="2743"/>
                  </a:lnTo>
                  <a:lnTo>
                    <a:pt x="48310" y="1219"/>
                  </a:lnTo>
                  <a:lnTo>
                    <a:pt x="38811" y="0"/>
                  </a:lnTo>
                  <a:lnTo>
                    <a:pt x="30556" y="0"/>
                  </a:lnTo>
                  <a:lnTo>
                    <a:pt x="15379" y="1993"/>
                  </a:lnTo>
                  <a:lnTo>
                    <a:pt x="6032" y="7620"/>
                  </a:lnTo>
                  <a:lnTo>
                    <a:pt x="1308" y="16433"/>
                  </a:lnTo>
                  <a:lnTo>
                    <a:pt x="0" y="27927"/>
                  </a:lnTo>
                  <a:lnTo>
                    <a:pt x="1549" y="37934"/>
                  </a:lnTo>
                  <a:lnTo>
                    <a:pt x="6134" y="44526"/>
                  </a:lnTo>
                  <a:lnTo>
                    <a:pt x="13639" y="48844"/>
                  </a:lnTo>
                  <a:lnTo>
                    <a:pt x="23939" y="52031"/>
                  </a:lnTo>
                  <a:lnTo>
                    <a:pt x="34213" y="54952"/>
                  </a:lnTo>
                  <a:lnTo>
                    <a:pt x="40982" y="58242"/>
                  </a:lnTo>
                  <a:lnTo>
                    <a:pt x="44691" y="63322"/>
                  </a:lnTo>
                  <a:lnTo>
                    <a:pt x="45834" y="71577"/>
                  </a:lnTo>
                  <a:lnTo>
                    <a:pt x="45834" y="82854"/>
                  </a:lnTo>
                  <a:lnTo>
                    <a:pt x="40322" y="86995"/>
                  </a:lnTo>
                  <a:lnTo>
                    <a:pt x="26428" y="86995"/>
                  </a:lnTo>
                  <a:lnTo>
                    <a:pt x="19951" y="86677"/>
                  </a:lnTo>
                  <a:lnTo>
                    <a:pt x="13360" y="85801"/>
                  </a:lnTo>
                  <a:lnTo>
                    <a:pt x="6997" y="84442"/>
                  </a:lnTo>
                  <a:lnTo>
                    <a:pt x="1231" y="82727"/>
                  </a:lnTo>
                  <a:lnTo>
                    <a:pt x="0" y="93586"/>
                  </a:lnTo>
                  <a:lnTo>
                    <a:pt x="6032" y="95110"/>
                  </a:lnTo>
                  <a:lnTo>
                    <a:pt x="12623" y="96291"/>
                  </a:lnTo>
                  <a:lnTo>
                    <a:pt x="19456" y="97040"/>
                  </a:lnTo>
                  <a:lnTo>
                    <a:pt x="26289" y="97307"/>
                  </a:lnTo>
                  <a:lnTo>
                    <a:pt x="41516" y="95440"/>
                  </a:lnTo>
                  <a:lnTo>
                    <a:pt x="51155" y="90068"/>
                  </a:lnTo>
                  <a:lnTo>
                    <a:pt x="56210" y="81584"/>
                  </a:lnTo>
                  <a:lnTo>
                    <a:pt x="57670" y="70332"/>
                  </a:lnTo>
                  <a:close/>
                </a:path>
                <a:path w="109219" h="97790">
                  <a:moveTo>
                    <a:pt x="109042" y="1498"/>
                  </a:moveTo>
                  <a:lnTo>
                    <a:pt x="97485" y="1498"/>
                  </a:lnTo>
                  <a:lnTo>
                    <a:pt x="97485" y="95656"/>
                  </a:lnTo>
                  <a:lnTo>
                    <a:pt x="109042" y="95656"/>
                  </a:lnTo>
                  <a:lnTo>
                    <a:pt x="109042" y="1498"/>
                  </a:lnTo>
                  <a:close/>
                </a:path>
              </a:pathLst>
            </a:custGeom>
            <a:solidFill>
              <a:srgbClr val="FFFFFF"/>
            </a:solidFill>
          </p:spPr>
          <p:txBody>
            <a:bodyPr wrap="square" lIns="0" tIns="0" rIns="0" bIns="0" rtlCol="0"/>
            <a:lstStyle/>
            <a:p>
              <a:endParaRPr/>
            </a:p>
          </p:txBody>
        </p:sp>
        <p:sp>
          <p:nvSpPr>
            <p:cNvPr id="17" name="object 17"/>
            <p:cNvSpPr/>
            <p:nvPr/>
          </p:nvSpPr>
          <p:spPr>
            <a:xfrm>
              <a:off x="1965451" y="584225"/>
              <a:ext cx="69100" cy="9718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075345" y="585711"/>
              <a:ext cx="66890" cy="9415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184120" y="584225"/>
              <a:ext cx="114300" cy="97790"/>
            </a:xfrm>
            <a:custGeom>
              <a:avLst/>
              <a:gdLst/>
              <a:ahLst/>
              <a:cxnLst/>
              <a:rect l="l" t="t" r="r" b="b"/>
              <a:pathLst>
                <a:path w="114300" h="97790">
                  <a:moveTo>
                    <a:pt x="12115" y="83273"/>
                  </a:moveTo>
                  <a:lnTo>
                    <a:pt x="11836" y="81483"/>
                  </a:lnTo>
                  <a:lnTo>
                    <a:pt x="266" y="81483"/>
                  </a:lnTo>
                  <a:lnTo>
                    <a:pt x="0" y="83273"/>
                  </a:lnTo>
                  <a:lnTo>
                    <a:pt x="0" y="94830"/>
                  </a:lnTo>
                  <a:lnTo>
                    <a:pt x="266" y="96634"/>
                  </a:lnTo>
                  <a:lnTo>
                    <a:pt x="11836" y="96634"/>
                  </a:lnTo>
                  <a:lnTo>
                    <a:pt x="12115" y="94830"/>
                  </a:lnTo>
                  <a:lnTo>
                    <a:pt x="12115" y="83273"/>
                  </a:lnTo>
                  <a:close/>
                </a:path>
                <a:path w="114300" h="97790">
                  <a:moveTo>
                    <a:pt x="114122" y="49682"/>
                  </a:moveTo>
                  <a:lnTo>
                    <a:pt x="92100" y="49682"/>
                  </a:lnTo>
                  <a:lnTo>
                    <a:pt x="92100" y="59867"/>
                  </a:lnTo>
                  <a:lnTo>
                    <a:pt x="102984" y="59867"/>
                  </a:lnTo>
                  <a:lnTo>
                    <a:pt x="102984" y="85471"/>
                  </a:lnTo>
                  <a:lnTo>
                    <a:pt x="97612" y="86423"/>
                  </a:lnTo>
                  <a:lnTo>
                    <a:pt x="90728" y="86995"/>
                  </a:lnTo>
                  <a:lnTo>
                    <a:pt x="86042" y="86995"/>
                  </a:lnTo>
                  <a:lnTo>
                    <a:pt x="73164" y="84912"/>
                  </a:lnTo>
                  <a:lnTo>
                    <a:pt x="66446" y="78460"/>
                  </a:lnTo>
                  <a:lnTo>
                    <a:pt x="63881" y="67360"/>
                  </a:lnTo>
                  <a:lnTo>
                    <a:pt x="63474" y="45821"/>
                  </a:lnTo>
                  <a:lnTo>
                    <a:pt x="63995" y="28930"/>
                  </a:lnTo>
                  <a:lnTo>
                    <a:pt x="66827" y="17945"/>
                  </a:lnTo>
                  <a:lnTo>
                    <a:pt x="73863" y="11976"/>
                  </a:lnTo>
                  <a:lnTo>
                    <a:pt x="87007" y="10172"/>
                  </a:lnTo>
                  <a:lnTo>
                    <a:pt x="94170" y="10172"/>
                  </a:lnTo>
                  <a:lnTo>
                    <a:pt x="104076" y="11684"/>
                  </a:lnTo>
                  <a:lnTo>
                    <a:pt x="111379" y="13474"/>
                  </a:lnTo>
                  <a:lnTo>
                    <a:pt x="112204" y="3022"/>
                  </a:lnTo>
                  <a:lnTo>
                    <a:pt x="106553" y="1854"/>
                  </a:lnTo>
                  <a:lnTo>
                    <a:pt x="100152" y="901"/>
                  </a:lnTo>
                  <a:lnTo>
                    <a:pt x="93345" y="241"/>
                  </a:lnTo>
                  <a:lnTo>
                    <a:pt x="86461" y="0"/>
                  </a:lnTo>
                  <a:lnTo>
                    <a:pt x="68122" y="3009"/>
                  </a:lnTo>
                  <a:lnTo>
                    <a:pt x="57581" y="11785"/>
                  </a:lnTo>
                  <a:lnTo>
                    <a:pt x="52781" y="25958"/>
                  </a:lnTo>
                  <a:lnTo>
                    <a:pt x="51638" y="45148"/>
                  </a:lnTo>
                  <a:lnTo>
                    <a:pt x="51638" y="51879"/>
                  </a:lnTo>
                  <a:lnTo>
                    <a:pt x="52489" y="70065"/>
                  </a:lnTo>
                  <a:lnTo>
                    <a:pt x="56781" y="84404"/>
                  </a:lnTo>
                  <a:lnTo>
                    <a:pt x="67017" y="93802"/>
                  </a:lnTo>
                  <a:lnTo>
                    <a:pt x="85775" y="97180"/>
                  </a:lnTo>
                  <a:lnTo>
                    <a:pt x="92697" y="96964"/>
                  </a:lnTo>
                  <a:lnTo>
                    <a:pt x="100101" y="96354"/>
                  </a:lnTo>
                  <a:lnTo>
                    <a:pt x="107429" y="95440"/>
                  </a:lnTo>
                  <a:lnTo>
                    <a:pt x="114122" y="94284"/>
                  </a:lnTo>
                  <a:lnTo>
                    <a:pt x="114122" y="49682"/>
                  </a:lnTo>
                  <a:close/>
                </a:path>
              </a:pathLst>
            </a:custGeom>
            <a:solidFill>
              <a:srgbClr val="FFFFFF"/>
            </a:solidFill>
          </p:spPr>
          <p:txBody>
            <a:bodyPr wrap="square" lIns="0" tIns="0" rIns="0" bIns="0" rtlCol="0"/>
            <a:lstStyle/>
            <a:p>
              <a:endParaRPr/>
            </a:p>
          </p:txBody>
        </p:sp>
        <p:sp>
          <p:nvSpPr>
            <p:cNvPr id="20" name="object 20"/>
            <p:cNvSpPr/>
            <p:nvPr/>
          </p:nvSpPr>
          <p:spPr>
            <a:xfrm>
              <a:off x="2336952" y="584225"/>
              <a:ext cx="69100" cy="9718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 y="585723"/>
              <a:ext cx="10773173" cy="5491480"/>
            </a:xfrm>
            <a:custGeom>
              <a:avLst/>
              <a:gdLst/>
              <a:ahLst/>
              <a:cxnLst/>
              <a:rect l="l" t="t" r="r" b="b"/>
              <a:pathLst>
                <a:path w="10834370" h="5491480">
                  <a:moveTo>
                    <a:pt x="2507272" y="67030"/>
                  </a:moveTo>
                  <a:lnTo>
                    <a:pt x="2506167" y="57670"/>
                  </a:lnTo>
                  <a:lnTo>
                    <a:pt x="2503170" y="51079"/>
                  </a:lnTo>
                  <a:lnTo>
                    <a:pt x="2498623" y="46837"/>
                  </a:lnTo>
                  <a:lnTo>
                    <a:pt x="2495435" y="45669"/>
                  </a:lnTo>
                  <a:lnTo>
                    <a:pt x="2495435" y="59334"/>
                  </a:lnTo>
                  <a:lnTo>
                    <a:pt x="2495435" y="80810"/>
                  </a:lnTo>
                  <a:lnTo>
                    <a:pt x="2491448" y="84378"/>
                  </a:lnTo>
                  <a:lnTo>
                    <a:pt x="2458402" y="84378"/>
                  </a:lnTo>
                  <a:lnTo>
                    <a:pt x="2458402" y="51079"/>
                  </a:lnTo>
                  <a:lnTo>
                    <a:pt x="2493365" y="51079"/>
                  </a:lnTo>
                  <a:lnTo>
                    <a:pt x="2495435" y="59334"/>
                  </a:lnTo>
                  <a:lnTo>
                    <a:pt x="2495435" y="45669"/>
                  </a:lnTo>
                  <a:lnTo>
                    <a:pt x="2492959" y="44742"/>
                  </a:lnTo>
                  <a:lnTo>
                    <a:pt x="2501493" y="41579"/>
                  </a:lnTo>
                  <a:lnTo>
                    <a:pt x="2501544" y="41440"/>
                  </a:lnTo>
                  <a:lnTo>
                    <a:pt x="2504249" y="34683"/>
                  </a:lnTo>
                  <a:lnTo>
                    <a:pt x="2504249" y="23685"/>
                  </a:lnTo>
                  <a:lnTo>
                    <a:pt x="2492679" y="1803"/>
                  </a:lnTo>
                  <a:lnTo>
                    <a:pt x="2492679" y="15290"/>
                  </a:lnTo>
                  <a:lnTo>
                    <a:pt x="2492679" y="39103"/>
                  </a:lnTo>
                  <a:lnTo>
                    <a:pt x="2487320" y="41440"/>
                  </a:lnTo>
                  <a:lnTo>
                    <a:pt x="2458402" y="41440"/>
                  </a:lnTo>
                  <a:lnTo>
                    <a:pt x="2458402" y="9906"/>
                  </a:lnTo>
                  <a:lnTo>
                    <a:pt x="2490203" y="9906"/>
                  </a:lnTo>
                  <a:lnTo>
                    <a:pt x="2492679" y="15290"/>
                  </a:lnTo>
                  <a:lnTo>
                    <a:pt x="2492679" y="1803"/>
                  </a:lnTo>
                  <a:lnTo>
                    <a:pt x="2482773" y="0"/>
                  </a:lnTo>
                  <a:lnTo>
                    <a:pt x="2446845" y="0"/>
                  </a:lnTo>
                  <a:lnTo>
                    <a:pt x="2446845" y="94157"/>
                  </a:lnTo>
                  <a:lnTo>
                    <a:pt x="2484971" y="94157"/>
                  </a:lnTo>
                  <a:lnTo>
                    <a:pt x="2495766" y="92227"/>
                  </a:lnTo>
                  <a:lnTo>
                    <a:pt x="2502624" y="86753"/>
                  </a:lnTo>
                  <a:lnTo>
                    <a:pt x="2503614" y="84378"/>
                  </a:lnTo>
                  <a:lnTo>
                    <a:pt x="2506218" y="78193"/>
                  </a:lnTo>
                  <a:lnTo>
                    <a:pt x="2507272" y="67030"/>
                  </a:lnTo>
                  <a:close/>
                </a:path>
                <a:path w="10834370" h="5491480">
                  <a:moveTo>
                    <a:pt x="2556599" y="81775"/>
                  </a:moveTo>
                  <a:lnTo>
                    <a:pt x="2556319" y="79984"/>
                  </a:lnTo>
                  <a:lnTo>
                    <a:pt x="2544749" y="79984"/>
                  </a:lnTo>
                  <a:lnTo>
                    <a:pt x="2544483" y="81775"/>
                  </a:lnTo>
                  <a:lnTo>
                    <a:pt x="2544483" y="93332"/>
                  </a:lnTo>
                  <a:lnTo>
                    <a:pt x="2544749" y="95135"/>
                  </a:lnTo>
                  <a:lnTo>
                    <a:pt x="2556319" y="95135"/>
                  </a:lnTo>
                  <a:lnTo>
                    <a:pt x="2556599" y="93332"/>
                  </a:lnTo>
                  <a:lnTo>
                    <a:pt x="2556599" y="81775"/>
                  </a:lnTo>
                  <a:close/>
                </a:path>
                <a:path w="10834370" h="5491480">
                  <a:moveTo>
                    <a:pt x="2657779" y="29464"/>
                  </a:moveTo>
                  <a:lnTo>
                    <a:pt x="2656890" y="16738"/>
                  </a:lnTo>
                  <a:lnTo>
                    <a:pt x="2654300" y="10185"/>
                  </a:lnTo>
                  <a:lnTo>
                    <a:pt x="2653246" y="7505"/>
                  </a:lnTo>
                  <a:lnTo>
                    <a:pt x="2646070" y="2387"/>
                  </a:lnTo>
                  <a:lnTo>
                    <a:pt x="2646070" y="13500"/>
                  </a:lnTo>
                  <a:lnTo>
                    <a:pt x="2646070" y="42951"/>
                  </a:lnTo>
                  <a:lnTo>
                    <a:pt x="2644838" y="49288"/>
                  </a:lnTo>
                  <a:lnTo>
                    <a:pt x="2609735" y="49288"/>
                  </a:lnTo>
                  <a:lnTo>
                    <a:pt x="2609735" y="10185"/>
                  </a:lnTo>
                  <a:lnTo>
                    <a:pt x="2642781" y="10185"/>
                  </a:lnTo>
                  <a:lnTo>
                    <a:pt x="2646070" y="13500"/>
                  </a:lnTo>
                  <a:lnTo>
                    <a:pt x="2646070" y="2387"/>
                  </a:lnTo>
                  <a:lnTo>
                    <a:pt x="2645397" y="1905"/>
                  </a:lnTo>
                  <a:lnTo>
                    <a:pt x="2631897" y="0"/>
                  </a:lnTo>
                  <a:lnTo>
                    <a:pt x="2598166" y="0"/>
                  </a:lnTo>
                  <a:lnTo>
                    <a:pt x="2598166" y="94157"/>
                  </a:lnTo>
                  <a:lnTo>
                    <a:pt x="2609735" y="94157"/>
                  </a:lnTo>
                  <a:lnTo>
                    <a:pt x="2609735" y="59474"/>
                  </a:lnTo>
                  <a:lnTo>
                    <a:pt x="2632176" y="59474"/>
                  </a:lnTo>
                  <a:lnTo>
                    <a:pt x="2645346" y="57594"/>
                  </a:lnTo>
                  <a:lnTo>
                    <a:pt x="2653131" y="51955"/>
                  </a:lnTo>
                  <a:lnTo>
                    <a:pt x="2654173" y="49288"/>
                  </a:lnTo>
                  <a:lnTo>
                    <a:pt x="2656827" y="42570"/>
                  </a:lnTo>
                  <a:lnTo>
                    <a:pt x="2657779" y="29464"/>
                  </a:lnTo>
                  <a:close/>
                </a:path>
                <a:path w="10834370" h="5491480">
                  <a:moveTo>
                    <a:pt x="2749359" y="83972"/>
                  </a:moveTo>
                  <a:lnTo>
                    <a:pt x="2707094" y="83972"/>
                  </a:lnTo>
                  <a:lnTo>
                    <a:pt x="2707094" y="50939"/>
                  </a:lnTo>
                  <a:lnTo>
                    <a:pt x="2744813" y="50939"/>
                  </a:lnTo>
                  <a:lnTo>
                    <a:pt x="2744813" y="40754"/>
                  </a:lnTo>
                  <a:lnTo>
                    <a:pt x="2707094" y="40754"/>
                  </a:lnTo>
                  <a:lnTo>
                    <a:pt x="2707094" y="10185"/>
                  </a:lnTo>
                  <a:lnTo>
                    <a:pt x="2749219" y="10185"/>
                  </a:lnTo>
                  <a:lnTo>
                    <a:pt x="2749219" y="0"/>
                  </a:lnTo>
                  <a:lnTo>
                    <a:pt x="2695537" y="0"/>
                  </a:lnTo>
                  <a:lnTo>
                    <a:pt x="2695537" y="94157"/>
                  </a:lnTo>
                  <a:lnTo>
                    <a:pt x="2749359" y="94157"/>
                  </a:lnTo>
                  <a:lnTo>
                    <a:pt x="2749359" y="83972"/>
                  </a:lnTo>
                  <a:close/>
                </a:path>
                <a:path w="10834370" h="5491480">
                  <a:moveTo>
                    <a:pt x="10833964" y="4733264"/>
                  </a:moveTo>
                  <a:lnTo>
                    <a:pt x="0" y="4733264"/>
                  </a:lnTo>
                  <a:lnTo>
                    <a:pt x="0" y="5490921"/>
                  </a:lnTo>
                  <a:lnTo>
                    <a:pt x="10833964" y="5490921"/>
                  </a:lnTo>
                  <a:lnTo>
                    <a:pt x="10833964" y="4733264"/>
                  </a:lnTo>
                  <a:close/>
                </a:path>
              </a:pathLst>
            </a:custGeom>
            <a:solidFill>
              <a:srgbClr val="FFFFFF"/>
            </a:solidFill>
          </p:spPr>
          <p:txBody>
            <a:bodyPr wrap="square" lIns="0" tIns="0" rIns="0" bIns="0" rtlCol="0"/>
            <a:lstStyle/>
            <a:p>
              <a:endParaRPr dirty="0"/>
            </a:p>
          </p:txBody>
        </p:sp>
        <p:sp>
          <p:nvSpPr>
            <p:cNvPr id="24" name="object 24"/>
            <p:cNvSpPr/>
            <p:nvPr/>
          </p:nvSpPr>
          <p:spPr>
            <a:xfrm>
              <a:off x="273616" y="5509082"/>
              <a:ext cx="1794540" cy="37746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373807" y="5630329"/>
              <a:ext cx="121285" cy="120014"/>
            </a:xfrm>
            <a:custGeom>
              <a:avLst/>
              <a:gdLst/>
              <a:ahLst/>
              <a:cxnLst/>
              <a:rect l="l" t="t" r="r" b="b"/>
              <a:pathLst>
                <a:path w="121285" h="120014">
                  <a:moveTo>
                    <a:pt x="120891" y="0"/>
                  </a:moveTo>
                  <a:lnTo>
                    <a:pt x="0" y="0"/>
                  </a:lnTo>
                  <a:lnTo>
                    <a:pt x="0" y="119837"/>
                  </a:lnTo>
                  <a:lnTo>
                    <a:pt x="120891" y="119837"/>
                  </a:lnTo>
                  <a:lnTo>
                    <a:pt x="120891" y="0"/>
                  </a:lnTo>
                  <a:close/>
                </a:path>
              </a:pathLst>
            </a:custGeom>
            <a:solidFill>
              <a:srgbClr val="EF474D"/>
            </a:solidFill>
          </p:spPr>
          <p:txBody>
            <a:bodyPr wrap="square" lIns="0" tIns="0" rIns="0" bIns="0" rtlCol="0"/>
            <a:lstStyle/>
            <a:p>
              <a:endParaRPr/>
            </a:p>
          </p:txBody>
        </p:sp>
        <p:sp>
          <p:nvSpPr>
            <p:cNvPr id="26" name="object 26"/>
            <p:cNvSpPr/>
            <p:nvPr/>
          </p:nvSpPr>
          <p:spPr>
            <a:xfrm>
              <a:off x="2251379" y="5503468"/>
              <a:ext cx="372110" cy="373380"/>
            </a:xfrm>
            <a:custGeom>
              <a:avLst/>
              <a:gdLst/>
              <a:ahLst/>
              <a:cxnLst/>
              <a:rect l="l" t="t" r="r" b="b"/>
              <a:pathLst>
                <a:path w="372110" h="373379">
                  <a:moveTo>
                    <a:pt x="371944" y="194881"/>
                  </a:moveTo>
                  <a:lnTo>
                    <a:pt x="332676" y="194881"/>
                  </a:lnTo>
                  <a:lnTo>
                    <a:pt x="332676" y="229031"/>
                  </a:lnTo>
                  <a:lnTo>
                    <a:pt x="326123" y="247459"/>
                  </a:lnTo>
                  <a:lnTo>
                    <a:pt x="305523" y="281279"/>
                  </a:lnTo>
                  <a:lnTo>
                    <a:pt x="268909" y="314172"/>
                  </a:lnTo>
                  <a:lnTo>
                    <a:pt x="229323" y="332574"/>
                  </a:lnTo>
                  <a:lnTo>
                    <a:pt x="185940" y="339001"/>
                  </a:lnTo>
                  <a:lnTo>
                    <a:pt x="171297" y="338289"/>
                  </a:lnTo>
                  <a:lnTo>
                    <a:pt x="128638" y="327583"/>
                  </a:lnTo>
                  <a:lnTo>
                    <a:pt x="91249" y="305777"/>
                  </a:lnTo>
                  <a:lnTo>
                    <a:pt x="54838" y="264934"/>
                  </a:lnTo>
                  <a:lnTo>
                    <a:pt x="39204" y="229031"/>
                  </a:lnTo>
                  <a:lnTo>
                    <a:pt x="88366" y="229031"/>
                  </a:lnTo>
                  <a:lnTo>
                    <a:pt x="88366" y="280365"/>
                  </a:lnTo>
                  <a:lnTo>
                    <a:pt x="277304" y="280365"/>
                  </a:lnTo>
                  <a:lnTo>
                    <a:pt x="277304" y="246227"/>
                  </a:lnTo>
                  <a:lnTo>
                    <a:pt x="277304" y="229031"/>
                  </a:lnTo>
                  <a:lnTo>
                    <a:pt x="332676" y="229031"/>
                  </a:lnTo>
                  <a:lnTo>
                    <a:pt x="332676" y="194881"/>
                  </a:lnTo>
                  <a:lnTo>
                    <a:pt x="243217" y="194881"/>
                  </a:lnTo>
                  <a:lnTo>
                    <a:pt x="243217" y="246227"/>
                  </a:lnTo>
                  <a:lnTo>
                    <a:pt x="122428" y="246227"/>
                  </a:lnTo>
                  <a:lnTo>
                    <a:pt x="122428" y="229031"/>
                  </a:lnTo>
                  <a:lnTo>
                    <a:pt x="122428" y="194881"/>
                  </a:lnTo>
                  <a:lnTo>
                    <a:pt x="0" y="194881"/>
                  </a:lnTo>
                  <a:lnTo>
                    <a:pt x="21691" y="275628"/>
                  </a:lnTo>
                  <a:lnTo>
                    <a:pt x="51028" y="315315"/>
                  </a:lnTo>
                  <a:lnTo>
                    <a:pt x="89738" y="346113"/>
                  </a:lnTo>
                  <a:lnTo>
                    <a:pt x="135483" y="366052"/>
                  </a:lnTo>
                  <a:lnTo>
                    <a:pt x="185940" y="373126"/>
                  </a:lnTo>
                  <a:lnTo>
                    <a:pt x="236410" y="366052"/>
                  </a:lnTo>
                  <a:lnTo>
                    <a:pt x="282168" y="346113"/>
                  </a:lnTo>
                  <a:lnTo>
                    <a:pt x="320878" y="315315"/>
                  </a:lnTo>
                  <a:lnTo>
                    <a:pt x="350189" y="275628"/>
                  </a:lnTo>
                  <a:lnTo>
                    <a:pt x="367779" y="229031"/>
                  </a:lnTo>
                  <a:lnTo>
                    <a:pt x="371525" y="203542"/>
                  </a:lnTo>
                  <a:lnTo>
                    <a:pt x="371944" y="194881"/>
                  </a:lnTo>
                  <a:close/>
                </a:path>
                <a:path w="372110" h="373379">
                  <a:moveTo>
                    <a:pt x="371944" y="178244"/>
                  </a:moveTo>
                  <a:lnTo>
                    <a:pt x="366433" y="144081"/>
                  </a:lnTo>
                  <a:lnTo>
                    <a:pt x="364286" y="130746"/>
                  </a:lnTo>
                  <a:lnTo>
                    <a:pt x="344678" y="88138"/>
                  </a:lnTo>
                  <a:lnTo>
                    <a:pt x="332689" y="73545"/>
                  </a:lnTo>
                  <a:lnTo>
                    <a:pt x="332689" y="144081"/>
                  </a:lnTo>
                  <a:lnTo>
                    <a:pt x="277304" y="144081"/>
                  </a:lnTo>
                  <a:lnTo>
                    <a:pt x="277304" y="126873"/>
                  </a:lnTo>
                  <a:lnTo>
                    <a:pt x="277304" y="92748"/>
                  </a:lnTo>
                  <a:lnTo>
                    <a:pt x="88366" y="92748"/>
                  </a:lnTo>
                  <a:lnTo>
                    <a:pt x="88366" y="144081"/>
                  </a:lnTo>
                  <a:lnTo>
                    <a:pt x="39204" y="144081"/>
                  </a:lnTo>
                  <a:lnTo>
                    <a:pt x="54838" y="108178"/>
                  </a:lnTo>
                  <a:lnTo>
                    <a:pt x="80264" y="76860"/>
                  </a:lnTo>
                  <a:lnTo>
                    <a:pt x="115468" y="51663"/>
                  </a:lnTo>
                  <a:lnTo>
                    <a:pt x="156832" y="36995"/>
                  </a:lnTo>
                  <a:lnTo>
                    <a:pt x="185940" y="34137"/>
                  </a:lnTo>
                  <a:lnTo>
                    <a:pt x="200583" y="34848"/>
                  </a:lnTo>
                  <a:lnTo>
                    <a:pt x="243319" y="45542"/>
                  </a:lnTo>
                  <a:lnTo>
                    <a:pt x="280644" y="67348"/>
                  </a:lnTo>
                  <a:lnTo>
                    <a:pt x="317055" y="108178"/>
                  </a:lnTo>
                  <a:lnTo>
                    <a:pt x="332689" y="144081"/>
                  </a:lnTo>
                  <a:lnTo>
                    <a:pt x="332689" y="73545"/>
                  </a:lnTo>
                  <a:lnTo>
                    <a:pt x="315074" y="52082"/>
                  </a:lnTo>
                  <a:lnTo>
                    <a:pt x="290791" y="34137"/>
                  </a:lnTo>
                  <a:lnTo>
                    <a:pt x="277431" y="24257"/>
                  </a:lnTo>
                  <a:lnTo>
                    <a:pt x="233730" y="6350"/>
                  </a:lnTo>
                  <a:lnTo>
                    <a:pt x="185940" y="0"/>
                  </a:lnTo>
                  <a:lnTo>
                    <a:pt x="138150" y="6350"/>
                  </a:lnTo>
                  <a:lnTo>
                    <a:pt x="94462" y="24257"/>
                  </a:lnTo>
                  <a:lnTo>
                    <a:pt x="56832" y="52082"/>
                  </a:lnTo>
                  <a:lnTo>
                    <a:pt x="27228" y="88138"/>
                  </a:lnTo>
                  <a:lnTo>
                    <a:pt x="7632" y="130746"/>
                  </a:lnTo>
                  <a:lnTo>
                    <a:pt x="0" y="178244"/>
                  </a:lnTo>
                  <a:lnTo>
                    <a:pt x="122428" y="178244"/>
                  </a:lnTo>
                  <a:lnTo>
                    <a:pt x="122428" y="144081"/>
                  </a:lnTo>
                  <a:lnTo>
                    <a:pt x="122428" y="126873"/>
                  </a:lnTo>
                  <a:lnTo>
                    <a:pt x="243230" y="126873"/>
                  </a:lnTo>
                  <a:lnTo>
                    <a:pt x="243230" y="178244"/>
                  </a:lnTo>
                  <a:lnTo>
                    <a:pt x="371944" y="178244"/>
                  </a:lnTo>
                  <a:close/>
                </a:path>
              </a:pathLst>
            </a:custGeom>
            <a:solidFill>
              <a:srgbClr val="000000"/>
            </a:solidFill>
          </p:spPr>
          <p:txBody>
            <a:bodyPr wrap="square" lIns="0" tIns="0" rIns="0" bIns="0" rtlCol="0"/>
            <a:lstStyle/>
            <a:p>
              <a:endParaRPr/>
            </a:p>
          </p:txBody>
        </p:sp>
        <p:sp>
          <p:nvSpPr>
            <p:cNvPr id="27" name="object 27"/>
            <p:cNvSpPr/>
            <p:nvPr/>
          </p:nvSpPr>
          <p:spPr>
            <a:xfrm>
              <a:off x="2699702" y="5577700"/>
              <a:ext cx="206108" cy="16656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925254" y="5577700"/>
              <a:ext cx="593090" cy="167005"/>
            </a:xfrm>
            <a:custGeom>
              <a:avLst/>
              <a:gdLst/>
              <a:ahLst/>
              <a:cxnLst/>
              <a:rect l="l" t="t" r="r" b="b"/>
              <a:pathLst>
                <a:path w="593089" h="167004">
                  <a:moveTo>
                    <a:pt x="21882" y="0"/>
                  </a:moveTo>
                  <a:lnTo>
                    <a:pt x="0" y="0"/>
                  </a:lnTo>
                  <a:lnTo>
                    <a:pt x="0" y="164833"/>
                  </a:lnTo>
                  <a:lnTo>
                    <a:pt x="21882" y="164833"/>
                  </a:lnTo>
                  <a:lnTo>
                    <a:pt x="21882" y="0"/>
                  </a:lnTo>
                  <a:close/>
                </a:path>
                <a:path w="593089" h="167004">
                  <a:moveTo>
                    <a:pt x="110629" y="89001"/>
                  </a:moveTo>
                  <a:lnTo>
                    <a:pt x="110172" y="76225"/>
                  </a:lnTo>
                  <a:lnTo>
                    <a:pt x="107556" y="64541"/>
                  </a:lnTo>
                  <a:lnTo>
                    <a:pt x="100838" y="56019"/>
                  </a:lnTo>
                  <a:lnTo>
                    <a:pt x="88112" y="52717"/>
                  </a:lnTo>
                  <a:lnTo>
                    <a:pt x="80657" y="53708"/>
                  </a:lnTo>
                  <a:lnTo>
                    <a:pt x="74587" y="56578"/>
                  </a:lnTo>
                  <a:lnTo>
                    <a:pt x="69684" y="61112"/>
                  </a:lnTo>
                  <a:lnTo>
                    <a:pt x="65798" y="67132"/>
                  </a:lnTo>
                  <a:lnTo>
                    <a:pt x="65354" y="67132"/>
                  </a:lnTo>
                  <a:lnTo>
                    <a:pt x="65354" y="54470"/>
                  </a:lnTo>
                  <a:lnTo>
                    <a:pt x="44843" y="54470"/>
                  </a:lnTo>
                  <a:lnTo>
                    <a:pt x="44843" y="164846"/>
                  </a:lnTo>
                  <a:lnTo>
                    <a:pt x="65354" y="164846"/>
                  </a:lnTo>
                  <a:lnTo>
                    <a:pt x="65392" y="88138"/>
                  </a:lnTo>
                  <a:lnTo>
                    <a:pt x="66509" y="80022"/>
                  </a:lnTo>
                  <a:lnTo>
                    <a:pt x="70167" y="73672"/>
                  </a:lnTo>
                  <a:lnTo>
                    <a:pt x="77838" y="71107"/>
                  </a:lnTo>
                  <a:lnTo>
                    <a:pt x="88734" y="71107"/>
                  </a:lnTo>
                  <a:lnTo>
                    <a:pt x="90043" y="80899"/>
                  </a:lnTo>
                  <a:lnTo>
                    <a:pt x="90043" y="164846"/>
                  </a:lnTo>
                  <a:lnTo>
                    <a:pt x="110629" y="164846"/>
                  </a:lnTo>
                  <a:lnTo>
                    <a:pt x="110629" y="89001"/>
                  </a:lnTo>
                  <a:close/>
                </a:path>
                <a:path w="593089" h="167004">
                  <a:moveTo>
                    <a:pt x="195427" y="54457"/>
                  </a:moveTo>
                  <a:lnTo>
                    <a:pt x="175577" y="54457"/>
                  </a:lnTo>
                  <a:lnTo>
                    <a:pt x="168770" y="86791"/>
                  </a:lnTo>
                  <a:lnTo>
                    <a:pt x="160667" y="131356"/>
                  </a:lnTo>
                  <a:lnTo>
                    <a:pt x="159994" y="137960"/>
                  </a:lnTo>
                  <a:lnTo>
                    <a:pt x="159575" y="137960"/>
                  </a:lnTo>
                  <a:lnTo>
                    <a:pt x="144716" y="54457"/>
                  </a:lnTo>
                  <a:lnTo>
                    <a:pt x="122859" y="54457"/>
                  </a:lnTo>
                  <a:lnTo>
                    <a:pt x="152806" y="164833"/>
                  </a:lnTo>
                  <a:lnTo>
                    <a:pt x="166357" y="164833"/>
                  </a:lnTo>
                  <a:lnTo>
                    <a:pt x="195427" y="54457"/>
                  </a:lnTo>
                  <a:close/>
                </a:path>
                <a:path w="593089" h="167004">
                  <a:moveTo>
                    <a:pt x="271056" y="110401"/>
                  </a:moveTo>
                  <a:lnTo>
                    <a:pt x="270433" y="99110"/>
                  </a:lnTo>
                  <a:lnTo>
                    <a:pt x="270040" y="91795"/>
                  </a:lnTo>
                  <a:lnTo>
                    <a:pt x="265569" y="73025"/>
                  </a:lnTo>
                  <a:lnTo>
                    <a:pt x="264236" y="71107"/>
                  </a:lnTo>
                  <a:lnTo>
                    <a:pt x="255485" y="58534"/>
                  </a:lnTo>
                  <a:lnTo>
                    <a:pt x="250075" y="56781"/>
                  </a:lnTo>
                  <a:lnTo>
                    <a:pt x="250075" y="99110"/>
                  </a:lnTo>
                  <a:lnTo>
                    <a:pt x="225628" y="99110"/>
                  </a:lnTo>
                  <a:lnTo>
                    <a:pt x="225679" y="91122"/>
                  </a:lnTo>
                  <a:lnTo>
                    <a:pt x="226783" y="81902"/>
                  </a:lnTo>
                  <a:lnTo>
                    <a:pt x="230301" y="74282"/>
                  </a:lnTo>
                  <a:lnTo>
                    <a:pt x="237629" y="71107"/>
                  </a:lnTo>
                  <a:lnTo>
                    <a:pt x="244817" y="74282"/>
                  </a:lnTo>
                  <a:lnTo>
                    <a:pt x="248513" y="81902"/>
                  </a:lnTo>
                  <a:lnTo>
                    <a:pt x="249872" y="91122"/>
                  </a:lnTo>
                  <a:lnTo>
                    <a:pt x="250075" y="99110"/>
                  </a:lnTo>
                  <a:lnTo>
                    <a:pt x="250075" y="56781"/>
                  </a:lnTo>
                  <a:lnTo>
                    <a:pt x="209715" y="73126"/>
                  </a:lnTo>
                  <a:lnTo>
                    <a:pt x="204597" y="110401"/>
                  </a:lnTo>
                  <a:lnTo>
                    <a:pt x="205524" y="129044"/>
                  </a:lnTo>
                  <a:lnTo>
                    <a:pt x="209867" y="147256"/>
                  </a:lnTo>
                  <a:lnTo>
                    <a:pt x="219989" y="161086"/>
                  </a:lnTo>
                  <a:lnTo>
                    <a:pt x="238252" y="166573"/>
                  </a:lnTo>
                  <a:lnTo>
                    <a:pt x="253047" y="163347"/>
                  </a:lnTo>
                  <a:lnTo>
                    <a:pt x="262991" y="154749"/>
                  </a:lnTo>
                  <a:lnTo>
                    <a:pt x="265963" y="148196"/>
                  </a:lnTo>
                  <a:lnTo>
                    <a:pt x="268605" y="142341"/>
                  </a:lnTo>
                  <a:lnTo>
                    <a:pt x="270370" y="127723"/>
                  </a:lnTo>
                  <a:lnTo>
                    <a:pt x="251409" y="127723"/>
                  </a:lnTo>
                  <a:lnTo>
                    <a:pt x="251409" y="136258"/>
                  </a:lnTo>
                  <a:lnTo>
                    <a:pt x="249428" y="148196"/>
                  </a:lnTo>
                  <a:lnTo>
                    <a:pt x="238518" y="148196"/>
                  </a:lnTo>
                  <a:lnTo>
                    <a:pt x="230860" y="144094"/>
                  </a:lnTo>
                  <a:lnTo>
                    <a:pt x="227050" y="134378"/>
                  </a:lnTo>
                  <a:lnTo>
                    <a:pt x="225755" y="122948"/>
                  </a:lnTo>
                  <a:lnTo>
                    <a:pt x="225628" y="113677"/>
                  </a:lnTo>
                  <a:lnTo>
                    <a:pt x="271056" y="113677"/>
                  </a:lnTo>
                  <a:lnTo>
                    <a:pt x="271056" y="110401"/>
                  </a:lnTo>
                  <a:close/>
                </a:path>
                <a:path w="593089" h="167004">
                  <a:moveTo>
                    <a:pt x="331165" y="52705"/>
                  </a:moveTo>
                  <a:lnTo>
                    <a:pt x="323367" y="53746"/>
                  </a:lnTo>
                  <a:lnTo>
                    <a:pt x="316979" y="56756"/>
                  </a:lnTo>
                  <a:lnTo>
                    <a:pt x="311835" y="61569"/>
                  </a:lnTo>
                  <a:lnTo>
                    <a:pt x="307771" y="68008"/>
                  </a:lnTo>
                  <a:lnTo>
                    <a:pt x="307340" y="68008"/>
                  </a:lnTo>
                  <a:lnTo>
                    <a:pt x="307340" y="54419"/>
                  </a:lnTo>
                  <a:lnTo>
                    <a:pt x="286804" y="54419"/>
                  </a:lnTo>
                  <a:lnTo>
                    <a:pt x="286804" y="164846"/>
                  </a:lnTo>
                  <a:lnTo>
                    <a:pt x="307543" y="164846"/>
                  </a:lnTo>
                  <a:lnTo>
                    <a:pt x="307543" y="95338"/>
                  </a:lnTo>
                  <a:lnTo>
                    <a:pt x="308521" y="85915"/>
                  </a:lnTo>
                  <a:lnTo>
                    <a:pt x="311848" y="78828"/>
                  </a:lnTo>
                  <a:lnTo>
                    <a:pt x="318058" y="74358"/>
                  </a:lnTo>
                  <a:lnTo>
                    <a:pt x="327672" y="72809"/>
                  </a:lnTo>
                  <a:lnTo>
                    <a:pt x="331165" y="73025"/>
                  </a:lnTo>
                  <a:lnTo>
                    <a:pt x="331165" y="52705"/>
                  </a:lnTo>
                  <a:close/>
                </a:path>
                <a:path w="593089" h="167004">
                  <a:moveTo>
                    <a:pt x="392366" y="133807"/>
                  </a:moveTo>
                  <a:lnTo>
                    <a:pt x="387032" y="115163"/>
                  </a:lnTo>
                  <a:lnTo>
                    <a:pt x="375259" y="103492"/>
                  </a:lnTo>
                  <a:lnTo>
                    <a:pt x="363397" y="94246"/>
                  </a:lnTo>
                  <a:lnTo>
                    <a:pt x="357784" y="82892"/>
                  </a:lnTo>
                  <a:lnTo>
                    <a:pt x="357784" y="75425"/>
                  </a:lnTo>
                  <a:lnTo>
                    <a:pt x="364172" y="71107"/>
                  </a:lnTo>
                  <a:lnTo>
                    <a:pt x="376834" y="71107"/>
                  </a:lnTo>
                  <a:lnTo>
                    <a:pt x="383159" y="73482"/>
                  </a:lnTo>
                  <a:lnTo>
                    <a:pt x="387121" y="76949"/>
                  </a:lnTo>
                  <a:lnTo>
                    <a:pt x="387121" y="57505"/>
                  </a:lnTo>
                  <a:lnTo>
                    <a:pt x="381228" y="54013"/>
                  </a:lnTo>
                  <a:lnTo>
                    <a:pt x="375500" y="52717"/>
                  </a:lnTo>
                  <a:lnTo>
                    <a:pt x="368541" y="52717"/>
                  </a:lnTo>
                  <a:lnTo>
                    <a:pt x="356539" y="54965"/>
                  </a:lnTo>
                  <a:lnTo>
                    <a:pt x="347205" y="61239"/>
                  </a:lnTo>
                  <a:lnTo>
                    <a:pt x="341172" y="70802"/>
                  </a:lnTo>
                  <a:lnTo>
                    <a:pt x="339013" y="82892"/>
                  </a:lnTo>
                  <a:lnTo>
                    <a:pt x="344411" y="101092"/>
                  </a:lnTo>
                  <a:lnTo>
                    <a:pt x="356285" y="112750"/>
                  </a:lnTo>
                  <a:lnTo>
                    <a:pt x="368160" y="122313"/>
                  </a:lnTo>
                  <a:lnTo>
                    <a:pt x="373557" y="134239"/>
                  </a:lnTo>
                  <a:lnTo>
                    <a:pt x="373557" y="142786"/>
                  </a:lnTo>
                  <a:lnTo>
                    <a:pt x="368744" y="148196"/>
                  </a:lnTo>
                  <a:lnTo>
                    <a:pt x="352780" y="148196"/>
                  </a:lnTo>
                  <a:lnTo>
                    <a:pt x="347980" y="145415"/>
                  </a:lnTo>
                  <a:lnTo>
                    <a:pt x="342709" y="141211"/>
                  </a:lnTo>
                  <a:lnTo>
                    <a:pt x="342709" y="161353"/>
                  </a:lnTo>
                  <a:lnTo>
                    <a:pt x="348869" y="165087"/>
                  </a:lnTo>
                  <a:lnTo>
                    <a:pt x="353428" y="166573"/>
                  </a:lnTo>
                  <a:lnTo>
                    <a:pt x="360641" y="166573"/>
                  </a:lnTo>
                  <a:lnTo>
                    <a:pt x="373926" y="164185"/>
                  </a:lnTo>
                  <a:lnTo>
                    <a:pt x="383895" y="157480"/>
                  </a:lnTo>
                  <a:lnTo>
                    <a:pt x="390182" y="147129"/>
                  </a:lnTo>
                  <a:lnTo>
                    <a:pt x="392366" y="133807"/>
                  </a:lnTo>
                  <a:close/>
                </a:path>
                <a:path w="593089" h="167004">
                  <a:moveTo>
                    <a:pt x="426224" y="54406"/>
                  </a:moveTo>
                  <a:lnTo>
                    <a:pt x="405688" y="54406"/>
                  </a:lnTo>
                  <a:lnTo>
                    <a:pt x="405688" y="164833"/>
                  </a:lnTo>
                  <a:lnTo>
                    <a:pt x="426224" y="164833"/>
                  </a:lnTo>
                  <a:lnTo>
                    <a:pt x="426224" y="54406"/>
                  </a:lnTo>
                  <a:close/>
                </a:path>
                <a:path w="593089" h="167004">
                  <a:moveTo>
                    <a:pt x="429742" y="13589"/>
                  </a:moveTo>
                  <a:lnTo>
                    <a:pt x="423405" y="7442"/>
                  </a:lnTo>
                  <a:lnTo>
                    <a:pt x="408520" y="7442"/>
                  </a:lnTo>
                  <a:lnTo>
                    <a:pt x="402412" y="13589"/>
                  </a:lnTo>
                  <a:lnTo>
                    <a:pt x="402412" y="28638"/>
                  </a:lnTo>
                  <a:lnTo>
                    <a:pt x="408520" y="34798"/>
                  </a:lnTo>
                  <a:lnTo>
                    <a:pt x="423405" y="34798"/>
                  </a:lnTo>
                  <a:lnTo>
                    <a:pt x="429742" y="28638"/>
                  </a:lnTo>
                  <a:lnTo>
                    <a:pt x="429742" y="13589"/>
                  </a:lnTo>
                  <a:close/>
                </a:path>
                <a:path w="593089" h="167004">
                  <a:moveTo>
                    <a:pt x="493141" y="11163"/>
                  </a:moveTo>
                  <a:lnTo>
                    <a:pt x="478497" y="1778"/>
                  </a:lnTo>
                  <a:lnTo>
                    <a:pt x="460540" y="34340"/>
                  </a:lnTo>
                  <a:lnTo>
                    <a:pt x="471487" y="40690"/>
                  </a:lnTo>
                  <a:lnTo>
                    <a:pt x="493141" y="11163"/>
                  </a:lnTo>
                  <a:close/>
                </a:path>
                <a:path w="593089" h="167004">
                  <a:moveTo>
                    <a:pt x="511492" y="109956"/>
                  </a:moveTo>
                  <a:lnTo>
                    <a:pt x="505294" y="71501"/>
                  </a:lnTo>
                  <a:lnTo>
                    <a:pt x="490562" y="56832"/>
                  </a:lnTo>
                  <a:lnTo>
                    <a:pt x="490562" y="100279"/>
                  </a:lnTo>
                  <a:lnTo>
                    <a:pt x="490562" y="119189"/>
                  </a:lnTo>
                  <a:lnTo>
                    <a:pt x="489521" y="131838"/>
                  </a:lnTo>
                  <a:lnTo>
                    <a:pt x="485521" y="143014"/>
                  </a:lnTo>
                  <a:lnTo>
                    <a:pt x="476732" y="147815"/>
                  </a:lnTo>
                  <a:lnTo>
                    <a:pt x="467944" y="143014"/>
                  </a:lnTo>
                  <a:lnTo>
                    <a:pt x="463943" y="131838"/>
                  </a:lnTo>
                  <a:lnTo>
                    <a:pt x="462889" y="119189"/>
                  </a:lnTo>
                  <a:lnTo>
                    <a:pt x="462889" y="100279"/>
                  </a:lnTo>
                  <a:lnTo>
                    <a:pt x="463943" y="87464"/>
                  </a:lnTo>
                  <a:lnTo>
                    <a:pt x="467944" y="76288"/>
                  </a:lnTo>
                  <a:lnTo>
                    <a:pt x="476732" y="71501"/>
                  </a:lnTo>
                  <a:lnTo>
                    <a:pt x="485521" y="76288"/>
                  </a:lnTo>
                  <a:lnTo>
                    <a:pt x="489521" y="87464"/>
                  </a:lnTo>
                  <a:lnTo>
                    <a:pt x="490562" y="100279"/>
                  </a:lnTo>
                  <a:lnTo>
                    <a:pt x="490562" y="56832"/>
                  </a:lnTo>
                  <a:lnTo>
                    <a:pt x="447560" y="72326"/>
                  </a:lnTo>
                  <a:lnTo>
                    <a:pt x="441985" y="109956"/>
                  </a:lnTo>
                  <a:lnTo>
                    <a:pt x="442988" y="128587"/>
                  </a:lnTo>
                  <a:lnTo>
                    <a:pt x="447560" y="146951"/>
                  </a:lnTo>
                  <a:lnTo>
                    <a:pt x="458025" y="160985"/>
                  </a:lnTo>
                  <a:lnTo>
                    <a:pt x="476732" y="166560"/>
                  </a:lnTo>
                  <a:lnTo>
                    <a:pt x="495427" y="160985"/>
                  </a:lnTo>
                  <a:lnTo>
                    <a:pt x="505256" y="147815"/>
                  </a:lnTo>
                  <a:lnTo>
                    <a:pt x="505904" y="146951"/>
                  </a:lnTo>
                  <a:lnTo>
                    <a:pt x="510476" y="128587"/>
                  </a:lnTo>
                  <a:lnTo>
                    <a:pt x="511492" y="109956"/>
                  </a:lnTo>
                  <a:close/>
                </a:path>
                <a:path w="593089" h="167004">
                  <a:moveTo>
                    <a:pt x="593026" y="89001"/>
                  </a:moveTo>
                  <a:lnTo>
                    <a:pt x="592582" y="76225"/>
                  </a:lnTo>
                  <a:lnTo>
                    <a:pt x="589965" y="64541"/>
                  </a:lnTo>
                  <a:lnTo>
                    <a:pt x="583234" y="56019"/>
                  </a:lnTo>
                  <a:lnTo>
                    <a:pt x="570471" y="52717"/>
                  </a:lnTo>
                  <a:lnTo>
                    <a:pt x="563041" y="53708"/>
                  </a:lnTo>
                  <a:lnTo>
                    <a:pt x="556971" y="56578"/>
                  </a:lnTo>
                  <a:lnTo>
                    <a:pt x="552081" y="61112"/>
                  </a:lnTo>
                  <a:lnTo>
                    <a:pt x="548220" y="67132"/>
                  </a:lnTo>
                  <a:lnTo>
                    <a:pt x="547776" y="67132"/>
                  </a:lnTo>
                  <a:lnTo>
                    <a:pt x="547776" y="54470"/>
                  </a:lnTo>
                  <a:lnTo>
                    <a:pt x="527227" y="54470"/>
                  </a:lnTo>
                  <a:lnTo>
                    <a:pt x="527227" y="164846"/>
                  </a:lnTo>
                  <a:lnTo>
                    <a:pt x="547776" y="164846"/>
                  </a:lnTo>
                  <a:lnTo>
                    <a:pt x="547814" y="88138"/>
                  </a:lnTo>
                  <a:lnTo>
                    <a:pt x="548919" y="80022"/>
                  </a:lnTo>
                  <a:lnTo>
                    <a:pt x="552564" y="73672"/>
                  </a:lnTo>
                  <a:lnTo>
                    <a:pt x="560222" y="71107"/>
                  </a:lnTo>
                  <a:lnTo>
                    <a:pt x="571157" y="71107"/>
                  </a:lnTo>
                  <a:lnTo>
                    <a:pt x="572503" y="80899"/>
                  </a:lnTo>
                  <a:lnTo>
                    <a:pt x="572503" y="164846"/>
                  </a:lnTo>
                  <a:lnTo>
                    <a:pt x="593026" y="164846"/>
                  </a:lnTo>
                  <a:lnTo>
                    <a:pt x="593026" y="89001"/>
                  </a:lnTo>
                  <a:close/>
                </a:path>
              </a:pathLst>
            </a:custGeom>
            <a:solidFill>
              <a:srgbClr val="000000"/>
            </a:solidFill>
          </p:spPr>
          <p:txBody>
            <a:bodyPr wrap="square" lIns="0" tIns="0" rIns="0" bIns="0" rtlCol="0"/>
            <a:lstStyle/>
            <a:p>
              <a:endParaRPr/>
            </a:p>
          </p:txBody>
        </p:sp>
        <p:sp>
          <p:nvSpPr>
            <p:cNvPr id="29" name="object 29"/>
            <p:cNvSpPr/>
            <p:nvPr/>
          </p:nvSpPr>
          <p:spPr>
            <a:xfrm>
              <a:off x="2696108" y="5810275"/>
              <a:ext cx="1263700" cy="81890"/>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5728" y="5307190"/>
              <a:ext cx="10773173" cy="24460"/>
            </a:xfrm>
            <a:custGeom>
              <a:avLst/>
              <a:gdLst/>
              <a:ahLst/>
              <a:cxnLst/>
              <a:rect l="l" t="t" r="r" b="b"/>
              <a:pathLst>
                <a:path w="10828655" h="24129">
                  <a:moveTo>
                    <a:pt x="46075" y="18084"/>
                  </a:moveTo>
                  <a:lnTo>
                    <a:pt x="45821" y="5156"/>
                  </a:lnTo>
                  <a:lnTo>
                    <a:pt x="40513" y="0"/>
                  </a:lnTo>
                  <a:lnTo>
                    <a:pt x="5029" y="177"/>
                  </a:lnTo>
                  <a:lnTo>
                    <a:pt x="0" y="5549"/>
                  </a:lnTo>
                  <a:lnTo>
                    <a:pt x="254" y="18542"/>
                  </a:lnTo>
                  <a:lnTo>
                    <a:pt x="5486" y="23710"/>
                  </a:lnTo>
                  <a:lnTo>
                    <a:pt x="40957" y="23444"/>
                  </a:lnTo>
                  <a:lnTo>
                    <a:pt x="46075" y="18084"/>
                  </a:lnTo>
                  <a:close/>
                </a:path>
                <a:path w="10828655" h="24129">
                  <a:moveTo>
                    <a:pt x="161607" y="5334"/>
                  </a:moveTo>
                  <a:lnTo>
                    <a:pt x="156349" y="38"/>
                  </a:lnTo>
                  <a:lnTo>
                    <a:pt x="68033" y="38"/>
                  </a:lnTo>
                  <a:lnTo>
                    <a:pt x="62852" y="5334"/>
                  </a:lnTo>
                  <a:lnTo>
                    <a:pt x="62852" y="18300"/>
                  </a:lnTo>
                  <a:lnTo>
                    <a:pt x="68033" y="23571"/>
                  </a:lnTo>
                  <a:lnTo>
                    <a:pt x="156349" y="23571"/>
                  </a:lnTo>
                  <a:lnTo>
                    <a:pt x="161607" y="18300"/>
                  </a:lnTo>
                  <a:lnTo>
                    <a:pt x="161607" y="5334"/>
                  </a:lnTo>
                  <a:close/>
                </a:path>
                <a:path w="10828655" h="24129">
                  <a:moveTo>
                    <a:pt x="10658691" y="5308"/>
                  </a:moveTo>
                  <a:lnTo>
                    <a:pt x="10653471" y="76"/>
                  </a:lnTo>
                  <a:lnTo>
                    <a:pt x="185166" y="76"/>
                  </a:lnTo>
                  <a:lnTo>
                    <a:pt x="179959" y="5308"/>
                  </a:lnTo>
                  <a:lnTo>
                    <a:pt x="179959" y="18300"/>
                  </a:lnTo>
                  <a:lnTo>
                    <a:pt x="185166" y="23558"/>
                  </a:lnTo>
                  <a:lnTo>
                    <a:pt x="10653471" y="23558"/>
                  </a:lnTo>
                  <a:lnTo>
                    <a:pt x="10658691" y="18300"/>
                  </a:lnTo>
                  <a:lnTo>
                    <a:pt x="10658691" y="5308"/>
                  </a:lnTo>
                  <a:close/>
                </a:path>
                <a:path w="10828655" h="24129">
                  <a:moveTo>
                    <a:pt x="10775798" y="5334"/>
                  </a:moveTo>
                  <a:lnTo>
                    <a:pt x="10770629" y="38"/>
                  </a:lnTo>
                  <a:lnTo>
                    <a:pt x="10682237" y="38"/>
                  </a:lnTo>
                  <a:lnTo>
                    <a:pt x="10677004" y="5334"/>
                  </a:lnTo>
                  <a:lnTo>
                    <a:pt x="10677004" y="18300"/>
                  </a:lnTo>
                  <a:lnTo>
                    <a:pt x="10682237" y="23571"/>
                  </a:lnTo>
                  <a:lnTo>
                    <a:pt x="10770629" y="23571"/>
                  </a:lnTo>
                  <a:lnTo>
                    <a:pt x="10775798" y="18300"/>
                  </a:lnTo>
                  <a:lnTo>
                    <a:pt x="10775798" y="5334"/>
                  </a:lnTo>
                  <a:close/>
                </a:path>
                <a:path w="10828655" h="24129">
                  <a:moveTo>
                    <a:pt x="10828236" y="38"/>
                  </a:moveTo>
                  <a:lnTo>
                    <a:pt x="10827118" y="12"/>
                  </a:lnTo>
                  <a:lnTo>
                    <a:pt x="10804563" y="127"/>
                  </a:lnTo>
                  <a:lnTo>
                    <a:pt x="10798162" y="12"/>
                  </a:lnTo>
                  <a:lnTo>
                    <a:pt x="10792828" y="5156"/>
                  </a:lnTo>
                  <a:lnTo>
                    <a:pt x="10792562" y="18097"/>
                  </a:lnTo>
                  <a:lnTo>
                    <a:pt x="10797731" y="23456"/>
                  </a:lnTo>
                  <a:lnTo>
                    <a:pt x="10804144" y="23558"/>
                  </a:lnTo>
                  <a:lnTo>
                    <a:pt x="10826852" y="23533"/>
                  </a:lnTo>
                  <a:lnTo>
                    <a:pt x="10828236" y="23545"/>
                  </a:lnTo>
                  <a:lnTo>
                    <a:pt x="10828236" y="127"/>
                  </a:lnTo>
                  <a:close/>
                </a:path>
              </a:pathLst>
            </a:custGeom>
            <a:solidFill>
              <a:srgbClr val="EF474D"/>
            </a:solidFill>
          </p:spPr>
          <p:txBody>
            <a:bodyPr wrap="square" lIns="0" tIns="0" rIns="0" bIns="0" rtlCol="0"/>
            <a:lstStyle/>
            <a:p>
              <a:endParaRPr/>
            </a:p>
          </p:txBody>
        </p:sp>
      </p:grpSp>
      <p:sp>
        <p:nvSpPr>
          <p:cNvPr id="33" name="CuadroTexto 32">
            <a:extLst>
              <a:ext uri="{FF2B5EF4-FFF2-40B4-BE49-F238E27FC236}">
                <a16:creationId xmlns:a16="http://schemas.microsoft.com/office/drawing/2014/main" id="{45396D7D-7214-4F9F-9BF4-DA06BFDEEF09}"/>
              </a:ext>
            </a:extLst>
          </p:cNvPr>
          <p:cNvSpPr txBox="1"/>
          <p:nvPr/>
        </p:nvSpPr>
        <p:spPr>
          <a:xfrm>
            <a:off x="2279650" y="5233491"/>
            <a:ext cx="7542312" cy="4154984"/>
          </a:xfrm>
          <a:prstGeom prst="rect">
            <a:avLst/>
          </a:prstGeom>
          <a:noFill/>
        </p:spPr>
        <p:txBody>
          <a:bodyPr wrap="square" rtlCol="0">
            <a:spAutoFit/>
          </a:bodyPr>
          <a:lstStyle/>
          <a:p>
            <a:r>
              <a:rPr lang="es-ES" sz="8800" b="1" dirty="0">
                <a:solidFill>
                  <a:schemeClr val="bg1"/>
                </a:solidFill>
                <a:effectLst>
                  <a:outerShdw blurRad="38100" dist="38100" dir="2700000" algn="tl">
                    <a:srgbClr val="000000">
                      <a:alpha val="43137"/>
                    </a:srgbClr>
                  </a:outerShdw>
                </a:effectLst>
              </a:rPr>
              <a:t>GOBIERNO REGIONAL </a:t>
            </a:r>
          </a:p>
          <a:p>
            <a:r>
              <a:rPr lang="es-ES" sz="8800" b="1" dirty="0">
                <a:solidFill>
                  <a:schemeClr val="bg1"/>
                </a:solidFill>
                <a:effectLst>
                  <a:outerShdw blurRad="38100" dist="38100" dir="2700000" algn="tl">
                    <a:srgbClr val="000000">
                      <a:alpha val="43137"/>
                    </a:srgbClr>
                  </a:outerShdw>
                </a:effectLst>
              </a:rPr>
              <a:t>DE </a:t>
            </a:r>
            <a:r>
              <a:rPr lang="es-PE" sz="8800" b="1" dirty="0">
                <a:solidFill>
                  <a:schemeClr val="bg1"/>
                </a:solidFill>
                <a:effectLst>
                  <a:outerShdw blurRad="38100" dist="38100" dir="2700000" algn="tl">
                    <a:srgbClr val="000000">
                      <a:alpha val="43137"/>
                    </a:srgbClr>
                  </a:outerShdw>
                </a:effectLst>
              </a:rPr>
              <a:t>TUMBES</a:t>
            </a:r>
          </a:p>
        </p:txBody>
      </p:sp>
      <p:grpSp>
        <p:nvGrpSpPr>
          <p:cNvPr id="31" name="Grupo 30">
            <a:extLst>
              <a:ext uri="{FF2B5EF4-FFF2-40B4-BE49-F238E27FC236}">
                <a16:creationId xmlns:a16="http://schemas.microsoft.com/office/drawing/2014/main" id="{58D21B74-8A0C-45F4-927A-3345E36F369B}"/>
              </a:ext>
            </a:extLst>
          </p:cNvPr>
          <p:cNvGrpSpPr/>
          <p:nvPr/>
        </p:nvGrpSpPr>
        <p:grpSpPr>
          <a:xfrm>
            <a:off x="8692718" y="200454"/>
            <a:ext cx="8674534" cy="10908443"/>
            <a:chOff x="3880612" y="161764"/>
            <a:chExt cx="7014152" cy="8820472"/>
          </a:xfrm>
        </p:grpSpPr>
        <p:sp>
          <p:nvSpPr>
            <p:cNvPr id="32" name="Freeform 32">
              <a:extLst>
                <a:ext uri="{FF2B5EF4-FFF2-40B4-BE49-F238E27FC236}">
                  <a16:creationId xmlns:a16="http://schemas.microsoft.com/office/drawing/2014/main" id="{074F7022-A6B4-45DD-AB2D-230CA63F663D}"/>
                </a:ext>
              </a:extLst>
            </p:cNvPr>
            <p:cNvSpPr>
              <a:spLocks noEditPoints="1"/>
            </p:cNvSpPr>
            <p:nvPr/>
          </p:nvSpPr>
          <p:spPr bwMode="auto">
            <a:xfrm>
              <a:off x="10196360" y="7439754"/>
              <a:ext cx="586775" cy="657915"/>
            </a:xfrm>
            <a:custGeom>
              <a:avLst/>
              <a:gdLst>
                <a:gd name="T0" fmla="*/ 1165634 w 303"/>
                <a:gd name="T1" fmla="*/ 1313708 h 298"/>
                <a:gd name="T2" fmla="*/ 1165634 w 303"/>
                <a:gd name="T3" fmla="*/ 0 h 298"/>
                <a:gd name="T4" fmla="*/ 1165634 w 303"/>
                <a:gd name="T5" fmla="*/ 1313708 h 298"/>
                <a:gd name="T6" fmla="*/ 1165634 w 303"/>
                <a:gd name="T7" fmla="*/ 1313708 h 298"/>
                <a:gd name="T8" fmla="*/ 1165634 w 303"/>
                <a:gd name="T9" fmla="*/ 1313708 h 298"/>
                <a:gd name="T10" fmla="*/ 1165634 w 303"/>
                <a:gd name="T11" fmla="*/ 1313708 h 298"/>
                <a:gd name="T12" fmla="*/ 1165634 w 303"/>
                <a:gd name="T13" fmla="*/ 1313708 h 298"/>
                <a:gd name="T14" fmla="*/ 1165634 w 303"/>
                <a:gd name="T15" fmla="*/ 1313708 h 298"/>
                <a:gd name="T16" fmla="*/ 1165634 w 303"/>
                <a:gd name="T17" fmla="*/ 1313708 h 298"/>
                <a:gd name="T18" fmla="*/ 1165634 w 303"/>
                <a:gd name="T19" fmla="*/ 1313708 h 298"/>
                <a:gd name="T20" fmla="*/ 1165634 w 303"/>
                <a:gd name="T21" fmla="*/ 1313708 h 298"/>
                <a:gd name="T22" fmla="*/ 1165634 w 303"/>
                <a:gd name="T23" fmla="*/ 1313708 h 298"/>
                <a:gd name="T24" fmla="*/ 1165634 w 303"/>
                <a:gd name="T25" fmla="*/ 1313708 h 298"/>
                <a:gd name="T26" fmla="*/ 1165634 w 303"/>
                <a:gd name="T27" fmla="*/ 1313708 h 298"/>
                <a:gd name="T28" fmla="*/ 1165634 w 303"/>
                <a:gd name="T29" fmla="*/ 1313708 h 298"/>
                <a:gd name="T30" fmla="*/ 1165634 w 303"/>
                <a:gd name="T31" fmla="*/ 1313708 h 298"/>
                <a:gd name="T32" fmla="*/ 1165634 w 303"/>
                <a:gd name="T33" fmla="*/ 1313708 h 298"/>
                <a:gd name="T34" fmla="*/ 1165634 w 303"/>
                <a:gd name="T35" fmla="*/ 1313708 h 298"/>
                <a:gd name="T36" fmla="*/ 1165634 w 303"/>
                <a:gd name="T37" fmla="*/ 1313708 h 298"/>
                <a:gd name="T38" fmla="*/ 1165634 w 303"/>
                <a:gd name="T39" fmla="*/ 1313708 h 298"/>
                <a:gd name="T40" fmla="*/ 1165634 w 303"/>
                <a:gd name="T41" fmla="*/ 1313708 h 298"/>
                <a:gd name="T42" fmla="*/ 1165634 w 303"/>
                <a:gd name="T43" fmla="*/ 1313708 h 298"/>
                <a:gd name="T44" fmla="*/ 1165634 w 303"/>
                <a:gd name="T45" fmla="*/ 1313708 h 298"/>
                <a:gd name="T46" fmla="*/ 1165634 w 303"/>
                <a:gd name="T47" fmla="*/ 1313708 h 298"/>
                <a:gd name="T48" fmla="*/ 1165634 w 303"/>
                <a:gd name="T49" fmla="*/ 1313708 h 298"/>
                <a:gd name="T50" fmla="*/ 1165634 w 303"/>
                <a:gd name="T51" fmla="*/ 1313708 h 298"/>
                <a:gd name="T52" fmla="*/ 1165634 w 303"/>
                <a:gd name="T53" fmla="*/ 1313708 h 298"/>
                <a:gd name="T54" fmla="*/ 1165634 w 303"/>
                <a:gd name="T55" fmla="*/ 1313708 h 298"/>
                <a:gd name="T56" fmla="*/ 1165634 w 303"/>
                <a:gd name="T57" fmla="*/ 1313708 h 298"/>
                <a:gd name="T58" fmla="*/ 1165634 w 303"/>
                <a:gd name="T59" fmla="*/ 1313708 h 298"/>
                <a:gd name="T60" fmla="*/ 1165634 w 303"/>
                <a:gd name="T61" fmla="*/ 1313708 h 298"/>
                <a:gd name="T62" fmla="*/ 1165634 w 303"/>
                <a:gd name="T63" fmla="*/ 1313708 h 298"/>
                <a:gd name="T64" fmla="*/ 1165634 w 303"/>
                <a:gd name="T65" fmla="*/ 1313708 h 298"/>
                <a:gd name="T66" fmla="*/ 1165634 w 303"/>
                <a:gd name="T67" fmla="*/ 1313708 h 298"/>
                <a:gd name="T68" fmla="*/ 1165634 w 303"/>
                <a:gd name="T69" fmla="*/ 1313708 h 298"/>
                <a:gd name="T70" fmla="*/ 1165634 w 303"/>
                <a:gd name="T71" fmla="*/ 1313708 h 298"/>
                <a:gd name="T72" fmla="*/ 1165634 w 303"/>
                <a:gd name="T73" fmla="*/ 1313708 h 298"/>
                <a:gd name="T74" fmla="*/ 1165634 w 303"/>
                <a:gd name="T75" fmla="*/ 1313708 h 298"/>
                <a:gd name="T76" fmla="*/ 1165634 w 303"/>
                <a:gd name="T77" fmla="*/ 1313708 h 298"/>
                <a:gd name="T78" fmla="*/ 1165634 w 303"/>
                <a:gd name="T79" fmla="*/ 1313708 h 298"/>
                <a:gd name="T80" fmla="*/ 1165634 w 303"/>
                <a:gd name="T81" fmla="*/ 1313708 h 298"/>
                <a:gd name="T82" fmla="*/ 1165634 w 303"/>
                <a:gd name="T83" fmla="*/ 1313708 h 298"/>
                <a:gd name="T84" fmla="*/ 1165634 w 303"/>
                <a:gd name="T85" fmla="*/ 1313708 h 298"/>
                <a:gd name="T86" fmla="*/ 1165634 w 303"/>
                <a:gd name="T87" fmla="*/ 1313708 h 298"/>
                <a:gd name="T88" fmla="*/ 0 w 303"/>
                <a:gd name="T89" fmla="*/ 1313708 h 298"/>
                <a:gd name="T90" fmla="*/ 1165634 w 303"/>
                <a:gd name="T91" fmla="*/ 1313708 h 298"/>
                <a:gd name="T92" fmla="*/ 1165634 w 303"/>
                <a:gd name="T93" fmla="*/ 1313708 h 298"/>
                <a:gd name="T94" fmla="*/ 1165634 w 303"/>
                <a:gd name="T95" fmla="*/ 1313708 h 298"/>
                <a:gd name="T96" fmla="*/ 1165634 w 303"/>
                <a:gd name="T97" fmla="*/ 1313708 h 298"/>
                <a:gd name="T98" fmla="*/ 1165634 w 303"/>
                <a:gd name="T99" fmla="*/ 1313708 h 298"/>
                <a:gd name="T100" fmla="*/ 1165634 w 303"/>
                <a:gd name="T101" fmla="*/ 1313708 h 298"/>
                <a:gd name="T102" fmla="*/ 1165634 w 303"/>
                <a:gd name="T103" fmla="*/ 1313708 h 298"/>
                <a:gd name="T104" fmla="*/ 1165634 w 303"/>
                <a:gd name="T105" fmla="*/ 1313708 h 298"/>
                <a:gd name="T106" fmla="*/ 1165634 w 303"/>
                <a:gd name="T107" fmla="*/ 1313708 h 298"/>
                <a:gd name="T108" fmla="*/ 1165634 w 303"/>
                <a:gd name="T109" fmla="*/ 1313708 h 298"/>
                <a:gd name="T110" fmla="*/ 1165634 w 303"/>
                <a:gd name="T111" fmla="*/ 1313708 h 298"/>
                <a:gd name="T112" fmla="*/ 1165634 w 303"/>
                <a:gd name="T113" fmla="*/ 1313708 h 298"/>
                <a:gd name="T114" fmla="*/ 1165634 w 303"/>
                <a:gd name="T115" fmla="*/ 1313708 h 298"/>
                <a:gd name="T116" fmla="*/ 1165634 w 303"/>
                <a:gd name="T117" fmla="*/ 131370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98"/>
                <a:gd name="T179" fmla="*/ 303 w 303"/>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98">
                  <a:moveTo>
                    <a:pt x="60" y="15"/>
                  </a:moveTo>
                  <a:lnTo>
                    <a:pt x="60" y="7"/>
                  </a:lnTo>
                  <a:lnTo>
                    <a:pt x="68" y="7"/>
                  </a:lnTo>
                  <a:lnTo>
                    <a:pt x="68" y="15"/>
                  </a:lnTo>
                  <a:lnTo>
                    <a:pt x="75" y="15"/>
                  </a:lnTo>
                  <a:lnTo>
                    <a:pt x="68" y="15"/>
                  </a:lnTo>
                  <a:lnTo>
                    <a:pt x="75" y="15"/>
                  </a:lnTo>
                  <a:lnTo>
                    <a:pt x="75" y="7"/>
                  </a:lnTo>
                  <a:lnTo>
                    <a:pt x="68" y="7"/>
                  </a:lnTo>
                  <a:lnTo>
                    <a:pt x="60" y="7"/>
                  </a:lnTo>
                  <a:lnTo>
                    <a:pt x="68" y="7"/>
                  </a:lnTo>
                  <a:lnTo>
                    <a:pt x="60" y="7"/>
                  </a:lnTo>
                  <a:lnTo>
                    <a:pt x="60" y="0"/>
                  </a:lnTo>
                  <a:lnTo>
                    <a:pt x="68" y="0"/>
                  </a:lnTo>
                  <a:lnTo>
                    <a:pt x="75" y="0"/>
                  </a:lnTo>
                  <a:lnTo>
                    <a:pt x="84" y="0"/>
                  </a:lnTo>
                  <a:lnTo>
                    <a:pt x="84" y="7"/>
                  </a:lnTo>
                  <a:lnTo>
                    <a:pt x="84" y="15"/>
                  </a:lnTo>
                  <a:lnTo>
                    <a:pt x="91" y="15"/>
                  </a:lnTo>
                  <a:lnTo>
                    <a:pt x="84" y="15"/>
                  </a:lnTo>
                  <a:lnTo>
                    <a:pt x="91" y="15"/>
                  </a:lnTo>
                  <a:lnTo>
                    <a:pt x="91" y="22"/>
                  </a:lnTo>
                  <a:lnTo>
                    <a:pt x="84" y="22"/>
                  </a:lnTo>
                  <a:lnTo>
                    <a:pt x="91" y="22"/>
                  </a:lnTo>
                  <a:lnTo>
                    <a:pt x="99" y="22"/>
                  </a:lnTo>
                  <a:lnTo>
                    <a:pt x="99" y="30"/>
                  </a:lnTo>
                  <a:lnTo>
                    <a:pt x="99" y="22"/>
                  </a:lnTo>
                  <a:lnTo>
                    <a:pt x="106" y="22"/>
                  </a:lnTo>
                  <a:lnTo>
                    <a:pt x="106" y="30"/>
                  </a:lnTo>
                  <a:lnTo>
                    <a:pt x="113" y="30"/>
                  </a:lnTo>
                  <a:lnTo>
                    <a:pt x="106" y="30"/>
                  </a:lnTo>
                  <a:lnTo>
                    <a:pt x="113" y="30"/>
                  </a:lnTo>
                  <a:lnTo>
                    <a:pt x="113" y="37"/>
                  </a:lnTo>
                  <a:lnTo>
                    <a:pt x="121" y="37"/>
                  </a:lnTo>
                  <a:lnTo>
                    <a:pt x="121" y="44"/>
                  </a:lnTo>
                  <a:lnTo>
                    <a:pt x="128" y="44"/>
                  </a:lnTo>
                  <a:lnTo>
                    <a:pt x="128" y="52"/>
                  </a:lnTo>
                  <a:lnTo>
                    <a:pt x="128" y="59"/>
                  </a:lnTo>
                  <a:lnTo>
                    <a:pt x="137" y="59"/>
                  </a:lnTo>
                  <a:lnTo>
                    <a:pt x="128" y="59"/>
                  </a:lnTo>
                  <a:lnTo>
                    <a:pt x="128" y="52"/>
                  </a:lnTo>
                  <a:lnTo>
                    <a:pt x="137" y="52"/>
                  </a:lnTo>
                  <a:lnTo>
                    <a:pt x="144" y="52"/>
                  </a:lnTo>
                  <a:lnTo>
                    <a:pt x="144" y="59"/>
                  </a:lnTo>
                  <a:lnTo>
                    <a:pt x="144" y="52"/>
                  </a:lnTo>
                  <a:lnTo>
                    <a:pt x="144" y="59"/>
                  </a:lnTo>
                  <a:lnTo>
                    <a:pt x="137" y="59"/>
                  </a:lnTo>
                  <a:lnTo>
                    <a:pt x="144" y="59"/>
                  </a:lnTo>
                  <a:lnTo>
                    <a:pt x="137" y="59"/>
                  </a:lnTo>
                  <a:lnTo>
                    <a:pt x="144" y="59"/>
                  </a:lnTo>
                  <a:lnTo>
                    <a:pt x="144" y="66"/>
                  </a:lnTo>
                  <a:lnTo>
                    <a:pt x="151" y="66"/>
                  </a:lnTo>
                  <a:lnTo>
                    <a:pt x="159" y="66"/>
                  </a:lnTo>
                  <a:lnTo>
                    <a:pt x="159" y="74"/>
                  </a:lnTo>
                  <a:lnTo>
                    <a:pt x="159" y="81"/>
                  </a:lnTo>
                  <a:lnTo>
                    <a:pt x="159" y="89"/>
                  </a:lnTo>
                  <a:lnTo>
                    <a:pt x="166" y="89"/>
                  </a:lnTo>
                  <a:lnTo>
                    <a:pt x="166" y="96"/>
                  </a:lnTo>
                  <a:lnTo>
                    <a:pt x="174" y="96"/>
                  </a:lnTo>
                  <a:lnTo>
                    <a:pt x="181" y="96"/>
                  </a:lnTo>
                  <a:lnTo>
                    <a:pt x="188" y="96"/>
                  </a:lnTo>
                  <a:lnTo>
                    <a:pt x="188" y="103"/>
                  </a:lnTo>
                  <a:lnTo>
                    <a:pt x="181" y="103"/>
                  </a:lnTo>
                  <a:lnTo>
                    <a:pt x="188" y="103"/>
                  </a:lnTo>
                  <a:lnTo>
                    <a:pt x="188" y="112"/>
                  </a:lnTo>
                  <a:lnTo>
                    <a:pt x="197" y="103"/>
                  </a:lnTo>
                  <a:lnTo>
                    <a:pt x="197" y="112"/>
                  </a:lnTo>
                  <a:lnTo>
                    <a:pt x="204" y="112"/>
                  </a:lnTo>
                  <a:lnTo>
                    <a:pt x="204" y="119"/>
                  </a:lnTo>
                  <a:lnTo>
                    <a:pt x="212" y="127"/>
                  </a:lnTo>
                  <a:lnTo>
                    <a:pt x="212" y="134"/>
                  </a:lnTo>
                  <a:lnTo>
                    <a:pt x="219" y="142"/>
                  </a:lnTo>
                  <a:lnTo>
                    <a:pt x="227" y="142"/>
                  </a:lnTo>
                  <a:lnTo>
                    <a:pt x="227" y="149"/>
                  </a:lnTo>
                  <a:lnTo>
                    <a:pt x="234" y="149"/>
                  </a:lnTo>
                  <a:lnTo>
                    <a:pt x="234" y="156"/>
                  </a:lnTo>
                  <a:lnTo>
                    <a:pt x="241" y="156"/>
                  </a:lnTo>
                  <a:lnTo>
                    <a:pt x="250" y="156"/>
                  </a:lnTo>
                  <a:lnTo>
                    <a:pt x="250" y="149"/>
                  </a:lnTo>
                  <a:lnTo>
                    <a:pt x="250" y="156"/>
                  </a:lnTo>
                  <a:lnTo>
                    <a:pt x="257" y="156"/>
                  </a:lnTo>
                  <a:lnTo>
                    <a:pt x="265" y="156"/>
                  </a:lnTo>
                  <a:lnTo>
                    <a:pt x="272" y="156"/>
                  </a:lnTo>
                  <a:lnTo>
                    <a:pt x="280" y="156"/>
                  </a:lnTo>
                  <a:lnTo>
                    <a:pt x="280" y="164"/>
                  </a:lnTo>
                  <a:lnTo>
                    <a:pt x="272" y="164"/>
                  </a:lnTo>
                  <a:lnTo>
                    <a:pt x="272" y="171"/>
                  </a:lnTo>
                  <a:lnTo>
                    <a:pt x="265" y="171"/>
                  </a:lnTo>
                  <a:lnTo>
                    <a:pt x="265" y="179"/>
                  </a:lnTo>
                  <a:lnTo>
                    <a:pt x="265" y="171"/>
                  </a:lnTo>
                  <a:lnTo>
                    <a:pt x="257" y="171"/>
                  </a:lnTo>
                  <a:lnTo>
                    <a:pt x="250" y="171"/>
                  </a:lnTo>
                  <a:lnTo>
                    <a:pt x="250" y="179"/>
                  </a:lnTo>
                  <a:lnTo>
                    <a:pt x="250" y="186"/>
                  </a:lnTo>
                  <a:lnTo>
                    <a:pt x="241" y="186"/>
                  </a:lnTo>
                  <a:lnTo>
                    <a:pt x="241" y="179"/>
                  </a:lnTo>
                  <a:lnTo>
                    <a:pt x="241" y="186"/>
                  </a:lnTo>
                  <a:lnTo>
                    <a:pt x="234" y="186"/>
                  </a:lnTo>
                  <a:lnTo>
                    <a:pt x="241" y="186"/>
                  </a:lnTo>
                  <a:lnTo>
                    <a:pt x="241" y="193"/>
                  </a:lnTo>
                  <a:lnTo>
                    <a:pt x="241" y="201"/>
                  </a:lnTo>
                  <a:lnTo>
                    <a:pt x="250" y="201"/>
                  </a:lnTo>
                  <a:lnTo>
                    <a:pt x="250" y="208"/>
                  </a:lnTo>
                  <a:lnTo>
                    <a:pt x="250" y="215"/>
                  </a:lnTo>
                  <a:lnTo>
                    <a:pt x="250" y="208"/>
                  </a:lnTo>
                  <a:lnTo>
                    <a:pt x="257" y="208"/>
                  </a:lnTo>
                  <a:lnTo>
                    <a:pt x="265" y="208"/>
                  </a:lnTo>
                  <a:lnTo>
                    <a:pt x="272" y="208"/>
                  </a:lnTo>
                  <a:lnTo>
                    <a:pt x="272" y="215"/>
                  </a:lnTo>
                  <a:lnTo>
                    <a:pt x="280" y="215"/>
                  </a:lnTo>
                  <a:lnTo>
                    <a:pt x="287" y="215"/>
                  </a:lnTo>
                  <a:lnTo>
                    <a:pt x="294" y="215"/>
                  </a:lnTo>
                  <a:lnTo>
                    <a:pt x="303" y="215"/>
                  </a:lnTo>
                  <a:lnTo>
                    <a:pt x="303" y="223"/>
                  </a:lnTo>
                  <a:lnTo>
                    <a:pt x="303" y="230"/>
                  </a:lnTo>
                  <a:lnTo>
                    <a:pt x="294" y="230"/>
                  </a:lnTo>
                  <a:lnTo>
                    <a:pt x="303" y="238"/>
                  </a:lnTo>
                  <a:lnTo>
                    <a:pt x="294" y="238"/>
                  </a:lnTo>
                  <a:lnTo>
                    <a:pt x="294" y="246"/>
                  </a:lnTo>
                  <a:lnTo>
                    <a:pt x="287" y="238"/>
                  </a:lnTo>
                  <a:lnTo>
                    <a:pt x="280" y="238"/>
                  </a:lnTo>
                  <a:lnTo>
                    <a:pt x="272" y="238"/>
                  </a:lnTo>
                  <a:lnTo>
                    <a:pt x="272" y="246"/>
                  </a:lnTo>
                  <a:lnTo>
                    <a:pt x="272" y="238"/>
                  </a:lnTo>
                  <a:lnTo>
                    <a:pt x="280" y="238"/>
                  </a:lnTo>
                  <a:lnTo>
                    <a:pt x="280" y="246"/>
                  </a:lnTo>
                  <a:lnTo>
                    <a:pt x="280" y="254"/>
                  </a:lnTo>
                  <a:lnTo>
                    <a:pt x="280" y="261"/>
                  </a:lnTo>
                  <a:lnTo>
                    <a:pt x="272" y="261"/>
                  </a:lnTo>
                  <a:lnTo>
                    <a:pt x="265" y="261"/>
                  </a:lnTo>
                  <a:lnTo>
                    <a:pt x="257" y="261"/>
                  </a:lnTo>
                  <a:lnTo>
                    <a:pt x="250" y="261"/>
                  </a:lnTo>
                  <a:lnTo>
                    <a:pt x="241" y="261"/>
                  </a:lnTo>
                  <a:lnTo>
                    <a:pt x="234" y="261"/>
                  </a:lnTo>
                  <a:lnTo>
                    <a:pt x="227" y="261"/>
                  </a:lnTo>
                  <a:lnTo>
                    <a:pt x="227" y="268"/>
                  </a:lnTo>
                  <a:lnTo>
                    <a:pt x="234" y="268"/>
                  </a:lnTo>
                  <a:lnTo>
                    <a:pt x="241" y="268"/>
                  </a:lnTo>
                  <a:lnTo>
                    <a:pt x="250" y="276"/>
                  </a:lnTo>
                  <a:lnTo>
                    <a:pt x="241" y="276"/>
                  </a:lnTo>
                  <a:lnTo>
                    <a:pt x="241" y="283"/>
                  </a:lnTo>
                  <a:lnTo>
                    <a:pt x="250" y="283"/>
                  </a:lnTo>
                  <a:lnTo>
                    <a:pt x="250" y="291"/>
                  </a:lnTo>
                  <a:lnTo>
                    <a:pt x="241" y="291"/>
                  </a:lnTo>
                  <a:lnTo>
                    <a:pt x="234" y="298"/>
                  </a:lnTo>
                  <a:lnTo>
                    <a:pt x="234" y="291"/>
                  </a:lnTo>
                  <a:lnTo>
                    <a:pt x="227" y="291"/>
                  </a:lnTo>
                  <a:lnTo>
                    <a:pt x="219" y="291"/>
                  </a:lnTo>
                  <a:lnTo>
                    <a:pt x="212" y="291"/>
                  </a:lnTo>
                  <a:lnTo>
                    <a:pt x="212" y="283"/>
                  </a:lnTo>
                  <a:lnTo>
                    <a:pt x="204" y="283"/>
                  </a:lnTo>
                  <a:lnTo>
                    <a:pt x="197" y="283"/>
                  </a:lnTo>
                  <a:lnTo>
                    <a:pt x="197" y="276"/>
                  </a:lnTo>
                  <a:lnTo>
                    <a:pt x="188" y="276"/>
                  </a:lnTo>
                  <a:lnTo>
                    <a:pt x="188" y="268"/>
                  </a:lnTo>
                  <a:lnTo>
                    <a:pt x="197" y="268"/>
                  </a:lnTo>
                  <a:lnTo>
                    <a:pt x="197" y="261"/>
                  </a:lnTo>
                  <a:lnTo>
                    <a:pt x="204" y="261"/>
                  </a:lnTo>
                  <a:lnTo>
                    <a:pt x="204" y="254"/>
                  </a:lnTo>
                  <a:lnTo>
                    <a:pt x="212" y="254"/>
                  </a:lnTo>
                  <a:lnTo>
                    <a:pt x="212" y="246"/>
                  </a:lnTo>
                  <a:lnTo>
                    <a:pt x="204" y="246"/>
                  </a:lnTo>
                  <a:lnTo>
                    <a:pt x="212" y="246"/>
                  </a:lnTo>
                  <a:lnTo>
                    <a:pt x="212" y="238"/>
                  </a:lnTo>
                  <a:lnTo>
                    <a:pt x="212" y="230"/>
                  </a:lnTo>
                  <a:lnTo>
                    <a:pt x="204" y="230"/>
                  </a:lnTo>
                  <a:lnTo>
                    <a:pt x="204" y="223"/>
                  </a:lnTo>
                  <a:lnTo>
                    <a:pt x="197" y="223"/>
                  </a:lnTo>
                  <a:lnTo>
                    <a:pt x="204" y="223"/>
                  </a:lnTo>
                  <a:lnTo>
                    <a:pt x="204" y="215"/>
                  </a:lnTo>
                  <a:lnTo>
                    <a:pt x="204" y="223"/>
                  </a:lnTo>
                  <a:lnTo>
                    <a:pt x="212" y="223"/>
                  </a:lnTo>
                  <a:lnTo>
                    <a:pt x="212" y="215"/>
                  </a:lnTo>
                  <a:lnTo>
                    <a:pt x="219" y="215"/>
                  </a:lnTo>
                  <a:lnTo>
                    <a:pt x="219" y="223"/>
                  </a:lnTo>
                  <a:lnTo>
                    <a:pt x="212" y="223"/>
                  </a:lnTo>
                  <a:lnTo>
                    <a:pt x="219" y="223"/>
                  </a:lnTo>
                  <a:lnTo>
                    <a:pt x="219" y="215"/>
                  </a:lnTo>
                  <a:lnTo>
                    <a:pt x="227" y="215"/>
                  </a:lnTo>
                  <a:lnTo>
                    <a:pt x="219" y="215"/>
                  </a:lnTo>
                  <a:lnTo>
                    <a:pt x="219" y="208"/>
                  </a:lnTo>
                  <a:lnTo>
                    <a:pt x="227" y="208"/>
                  </a:lnTo>
                  <a:lnTo>
                    <a:pt x="219" y="208"/>
                  </a:lnTo>
                  <a:lnTo>
                    <a:pt x="212" y="208"/>
                  </a:lnTo>
                  <a:lnTo>
                    <a:pt x="212" y="215"/>
                  </a:lnTo>
                  <a:lnTo>
                    <a:pt x="212" y="208"/>
                  </a:lnTo>
                  <a:lnTo>
                    <a:pt x="204" y="208"/>
                  </a:lnTo>
                  <a:lnTo>
                    <a:pt x="204" y="215"/>
                  </a:lnTo>
                  <a:lnTo>
                    <a:pt x="197" y="215"/>
                  </a:lnTo>
                  <a:lnTo>
                    <a:pt x="188" y="215"/>
                  </a:lnTo>
                  <a:lnTo>
                    <a:pt x="181" y="215"/>
                  </a:lnTo>
                  <a:lnTo>
                    <a:pt x="181" y="223"/>
                  </a:lnTo>
                  <a:lnTo>
                    <a:pt x="174" y="223"/>
                  </a:lnTo>
                  <a:lnTo>
                    <a:pt x="166" y="223"/>
                  </a:lnTo>
                  <a:lnTo>
                    <a:pt x="159" y="223"/>
                  </a:lnTo>
                  <a:lnTo>
                    <a:pt x="159" y="230"/>
                  </a:lnTo>
                  <a:lnTo>
                    <a:pt x="159" y="223"/>
                  </a:lnTo>
                  <a:lnTo>
                    <a:pt x="151" y="223"/>
                  </a:lnTo>
                  <a:lnTo>
                    <a:pt x="159" y="223"/>
                  </a:lnTo>
                  <a:lnTo>
                    <a:pt x="151" y="223"/>
                  </a:lnTo>
                  <a:lnTo>
                    <a:pt x="151" y="215"/>
                  </a:lnTo>
                  <a:lnTo>
                    <a:pt x="144" y="215"/>
                  </a:lnTo>
                  <a:lnTo>
                    <a:pt x="137" y="215"/>
                  </a:lnTo>
                  <a:lnTo>
                    <a:pt x="137" y="208"/>
                  </a:lnTo>
                  <a:lnTo>
                    <a:pt x="128" y="208"/>
                  </a:lnTo>
                  <a:lnTo>
                    <a:pt x="137" y="208"/>
                  </a:lnTo>
                  <a:lnTo>
                    <a:pt x="137" y="201"/>
                  </a:lnTo>
                  <a:lnTo>
                    <a:pt x="128" y="201"/>
                  </a:lnTo>
                  <a:lnTo>
                    <a:pt x="121" y="201"/>
                  </a:lnTo>
                  <a:lnTo>
                    <a:pt x="121" y="208"/>
                  </a:lnTo>
                  <a:lnTo>
                    <a:pt x="113" y="208"/>
                  </a:lnTo>
                  <a:lnTo>
                    <a:pt x="106" y="208"/>
                  </a:lnTo>
                  <a:lnTo>
                    <a:pt x="106" y="201"/>
                  </a:lnTo>
                  <a:lnTo>
                    <a:pt x="106" y="193"/>
                  </a:lnTo>
                  <a:lnTo>
                    <a:pt x="106" y="201"/>
                  </a:lnTo>
                  <a:lnTo>
                    <a:pt x="113" y="201"/>
                  </a:lnTo>
                  <a:lnTo>
                    <a:pt x="113" y="193"/>
                  </a:lnTo>
                  <a:lnTo>
                    <a:pt x="113" y="186"/>
                  </a:lnTo>
                  <a:lnTo>
                    <a:pt x="113" y="193"/>
                  </a:lnTo>
                  <a:lnTo>
                    <a:pt x="113" y="186"/>
                  </a:lnTo>
                  <a:lnTo>
                    <a:pt x="121" y="186"/>
                  </a:lnTo>
                  <a:lnTo>
                    <a:pt x="121" y="179"/>
                  </a:lnTo>
                  <a:lnTo>
                    <a:pt x="121" y="171"/>
                  </a:lnTo>
                  <a:lnTo>
                    <a:pt x="128" y="171"/>
                  </a:lnTo>
                  <a:lnTo>
                    <a:pt x="128" y="179"/>
                  </a:lnTo>
                  <a:lnTo>
                    <a:pt x="128" y="186"/>
                  </a:lnTo>
                  <a:lnTo>
                    <a:pt x="121" y="186"/>
                  </a:lnTo>
                  <a:lnTo>
                    <a:pt x="128" y="186"/>
                  </a:lnTo>
                  <a:lnTo>
                    <a:pt x="128" y="179"/>
                  </a:lnTo>
                  <a:lnTo>
                    <a:pt x="128" y="171"/>
                  </a:lnTo>
                  <a:lnTo>
                    <a:pt x="121" y="171"/>
                  </a:lnTo>
                  <a:lnTo>
                    <a:pt x="121" y="164"/>
                  </a:lnTo>
                  <a:lnTo>
                    <a:pt x="113" y="164"/>
                  </a:lnTo>
                  <a:lnTo>
                    <a:pt x="113" y="156"/>
                  </a:lnTo>
                  <a:lnTo>
                    <a:pt x="106" y="156"/>
                  </a:lnTo>
                  <a:lnTo>
                    <a:pt x="99" y="156"/>
                  </a:lnTo>
                  <a:lnTo>
                    <a:pt x="91" y="156"/>
                  </a:lnTo>
                  <a:lnTo>
                    <a:pt x="84" y="156"/>
                  </a:lnTo>
                  <a:lnTo>
                    <a:pt x="75" y="156"/>
                  </a:lnTo>
                  <a:lnTo>
                    <a:pt x="75" y="149"/>
                  </a:lnTo>
                  <a:lnTo>
                    <a:pt x="75" y="142"/>
                  </a:lnTo>
                  <a:lnTo>
                    <a:pt x="68" y="142"/>
                  </a:lnTo>
                  <a:lnTo>
                    <a:pt x="75" y="142"/>
                  </a:lnTo>
                  <a:lnTo>
                    <a:pt x="75" y="149"/>
                  </a:lnTo>
                  <a:lnTo>
                    <a:pt x="75" y="156"/>
                  </a:lnTo>
                  <a:lnTo>
                    <a:pt x="84" y="156"/>
                  </a:lnTo>
                  <a:lnTo>
                    <a:pt x="91" y="156"/>
                  </a:lnTo>
                  <a:lnTo>
                    <a:pt x="99" y="156"/>
                  </a:lnTo>
                  <a:lnTo>
                    <a:pt x="106" y="156"/>
                  </a:lnTo>
                  <a:lnTo>
                    <a:pt x="113" y="156"/>
                  </a:lnTo>
                  <a:lnTo>
                    <a:pt x="113" y="164"/>
                  </a:lnTo>
                  <a:lnTo>
                    <a:pt x="121" y="164"/>
                  </a:lnTo>
                  <a:lnTo>
                    <a:pt x="121" y="171"/>
                  </a:lnTo>
                  <a:lnTo>
                    <a:pt x="121" y="164"/>
                  </a:lnTo>
                  <a:lnTo>
                    <a:pt x="113" y="164"/>
                  </a:lnTo>
                  <a:lnTo>
                    <a:pt x="106" y="164"/>
                  </a:lnTo>
                  <a:lnTo>
                    <a:pt x="106" y="156"/>
                  </a:lnTo>
                  <a:lnTo>
                    <a:pt x="106" y="164"/>
                  </a:lnTo>
                  <a:lnTo>
                    <a:pt x="106" y="156"/>
                  </a:lnTo>
                  <a:lnTo>
                    <a:pt x="99" y="156"/>
                  </a:lnTo>
                  <a:lnTo>
                    <a:pt x="91" y="156"/>
                  </a:lnTo>
                  <a:lnTo>
                    <a:pt x="91" y="164"/>
                  </a:lnTo>
                  <a:lnTo>
                    <a:pt x="91" y="156"/>
                  </a:lnTo>
                  <a:lnTo>
                    <a:pt x="91" y="164"/>
                  </a:lnTo>
                  <a:lnTo>
                    <a:pt x="91" y="156"/>
                  </a:lnTo>
                  <a:lnTo>
                    <a:pt x="84" y="156"/>
                  </a:lnTo>
                  <a:lnTo>
                    <a:pt x="75" y="156"/>
                  </a:lnTo>
                  <a:lnTo>
                    <a:pt x="75" y="149"/>
                  </a:lnTo>
                  <a:lnTo>
                    <a:pt x="68" y="149"/>
                  </a:lnTo>
                  <a:lnTo>
                    <a:pt x="68" y="142"/>
                  </a:lnTo>
                  <a:lnTo>
                    <a:pt x="60" y="142"/>
                  </a:lnTo>
                  <a:lnTo>
                    <a:pt x="53" y="142"/>
                  </a:lnTo>
                  <a:lnTo>
                    <a:pt x="60" y="142"/>
                  </a:lnTo>
                  <a:lnTo>
                    <a:pt x="53" y="142"/>
                  </a:lnTo>
                  <a:lnTo>
                    <a:pt x="53" y="134"/>
                  </a:lnTo>
                  <a:lnTo>
                    <a:pt x="53" y="127"/>
                  </a:lnTo>
                  <a:lnTo>
                    <a:pt x="60" y="127"/>
                  </a:lnTo>
                  <a:lnTo>
                    <a:pt x="53" y="127"/>
                  </a:lnTo>
                  <a:lnTo>
                    <a:pt x="53" y="119"/>
                  </a:lnTo>
                  <a:lnTo>
                    <a:pt x="53" y="112"/>
                  </a:lnTo>
                  <a:lnTo>
                    <a:pt x="46" y="112"/>
                  </a:lnTo>
                  <a:lnTo>
                    <a:pt x="46" y="119"/>
                  </a:lnTo>
                  <a:lnTo>
                    <a:pt x="46" y="127"/>
                  </a:lnTo>
                  <a:lnTo>
                    <a:pt x="38" y="127"/>
                  </a:lnTo>
                  <a:lnTo>
                    <a:pt x="46" y="127"/>
                  </a:lnTo>
                  <a:lnTo>
                    <a:pt x="38" y="127"/>
                  </a:lnTo>
                  <a:lnTo>
                    <a:pt x="38" y="134"/>
                  </a:lnTo>
                  <a:lnTo>
                    <a:pt x="46" y="134"/>
                  </a:lnTo>
                  <a:lnTo>
                    <a:pt x="53" y="134"/>
                  </a:lnTo>
                  <a:lnTo>
                    <a:pt x="46" y="134"/>
                  </a:lnTo>
                  <a:lnTo>
                    <a:pt x="53" y="142"/>
                  </a:lnTo>
                  <a:lnTo>
                    <a:pt x="53" y="134"/>
                  </a:lnTo>
                  <a:lnTo>
                    <a:pt x="53" y="142"/>
                  </a:lnTo>
                  <a:lnTo>
                    <a:pt x="53" y="149"/>
                  </a:lnTo>
                  <a:lnTo>
                    <a:pt x="53" y="142"/>
                  </a:lnTo>
                  <a:lnTo>
                    <a:pt x="53" y="149"/>
                  </a:lnTo>
                  <a:lnTo>
                    <a:pt x="53" y="142"/>
                  </a:lnTo>
                  <a:lnTo>
                    <a:pt x="46" y="142"/>
                  </a:lnTo>
                  <a:lnTo>
                    <a:pt x="38" y="142"/>
                  </a:lnTo>
                  <a:lnTo>
                    <a:pt x="38" y="149"/>
                  </a:lnTo>
                  <a:lnTo>
                    <a:pt x="38" y="142"/>
                  </a:lnTo>
                  <a:lnTo>
                    <a:pt x="31" y="142"/>
                  </a:lnTo>
                  <a:lnTo>
                    <a:pt x="31" y="134"/>
                  </a:lnTo>
                  <a:lnTo>
                    <a:pt x="22" y="134"/>
                  </a:lnTo>
                  <a:lnTo>
                    <a:pt x="15" y="134"/>
                  </a:lnTo>
                  <a:lnTo>
                    <a:pt x="15" y="127"/>
                  </a:lnTo>
                  <a:lnTo>
                    <a:pt x="15" y="134"/>
                  </a:lnTo>
                  <a:lnTo>
                    <a:pt x="7" y="134"/>
                  </a:lnTo>
                  <a:lnTo>
                    <a:pt x="7" y="127"/>
                  </a:lnTo>
                  <a:lnTo>
                    <a:pt x="7" y="119"/>
                  </a:lnTo>
                  <a:lnTo>
                    <a:pt x="7" y="127"/>
                  </a:lnTo>
                  <a:lnTo>
                    <a:pt x="7" y="119"/>
                  </a:lnTo>
                  <a:lnTo>
                    <a:pt x="7" y="112"/>
                  </a:lnTo>
                  <a:lnTo>
                    <a:pt x="0" y="112"/>
                  </a:lnTo>
                  <a:lnTo>
                    <a:pt x="0" y="103"/>
                  </a:lnTo>
                  <a:lnTo>
                    <a:pt x="7" y="103"/>
                  </a:lnTo>
                  <a:lnTo>
                    <a:pt x="0" y="103"/>
                  </a:lnTo>
                  <a:lnTo>
                    <a:pt x="0" y="96"/>
                  </a:lnTo>
                  <a:lnTo>
                    <a:pt x="7" y="96"/>
                  </a:lnTo>
                  <a:lnTo>
                    <a:pt x="0" y="96"/>
                  </a:lnTo>
                  <a:lnTo>
                    <a:pt x="7" y="96"/>
                  </a:lnTo>
                  <a:lnTo>
                    <a:pt x="15" y="96"/>
                  </a:lnTo>
                  <a:lnTo>
                    <a:pt x="15" y="89"/>
                  </a:lnTo>
                  <a:lnTo>
                    <a:pt x="22" y="89"/>
                  </a:lnTo>
                  <a:lnTo>
                    <a:pt x="22" y="81"/>
                  </a:lnTo>
                  <a:lnTo>
                    <a:pt x="31" y="81"/>
                  </a:lnTo>
                  <a:lnTo>
                    <a:pt x="22" y="81"/>
                  </a:lnTo>
                  <a:lnTo>
                    <a:pt x="22" y="74"/>
                  </a:lnTo>
                  <a:lnTo>
                    <a:pt x="31" y="74"/>
                  </a:lnTo>
                  <a:lnTo>
                    <a:pt x="22" y="74"/>
                  </a:lnTo>
                  <a:lnTo>
                    <a:pt x="22" y="66"/>
                  </a:lnTo>
                  <a:lnTo>
                    <a:pt x="31" y="66"/>
                  </a:lnTo>
                  <a:lnTo>
                    <a:pt x="31" y="74"/>
                  </a:lnTo>
                  <a:lnTo>
                    <a:pt x="38" y="74"/>
                  </a:lnTo>
                  <a:lnTo>
                    <a:pt x="38" y="81"/>
                  </a:lnTo>
                  <a:lnTo>
                    <a:pt x="46" y="81"/>
                  </a:lnTo>
                  <a:lnTo>
                    <a:pt x="38" y="89"/>
                  </a:lnTo>
                  <a:lnTo>
                    <a:pt x="38" y="96"/>
                  </a:lnTo>
                  <a:lnTo>
                    <a:pt x="46" y="96"/>
                  </a:lnTo>
                  <a:lnTo>
                    <a:pt x="53" y="103"/>
                  </a:lnTo>
                  <a:lnTo>
                    <a:pt x="60" y="103"/>
                  </a:lnTo>
                  <a:lnTo>
                    <a:pt x="60" y="96"/>
                  </a:lnTo>
                  <a:lnTo>
                    <a:pt x="53" y="96"/>
                  </a:lnTo>
                  <a:lnTo>
                    <a:pt x="53" y="89"/>
                  </a:lnTo>
                  <a:lnTo>
                    <a:pt x="53" y="96"/>
                  </a:lnTo>
                  <a:lnTo>
                    <a:pt x="60" y="96"/>
                  </a:lnTo>
                  <a:lnTo>
                    <a:pt x="60" y="89"/>
                  </a:lnTo>
                  <a:lnTo>
                    <a:pt x="53" y="89"/>
                  </a:lnTo>
                  <a:lnTo>
                    <a:pt x="53" y="81"/>
                  </a:lnTo>
                  <a:lnTo>
                    <a:pt x="46" y="81"/>
                  </a:lnTo>
                  <a:lnTo>
                    <a:pt x="53" y="81"/>
                  </a:lnTo>
                  <a:lnTo>
                    <a:pt x="46" y="81"/>
                  </a:lnTo>
                  <a:lnTo>
                    <a:pt x="53" y="81"/>
                  </a:lnTo>
                  <a:lnTo>
                    <a:pt x="53" y="74"/>
                  </a:lnTo>
                  <a:lnTo>
                    <a:pt x="46" y="74"/>
                  </a:lnTo>
                  <a:lnTo>
                    <a:pt x="46" y="66"/>
                  </a:lnTo>
                  <a:lnTo>
                    <a:pt x="38" y="66"/>
                  </a:lnTo>
                  <a:lnTo>
                    <a:pt x="38" y="59"/>
                  </a:lnTo>
                  <a:lnTo>
                    <a:pt x="31" y="59"/>
                  </a:lnTo>
                  <a:lnTo>
                    <a:pt x="31" y="52"/>
                  </a:lnTo>
                  <a:lnTo>
                    <a:pt x="31" y="44"/>
                  </a:lnTo>
                  <a:lnTo>
                    <a:pt x="31" y="37"/>
                  </a:lnTo>
                  <a:lnTo>
                    <a:pt x="22" y="37"/>
                  </a:lnTo>
                  <a:lnTo>
                    <a:pt x="22" y="30"/>
                  </a:lnTo>
                  <a:lnTo>
                    <a:pt x="22" y="22"/>
                  </a:lnTo>
                  <a:lnTo>
                    <a:pt x="22" y="30"/>
                  </a:lnTo>
                  <a:lnTo>
                    <a:pt x="31" y="30"/>
                  </a:lnTo>
                  <a:lnTo>
                    <a:pt x="31" y="22"/>
                  </a:lnTo>
                  <a:lnTo>
                    <a:pt x="38" y="22"/>
                  </a:lnTo>
                  <a:lnTo>
                    <a:pt x="38" y="30"/>
                  </a:lnTo>
                  <a:lnTo>
                    <a:pt x="38" y="22"/>
                  </a:lnTo>
                  <a:lnTo>
                    <a:pt x="38" y="30"/>
                  </a:lnTo>
                  <a:lnTo>
                    <a:pt x="38" y="22"/>
                  </a:lnTo>
                  <a:lnTo>
                    <a:pt x="46" y="22"/>
                  </a:lnTo>
                  <a:lnTo>
                    <a:pt x="46" y="30"/>
                  </a:lnTo>
                  <a:lnTo>
                    <a:pt x="38" y="30"/>
                  </a:lnTo>
                  <a:lnTo>
                    <a:pt x="46" y="30"/>
                  </a:lnTo>
                  <a:lnTo>
                    <a:pt x="46" y="22"/>
                  </a:lnTo>
                  <a:lnTo>
                    <a:pt x="53" y="22"/>
                  </a:lnTo>
                  <a:lnTo>
                    <a:pt x="46" y="22"/>
                  </a:lnTo>
                  <a:lnTo>
                    <a:pt x="38" y="22"/>
                  </a:lnTo>
                  <a:lnTo>
                    <a:pt x="38" y="30"/>
                  </a:lnTo>
                  <a:lnTo>
                    <a:pt x="38" y="22"/>
                  </a:lnTo>
                  <a:lnTo>
                    <a:pt x="31" y="22"/>
                  </a:lnTo>
                  <a:lnTo>
                    <a:pt x="38" y="22"/>
                  </a:lnTo>
                  <a:lnTo>
                    <a:pt x="38" y="15"/>
                  </a:lnTo>
                  <a:lnTo>
                    <a:pt x="31" y="15"/>
                  </a:lnTo>
                  <a:lnTo>
                    <a:pt x="38" y="15"/>
                  </a:lnTo>
                  <a:lnTo>
                    <a:pt x="38" y="7"/>
                  </a:lnTo>
                  <a:lnTo>
                    <a:pt x="38" y="15"/>
                  </a:lnTo>
                  <a:lnTo>
                    <a:pt x="46" y="15"/>
                  </a:lnTo>
                  <a:lnTo>
                    <a:pt x="46" y="7"/>
                  </a:lnTo>
                  <a:lnTo>
                    <a:pt x="46" y="15"/>
                  </a:lnTo>
                  <a:lnTo>
                    <a:pt x="53" y="15"/>
                  </a:lnTo>
                  <a:lnTo>
                    <a:pt x="46" y="15"/>
                  </a:lnTo>
                  <a:lnTo>
                    <a:pt x="46" y="7"/>
                  </a:lnTo>
                  <a:lnTo>
                    <a:pt x="53" y="7"/>
                  </a:lnTo>
                  <a:lnTo>
                    <a:pt x="53" y="15"/>
                  </a:lnTo>
                  <a:lnTo>
                    <a:pt x="60" y="15"/>
                  </a:lnTo>
                  <a:close/>
                  <a:moveTo>
                    <a:pt x="113" y="66"/>
                  </a:moveTo>
                  <a:lnTo>
                    <a:pt x="121" y="74"/>
                  </a:lnTo>
                  <a:lnTo>
                    <a:pt x="121" y="66"/>
                  </a:lnTo>
                  <a:lnTo>
                    <a:pt x="113" y="66"/>
                  </a:lnTo>
                  <a:close/>
                  <a:moveTo>
                    <a:pt x="68" y="89"/>
                  </a:moveTo>
                  <a:lnTo>
                    <a:pt x="68" y="96"/>
                  </a:lnTo>
                  <a:lnTo>
                    <a:pt x="75" y="96"/>
                  </a:lnTo>
                  <a:lnTo>
                    <a:pt x="75" y="89"/>
                  </a:lnTo>
                  <a:lnTo>
                    <a:pt x="68" y="89"/>
                  </a:lnTo>
                  <a:close/>
                  <a:moveTo>
                    <a:pt x="188" y="179"/>
                  </a:moveTo>
                  <a:lnTo>
                    <a:pt x="188" y="171"/>
                  </a:lnTo>
                  <a:lnTo>
                    <a:pt x="181" y="171"/>
                  </a:lnTo>
                  <a:lnTo>
                    <a:pt x="181" y="164"/>
                  </a:lnTo>
                  <a:lnTo>
                    <a:pt x="174" y="164"/>
                  </a:lnTo>
                  <a:lnTo>
                    <a:pt x="174" y="171"/>
                  </a:lnTo>
                  <a:lnTo>
                    <a:pt x="181" y="171"/>
                  </a:lnTo>
                  <a:lnTo>
                    <a:pt x="181" y="179"/>
                  </a:lnTo>
                  <a:lnTo>
                    <a:pt x="181" y="171"/>
                  </a:lnTo>
                  <a:lnTo>
                    <a:pt x="188" y="179"/>
                  </a:lnTo>
                  <a:close/>
                </a:path>
              </a:pathLst>
            </a:custGeom>
            <a:solidFill>
              <a:srgbClr val="0070C0"/>
            </a:solidFill>
            <a:ln w="8001" cap="rnd">
              <a:solidFill>
                <a:schemeClr val="bg1">
                  <a:lumMod val="95000"/>
                </a:schemeClr>
              </a:solidFill>
              <a:round/>
              <a:headEnd/>
              <a:tailEnd/>
            </a:ln>
          </p:spPr>
          <p:txBody>
            <a:bodyPr/>
            <a:lstStyle/>
            <a:p>
              <a:endParaRPr lang="es-ES" sz="5277"/>
            </a:p>
          </p:txBody>
        </p:sp>
        <p:sp>
          <p:nvSpPr>
            <p:cNvPr id="34" name="Freeform 83">
              <a:extLst>
                <a:ext uri="{FF2B5EF4-FFF2-40B4-BE49-F238E27FC236}">
                  <a16:creationId xmlns:a16="http://schemas.microsoft.com/office/drawing/2014/main" id="{B01D9F8F-4EE7-467E-998D-82AFAD4AFE68}"/>
                </a:ext>
              </a:extLst>
            </p:cNvPr>
            <p:cNvSpPr>
              <a:spLocks/>
            </p:cNvSpPr>
            <p:nvPr/>
          </p:nvSpPr>
          <p:spPr bwMode="auto">
            <a:xfrm>
              <a:off x="4599892" y="1701667"/>
              <a:ext cx="480868" cy="443856"/>
            </a:xfrm>
            <a:custGeom>
              <a:avLst/>
              <a:gdLst>
                <a:gd name="T0" fmla="*/ 2970669 w 220"/>
                <a:gd name="T1" fmla="*/ 9697150 h 165"/>
                <a:gd name="T2" fmla="*/ 2970669 w 220"/>
                <a:gd name="T3" fmla="*/ 9697150 h 165"/>
                <a:gd name="T4" fmla="*/ 2970669 w 220"/>
                <a:gd name="T5" fmla="*/ 9697150 h 165"/>
                <a:gd name="T6" fmla="*/ 2970669 w 220"/>
                <a:gd name="T7" fmla="*/ 9697150 h 165"/>
                <a:gd name="T8" fmla="*/ 2970669 w 220"/>
                <a:gd name="T9" fmla="*/ 9697150 h 165"/>
                <a:gd name="T10" fmla="*/ 2970669 w 220"/>
                <a:gd name="T11" fmla="*/ 9697150 h 165"/>
                <a:gd name="T12" fmla="*/ 2970669 w 220"/>
                <a:gd name="T13" fmla="*/ 9697150 h 165"/>
                <a:gd name="T14" fmla="*/ 2970669 w 220"/>
                <a:gd name="T15" fmla="*/ 9697150 h 165"/>
                <a:gd name="T16" fmla="*/ 2970669 w 220"/>
                <a:gd name="T17" fmla="*/ 15515999 h 165"/>
                <a:gd name="T18" fmla="*/ 2970669 w 220"/>
                <a:gd name="T19" fmla="*/ 19394299 h 165"/>
                <a:gd name="T20" fmla="*/ 2970669 w 220"/>
                <a:gd name="T21" fmla="*/ 23274001 h 165"/>
                <a:gd name="T22" fmla="*/ 2970669 w 220"/>
                <a:gd name="T23" fmla="*/ 25213151 h 165"/>
                <a:gd name="T24" fmla="*/ 2970669 w 220"/>
                <a:gd name="T25" fmla="*/ 27152301 h 165"/>
                <a:gd name="T26" fmla="*/ 2970669 w 220"/>
                <a:gd name="T27" fmla="*/ 27152301 h 165"/>
                <a:gd name="T28" fmla="*/ 2970669 w 220"/>
                <a:gd name="T29" fmla="*/ 27152301 h 165"/>
                <a:gd name="T30" fmla="*/ 2970669 w 220"/>
                <a:gd name="T31" fmla="*/ 27152301 h 165"/>
                <a:gd name="T32" fmla="*/ 2970669 w 220"/>
                <a:gd name="T33" fmla="*/ 27152301 h 165"/>
                <a:gd name="T34" fmla="*/ 2970669 w 220"/>
                <a:gd name="T35" fmla="*/ 29092847 h 165"/>
                <a:gd name="T36" fmla="*/ 2970669 w 220"/>
                <a:gd name="T37" fmla="*/ 32971148 h 165"/>
                <a:gd name="T38" fmla="*/ 2970669 w 220"/>
                <a:gd name="T39" fmla="*/ 32971148 h 165"/>
                <a:gd name="T40" fmla="*/ 2970669 w 220"/>
                <a:gd name="T41" fmla="*/ 36849448 h 165"/>
                <a:gd name="T42" fmla="*/ 2970669 w 220"/>
                <a:gd name="T43" fmla="*/ 36849448 h 165"/>
                <a:gd name="T44" fmla="*/ 2970669 w 220"/>
                <a:gd name="T45" fmla="*/ 36849448 h 165"/>
                <a:gd name="T46" fmla="*/ 2970669 w 220"/>
                <a:gd name="T47" fmla="*/ 36849448 h 165"/>
                <a:gd name="T48" fmla="*/ 2970669 w 220"/>
                <a:gd name="T49" fmla="*/ 36849448 h 165"/>
                <a:gd name="T50" fmla="*/ 2970669 w 220"/>
                <a:gd name="T51" fmla="*/ 32971148 h 165"/>
                <a:gd name="T52" fmla="*/ 0 w 220"/>
                <a:gd name="T53" fmla="*/ 32971148 h 165"/>
                <a:gd name="T54" fmla="*/ 2970669 w 220"/>
                <a:gd name="T55" fmla="*/ 29092847 h 165"/>
                <a:gd name="T56" fmla="*/ 2970669 w 220"/>
                <a:gd name="T57" fmla="*/ 27152301 h 165"/>
                <a:gd name="T58" fmla="*/ 2970669 w 220"/>
                <a:gd name="T59" fmla="*/ 27152301 h 165"/>
                <a:gd name="T60" fmla="*/ 2970669 w 220"/>
                <a:gd name="T61" fmla="*/ 25213151 h 165"/>
                <a:gd name="T62" fmla="*/ 2970669 w 220"/>
                <a:gd name="T63" fmla="*/ 19394299 h 165"/>
                <a:gd name="T64" fmla="*/ 2970669 w 220"/>
                <a:gd name="T65" fmla="*/ 17455149 h 165"/>
                <a:gd name="T66" fmla="*/ 2970669 w 220"/>
                <a:gd name="T67" fmla="*/ 15515999 h 165"/>
                <a:gd name="T68" fmla="*/ 2970669 w 220"/>
                <a:gd name="T69" fmla="*/ 15515999 h 165"/>
                <a:gd name="T70" fmla="*/ 2970669 w 220"/>
                <a:gd name="T71" fmla="*/ 11636303 h 165"/>
                <a:gd name="T72" fmla="*/ 2970669 w 220"/>
                <a:gd name="T73" fmla="*/ 9697150 h 165"/>
                <a:gd name="T74" fmla="*/ 2970669 w 220"/>
                <a:gd name="T75" fmla="*/ 9697150 h 165"/>
                <a:gd name="T76" fmla="*/ 2970669 w 220"/>
                <a:gd name="T77" fmla="*/ 9697150 h 165"/>
                <a:gd name="T78" fmla="*/ 2970669 w 220"/>
                <a:gd name="T79" fmla="*/ 9697150 h 165"/>
                <a:gd name="T80" fmla="*/ 2970669 w 220"/>
                <a:gd name="T81" fmla="*/ 9697150 h 165"/>
                <a:gd name="T82" fmla="*/ 2970669 w 220"/>
                <a:gd name="T83" fmla="*/ 9697150 h 165"/>
                <a:gd name="T84" fmla="*/ 2970669 w 220"/>
                <a:gd name="T85" fmla="*/ 9697150 h 165"/>
                <a:gd name="T86" fmla="*/ 2970669 w 220"/>
                <a:gd name="T87" fmla="*/ 9697150 h 165"/>
                <a:gd name="T88" fmla="*/ 2970669 w 220"/>
                <a:gd name="T89" fmla="*/ 969715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165"/>
                <a:gd name="T137" fmla="*/ 220 w 22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165">
                  <a:moveTo>
                    <a:pt x="168" y="21"/>
                  </a:moveTo>
                  <a:lnTo>
                    <a:pt x="168" y="10"/>
                  </a:lnTo>
                  <a:lnTo>
                    <a:pt x="181" y="10"/>
                  </a:lnTo>
                  <a:lnTo>
                    <a:pt x="168" y="21"/>
                  </a:lnTo>
                  <a:lnTo>
                    <a:pt x="181" y="21"/>
                  </a:lnTo>
                  <a:lnTo>
                    <a:pt x="181" y="10"/>
                  </a:lnTo>
                  <a:lnTo>
                    <a:pt x="181" y="0"/>
                  </a:lnTo>
                  <a:lnTo>
                    <a:pt x="181" y="10"/>
                  </a:lnTo>
                  <a:lnTo>
                    <a:pt x="194" y="10"/>
                  </a:lnTo>
                  <a:lnTo>
                    <a:pt x="206" y="10"/>
                  </a:lnTo>
                  <a:lnTo>
                    <a:pt x="194" y="21"/>
                  </a:lnTo>
                  <a:lnTo>
                    <a:pt x="206" y="21"/>
                  </a:lnTo>
                  <a:lnTo>
                    <a:pt x="194" y="21"/>
                  </a:lnTo>
                  <a:lnTo>
                    <a:pt x="194" y="30"/>
                  </a:lnTo>
                  <a:lnTo>
                    <a:pt x="206" y="30"/>
                  </a:lnTo>
                  <a:lnTo>
                    <a:pt x="206" y="41"/>
                  </a:lnTo>
                  <a:lnTo>
                    <a:pt x="206" y="52"/>
                  </a:lnTo>
                  <a:lnTo>
                    <a:pt x="206" y="62"/>
                  </a:lnTo>
                  <a:lnTo>
                    <a:pt x="206" y="73"/>
                  </a:lnTo>
                  <a:lnTo>
                    <a:pt x="206" y="82"/>
                  </a:lnTo>
                  <a:lnTo>
                    <a:pt x="220" y="82"/>
                  </a:lnTo>
                  <a:lnTo>
                    <a:pt x="220" y="93"/>
                  </a:lnTo>
                  <a:lnTo>
                    <a:pt x="220" y="104"/>
                  </a:lnTo>
                  <a:lnTo>
                    <a:pt x="206" y="104"/>
                  </a:lnTo>
                  <a:lnTo>
                    <a:pt x="206" y="114"/>
                  </a:lnTo>
                  <a:lnTo>
                    <a:pt x="194" y="114"/>
                  </a:lnTo>
                  <a:lnTo>
                    <a:pt x="194" y="124"/>
                  </a:lnTo>
                  <a:lnTo>
                    <a:pt x="181" y="124"/>
                  </a:lnTo>
                  <a:lnTo>
                    <a:pt x="168" y="124"/>
                  </a:lnTo>
                  <a:lnTo>
                    <a:pt x="168" y="114"/>
                  </a:lnTo>
                  <a:lnTo>
                    <a:pt x="168" y="124"/>
                  </a:lnTo>
                  <a:lnTo>
                    <a:pt x="156" y="124"/>
                  </a:lnTo>
                  <a:lnTo>
                    <a:pt x="156" y="114"/>
                  </a:lnTo>
                  <a:lnTo>
                    <a:pt x="156" y="124"/>
                  </a:lnTo>
                  <a:lnTo>
                    <a:pt x="142" y="124"/>
                  </a:lnTo>
                  <a:lnTo>
                    <a:pt x="142" y="135"/>
                  </a:lnTo>
                  <a:lnTo>
                    <a:pt x="128" y="135"/>
                  </a:lnTo>
                  <a:lnTo>
                    <a:pt x="128" y="145"/>
                  </a:lnTo>
                  <a:lnTo>
                    <a:pt x="128" y="135"/>
                  </a:lnTo>
                  <a:lnTo>
                    <a:pt x="128" y="145"/>
                  </a:lnTo>
                  <a:lnTo>
                    <a:pt x="128" y="156"/>
                  </a:lnTo>
                  <a:lnTo>
                    <a:pt x="116" y="156"/>
                  </a:lnTo>
                  <a:lnTo>
                    <a:pt x="116" y="165"/>
                  </a:lnTo>
                  <a:lnTo>
                    <a:pt x="104" y="165"/>
                  </a:lnTo>
                  <a:lnTo>
                    <a:pt x="92" y="165"/>
                  </a:lnTo>
                  <a:lnTo>
                    <a:pt x="92" y="156"/>
                  </a:lnTo>
                  <a:lnTo>
                    <a:pt x="78" y="156"/>
                  </a:lnTo>
                  <a:lnTo>
                    <a:pt x="64" y="156"/>
                  </a:lnTo>
                  <a:lnTo>
                    <a:pt x="52" y="156"/>
                  </a:lnTo>
                  <a:lnTo>
                    <a:pt x="38" y="156"/>
                  </a:lnTo>
                  <a:lnTo>
                    <a:pt x="27" y="156"/>
                  </a:lnTo>
                  <a:lnTo>
                    <a:pt x="27" y="145"/>
                  </a:lnTo>
                  <a:lnTo>
                    <a:pt x="14" y="145"/>
                  </a:lnTo>
                  <a:lnTo>
                    <a:pt x="0" y="145"/>
                  </a:lnTo>
                  <a:lnTo>
                    <a:pt x="0" y="135"/>
                  </a:lnTo>
                  <a:lnTo>
                    <a:pt x="14" y="135"/>
                  </a:lnTo>
                  <a:lnTo>
                    <a:pt x="14" y="124"/>
                  </a:lnTo>
                  <a:lnTo>
                    <a:pt x="27" y="124"/>
                  </a:lnTo>
                  <a:lnTo>
                    <a:pt x="27" y="114"/>
                  </a:lnTo>
                  <a:lnTo>
                    <a:pt x="38" y="114"/>
                  </a:lnTo>
                  <a:lnTo>
                    <a:pt x="38" y="104"/>
                  </a:lnTo>
                  <a:lnTo>
                    <a:pt x="52" y="104"/>
                  </a:lnTo>
                  <a:lnTo>
                    <a:pt x="52" y="93"/>
                  </a:lnTo>
                  <a:lnTo>
                    <a:pt x="52" y="82"/>
                  </a:lnTo>
                  <a:lnTo>
                    <a:pt x="64" y="82"/>
                  </a:lnTo>
                  <a:lnTo>
                    <a:pt x="64" y="73"/>
                  </a:lnTo>
                  <a:lnTo>
                    <a:pt x="78" y="73"/>
                  </a:lnTo>
                  <a:lnTo>
                    <a:pt x="78" y="62"/>
                  </a:lnTo>
                  <a:lnTo>
                    <a:pt x="92" y="62"/>
                  </a:lnTo>
                  <a:lnTo>
                    <a:pt x="104" y="62"/>
                  </a:lnTo>
                  <a:lnTo>
                    <a:pt x="104" y="52"/>
                  </a:lnTo>
                  <a:lnTo>
                    <a:pt x="116" y="52"/>
                  </a:lnTo>
                  <a:lnTo>
                    <a:pt x="116" y="41"/>
                  </a:lnTo>
                  <a:lnTo>
                    <a:pt x="128" y="41"/>
                  </a:lnTo>
                  <a:lnTo>
                    <a:pt x="128" y="30"/>
                  </a:lnTo>
                  <a:lnTo>
                    <a:pt x="142" y="30"/>
                  </a:lnTo>
                  <a:lnTo>
                    <a:pt x="128" y="30"/>
                  </a:lnTo>
                  <a:lnTo>
                    <a:pt x="142" y="30"/>
                  </a:lnTo>
                  <a:lnTo>
                    <a:pt x="142" y="21"/>
                  </a:lnTo>
                  <a:lnTo>
                    <a:pt x="156" y="21"/>
                  </a:lnTo>
                  <a:lnTo>
                    <a:pt x="142" y="21"/>
                  </a:lnTo>
                  <a:lnTo>
                    <a:pt x="142" y="30"/>
                  </a:lnTo>
                  <a:lnTo>
                    <a:pt x="142" y="21"/>
                  </a:lnTo>
                  <a:lnTo>
                    <a:pt x="156" y="21"/>
                  </a:lnTo>
                  <a:lnTo>
                    <a:pt x="156" y="30"/>
                  </a:lnTo>
                  <a:lnTo>
                    <a:pt x="168" y="21"/>
                  </a:lnTo>
                  <a:lnTo>
                    <a:pt x="156" y="21"/>
                  </a:lnTo>
                  <a:lnTo>
                    <a:pt x="168" y="21"/>
                  </a:lnTo>
                  <a:lnTo>
                    <a:pt x="156" y="21"/>
                  </a:lnTo>
                  <a:lnTo>
                    <a:pt x="168" y="21"/>
                  </a:lnTo>
                  <a:close/>
                </a:path>
              </a:pathLst>
            </a:custGeom>
            <a:solidFill>
              <a:schemeClr val="accent2">
                <a:lumMod val="60000"/>
                <a:lumOff val="40000"/>
              </a:schemeClr>
            </a:solidFill>
            <a:ln w="11113" cap="rnd">
              <a:solidFill>
                <a:schemeClr val="accent2"/>
              </a:solidFill>
              <a:round/>
              <a:headEnd/>
              <a:tailEnd/>
            </a:ln>
            <a:effectLst>
              <a:glow rad="63500">
                <a:schemeClr val="accent2">
                  <a:satMod val="175000"/>
                  <a:alpha val="40000"/>
                </a:schemeClr>
              </a:glow>
            </a:effectLst>
          </p:spPr>
          <p:txBody>
            <a:bodyPr/>
            <a:lstStyle/>
            <a:p>
              <a:endParaRPr lang="es-ES" sz="5277"/>
            </a:p>
          </p:txBody>
        </p:sp>
        <p:sp>
          <p:nvSpPr>
            <p:cNvPr id="35" name="Freeform 4">
              <a:extLst>
                <a:ext uri="{FF2B5EF4-FFF2-40B4-BE49-F238E27FC236}">
                  <a16:creationId xmlns:a16="http://schemas.microsoft.com/office/drawing/2014/main" id="{959937A9-F9DF-48FE-A4C8-A8A3621EDCC9}"/>
                </a:ext>
              </a:extLst>
            </p:cNvPr>
            <p:cNvSpPr>
              <a:spLocks/>
            </p:cNvSpPr>
            <p:nvPr/>
          </p:nvSpPr>
          <p:spPr bwMode="auto">
            <a:xfrm>
              <a:off x="5799851" y="1565736"/>
              <a:ext cx="830071" cy="1923379"/>
            </a:xfrm>
            <a:custGeom>
              <a:avLst/>
              <a:gdLst>
                <a:gd name="T0" fmla="*/ 3190827 w 366"/>
                <a:gd name="T1" fmla="*/ 51989568 h 746"/>
                <a:gd name="T2" fmla="*/ 0 w 366"/>
                <a:gd name="T3" fmla="*/ 50197286 h 746"/>
                <a:gd name="T4" fmla="*/ 3190827 w 366"/>
                <a:gd name="T5" fmla="*/ 46611385 h 746"/>
                <a:gd name="T6" fmla="*/ 3190827 w 366"/>
                <a:gd name="T7" fmla="*/ 43025473 h 746"/>
                <a:gd name="T8" fmla="*/ 3190827 w 366"/>
                <a:gd name="T9" fmla="*/ 43025473 h 746"/>
                <a:gd name="T10" fmla="*/ 3190827 w 366"/>
                <a:gd name="T11" fmla="*/ 41233191 h 746"/>
                <a:gd name="T12" fmla="*/ 0 w 366"/>
                <a:gd name="T13" fmla="*/ 37647290 h 746"/>
                <a:gd name="T14" fmla="*/ 3190827 w 366"/>
                <a:gd name="T15" fmla="*/ 32269107 h 746"/>
                <a:gd name="T16" fmla="*/ 0 w 366"/>
                <a:gd name="T17" fmla="*/ 28684544 h 746"/>
                <a:gd name="T18" fmla="*/ 3190827 w 366"/>
                <a:gd name="T19" fmla="*/ 28684544 h 746"/>
                <a:gd name="T20" fmla="*/ 3190827 w 366"/>
                <a:gd name="T21" fmla="*/ 25098643 h 746"/>
                <a:gd name="T22" fmla="*/ 3190827 w 366"/>
                <a:gd name="T23" fmla="*/ 21512736 h 746"/>
                <a:gd name="T24" fmla="*/ 3190827 w 366"/>
                <a:gd name="T25" fmla="*/ 17926835 h 746"/>
                <a:gd name="T26" fmla="*/ 3190827 w 366"/>
                <a:gd name="T27" fmla="*/ 16134554 h 746"/>
                <a:gd name="T28" fmla="*/ 3190827 w 366"/>
                <a:gd name="T29" fmla="*/ 12548652 h 746"/>
                <a:gd name="T30" fmla="*/ 3190827 w 366"/>
                <a:gd name="T31" fmla="*/ 7170467 h 746"/>
                <a:gd name="T32" fmla="*/ 3190827 w 366"/>
                <a:gd name="T33" fmla="*/ 8964087 h 746"/>
                <a:gd name="T34" fmla="*/ 3190827 w 366"/>
                <a:gd name="T35" fmla="*/ 7170467 h 746"/>
                <a:gd name="T36" fmla="*/ 3190827 w 366"/>
                <a:gd name="T37" fmla="*/ 5378184 h 746"/>
                <a:gd name="T38" fmla="*/ 3190827 w 366"/>
                <a:gd name="T39" fmla="*/ 5378184 h 746"/>
                <a:gd name="T40" fmla="*/ 3190827 w 366"/>
                <a:gd name="T41" fmla="*/ 0 h 746"/>
                <a:gd name="T42" fmla="*/ 3190827 w 366"/>
                <a:gd name="T43" fmla="*/ 5378184 h 746"/>
                <a:gd name="T44" fmla="*/ 3190827 w 366"/>
                <a:gd name="T45" fmla="*/ 5378184 h 746"/>
                <a:gd name="T46" fmla="*/ 3190827 w 366"/>
                <a:gd name="T47" fmla="*/ 8964087 h 746"/>
                <a:gd name="T48" fmla="*/ 4787501 w 366"/>
                <a:gd name="T49" fmla="*/ 12548652 h 746"/>
                <a:gd name="T50" fmla="*/ 4787501 w 366"/>
                <a:gd name="T51" fmla="*/ 16134554 h 746"/>
                <a:gd name="T52" fmla="*/ 4787501 w 366"/>
                <a:gd name="T53" fmla="*/ 17926835 h 746"/>
                <a:gd name="T54" fmla="*/ 4787501 w 366"/>
                <a:gd name="T55" fmla="*/ 23305023 h 746"/>
                <a:gd name="T56" fmla="*/ 4787501 w 366"/>
                <a:gd name="T57" fmla="*/ 26890924 h 746"/>
                <a:gd name="T58" fmla="*/ 3190827 w 366"/>
                <a:gd name="T59" fmla="*/ 28684544 h 746"/>
                <a:gd name="T60" fmla="*/ 3190827 w 366"/>
                <a:gd name="T61" fmla="*/ 32269107 h 746"/>
                <a:gd name="T62" fmla="*/ 3190827 w 366"/>
                <a:gd name="T63" fmla="*/ 34062727 h 746"/>
                <a:gd name="T64" fmla="*/ 3190827 w 366"/>
                <a:gd name="T65" fmla="*/ 39440910 h 746"/>
                <a:gd name="T66" fmla="*/ 3190827 w 366"/>
                <a:gd name="T67" fmla="*/ 43025473 h 746"/>
                <a:gd name="T68" fmla="*/ 3190827 w 366"/>
                <a:gd name="T69" fmla="*/ 43025473 h 746"/>
                <a:gd name="T70" fmla="*/ 3190827 w 366"/>
                <a:gd name="T71" fmla="*/ 50197286 h 746"/>
                <a:gd name="T72" fmla="*/ 3190827 w 366"/>
                <a:gd name="T73" fmla="*/ 50197286 h 746"/>
                <a:gd name="T74" fmla="*/ 4787501 w 366"/>
                <a:gd name="T75" fmla="*/ 51989568 h 746"/>
                <a:gd name="T76" fmla="*/ 4787501 w 366"/>
                <a:gd name="T77" fmla="*/ 55575469 h 746"/>
                <a:gd name="T78" fmla="*/ 4787501 w 366"/>
                <a:gd name="T79" fmla="*/ 53781849 h 746"/>
                <a:gd name="T80" fmla="*/ 6382915 w 366"/>
                <a:gd name="T81" fmla="*/ 55575469 h 746"/>
                <a:gd name="T82" fmla="*/ 6382915 w 366"/>
                <a:gd name="T83" fmla="*/ 57367750 h 746"/>
                <a:gd name="T84" fmla="*/ 6382915 w 366"/>
                <a:gd name="T85" fmla="*/ 57367750 h 746"/>
                <a:gd name="T86" fmla="*/ 6382915 w 366"/>
                <a:gd name="T87" fmla="*/ 57367750 h 746"/>
                <a:gd name="T88" fmla="*/ 6382915 w 366"/>
                <a:gd name="T89" fmla="*/ 64538215 h 746"/>
                <a:gd name="T90" fmla="*/ 4787501 w 366"/>
                <a:gd name="T91" fmla="*/ 66331834 h 746"/>
                <a:gd name="T92" fmla="*/ 4787501 w 366"/>
                <a:gd name="T93" fmla="*/ 66331834 h 746"/>
                <a:gd name="T94" fmla="*/ 4787501 w 366"/>
                <a:gd name="T95" fmla="*/ 66331834 h 746"/>
                <a:gd name="T96" fmla="*/ 3190827 w 366"/>
                <a:gd name="T97" fmla="*/ 66331834 h 746"/>
                <a:gd name="T98" fmla="*/ 3190827 w 366"/>
                <a:gd name="T99" fmla="*/ 66331834 h 746"/>
                <a:gd name="T100" fmla="*/ 3190827 w 366"/>
                <a:gd name="T101" fmla="*/ 68124116 h 746"/>
                <a:gd name="T102" fmla="*/ 3190827 w 366"/>
                <a:gd name="T103" fmla="*/ 68124116 h 746"/>
                <a:gd name="T104" fmla="*/ 3190827 w 366"/>
                <a:gd name="T105" fmla="*/ 66331834 h 746"/>
                <a:gd name="T106" fmla="*/ 3190827 w 366"/>
                <a:gd name="T107" fmla="*/ 66331834 h 746"/>
                <a:gd name="T108" fmla="*/ 3190827 w 366"/>
                <a:gd name="T109" fmla="*/ 66331834 h 746"/>
                <a:gd name="T110" fmla="*/ 3190827 w 366"/>
                <a:gd name="T111" fmla="*/ 64538215 h 746"/>
                <a:gd name="T112" fmla="*/ 3190827 w 366"/>
                <a:gd name="T113" fmla="*/ 57367750 h 746"/>
                <a:gd name="T114" fmla="*/ 3190827 w 366"/>
                <a:gd name="T115" fmla="*/ 57367750 h 746"/>
                <a:gd name="T116" fmla="*/ 3190827 w 366"/>
                <a:gd name="T117" fmla="*/ 55575469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6"/>
                <a:gd name="T178" fmla="*/ 0 h 746"/>
                <a:gd name="T179" fmla="*/ 366 w 366"/>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6" h="746">
                  <a:moveTo>
                    <a:pt x="39" y="575"/>
                  </a:moveTo>
                  <a:lnTo>
                    <a:pt x="25" y="575"/>
                  </a:lnTo>
                  <a:lnTo>
                    <a:pt x="25" y="565"/>
                  </a:lnTo>
                  <a:lnTo>
                    <a:pt x="13" y="565"/>
                  </a:lnTo>
                  <a:lnTo>
                    <a:pt x="13" y="554"/>
                  </a:lnTo>
                  <a:lnTo>
                    <a:pt x="13" y="544"/>
                  </a:lnTo>
                  <a:lnTo>
                    <a:pt x="0" y="544"/>
                  </a:lnTo>
                  <a:lnTo>
                    <a:pt x="0" y="535"/>
                  </a:lnTo>
                  <a:lnTo>
                    <a:pt x="0" y="523"/>
                  </a:lnTo>
                  <a:lnTo>
                    <a:pt x="0" y="514"/>
                  </a:lnTo>
                  <a:lnTo>
                    <a:pt x="13" y="514"/>
                  </a:lnTo>
                  <a:lnTo>
                    <a:pt x="13" y="504"/>
                  </a:lnTo>
                  <a:lnTo>
                    <a:pt x="0" y="504"/>
                  </a:lnTo>
                  <a:lnTo>
                    <a:pt x="13" y="504"/>
                  </a:lnTo>
                  <a:lnTo>
                    <a:pt x="13" y="494"/>
                  </a:lnTo>
                  <a:lnTo>
                    <a:pt x="13" y="483"/>
                  </a:lnTo>
                  <a:lnTo>
                    <a:pt x="25" y="483"/>
                  </a:lnTo>
                  <a:lnTo>
                    <a:pt x="25" y="474"/>
                  </a:lnTo>
                  <a:lnTo>
                    <a:pt x="39" y="474"/>
                  </a:lnTo>
                  <a:lnTo>
                    <a:pt x="39" y="464"/>
                  </a:lnTo>
                  <a:lnTo>
                    <a:pt x="25" y="464"/>
                  </a:lnTo>
                  <a:lnTo>
                    <a:pt x="39" y="464"/>
                  </a:lnTo>
                  <a:lnTo>
                    <a:pt x="39" y="454"/>
                  </a:lnTo>
                  <a:lnTo>
                    <a:pt x="52" y="454"/>
                  </a:lnTo>
                  <a:lnTo>
                    <a:pt x="39" y="443"/>
                  </a:lnTo>
                  <a:lnTo>
                    <a:pt x="39" y="434"/>
                  </a:lnTo>
                  <a:lnTo>
                    <a:pt x="25" y="434"/>
                  </a:lnTo>
                  <a:lnTo>
                    <a:pt x="25" y="423"/>
                  </a:lnTo>
                  <a:lnTo>
                    <a:pt x="13" y="423"/>
                  </a:lnTo>
                  <a:lnTo>
                    <a:pt x="13" y="434"/>
                  </a:lnTo>
                  <a:lnTo>
                    <a:pt x="13" y="423"/>
                  </a:lnTo>
                  <a:lnTo>
                    <a:pt x="0" y="423"/>
                  </a:lnTo>
                  <a:lnTo>
                    <a:pt x="0" y="414"/>
                  </a:lnTo>
                  <a:lnTo>
                    <a:pt x="0" y="403"/>
                  </a:lnTo>
                  <a:lnTo>
                    <a:pt x="0" y="394"/>
                  </a:lnTo>
                  <a:lnTo>
                    <a:pt x="0" y="383"/>
                  </a:lnTo>
                  <a:lnTo>
                    <a:pt x="13" y="383"/>
                  </a:lnTo>
                  <a:lnTo>
                    <a:pt x="13" y="374"/>
                  </a:lnTo>
                  <a:lnTo>
                    <a:pt x="13" y="363"/>
                  </a:lnTo>
                  <a:lnTo>
                    <a:pt x="13" y="353"/>
                  </a:lnTo>
                  <a:lnTo>
                    <a:pt x="13" y="343"/>
                  </a:lnTo>
                  <a:lnTo>
                    <a:pt x="13" y="332"/>
                  </a:lnTo>
                  <a:lnTo>
                    <a:pt x="13" y="323"/>
                  </a:lnTo>
                  <a:lnTo>
                    <a:pt x="13" y="312"/>
                  </a:lnTo>
                  <a:lnTo>
                    <a:pt x="0" y="312"/>
                  </a:lnTo>
                  <a:lnTo>
                    <a:pt x="0" y="303"/>
                  </a:lnTo>
                  <a:lnTo>
                    <a:pt x="0" y="292"/>
                  </a:lnTo>
                  <a:lnTo>
                    <a:pt x="13" y="292"/>
                  </a:lnTo>
                  <a:lnTo>
                    <a:pt x="0" y="292"/>
                  </a:lnTo>
                  <a:lnTo>
                    <a:pt x="13" y="292"/>
                  </a:lnTo>
                  <a:lnTo>
                    <a:pt x="13" y="282"/>
                  </a:lnTo>
                  <a:lnTo>
                    <a:pt x="13" y="272"/>
                  </a:lnTo>
                  <a:lnTo>
                    <a:pt x="25" y="272"/>
                  </a:lnTo>
                  <a:lnTo>
                    <a:pt x="25" y="263"/>
                  </a:lnTo>
                  <a:lnTo>
                    <a:pt x="13" y="263"/>
                  </a:lnTo>
                  <a:lnTo>
                    <a:pt x="13" y="252"/>
                  </a:lnTo>
                  <a:lnTo>
                    <a:pt x="13" y="242"/>
                  </a:lnTo>
                  <a:lnTo>
                    <a:pt x="13" y="232"/>
                  </a:lnTo>
                  <a:lnTo>
                    <a:pt x="25" y="232"/>
                  </a:lnTo>
                  <a:lnTo>
                    <a:pt x="25" y="223"/>
                  </a:lnTo>
                  <a:lnTo>
                    <a:pt x="25" y="211"/>
                  </a:lnTo>
                  <a:lnTo>
                    <a:pt x="25" y="202"/>
                  </a:lnTo>
                  <a:lnTo>
                    <a:pt x="39" y="202"/>
                  </a:lnTo>
                  <a:lnTo>
                    <a:pt x="25" y="202"/>
                  </a:lnTo>
                  <a:lnTo>
                    <a:pt x="25" y="192"/>
                  </a:lnTo>
                  <a:lnTo>
                    <a:pt x="25" y="182"/>
                  </a:lnTo>
                  <a:lnTo>
                    <a:pt x="39" y="182"/>
                  </a:lnTo>
                  <a:lnTo>
                    <a:pt x="39" y="171"/>
                  </a:lnTo>
                  <a:lnTo>
                    <a:pt x="52" y="171"/>
                  </a:lnTo>
                  <a:lnTo>
                    <a:pt x="52" y="162"/>
                  </a:lnTo>
                  <a:lnTo>
                    <a:pt x="52" y="152"/>
                  </a:lnTo>
                  <a:lnTo>
                    <a:pt x="63" y="152"/>
                  </a:lnTo>
                  <a:lnTo>
                    <a:pt x="63" y="142"/>
                  </a:lnTo>
                  <a:lnTo>
                    <a:pt x="63" y="131"/>
                  </a:lnTo>
                  <a:lnTo>
                    <a:pt x="63" y="121"/>
                  </a:lnTo>
                  <a:lnTo>
                    <a:pt x="63" y="111"/>
                  </a:lnTo>
                  <a:lnTo>
                    <a:pt x="63" y="100"/>
                  </a:lnTo>
                  <a:lnTo>
                    <a:pt x="76" y="100"/>
                  </a:lnTo>
                  <a:lnTo>
                    <a:pt x="76" y="91"/>
                  </a:lnTo>
                  <a:lnTo>
                    <a:pt x="76" y="81"/>
                  </a:lnTo>
                  <a:lnTo>
                    <a:pt x="76" y="71"/>
                  </a:lnTo>
                  <a:lnTo>
                    <a:pt x="88" y="71"/>
                  </a:lnTo>
                  <a:lnTo>
                    <a:pt x="88" y="81"/>
                  </a:lnTo>
                  <a:lnTo>
                    <a:pt x="101" y="81"/>
                  </a:lnTo>
                  <a:lnTo>
                    <a:pt x="101" y="91"/>
                  </a:lnTo>
                  <a:lnTo>
                    <a:pt x="101" y="100"/>
                  </a:lnTo>
                  <a:lnTo>
                    <a:pt x="115" y="100"/>
                  </a:lnTo>
                  <a:lnTo>
                    <a:pt x="115" y="91"/>
                  </a:lnTo>
                  <a:lnTo>
                    <a:pt x="126" y="91"/>
                  </a:lnTo>
                  <a:lnTo>
                    <a:pt x="126" y="81"/>
                  </a:lnTo>
                  <a:lnTo>
                    <a:pt x="115" y="81"/>
                  </a:lnTo>
                  <a:lnTo>
                    <a:pt x="115" y="71"/>
                  </a:lnTo>
                  <a:lnTo>
                    <a:pt x="126" y="71"/>
                  </a:lnTo>
                  <a:lnTo>
                    <a:pt x="126" y="60"/>
                  </a:lnTo>
                  <a:lnTo>
                    <a:pt x="140" y="60"/>
                  </a:lnTo>
                  <a:lnTo>
                    <a:pt x="140" y="51"/>
                  </a:lnTo>
                  <a:lnTo>
                    <a:pt x="140" y="41"/>
                  </a:lnTo>
                  <a:lnTo>
                    <a:pt x="153" y="41"/>
                  </a:lnTo>
                  <a:lnTo>
                    <a:pt x="153" y="31"/>
                  </a:lnTo>
                  <a:lnTo>
                    <a:pt x="164" y="31"/>
                  </a:lnTo>
                  <a:lnTo>
                    <a:pt x="164" y="20"/>
                  </a:lnTo>
                  <a:lnTo>
                    <a:pt x="164" y="11"/>
                  </a:lnTo>
                  <a:lnTo>
                    <a:pt x="177" y="11"/>
                  </a:lnTo>
                  <a:lnTo>
                    <a:pt x="189" y="11"/>
                  </a:lnTo>
                  <a:lnTo>
                    <a:pt x="189" y="0"/>
                  </a:lnTo>
                  <a:lnTo>
                    <a:pt x="202" y="0"/>
                  </a:lnTo>
                  <a:lnTo>
                    <a:pt x="202" y="11"/>
                  </a:lnTo>
                  <a:lnTo>
                    <a:pt x="202" y="20"/>
                  </a:lnTo>
                  <a:lnTo>
                    <a:pt x="216" y="20"/>
                  </a:lnTo>
                  <a:lnTo>
                    <a:pt x="202" y="20"/>
                  </a:lnTo>
                  <a:lnTo>
                    <a:pt x="216" y="20"/>
                  </a:lnTo>
                  <a:lnTo>
                    <a:pt x="216" y="31"/>
                  </a:lnTo>
                  <a:lnTo>
                    <a:pt x="216" y="41"/>
                  </a:lnTo>
                  <a:lnTo>
                    <a:pt x="216" y="51"/>
                  </a:lnTo>
                  <a:lnTo>
                    <a:pt x="216" y="60"/>
                  </a:lnTo>
                  <a:lnTo>
                    <a:pt x="216" y="71"/>
                  </a:lnTo>
                  <a:lnTo>
                    <a:pt x="216" y="81"/>
                  </a:lnTo>
                  <a:lnTo>
                    <a:pt x="216" y="91"/>
                  </a:lnTo>
                  <a:lnTo>
                    <a:pt x="227" y="91"/>
                  </a:lnTo>
                  <a:lnTo>
                    <a:pt x="227" y="100"/>
                  </a:lnTo>
                  <a:lnTo>
                    <a:pt x="241" y="100"/>
                  </a:lnTo>
                  <a:lnTo>
                    <a:pt x="241" y="111"/>
                  </a:lnTo>
                  <a:lnTo>
                    <a:pt x="241" y="121"/>
                  </a:lnTo>
                  <a:lnTo>
                    <a:pt x="252" y="121"/>
                  </a:lnTo>
                  <a:lnTo>
                    <a:pt x="252" y="131"/>
                  </a:lnTo>
                  <a:lnTo>
                    <a:pt x="252" y="142"/>
                  </a:lnTo>
                  <a:lnTo>
                    <a:pt x="241" y="142"/>
                  </a:lnTo>
                  <a:lnTo>
                    <a:pt x="241" y="152"/>
                  </a:lnTo>
                  <a:lnTo>
                    <a:pt x="252" y="152"/>
                  </a:lnTo>
                  <a:lnTo>
                    <a:pt x="252" y="162"/>
                  </a:lnTo>
                  <a:lnTo>
                    <a:pt x="265" y="162"/>
                  </a:lnTo>
                  <a:lnTo>
                    <a:pt x="265" y="171"/>
                  </a:lnTo>
                  <a:lnTo>
                    <a:pt x="265" y="182"/>
                  </a:lnTo>
                  <a:lnTo>
                    <a:pt x="265" y="192"/>
                  </a:lnTo>
                  <a:lnTo>
                    <a:pt x="265" y="202"/>
                  </a:lnTo>
                  <a:lnTo>
                    <a:pt x="265" y="211"/>
                  </a:lnTo>
                  <a:lnTo>
                    <a:pt x="265" y="223"/>
                  </a:lnTo>
                  <a:lnTo>
                    <a:pt x="252" y="223"/>
                  </a:lnTo>
                  <a:lnTo>
                    <a:pt x="252" y="232"/>
                  </a:lnTo>
                  <a:lnTo>
                    <a:pt x="252" y="242"/>
                  </a:lnTo>
                  <a:lnTo>
                    <a:pt x="265" y="242"/>
                  </a:lnTo>
                  <a:lnTo>
                    <a:pt x="265" y="252"/>
                  </a:lnTo>
                  <a:lnTo>
                    <a:pt x="265" y="263"/>
                  </a:lnTo>
                  <a:lnTo>
                    <a:pt x="265" y="272"/>
                  </a:lnTo>
                  <a:lnTo>
                    <a:pt x="252" y="272"/>
                  </a:lnTo>
                  <a:lnTo>
                    <a:pt x="252" y="282"/>
                  </a:lnTo>
                  <a:lnTo>
                    <a:pt x="241" y="282"/>
                  </a:lnTo>
                  <a:lnTo>
                    <a:pt x="241" y="292"/>
                  </a:lnTo>
                  <a:lnTo>
                    <a:pt x="241" y="303"/>
                  </a:lnTo>
                  <a:lnTo>
                    <a:pt x="241" y="312"/>
                  </a:lnTo>
                  <a:lnTo>
                    <a:pt x="227" y="312"/>
                  </a:lnTo>
                  <a:lnTo>
                    <a:pt x="216" y="312"/>
                  </a:lnTo>
                  <a:lnTo>
                    <a:pt x="216" y="323"/>
                  </a:lnTo>
                  <a:lnTo>
                    <a:pt x="216" y="332"/>
                  </a:lnTo>
                  <a:lnTo>
                    <a:pt x="202" y="332"/>
                  </a:lnTo>
                  <a:lnTo>
                    <a:pt x="202" y="343"/>
                  </a:lnTo>
                  <a:lnTo>
                    <a:pt x="202" y="353"/>
                  </a:lnTo>
                  <a:lnTo>
                    <a:pt x="216" y="353"/>
                  </a:lnTo>
                  <a:lnTo>
                    <a:pt x="216" y="363"/>
                  </a:lnTo>
                  <a:lnTo>
                    <a:pt x="227" y="363"/>
                  </a:lnTo>
                  <a:lnTo>
                    <a:pt x="227" y="374"/>
                  </a:lnTo>
                  <a:lnTo>
                    <a:pt x="227" y="383"/>
                  </a:lnTo>
                  <a:lnTo>
                    <a:pt x="227" y="394"/>
                  </a:lnTo>
                  <a:lnTo>
                    <a:pt x="227" y="403"/>
                  </a:lnTo>
                  <a:lnTo>
                    <a:pt x="227" y="414"/>
                  </a:lnTo>
                  <a:lnTo>
                    <a:pt x="241" y="423"/>
                  </a:lnTo>
                  <a:lnTo>
                    <a:pt x="241" y="434"/>
                  </a:lnTo>
                  <a:lnTo>
                    <a:pt x="227" y="443"/>
                  </a:lnTo>
                  <a:lnTo>
                    <a:pt x="227" y="454"/>
                  </a:lnTo>
                  <a:lnTo>
                    <a:pt x="227" y="443"/>
                  </a:lnTo>
                  <a:lnTo>
                    <a:pt x="216" y="443"/>
                  </a:lnTo>
                  <a:lnTo>
                    <a:pt x="216" y="454"/>
                  </a:lnTo>
                  <a:lnTo>
                    <a:pt x="227" y="454"/>
                  </a:lnTo>
                  <a:lnTo>
                    <a:pt x="216" y="454"/>
                  </a:lnTo>
                  <a:lnTo>
                    <a:pt x="216" y="464"/>
                  </a:lnTo>
                  <a:lnTo>
                    <a:pt x="216" y="474"/>
                  </a:lnTo>
                  <a:lnTo>
                    <a:pt x="227" y="474"/>
                  </a:lnTo>
                  <a:lnTo>
                    <a:pt x="227" y="483"/>
                  </a:lnTo>
                  <a:lnTo>
                    <a:pt x="216" y="494"/>
                  </a:lnTo>
                  <a:lnTo>
                    <a:pt x="216" y="504"/>
                  </a:lnTo>
                  <a:lnTo>
                    <a:pt x="216" y="514"/>
                  </a:lnTo>
                  <a:lnTo>
                    <a:pt x="216" y="523"/>
                  </a:lnTo>
                  <a:lnTo>
                    <a:pt x="227" y="523"/>
                  </a:lnTo>
                  <a:lnTo>
                    <a:pt x="241" y="523"/>
                  </a:lnTo>
                  <a:lnTo>
                    <a:pt x="241" y="535"/>
                  </a:lnTo>
                  <a:lnTo>
                    <a:pt x="241" y="544"/>
                  </a:lnTo>
                  <a:lnTo>
                    <a:pt x="241" y="554"/>
                  </a:lnTo>
                  <a:lnTo>
                    <a:pt x="252" y="554"/>
                  </a:lnTo>
                  <a:lnTo>
                    <a:pt x="252" y="565"/>
                  </a:lnTo>
                  <a:lnTo>
                    <a:pt x="252" y="554"/>
                  </a:lnTo>
                  <a:lnTo>
                    <a:pt x="265" y="554"/>
                  </a:lnTo>
                  <a:lnTo>
                    <a:pt x="265" y="565"/>
                  </a:lnTo>
                  <a:lnTo>
                    <a:pt x="278" y="565"/>
                  </a:lnTo>
                  <a:lnTo>
                    <a:pt x="265" y="565"/>
                  </a:lnTo>
                  <a:lnTo>
                    <a:pt x="265" y="575"/>
                  </a:lnTo>
                  <a:lnTo>
                    <a:pt x="278" y="575"/>
                  </a:lnTo>
                  <a:lnTo>
                    <a:pt x="278" y="565"/>
                  </a:lnTo>
                  <a:lnTo>
                    <a:pt x="278" y="554"/>
                  </a:lnTo>
                  <a:lnTo>
                    <a:pt x="290" y="554"/>
                  </a:lnTo>
                  <a:lnTo>
                    <a:pt x="290" y="565"/>
                  </a:lnTo>
                  <a:lnTo>
                    <a:pt x="290" y="575"/>
                  </a:lnTo>
                  <a:lnTo>
                    <a:pt x="290" y="565"/>
                  </a:lnTo>
                  <a:lnTo>
                    <a:pt x="303" y="565"/>
                  </a:lnTo>
                  <a:lnTo>
                    <a:pt x="303" y="575"/>
                  </a:lnTo>
                  <a:lnTo>
                    <a:pt x="315" y="575"/>
                  </a:lnTo>
                  <a:lnTo>
                    <a:pt x="315" y="585"/>
                  </a:lnTo>
                  <a:lnTo>
                    <a:pt x="328" y="585"/>
                  </a:lnTo>
                  <a:lnTo>
                    <a:pt x="342" y="585"/>
                  </a:lnTo>
                  <a:lnTo>
                    <a:pt x="342" y="594"/>
                  </a:lnTo>
                  <a:lnTo>
                    <a:pt x="354" y="594"/>
                  </a:lnTo>
                  <a:lnTo>
                    <a:pt x="342" y="594"/>
                  </a:lnTo>
                  <a:lnTo>
                    <a:pt x="354" y="594"/>
                  </a:lnTo>
                  <a:lnTo>
                    <a:pt x="354" y="606"/>
                  </a:lnTo>
                  <a:lnTo>
                    <a:pt x="354" y="615"/>
                  </a:lnTo>
                  <a:lnTo>
                    <a:pt x="366" y="615"/>
                  </a:lnTo>
                  <a:lnTo>
                    <a:pt x="366" y="625"/>
                  </a:lnTo>
                  <a:lnTo>
                    <a:pt x="354" y="625"/>
                  </a:lnTo>
                  <a:lnTo>
                    <a:pt x="354" y="635"/>
                  </a:lnTo>
                  <a:lnTo>
                    <a:pt x="342" y="635"/>
                  </a:lnTo>
                  <a:lnTo>
                    <a:pt x="342" y="625"/>
                  </a:lnTo>
                  <a:lnTo>
                    <a:pt x="328" y="625"/>
                  </a:lnTo>
                  <a:lnTo>
                    <a:pt x="328" y="635"/>
                  </a:lnTo>
                  <a:lnTo>
                    <a:pt x="328" y="646"/>
                  </a:lnTo>
                  <a:lnTo>
                    <a:pt x="315" y="646"/>
                  </a:lnTo>
                  <a:lnTo>
                    <a:pt x="315" y="655"/>
                  </a:lnTo>
                  <a:lnTo>
                    <a:pt x="315" y="665"/>
                  </a:lnTo>
                  <a:lnTo>
                    <a:pt x="303" y="665"/>
                  </a:lnTo>
                  <a:lnTo>
                    <a:pt x="290" y="665"/>
                  </a:lnTo>
                  <a:lnTo>
                    <a:pt x="290" y="675"/>
                  </a:lnTo>
                  <a:lnTo>
                    <a:pt x="303" y="675"/>
                  </a:lnTo>
                  <a:lnTo>
                    <a:pt x="290" y="675"/>
                  </a:lnTo>
                  <a:lnTo>
                    <a:pt x="303" y="675"/>
                  </a:lnTo>
                  <a:lnTo>
                    <a:pt x="303" y="686"/>
                  </a:lnTo>
                  <a:lnTo>
                    <a:pt x="303" y="695"/>
                  </a:lnTo>
                  <a:lnTo>
                    <a:pt x="303" y="686"/>
                  </a:lnTo>
                  <a:lnTo>
                    <a:pt x="290" y="695"/>
                  </a:lnTo>
                  <a:lnTo>
                    <a:pt x="290" y="686"/>
                  </a:lnTo>
                  <a:lnTo>
                    <a:pt x="278" y="686"/>
                  </a:lnTo>
                  <a:lnTo>
                    <a:pt x="278" y="695"/>
                  </a:lnTo>
                  <a:lnTo>
                    <a:pt x="278" y="686"/>
                  </a:lnTo>
                  <a:lnTo>
                    <a:pt x="265" y="686"/>
                  </a:lnTo>
                  <a:lnTo>
                    <a:pt x="265" y="675"/>
                  </a:lnTo>
                  <a:lnTo>
                    <a:pt x="252" y="675"/>
                  </a:lnTo>
                  <a:lnTo>
                    <a:pt x="241" y="675"/>
                  </a:lnTo>
                  <a:lnTo>
                    <a:pt x="227" y="675"/>
                  </a:lnTo>
                  <a:lnTo>
                    <a:pt x="227" y="686"/>
                  </a:lnTo>
                  <a:lnTo>
                    <a:pt x="227" y="695"/>
                  </a:lnTo>
                  <a:lnTo>
                    <a:pt x="227" y="706"/>
                  </a:lnTo>
                  <a:lnTo>
                    <a:pt x="216" y="706"/>
                  </a:lnTo>
                  <a:lnTo>
                    <a:pt x="227" y="706"/>
                  </a:lnTo>
                  <a:lnTo>
                    <a:pt x="227" y="715"/>
                  </a:lnTo>
                  <a:lnTo>
                    <a:pt x="227" y="726"/>
                  </a:lnTo>
                  <a:lnTo>
                    <a:pt x="227" y="735"/>
                  </a:lnTo>
                  <a:lnTo>
                    <a:pt x="216" y="735"/>
                  </a:lnTo>
                  <a:lnTo>
                    <a:pt x="216" y="726"/>
                  </a:lnTo>
                  <a:lnTo>
                    <a:pt x="216" y="735"/>
                  </a:lnTo>
                  <a:lnTo>
                    <a:pt x="202" y="735"/>
                  </a:lnTo>
                  <a:lnTo>
                    <a:pt x="189" y="735"/>
                  </a:lnTo>
                  <a:lnTo>
                    <a:pt x="177" y="746"/>
                  </a:lnTo>
                  <a:lnTo>
                    <a:pt x="177" y="735"/>
                  </a:lnTo>
                  <a:lnTo>
                    <a:pt x="164" y="735"/>
                  </a:lnTo>
                  <a:lnTo>
                    <a:pt x="164" y="726"/>
                  </a:lnTo>
                  <a:lnTo>
                    <a:pt x="164" y="715"/>
                  </a:lnTo>
                  <a:lnTo>
                    <a:pt x="153" y="715"/>
                  </a:lnTo>
                  <a:lnTo>
                    <a:pt x="164" y="715"/>
                  </a:lnTo>
                  <a:lnTo>
                    <a:pt x="164" y="706"/>
                  </a:lnTo>
                  <a:lnTo>
                    <a:pt x="153" y="706"/>
                  </a:lnTo>
                  <a:lnTo>
                    <a:pt x="164" y="706"/>
                  </a:lnTo>
                  <a:lnTo>
                    <a:pt x="153" y="706"/>
                  </a:lnTo>
                  <a:lnTo>
                    <a:pt x="164" y="706"/>
                  </a:lnTo>
                  <a:lnTo>
                    <a:pt x="153" y="706"/>
                  </a:lnTo>
                  <a:lnTo>
                    <a:pt x="153" y="695"/>
                  </a:lnTo>
                  <a:lnTo>
                    <a:pt x="153" y="686"/>
                  </a:lnTo>
                  <a:lnTo>
                    <a:pt x="140" y="686"/>
                  </a:lnTo>
                  <a:lnTo>
                    <a:pt x="153" y="686"/>
                  </a:lnTo>
                  <a:lnTo>
                    <a:pt x="140" y="686"/>
                  </a:lnTo>
                  <a:lnTo>
                    <a:pt x="140" y="675"/>
                  </a:lnTo>
                  <a:lnTo>
                    <a:pt x="140" y="665"/>
                  </a:lnTo>
                  <a:lnTo>
                    <a:pt x="126" y="665"/>
                  </a:lnTo>
                  <a:lnTo>
                    <a:pt x="126" y="655"/>
                  </a:lnTo>
                  <a:lnTo>
                    <a:pt x="126" y="646"/>
                  </a:lnTo>
                  <a:lnTo>
                    <a:pt x="115" y="646"/>
                  </a:lnTo>
                  <a:lnTo>
                    <a:pt x="115" y="635"/>
                  </a:lnTo>
                  <a:lnTo>
                    <a:pt x="101" y="635"/>
                  </a:lnTo>
                  <a:lnTo>
                    <a:pt x="101" y="625"/>
                  </a:lnTo>
                  <a:lnTo>
                    <a:pt x="88" y="625"/>
                  </a:lnTo>
                  <a:lnTo>
                    <a:pt x="88" y="615"/>
                  </a:lnTo>
                  <a:lnTo>
                    <a:pt x="76" y="615"/>
                  </a:lnTo>
                  <a:lnTo>
                    <a:pt x="76" y="606"/>
                  </a:lnTo>
                  <a:lnTo>
                    <a:pt x="63" y="606"/>
                  </a:lnTo>
                  <a:lnTo>
                    <a:pt x="63" y="594"/>
                  </a:lnTo>
                  <a:lnTo>
                    <a:pt x="63" y="585"/>
                  </a:lnTo>
                  <a:lnTo>
                    <a:pt x="52" y="585"/>
                  </a:lnTo>
                  <a:lnTo>
                    <a:pt x="52" y="575"/>
                  </a:lnTo>
                  <a:lnTo>
                    <a:pt x="39" y="575"/>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36" name="Freeform 5">
              <a:extLst>
                <a:ext uri="{FF2B5EF4-FFF2-40B4-BE49-F238E27FC236}">
                  <a16:creationId xmlns:a16="http://schemas.microsoft.com/office/drawing/2014/main" id="{D2E010B5-DEFB-42E3-B030-E22EA66B32A4}"/>
                </a:ext>
              </a:extLst>
            </p:cNvPr>
            <p:cNvSpPr>
              <a:spLocks/>
            </p:cNvSpPr>
            <p:nvPr/>
          </p:nvSpPr>
          <p:spPr bwMode="auto">
            <a:xfrm>
              <a:off x="5837063" y="3995932"/>
              <a:ext cx="1021844" cy="1287499"/>
            </a:xfrm>
            <a:custGeom>
              <a:avLst/>
              <a:gdLst>
                <a:gd name="T0" fmla="*/ 4801192 w 450"/>
                <a:gd name="T1" fmla="*/ 5383517 h 500"/>
                <a:gd name="T2" fmla="*/ 4801192 w 450"/>
                <a:gd name="T3" fmla="*/ 5383517 h 500"/>
                <a:gd name="T4" fmla="*/ 4801192 w 450"/>
                <a:gd name="T5" fmla="*/ 5383517 h 500"/>
                <a:gd name="T6" fmla="*/ 6402012 w 450"/>
                <a:gd name="T7" fmla="*/ 10767035 h 500"/>
                <a:gd name="T8" fmla="*/ 6402012 w 450"/>
                <a:gd name="T9" fmla="*/ 12562436 h 500"/>
                <a:gd name="T10" fmla="*/ 6402012 w 450"/>
                <a:gd name="T11" fmla="*/ 16150553 h 500"/>
                <a:gd name="T12" fmla="*/ 6402012 w 450"/>
                <a:gd name="T13" fmla="*/ 16150553 h 500"/>
                <a:gd name="T14" fmla="*/ 8001565 w 450"/>
                <a:gd name="T15" fmla="*/ 17945952 h 500"/>
                <a:gd name="T16" fmla="*/ 8001565 w 450"/>
                <a:gd name="T17" fmla="*/ 19740010 h 500"/>
                <a:gd name="T18" fmla="*/ 8001565 w 450"/>
                <a:gd name="T19" fmla="*/ 23329473 h 500"/>
                <a:gd name="T20" fmla="*/ 8001565 w 450"/>
                <a:gd name="T21" fmla="*/ 23329473 h 500"/>
                <a:gd name="T22" fmla="*/ 8001565 w 450"/>
                <a:gd name="T23" fmla="*/ 25123532 h 500"/>
                <a:gd name="T24" fmla="*/ 8001565 w 450"/>
                <a:gd name="T25" fmla="*/ 28712989 h 500"/>
                <a:gd name="T26" fmla="*/ 8001565 w 450"/>
                <a:gd name="T27" fmla="*/ 28712989 h 500"/>
                <a:gd name="T28" fmla="*/ 8001565 w 450"/>
                <a:gd name="T29" fmla="*/ 30508388 h 500"/>
                <a:gd name="T30" fmla="*/ 8001565 w 450"/>
                <a:gd name="T31" fmla="*/ 34096505 h 500"/>
                <a:gd name="T32" fmla="*/ 8001565 w 450"/>
                <a:gd name="T33" fmla="*/ 37685962 h 500"/>
                <a:gd name="T34" fmla="*/ 6402012 w 450"/>
                <a:gd name="T35" fmla="*/ 39480021 h 500"/>
                <a:gd name="T36" fmla="*/ 6402012 w 450"/>
                <a:gd name="T37" fmla="*/ 41275419 h 500"/>
                <a:gd name="T38" fmla="*/ 6402012 w 450"/>
                <a:gd name="T39" fmla="*/ 43069478 h 500"/>
                <a:gd name="T40" fmla="*/ 4801192 w 450"/>
                <a:gd name="T41" fmla="*/ 44864887 h 500"/>
                <a:gd name="T42" fmla="*/ 4801192 w 450"/>
                <a:gd name="T43" fmla="*/ 46658946 h 500"/>
                <a:gd name="T44" fmla="*/ 4801192 w 450"/>
                <a:gd name="T45" fmla="*/ 48453005 h 500"/>
                <a:gd name="T46" fmla="*/ 3200373 w 450"/>
                <a:gd name="T47" fmla="*/ 44864887 h 500"/>
                <a:gd name="T48" fmla="*/ 3200373 w 450"/>
                <a:gd name="T49" fmla="*/ 43069478 h 500"/>
                <a:gd name="T50" fmla="*/ 3200373 w 450"/>
                <a:gd name="T51" fmla="*/ 41275419 h 500"/>
                <a:gd name="T52" fmla="*/ 3200373 w 450"/>
                <a:gd name="T53" fmla="*/ 39480021 h 500"/>
                <a:gd name="T54" fmla="*/ 3200373 w 450"/>
                <a:gd name="T55" fmla="*/ 43069478 h 500"/>
                <a:gd name="T56" fmla="*/ 3200373 w 450"/>
                <a:gd name="T57" fmla="*/ 44864887 h 500"/>
                <a:gd name="T58" fmla="*/ 3200373 w 450"/>
                <a:gd name="T59" fmla="*/ 44864887 h 500"/>
                <a:gd name="T60" fmla="*/ 3200373 w 450"/>
                <a:gd name="T61" fmla="*/ 41275419 h 500"/>
                <a:gd name="T62" fmla="*/ 3200373 w 450"/>
                <a:gd name="T63" fmla="*/ 39480021 h 500"/>
                <a:gd name="T64" fmla="*/ 3200373 w 450"/>
                <a:gd name="T65" fmla="*/ 34096505 h 500"/>
                <a:gd name="T66" fmla="*/ 3200373 w 450"/>
                <a:gd name="T67" fmla="*/ 30508388 h 500"/>
                <a:gd name="T68" fmla="*/ 3200373 w 450"/>
                <a:gd name="T69" fmla="*/ 28712989 h 500"/>
                <a:gd name="T70" fmla="*/ 3200373 w 450"/>
                <a:gd name="T71" fmla="*/ 26918930 h 500"/>
                <a:gd name="T72" fmla="*/ 3200373 w 450"/>
                <a:gd name="T73" fmla="*/ 25123532 h 500"/>
                <a:gd name="T74" fmla="*/ 3200373 w 450"/>
                <a:gd name="T75" fmla="*/ 23329473 h 500"/>
                <a:gd name="T76" fmla="*/ 3200373 w 450"/>
                <a:gd name="T77" fmla="*/ 23329473 h 500"/>
                <a:gd name="T78" fmla="*/ 3200373 w 450"/>
                <a:gd name="T79" fmla="*/ 23329473 h 500"/>
                <a:gd name="T80" fmla="*/ 3200373 w 450"/>
                <a:gd name="T81" fmla="*/ 23329473 h 500"/>
                <a:gd name="T82" fmla="*/ 3200373 w 450"/>
                <a:gd name="T83" fmla="*/ 19740010 h 500"/>
                <a:gd name="T84" fmla="*/ 3200373 w 450"/>
                <a:gd name="T85" fmla="*/ 19740010 h 500"/>
                <a:gd name="T86" fmla="*/ 3200373 w 450"/>
                <a:gd name="T87" fmla="*/ 17945952 h 500"/>
                <a:gd name="T88" fmla="*/ 3200373 w 450"/>
                <a:gd name="T89" fmla="*/ 16150553 h 500"/>
                <a:gd name="T90" fmla="*/ 3200373 w 450"/>
                <a:gd name="T91" fmla="*/ 16150553 h 500"/>
                <a:gd name="T92" fmla="*/ 3200373 w 450"/>
                <a:gd name="T93" fmla="*/ 12562436 h 500"/>
                <a:gd name="T94" fmla="*/ 3200373 w 450"/>
                <a:gd name="T95" fmla="*/ 10767035 h 500"/>
                <a:gd name="T96" fmla="*/ 3200373 w 450"/>
                <a:gd name="T97" fmla="*/ 10767035 h 500"/>
                <a:gd name="T98" fmla="*/ 3200373 w 450"/>
                <a:gd name="T99" fmla="*/ 5383517 h 500"/>
                <a:gd name="T100" fmla="*/ 3200373 w 450"/>
                <a:gd name="T101" fmla="*/ 5383517 h 500"/>
                <a:gd name="T102" fmla="*/ 3200373 w 450"/>
                <a:gd name="T103" fmla="*/ 5383517 h 500"/>
                <a:gd name="T104" fmla="*/ 3200373 w 450"/>
                <a:gd name="T105" fmla="*/ 0 h 500"/>
                <a:gd name="T106" fmla="*/ 3200373 w 450"/>
                <a:gd name="T107" fmla="*/ 0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00"/>
                <a:gd name="T164" fmla="*/ 450 w 450"/>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00">
                  <a:moveTo>
                    <a:pt x="236" y="0"/>
                  </a:moveTo>
                  <a:lnTo>
                    <a:pt x="236" y="9"/>
                  </a:lnTo>
                  <a:lnTo>
                    <a:pt x="236" y="19"/>
                  </a:lnTo>
                  <a:lnTo>
                    <a:pt x="250" y="19"/>
                  </a:lnTo>
                  <a:lnTo>
                    <a:pt x="250" y="29"/>
                  </a:lnTo>
                  <a:lnTo>
                    <a:pt x="250" y="40"/>
                  </a:lnTo>
                  <a:lnTo>
                    <a:pt x="250" y="29"/>
                  </a:lnTo>
                  <a:lnTo>
                    <a:pt x="250" y="40"/>
                  </a:lnTo>
                  <a:lnTo>
                    <a:pt x="263" y="40"/>
                  </a:lnTo>
                  <a:lnTo>
                    <a:pt x="275" y="49"/>
                  </a:lnTo>
                  <a:lnTo>
                    <a:pt x="263" y="49"/>
                  </a:lnTo>
                  <a:lnTo>
                    <a:pt x="275" y="49"/>
                  </a:lnTo>
                  <a:lnTo>
                    <a:pt x="275" y="59"/>
                  </a:lnTo>
                  <a:lnTo>
                    <a:pt x="275" y="70"/>
                  </a:lnTo>
                  <a:lnTo>
                    <a:pt x="288" y="70"/>
                  </a:lnTo>
                  <a:lnTo>
                    <a:pt x="288" y="79"/>
                  </a:lnTo>
                  <a:lnTo>
                    <a:pt x="299" y="79"/>
                  </a:lnTo>
                  <a:lnTo>
                    <a:pt x="299" y="90"/>
                  </a:lnTo>
                  <a:lnTo>
                    <a:pt x="313" y="90"/>
                  </a:lnTo>
                  <a:lnTo>
                    <a:pt x="313" y="100"/>
                  </a:lnTo>
                  <a:lnTo>
                    <a:pt x="313" y="110"/>
                  </a:lnTo>
                  <a:lnTo>
                    <a:pt x="326" y="110"/>
                  </a:lnTo>
                  <a:lnTo>
                    <a:pt x="326" y="119"/>
                  </a:lnTo>
                  <a:lnTo>
                    <a:pt x="326" y="129"/>
                  </a:lnTo>
                  <a:lnTo>
                    <a:pt x="337" y="129"/>
                  </a:lnTo>
                  <a:lnTo>
                    <a:pt x="337" y="139"/>
                  </a:lnTo>
                  <a:lnTo>
                    <a:pt x="337" y="150"/>
                  </a:lnTo>
                  <a:lnTo>
                    <a:pt x="337" y="159"/>
                  </a:lnTo>
                  <a:lnTo>
                    <a:pt x="350" y="159"/>
                  </a:lnTo>
                  <a:lnTo>
                    <a:pt x="350" y="170"/>
                  </a:lnTo>
                  <a:lnTo>
                    <a:pt x="350" y="159"/>
                  </a:lnTo>
                  <a:lnTo>
                    <a:pt x="350" y="170"/>
                  </a:lnTo>
                  <a:lnTo>
                    <a:pt x="361" y="170"/>
                  </a:lnTo>
                  <a:lnTo>
                    <a:pt x="350" y="170"/>
                  </a:lnTo>
                  <a:lnTo>
                    <a:pt x="361" y="170"/>
                  </a:lnTo>
                  <a:lnTo>
                    <a:pt x="375" y="170"/>
                  </a:lnTo>
                  <a:lnTo>
                    <a:pt x="375" y="179"/>
                  </a:lnTo>
                  <a:lnTo>
                    <a:pt x="388" y="179"/>
                  </a:lnTo>
                  <a:lnTo>
                    <a:pt x="388" y="189"/>
                  </a:lnTo>
                  <a:lnTo>
                    <a:pt x="399" y="189"/>
                  </a:lnTo>
                  <a:lnTo>
                    <a:pt x="413" y="189"/>
                  </a:lnTo>
                  <a:lnTo>
                    <a:pt x="413" y="199"/>
                  </a:lnTo>
                  <a:lnTo>
                    <a:pt x="426" y="199"/>
                  </a:lnTo>
                  <a:lnTo>
                    <a:pt x="438" y="199"/>
                  </a:lnTo>
                  <a:lnTo>
                    <a:pt x="438" y="210"/>
                  </a:lnTo>
                  <a:lnTo>
                    <a:pt x="438" y="219"/>
                  </a:lnTo>
                  <a:lnTo>
                    <a:pt x="450" y="219"/>
                  </a:lnTo>
                  <a:lnTo>
                    <a:pt x="438" y="219"/>
                  </a:lnTo>
                  <a:lnTo>
                    <a:pt x="438" y="229"/>
                  </a:lnTo>
                  <a:lnTo>
                    <a:pt x="438" y="239"/>
                  </a:lnTo>
                  <a:lnTo>
                    <a:pt x="426" y="239"/>
                  </a:lnTo>
                  <a:lnTo>
                    <a:pt x="426" y="229"/>
                  </a:lnTo>
                  <a:lnTo>
                    <a:pt x="426" y="219"/>
                  </a:lnTo>
                  <a:lnTo>
                    <a:pt x="413" y="219"/>
                  </a:lnTo>
                  <a:lnTo>
                    <a:pt x="413" y="229"/>
                  </a:lnTo>
                  <a:lnTo>
                    <a:pt x="413" y="239"/>
                  </a:lnTo>
                  <a:lnTo>
                    <a:pt x="399" y="239"/>
                  </a:lnTo>
                  <a:lnTo>
                    <a:pt x="399" y="249"/>
                  </a:lnTo>
                  <a:lnTo>
                    <a:pt x="399" y="259"/>
                  </a:lnTo>
                  <a:lnTo>
                    <a:pt x="388" y="259"/>
                  </a:lnTo>
                  <a:lnTo>
                    <a:pt x="399" y="259"/>
                  </a:lnTo>
                  <a:lnTo>
                    <a:pt x="399" y="270"/>
                  </a:lnTo>
                  <a:lnTo>
                    <a:pt x="388" y="270"/>
                  </a:lnTo>
                  <a:lnTo>
                    <a:pt x="388" y="280"/>
                  </a:lnTo>
                  <a:lnTo>
                    <a:pt x="388" y="289"/>
                  </a:lnTo>
                  <a:lnTo>
                    <a:pt x="375" y="289"/>
                  </a:lnTo>
                  <a:lnTo>
                    <a:pt x="375" y="300"/>
                  </a:lnTo>
                  <a:lnTo>
                    <a:pt x="375" y="310"/>
                  </a:lnTo>
                  <a:lnTo>
                    <a:pt x="388" y="310"/>
                  </a:lnTo>
                  <a:lnTo>
                    <a:pt x="388" y="300"/>
                  </a:lnTo>
                  <a:lnTo>
                    <a:pt x="399" y="300"/>
                  </a:lnTo>
                  <a:lnTo>
                    <a:pt x="399" y="310"/>
                  </a:lnTo>
                  <a:lnTo>
                    <a:pt x="399" y="320"/>
                  </a:lnTo>
                  <a:lnTo>
                    <a:pt x="399" y="310"/>
                  </a:lnTo>
                  <a:lnTo>
                    <a:pt x="399" y="320"/>
                  </a:lnTo>
                  <a:lnTo>
                    <a:pt x="413" y="330"/>
                  </a:lnTo>
                  <a:lnTo>
                    <a:pt x="413" y="340"/>
                  </a:lnTo>
                  <a:lnTo>
                    <a:pt x="413" y="349"/>
                  </a:lnTo>
                  <a:lnTo>
                    <a:pt x="426" y="349"/>
                  </a:lnTo>
                  <a:lnTo>
                    <a:pt x="426" y="360"/>
                  </a:lnTo>
                  <a:lnTo>
                    <a:pt x="413" y="360"/>
                  </a:lnTo>
                  <a:lnTo>
                    <a:pt x="413" y="370"/>
                  </a:lnTo>
                  <a:lnTo>
                    <a:pt x="413" y="380"/>
                  </a:lnTo>
                  <a:lnTo>
                    <a:pt x="399" y="380"/>
                  </a:lnTo>
                  <a:lnTo>
                    <a:pt x="399" y="389"/>
                  </a:lnTo>
                  <a:lnTo>
                    <a:pt x="399" y="400"/>
                  </a:lnTo>
                  <a:lnTo>
                    <a:pt x="399" y="409"/>
                  </a:lnTo>
                  <a:lnTo>
                    <a:pt x="388" y="409"/>
                  </a:lnTo>
                  <a:lnTo>
                    <a:pt x="375" y="409"/>
                  </a:lnTo>
                  <a:lnTo>
                    <a:pt x="375" y="420"/>
                  </a:lnTo>
                  <a:lnTo>
                    <a:pt x="361" y="420"/>
                  </a:lnTo>
                  <a:lnTo>
                    <a:pt x="361" y="430"/>
                  </a:lnTo>
                  <a:lnTo>
                    <a:pt x="361" y="420"/>
                  </a:lnTo>
                  <a:lnTo>
                    <a:pt x="361" y="430"/>
                  </a:lnTo>
                  <a:lnTo>
                    <a:pt x="350" y="430"/>
                  </a:lnTo>
                  <a:lnTo>
                    <a:pt x="350" y="440"/>
                  </a:lnTo>
                  <a:lnTo>
                    <a:pt x="337" y="440"/>
                  </a:lnTo>
                  <a:lnTo>
                    <a:pt x="337" y="449"/>
                  </a:lnTo>
                  <a:lnTo>
                    <a:pt x="350" y="449"/>
                  </a:lnTo>
                  <a:lnTo>
                    <a:pt x="337" y="449"/>
                  </a:lnTo>
                  <a:lnTo>
                    <a:pt x="337" y="459"/>
                  </a:lnTo>
                  <a:lnTo>
                    <a:pt x="326" y="459"/>
                  </a:lnTo>
                  <a:lnTo>
                    <a:pt x="313" y="459"/>
                  </a:lnTo>
                  <a:lnTo>
                    <a:pt x="313" y="469"/>
                  </a:lnTo>
                  <a:lnTo>
                    <a:pt x="299" y="469"/>
                  </a:lnTo>
                  <a:lnTo>
                    <a:pt x="299" y="480"/>
                  </a:lnTo>
                  <a:lnTo>
                    <a:pt x="288" y="480"/>
                  </a:lnTo>
                  <a:lnTo>
                    <a:pt x="288" y="490"/>
                  </a:lnTo>
                  <a:lnTo>
                    <a:pt x="299" y="490"/>
                  </a:lnTo>
                  <a:lnTo>
                    <a:pt x="288" y="490"/>
                  </a:lnTo>
                  <a:lnTo>
                    <a:pt x="275" y="490"/>
                  </a:lnTo>
                  <a:lnTo>
                    <a:pt x="275" y="500"/>
                  </a:lnTo>
                  <a:lnTo>
                    <a:pt x="275" y="490"/>
                  </a:lnTo>
                  <a:lnTo>
                    <a:pt x="263" y="490"/>
                  </a:lnTo>
                  <a:lnTo>
                    <a:pt x="263" y="500"/>
                  </a:lnTo>
                  <a:lnTo>
                    <a:pt x="250" y="500"/>
                  </a:lnTo>
                  <a:lnTo>
                    <a:pt x="250" y="490"/>
                  </a:lnTo>
                  <a:lnTo>
                    <a:pt x="250" y="480"/>
                  </a:lnTo>
                  <a:lnTo>
                    <a:pt x="250" y="469"/>
                  </a:lnTo>
                  <a:lnTo>
                    <a:pt x="236" y="469"/>
                  </a:lnTo>
                  <a:lnTo>
                    <a:pt x="236" y="459"/>
                  </a:lnTo>
                  <a:lnTo>
                    <a:pt x="225" y="459"/>
                  </a:lnTo>
                  <a:lnTo>
                    <a:pt x="213" y="459"/>
                  </a:lnTo>
                  <a:lnTo>
                    <a:pt x="213" y="449"/>
                  </a:lnTo>
                  <a:lnTo>
                    <a:pt x="225" y="449"/>
                  </a:lnTo>
                  <a:lnTo>
                    <a:pt x="225" y="440"/>
                  </a:lnTo>
                  <a:lnTo>
                    <a:pt x="236" y="440"/>
                  </a:lnTo>
                  <a:lnTo>
                    <a:pt x="236" y="430"/>
                  </a:lnTo>
                  <a:lnTo>
                    <a:pt x="236" y="440"/>
                  </a:lnTo>
                  <a:lnTo>
                    <a:pt x="236" y="430"/>
                  </a:lnTo>
                  <a:lnTo>
                    <a:pt x="250" y="430"/>
                  </a:lnTo>
                  <a:lnTo>
                    <a:pt x="250" y="420"/>
                  </a:lnTo>
                  <a:lnTo>
                    <a:pt x="236" y="420"/>
                  </a:lnTo>
                  <a:lnTo>
                    <a:pt x="225" y="420"/>
                  </a:lnTo>
                  <a:lnTo>
                    <a:pt x="213" y="420"/>
                  </a:lnTo>
                  <a:lnTo>
                    <a:pt x="213" y="430"/>
                  </a:lnTo>
                  <a:lnTo>
                    <a:pt x="213" y="440"/>
                  </a:lnTo>
                  <a:lnTo>
                    <a:pt x="201" y="440"/>
                  </a:lnTo>
                  <a:lnTo>
                    <a:pt x="201" y="449"/>
                  </a:lnTo>
                  <a:lnTo>
                    <a:pt x="213" y="449"/>
                  </a:lnTo>
                  <a:lnTo>
                    <a:pt x="213" y="459"/>
                  </a:lnTo>
                  <a:lnTo>
                    <a:pt x="213" y="469"/>
                  </a:lnTo>
                  <a:lnTo>
                    <a:pt x="201" y="469"/>
                  </a:lnTo>
                  <a:lnTo>
                    <a:pt x="201" y="459"/>
                  </a:lnTo>
                  <a:lnTo>
                    <a:pt x="201" y="469"/>
                  </a:lnTo>
                  <a:lnTo>
                    <a:pt x="201" y="459"/>
                  </a:lnTo>
                  <a:lnTo>
                    <a:pt x="188" y="459"/>
                  </a:lnTo>
                  <a:lnTo>
                    <a:pt x="188" y="469"/>
                  </a:lnTo>
                  <a:lnTo>
                    <a:pt x="174" y="469"/>
                  </a:lnTo>
                  <a:lnTo>
                    <a:pt x="174" y="459"/>
                  </a:lnTo>
                  <a:lnTo>
                    <a:pt x="174" y="449"/>
                  </a:lnTo>
                  <a:lnTo>
                    <a:pt x="163" y="449"/>
                  </a:lnTo>
                  <a:lnTo>
                    <a:pt x="163" y="440"/>
                  </a:lnTo>
                  <a:lnTo>
                    <a:pt x="150" y="440"/>
                  </a:lnTo>
                  <a:lnTo>
                    <a:pt x="150" y="430"/>
                  </a:lnTo>
                  <a:lnTo>
                    <a:pt x="150" y="420"/>
                  </a:lnTo>
                  <a:lnTo>
                    <a:pt x="138" y="420"/>
                  </a:lnTo>
                  <a:lnTo>
                    <a:pt x="138" y="409"/>
                  </a:lnTo>
                  <a:lnTo>
                    <a:pt x="138" y="400"/>
                  </a:lnTo>
                  <a:lnTo>
                    <a:pt x="125" y="400"/>
                  </a:lnTo>
                  <a:lnTo>
                    <a:pt x="125" y="389"/>
                  </a:lnTo>
                  <a:lnTo>
                    <a:pt x="112" y="389"/>
                  </a:lnTo>
                  <a:lnTo>
                    <a:pt x="112" y="380"/>
                  </a:lnTo>
                  <a:lnTo>
                    <a:pt x="112" y="370"/>
                  </a:lnTo>
                  <a:lnTo>
                    <a:pt x="112" y="360"/>
                  </a:lnTo>
                  <a:lnTo>
                    <a:pt x="112" y="349"/>
                  </a:lnTo>
                  <a:lnTo>
                    <a:pt x="100" y="349"/>
                  </a:lnTo>
                  <a:lnTo>
                    <a:pt x="100" y="340"/>
                  </a:lnTo>
                  <a:lnTo>
                    <a:pt x="100" y="330"/>
                  </a:lnTo>
                  <a:lnTo>
                    <a:pt x="100" y="320"/>
                  </a:lnTo>
                  <a:lnTo>
                    <a:pt x="88" y="320"/>
                  </a:lnTo>
                  <a:lnTo>
                    <a:pt x="88" y="310"/>
                  </a:lnTo>
                  <a:lnTo>
                    <a:pt x="88" y="300"/>
                  </a:lnTo>
                  <a:lnTo>
                    <a:pt x="74" y="300"/>
                  </a:lnTo>
                  <a:lnTo>
                    <a:pt x="88" y="300"/>
                  </a:lnTo>
                  <a:lnTo>
                    <a:pt x="74" y="300"/>
                  </a:lnTo>
                  <a:lnTo>
                    <a:pt x="74" y="289"/>
                  </a:lnTo>
                  <a:lnTo>
                    <a:pt x="74" y="280"/>
                  </a:lnTo>
                  <a:lnTo>
                    <a:pt x="63" y="280"/>
                  </a:lnTo>
                  <a:lnTo>
                    <a:pt x="74" y="280"/>
                  </a:lnTo>
                  <a:lnTo>
                    <a:pt x="63" y="280"/>
                  </a:lnTo>
                  <a:lnTo>
                    <a:pt x="63" y="270"/>
                  </a:lnTo>
                  <a:lnTo>
                    <a:pt x="63" y="259"/>
                  </a:lnTo>
                  <a:lnTo>
                    <a:pt x="63" y="249"/>
                  </a:lnTo>
                  <a:lnTo>
                    <a:pt x="63" y="259"/>
                  </a:lnTo>
                  <a:lnTo>
                    <a:pt x="63" y="249"/>
                  </a:lnTo>
                  <a:lnTo>
                    <a:pt x="63" y="259"/>
                  </a:lnTo>
                  <a:lnTo>
                    <a:pt x="63" y="249"/>
                  </a:lnTo>
                  <a:lnTo>
                    <a:pt x="50" y="249"/>
                  </a:lnTo>
                  <a:lnTo>
                    <a:pt x="63" y="249"/>
                  </a:lnTo>
                  <a:lnTo>
                    <a:pt x="50" y="249"/>
                  </a:lnTo>
                  <a:lnTo>
                    <a:pt x="63" y="249"/>
                  </a:lnTo>
                  <a:lnTo>
                    <a:pt x="50" y="249"/>
                  </a:lnTo>
                  <a:lnTo>
                    <a:pt x="63" y="239"/>
                  </a:lnTo>
                  <a:lnTo>
                    <a:pt x="50" y="239"/>
                  </a:lnTo>
                  <a:lnTo>
                    <a:pt x="63" y="239"/>
                  </a:lnTo>
                  <a:lnTo>
                    <a:pt x="50" y="239"/>
                  </a:lnTo>
                  <a:lnTo>
                    <a:pt x="50" y="229"/>
                  </a:lnTo>
                  <a:lnTo>
                    <a:pt x="50" y="239"/>
                  </a:lnTo>
                  <a:lnTo>
                    <a:pt x="38" y="239"/>
                  </a:lnTo>
                  <a:lnTo>
                    <a:pt x="50" y="239"/>
                  </a:lnTo>
                  <a:lnTo>
                    <a:pt x="38" y="239"/>
                  </a:lnTo>
                  <a:lnTo>
                    <a:pt x="50" y="239"/>
                  </a:lnTo>
                  <a:lnTo>
                    <a:pt x="38" y="239"/>
                  </a:lnTo>
                  <a:lnTo>
                    <a:pt x="50" y="239"/>
                  </a:lnTo>
                  <a:lnTo>
                    <a:pt x="38" y="239"/>
                  </a:lnTo>
                  <a:lnTo>
                    <a:pt x="38" y="229"/>
                  </a:lnTo>
                  <a:lnTo>
                    <a:pt x="38" y="219"/>
                  </a:lnTo>
                  <a:lnTo>
                    <a:pt x="38" y="210"/>
                  </a:lnTo>
                  <a:lnTo>
                    <a:pt x="25" y="210"/>
                  </a:lnTo>
                  <a:lnTo>
                    <a:pt x="25" y="219"/>
                  </a:lnTo>
                  <a:lnTo>
                    <a:pt x="25" y="210"/>
                  </a:lnTo>
                  <a:lnTo>
                    <a:pt x="25" y="219"/>
                  </a:lnTo>
                  <a:lnTo>
                    <a:pt x="25" y="210"/>
                  </a:lnTo>
                  <a:lnTo>
                    <a:pt x="11" y="210"/>
                  </a:lnTo>
                  <a:lnTo>
                    <a:pt x="25" y="210"/>
                  </a:lnTo>
                  <a:lnTo>
                    <a:pt x="25" y="199"/>
                  </a:lnTo>
                  <a:lnTo>
                    <a:pt x="25" y="189"/>
                  </a:lnTo>
                  <a:lnTo>
                    <a:pt x="11" y="189"/>
                  </a:lnTo>
                  <a:lnTo>
                    <a:pt x="11" y="179"/>
                  </a:lnTo>
                  <a:lnTo>
                    <a:pt x="0" y="179"/>
                  </a:lnTo>
                  <a:lnTo>
                    <a:pt x="0" y="170"/>
                  </a:lnTo>
                  <a:lnTo>
                    <a:pt x="0" y="179"/>
                  </a:lnTo>
                  <a:lnTo>
                    <a:pt x="0" y="170"/>
                  </a:lnTo>
                  <a:lnTo>
                    <a:pt x="11" y="170"/>
                  </a:lnTo>
                  <a:lnTo>
                    <a:pt x="11" y="159"/>
                  </a:lnTo>
                  <a:lnTo>
                    <a:pt x="25" y="159"/>
                  </a:lnTo>
                  <a:lnTo>
                    <a:pt x="25" y="150"/>
                  </a:lnTo>
                  <a:lnTo>
                    <a:pt x="11" y="150"/>
                  </a:lnTo>
                  <a:lnTo>
                    <a:pt x="25" y="150"/>
                  </a:lnTo>
                  <a:lnTo>
                    <a:pt x="25" y="139"/>
                  </a:lnTo>
                  <a:lnTo>
                    <a:pt x="25" y="129"/>
                  </a:lnTo>
                  <a:lnTo>
                    <a:pt x="38" y="129"/>
                  </a:lnTo>
                  <a:lnTo>
                    <a:pt x="50" y="129"/>
                  </a:lnTo>
                  <a:lnTo>
                    <a:pt x="50" y="119"/>
                  </a:lnTo>
                  <a:lnTo>
                    <a:pt x="63" y="119"/>
                  </a:lnTo>
                  <a:lnTo>
                    <a:pt x="74" y="119"/>
                  </a:lnTo>
                  <a:lnTo>
                    <a:pt x="74" y="110"/>
                  </a:lnTo>
                  <a:lnTo>
                    <a:pt x="74" y="119"/>
                  </a:lnTo>
                  <a:lnTo>
                    <a:pt x="74" y="110"/>
                  </a:lnTo>
                  <a:lnTo>
                    <a:pt x="74" y="119"/>
                  </a:lnTo>
                  <a:lnTo>
                    <a:pt x="88" y="119"/>
                  </a:lnTo>
                  <a:lnTo>
                    <a:pt x="88" y="110"/>
                  </a:lnTo>
                  <a:lnTo>
                    <a:pt x="100" y="110"/>
                  </a:lnTo>
                  <a:lnTo>
                    <a:pt x="112" y="100"/>
                  </a:lnTo>
                  <a:lnTo>
                    <a:pt x="100" y="100"/>
                  </a:lnTo>
                  <a:lnTo>
                    <a:pt x="100" y="90"/>
                  </a:lnTo>
                  <a:lnTo>
                    <a:pt x="112" y="90"/>
                  </a:lnTo>
                  <a:lnTo>
                    <a:pt x="112" y="79"/>
                  </a:lnTo>
                  <a:lnTo>
                    <a:pt x="112" y="70"/>
                  </a:lnTo>
                  <a:lnTo>
                    <a:pt x="125" y="70"/>
                  </a:lnTo>
                  <a:lnTo>
                    <a:pt x="125" y="59"/>
                  </a:lnTo>
                  <a:lnTo>
                    <a:pt x="125" y="49"/>
                  </a:lnTo>
                  <a:lnTo>
                    <a:pt x="138" y="40"/>
                  </a:lnTo>
                  <a:lnTo>
                    <a:pt x="150" y="40"/>
                  </a:lnTo>
                  <a:lnTo>
                    <a:pt x="150" y="29"/>
                  </a:lnTo>
                  <a:lnTo>
                    <a:pt x="163" y="29"/>
                  </a:lnTo>
                  <a:lnTo>
                    <a:pt x="163" y="19"/>
                  </a:lnTo>
                  <a:lnTo>
                    <a:pt x="174" y="19"/>
                  </a:lnTo>
                  <a:lnTo>
                    <a:pt x="174" y="9"/>
                  </a:lnTo>
                  <a:lnTo>
                    <a:pt x="174" y="0"/>
                  </a:lnTo>
                  <a:lnTo>
                    <a:pt x="188" y="0"/>
                  </a:lnTo>
                  <a:lnTo>
                    <a:pt x="188" y="9"/>
                  </a:lnTo>
                  <a:lnTo>
                    <a:pt x="188" y="0"/>
                  </a:lnTo>
                  <a:lnTo>
                    <a:pt x="201" y="0"/>
                  </a:lnTo>
                  <a:lnTo>
                    <a:pt x="201" y="9"/>
                  </a:lnTo>
                  <a:lnTo>
                    <a:pt x="213" y="9"/>
                  </a:lnTo>
                  <a:lnTo>
                    <a:pt x="213" y="0"/>
                  </a:lnTo>
                  <a:lnTo>
                    <a:pt x="213" y="9"/>
                  </a:lnTo>
                  <a:lnTo>
                    <a:pt x="213" y="0"/>
                  </a:lnTo>
                  <a:lnTo>
                    <a:pt x="213" y="9"/>
                  </a:lnTo>
                  <a:lnTo>
                    <a:pt x="213" y="0"/>
                  </a:lnTo>
                  <a:lnTo>
                    <a:pt x="225" y="0"/>
                  </a:lnTo>
                  <a:lnTo>
                    <a:pt x="236" y="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37" name="Freeform 6">
              <a:extLst>
                <a:ext uri="{FF2B5EF4-FFF2-40B4-BE49-F238E27FC236}">
                  <a16:creationId xmlns:a16="http://schemas.microsoft.com/office/drawing/2014/main" id="{415DD800-7318-4819-87D6-7015EE905E11}"/>
                </a:ext>
              </a:extLst>
            </p:cNvPr>
            <p:cNvSpPr>
              <a:spLocks/>
            </p:cNvSpPr>
            <p:nvPr/>
          </p:nvSpPr>
          <p:spPr bwMode="auto">
            <a:xfrm>
              <a:off x="8330135" y="6429271"/>
              <a:ext cx="915939" cy="805868"/>
            </a:xfrm>
            <a:custGeom>
              <a:avLst/>
              <a:gdLst>
                <a:gd name="T0" fmla="*/ 3201170 w 404"/>
                <a:gd name="T1" fmla="*/ 5340187 h 314"/>
                <a:gd name="T2" fmla="*/ 3201170 w 404"/>
                <a:gd name="T3" fmla="*/ 5340187 h 314"/>
                <a:gd name="T4" fmla="*/ 3201170 w 404"/>
                <a:gd name="T5" fmla="*/ 5340187 h 314"/>
                <a:gd name="T6" fmla="*/ 3201170 w 404"/>
                <a:gd name="T7" fmla="*/ 5340187 h 314"/>
                <a:gd name="T8" fmla="*/ 3201170 w 404"/>
                <a:gd name="T9" fmla="*/ 5340187 h 314"/>
                <a:gd name="T10" fmla="*/ 3201170 w 404"/>
                <a:gd name="T11" fmla="*/ 5340187 h 314"/>
                <a:gd name="T12" fmla="*/ 3201170 w 404"/>
                <a:gd name="T13" fmla="*/ 5340187 h 314"/>
                <a:gd name="T14" fmla="*/ 4801755 w 404"/>
                <a:gd name="T15" fmla="*/ 5340187 h 314"/>
                <a:gd name="T16" fmla="*/ 4801755 w 404"/>
                <a:gd name="T17" fmla="*/ 5340187 h 314"/>
                <a:gd name="T18" fmla="*/ 6401076 w 404"/>
                <a:gd name="T19" fmla="*/ 7119361 h 314"/>
                <a:gd name="T20" fmla="*/ 6401076 w 404"/>
                <a:gd name="T21" fmla="*/ 8899868 h 314"/>
                <a:gd name="T22" fmla="*/ 6401076 w 404"/>
                <a:gd name="T23" fmla="*/ 10680375 h 314"/>
                <a:gd name="T24" fmla="*/ 8001660 w 404"/>
                <a:gd name="T25" fmla="*/ 10680375 h 314"/>
                <a:gd name="T26" fmla="*/ 8001660 w 404"/>
                <a:gd name="T27" fmla="*/ 14240057 h 314"/>
                <a:gd name="T28" fmla="*/ 8001660 w 404"/>
                <a:gd name="T29" fmla="*/ 16019229 h 314"/>
                <a:gd name="T30" fmla="*/ 8001660 w 404"/>
                <a:gd name="T31" fmla="*/ 17799736 h 314"/>
                <a:gd name="T32" fmla="*/ 6401076 w 404"/>
                <a:gd name="T33" fmla="*/ 17799736 h 314"/>
                <a:gd name="T34" fmla="*/ 6401076 w 404"/>
                <a:gd name="T35" fmla="*/ 19580243 h 314"/>
                <a:gd name="T36" fmla="*/ 6401076 w 404"/>
                <a:gd name="T37" fmla="*/ 19580243 h 314"/>
                <a:gd name="T38" fmla="*/ 6401076 w 404"/>
                <a:gd name="T39" fmla="*/ 21359415 h 314"/>
                <a:gd name="T40" fmla="*/ 6401076 w 404"/>
                <a:gd name="T41" fmla="*/ 23139927 h 314"/>
                <a:gd name="T42" fmla="*/ 6401076 w 404"/>
                <a:gd name="T43" fmla="*/ 23139927 h 314"/>
                <a:gd name="T44" fmla="*/ 4801755 w 404"/>
                <a:gd name="T45" fmla="*/ 24919099 h 314"/>
                <a:gd name="T46" fmla="*/ 4801755 w 404"/>
                <a:gd name="T47" fmla="*/ 24919099 h 314"/>
                <a:gd name="T48" fmla="*/ 4801755 w 404"/>
                <a:gd name="T49" fmla="*/ 23139927 h 314"/>
                <a:gd name="T50" fmla="*/ 3201170 w 404"/>
                <a:gd name="T51" fmla="*/ 23139927 h 314"/>
                <a:gd name="T52" fmla="*/ 3201170 w 404"/>
                <a:gd name="T53" fmla="*/ 26699606 h 314"/>
                <a:gd name="T54" fmla="*/ 3201170 w 404"/>
                <a:gd name="T55" fmla="*/ 24919099 h 314"/>
                <a:gd name="T56" fmla="*/ 3201170 w 404"/>
                <a:gd name="T57" fmla="*/ 23139927 h 314"/>
                <a:gd name="T58" fmla="*/ 3201170 w 404"/>
                <a:gd name="T59" fmla="*/ 23139927 h 314"/>
                <a:gd name="T60" fmla="*/ 3201170 w 404"/>
                <a:gd name="T61" fmla="*/ 24919099 h 314"/>
                <a:gd name="T62" fmla="*/ 3201170 w 404"/>
                <a:gd name="T63" fmla="*/ 26699606 h 314"/>
                <a:gd name="T64" fmla="*/ 3201170 w 404"/>
                <a:gd name="T65" fmla="*/ 24919099 h 314"/>
                <a:gd name="T66" fmla="*/ 3201170 w 404"/>
                <a:gd name="T67" fmla="*/ 26699606 h 314"/>
                <a:gd name="T68" fmla="*/ 3201170 w 404"/>
                <a:gd name="T69" fmla="*/ 26699606 h 314"/>
                <a:gd name="T70" fmla="*/ 3201170 w 404"/>
                <a:gd name="T71" fmla="*/ 24919099 h 314"/>
                <a:gd name="T72" fmla="*/ 3201170 w 404"/>
                <a:gd name="T73" fmla="*/ 23139927 h 314"/>
                <a:gd name="T74" fmla="*/ 3201170 w 404"/>
                <a:gd name="T75" fmla="*/ 23139927 h 314"/>
                <a:gd name="T76" fmla="*/ 3201170 w 404"/>
                <a:gd name="T77" fmla="*/ 19580243 h 314"/>
                <a:gd name="T78" fmla="*/ 3201170 w 404"/>
                <a:gd name="T79" fmla="*/ 17799736 h 314"/>
                <a:gd name="T80" fmla="*/ 3201170 w 404"/>
                <a:gd name="T81" fmla="*/ 17799736 h 314"/>
                <a:gd name="T82" fmla="*/ 3201170 w 404"/>
                <a:gd name="T83" fmla="*/ 16019229 h 314"/>
                <a:gd name="T84" fmla="*/ 3201170 w 404"/>
                <a:gd name="T85" fmla="*/ 14240057 h 314"/>
                <a:gd name="T86" fmla="*/ 3201170 w 404"/>
                <a:gd name="T87" fmla="*/ 12459550 h 314"/>
                <a:gd name="T88" fmla="*/ 3201170 w 404"/>
                <a:gd name="T89" fmla="*/ 12459550 h 314"/>
                <a:gd name="T90" fmla="*/ 3201170 w 404"/>
                <a:gd name="T91" fmla="*/ 10680375 h 314"/>
                <a:gd name="T92" fmla="*/ 3201170 w 404"/>
                <a:gd name="T93" fmla="*/ 7119361 h 314"/>
                <a:gd name="T94" fmla="*/ 3201170 w 404"/>
                <a:gd name="T95" fmla="*/ 7119361 h 314"/>
                <a:gd name="T96" fmla="*/ 3201170 w 404"/>
                <a:gd name="T97" fmla="*/ 7119361 h 314"/>
                <a:gd name="T98" fmla="*/ 3201170 w 404"/>
                <a:gd name="T99" fmla="*/ 5340187 h 314"/>
                <a:gd name="T100" fmla="*/ 0 w 404"/>
                <a:gd name="T101" fmla="*/ 5340187 h 314"/>
                <a:gd name="T102" fmla="*/ 3201170 w 404"/>
                <a:gd name="T103" fmla="*/ 5340187 h 314"/>
                <a:gd name="T104" fmla="*/ 0 w 404"/>
                <a:gd name="T105" fmla="*/ 5340187 h 314"/>
                <a:gd name="T106" fmla="*/ 3201170 w 404"/>
                <a:gd name="T107" fmla="*/ 5340187 h 314"/>
                <a:gd name="T108" fmla="*/ 3201170 w 404"/>
                <a:gd name="T109" fmla="*/ 0 h 314"/>
                <a:gd name="T110" fmla="*/ 3201170 w 404"/>
                <a:gd name="T111" fmla="*/ 5340187 h 314"/>
                <a:gd name="T112" fmla="*/ 3201170 w 404"/>
                <a:gd name="T113" fmla="*/ 5340187 h 314"/>
                <a:gd name="T114" fmla="*/ 3201170 w 404"/>
                <a:gd name="T115" fmla="*/ 534018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4"/>
                <a:gd name="T175" fmla="*/ 0 h 314"/>
                <a:gd name="T176" fmla="*/ 404 w 404"/>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4" h="314">
                  <a:moveTo>
                    <a:pt x="76" y="40"/>
                  </a:moveTo>
                  <a:lnTo>
                    <a:pt x="76" y="51"/>
                  </a:lnTo>
                  <a:lnTo>
                    <a:pt x="89" y="51"/>
                  </a:lnTo>
                  <a:lnTo>
                    <a:pt x="101" y="51"/>
                  </a:lnTo>
                  <a:lnTo>
                    <a:pt x="114" y="51"/>
                  </a:lnTo>
                  <a:lnTo>
                    <a:pt x="127" y="51"/>
                  </a:lnTo>
                  <a:lnTo>
                    <a:pt x="127" y="61"/>
                  </a:lnTo>
                  <a:lnTo>
                    <a:pt x="139" y="61"/>
                  </a:lnTo>
                  <a:lnTo>
                    <a:pt x="139" y="51"/>
                  </a:lnTo>
                  <a:lnTo>
                    <a:pt x="152" y="51"/>
                  </a:lnTo>
                  <a:lnTo>
                    <a:pt x="164" y="51"/>
                  </a:lnTo>
                  <a:lnTo>
                    <a:pt x="177" y="51"/>
                  </a:lnTo>
                  <a:lnTo>
                    <a:pt x="190" y="51"/>
                  </a:lnTo>
                  <a:lnTo>
                    <a:pt x="190" y="40"/>
                  </a:lnTo>
                  <a:lnTo>
                    <a:pt x="202" y="40"/>
                  </a:lnTo>
                  <a:lnTo>
                    <a:pt x="215" y="40"/>
                  </a:lnTo>
                  <a:lnTo>
                    <a:pt x="215" y="51"/>
                  </a:lnTo>
                  <a:lnTo>
                    <a:pt x="227" y="51"/>
                  </a:lnTo>
                  <a:lnTo>
                    <a:pt x="240" y="51"/>
                  </a:lnTo>
                  <a:lnTo>
                    <a:pt x="240" y="61"/>
                  </a:lnTo>
                  <a:lnTo>
                    <a:pt x="240" y="51"/>
                  </a:lnTo>
                  <a:lnTo>
                    <a:pt x="240" y="61"/>
                  </a:lnTo>
                  <a:lnTo>
                    <a:pt x="254" y="61"/>
                  </a:lnTo>
                  <a:lnTo>
                    <a:pt x="265" y="61"/>
                  </a:lnTo>
                  <a:lnTo>
                    <a:pt x="265" y="72"/>
                  </a:lnTo>
                  <a:lnTo>
                    <a:pt x="279" y="72"/>
                  </a:lnTo>
                  <a:lnTo>
                    <a:pt x="290" y="72"/>
                  </a:lnTo>
                  <a:lnTo>
                    <a:pt x="303" y="81"/>
                  </a:lnTo>
                  <a:lnTo>
                    <a:pt x="316" y="81"/>
                  </a:lnTo>
                  <a:lnTo>
                    <a:pt x="328" y="81"/>
                  </a:lnTo>
                  <a:lnTo>
                    <a:pt x="328" y="91"/>
                  </a:lnTo>
                  <a:lnTo>
                    <a:pt x="328" y="101"/>
                  </a:lnTo>
                  <a:lnTo>
                    <a:pt x="341" y="101"/>
                  </a:lnTo>
                  <a:lnTo>
                    <a:pt x="355" y="101"/>
                  </a:lnTo>
                  <a:lnTo>
                    <a:pt x="366" y="101"/>
                  </a:lnTo>
                  <a:lnTo>
                    <a:pt x="366" y="112"/>
                  </a:lnTo>
                  <a:lnTo>
                    <a:pt x="380" y="112"/>
                  </a:lnTo>
                  <a:lnTo>
                    <a:pt x="380" y="121"/>
                  </a:lnTo>
                  <a:lnTo>
                    <a:pt x="391" y="121"/>
                  </a:lnTo>
                  <a:lnTo>
                    <a:pt x="391" y="132"/>
                  </a:lnTo>
                  <a:lnTo>
                    <a:pt x="391" y="142"/>
                  </a:lnTo>
                  <a:lnTo>
                    <a:pt x="404" y="142"/>
                  </a:lnTo>
                  <a:lnTo>
                    <a:pt x="404" y="152"/>
                  </a:lnTo>
                  <a:lnTo>
                    <a:pt x="404" y="162"/>
                  </a:lnTo>
                  <a:lnTo>
                    <a:pt x="404" y="173"/>
                  </a:lnTo>
                  <a:lnTo>
                    <a:pt x="404" y="182"/>
                  </a:lnTo>
                  <a:lnTo>
                    <a:pt x="391" y="193"/>
                  </a:lnTo>
                  <a:lnTo>
                    <a:pt x="391" y="203"/>
                  </a:lnTo>
                  <a:lnTo>
                    <a:pt x="380" y="203"/>
                  </a:lnTo>
                  <a:lnTo>
                    <a:pt x="380" y="214"/>
                  </a:lnTo>
                  <a:lnTo>
                    <a:pt x="366" y="214"/>
                  </a:lnTo>
                  <a:lnTo>
                    <a:pt x="380" y="214"/>
                  </a:lnTo>
                  <a:lnTo>
                    <a:pt x="366" y="214"/>
                  </a:lnTo>
                  <a:lnTo>
                    <a:pt x="366" y="224"/>
                  </a:lnTo>
                  <a:lnTo>
                    <a:pt x="355" y="224"/>
                  </a:lnTo>
                  <a:lnTo>
                    <a:pt x="355" y="233"/>
                  </a:lnTo>
                  <a:lnTo>
                    <a:pt x="341" y="233"/>
                  </a:lnTo>
                  <a:lnTo>
                    <a:pt x="341" y="244"/>
                  </a:lnTo>
                  <a:lnTo>
                    <a:pt x="341" y="233"/>
                  </a:lnTo>
                  <a:lnTo>
                    <a:pt x="328" y="244"/>
                  </a:lnTo>
                  <a:lnTo>
                    <a:pt x="316" y="244"/>
                  </a:lnTo>
                  <a:lnTo>
                    <a:pt x="316" y="254"/>
                  </a:lnTo>
                  <a:lnTo>
                    <a:pt x="303" y="254"/>
                  </a:lnTo>
                  <a:lnTo>
                    <a:pt x="303" y="265"/>
                  </a:lnTo>
                  <a:lnTo>
                    <a:pt x="303" y="274"/>
                  </a:lnTo>
                  <a:lnTo>
                    <a:pt x="316" y="274"/>
                  </a:lnTo>
                  <a:lnTo>
                    <a:pt x="303" y="274"/>
                  </a:lnTo>
                  <a:lnTo>
                    <a:pt x="303" y="285"/>
                  </a:lnTo>
                  <a:lnTo>
                    <a:pt x="290" y="285"/>
                  </a:lnTo>
                  <a:lnTo>
                    <a:pt x="279" y="285"/>
                  </a:lnTo>
                  <a:lnTo>
                    <a:pt x="279" y="294"/>
                  </a:lnTo>
                  <a:lnTo>
                    <a:pt x="279" y="285"/>
                  </a:lnTo>
                  <a:lnTo>
                    <a:pt x="265" y="285"/>
                  </a:lnTo>
                  <a:lnTo>
                    <a:pt x="254" y="285"/>
                  </a:lnTo>
                  <a:lnTo>
                    <a:pt x="254" y="274"/>
                  </a:lnTo>
                  <a:lnTo>
                    <a:pt x="240" y="274"/>
                  </a:lnTo>
                  <a:lnTo>
                    <a:pt x="240" y="285"/>
                  </a:lnTo>
                  <a:lnTo>
                    <a:pt x="240" y="274"/>
                  </a:lnTo>
                  <a:lnTo>
                    <a:pt x="240" y="285"/>
                  </a:lnTo>
                  <a:lnTo>
                    <a:pt x="227" y="285"/>
                  </a:lnTo>
                  <a:lnTo>
                    <a:pt x="227" y="294"/>
                  </a:lnTo>
                  <a:lnTo>
                    <a:pt x="215" y="294"/>
                  </a:lnTo>
                  <a:lnTo>
                    <a:pt x="215" y="285"/>
                  </a:lnTo>
                  <a:lnTo>
                    <a:pt x="202" y="285"/>
                  </a:lnTo>
                  <a:lnTo>
                    <a:pt x="190" y="285"/>
                  </a:lnTo>
                  <a:lnTo>
                    <a:pt x="190" y="274"/>
                  </a:lnTo>
                  <a:lnTo>
                    <a:pt x="177" y="274"/>
                  </a:lnTo>
                  <a:lnTo>
                    <a:pt x="177" y="285"/>
                  </a:lnTo>
                  <a:lnTo>
                    <a:pt x="164" y="285"/>
                  </a:lnTo>
                  <a:lnTo>
                    <a:pt x="164" y="274"/>
                  </a:lnTo>
                  <a:lnTo>
                    <a:pt x="164" y="285"/>
                  </a:lnTo>
                  <a:lnTo>
                    <a:pt x="152" y="285"/>
                  </a:lnTo>
                  <a:lnTo>
                    <a:pt x="139" y="285"/>
                  </a:lnTo>
                  <a:lnTo>
                    <a:pt x="127" y="294"/>
                  </a:lnTo>
                  <a:lnTo>
                    <a:pt x="127" y="285"/>
                  </a:lnTo>
                  <a:lnTo>
                    <a:pt x="127" y="294"/>
                  </a:lnTo>
                  <a:lnTo>
                    <a:pt x="114" y="294"/>
                  </a:lnTo>
                  <a:lnTo>
                    <a:pt x="114" y="285"/>
                  </a:lnTo>
                  <a:lnTo>
                    <a:pt x="101" y="285"/>
                  </a:lnTo>
                  <a:lnTo>
                    <a:pt x="101" y="294"/>
                  </a:lnTo>
                  <a:lnTo>
                    <a:pt x="101" y="305"/>
                  </a:lnTo>
                  <a:lnTo>
                    <a:pt x="89" y="305"/>
                  </a:lnTo>
                  <a:lnTo>
                    <a:pt x="89" y="314"/>
                  </a:lnTo>
                  <a:lnTo>
                    <a:pt x="76" y="314"/>
                  </a:lnTo>
                  <a:lnTo>
                    <a:pt x="76" y="305"/>
                  </a:lnTo>
                  <a:lnTo>
                    <a:pt x="65" y="305"/>
                  </a:lnTo>
                  <a:lnTo>
                    <a:pt x="65" y="294"/>
                  </a:lnTo>
                  <a:lnTo>
                    <a:pt x="65" y="285"/>
                  </a:lnTo>
                  <a:lnTo>
                    <a:pt x="76" y="285"/>
                  </a:lnTo>
                  <a:lnTo>
                    <a:pt x="76" y="274"/>
                  </a:lnTo>
                  <a:lnTo>
                    <a:pt x="65" y="265"/>
                  </a:lnTo>
                  <a:lnTo>
                    <a:pt x="76" y="265"/>
                  </a:lnTo>
                  <a:lnTo>
                    <a:pt x="76" y="254"/>
                  </a:lnTo>
                  <a:lnTo>
                    <a:pt x="65" y="254"/>
                  </a:lnTo>
                  <a:lnTo>
                    <a:pt x="65" y="244"/>
                  </a:lnTo>
                  <a:lnTo>
                    <a:pt x="65" y="233"/>
                  </a:lnTo>
                  <a:lnTo>
                    <a:pt x="51" y="233"/>
                  </a:lnTo>
                  <a:lnTo>
                    <a:pt x="65" y="233"/>
                  </a:lnTo>
                  <a:lnTo>
                    <a:pt x="65" y="224"/>
                  </a:lnTo>
                  <a:lnTo>
                    <a:pt x="65" y="214"/>
                  </a:lnTo>
                  <a:lnTo>
                    <a:pt x="76" y="214"/>
                  </a:lnTo>
                  <a:lnTo>
                    <a:pt x="76" y="203"/>
                  </a:lnTo>
                  <a:lnTo>
                    <a:pt x="65" y="203"/>
                  </a:lnTo>
                  <a:lnTo>
                    <a:pt x="65" y="193"/>
                  </a:lnTo>
                  <a:lnTo>
                    <a:pt x="65" y="182"/>
                  </a:lnTo>
                  <a:lnTo>
                    <a:pt x="51" y="182"/>
                  </a:lnTo>
                  <a:lnTo>
                    <a:pt x="51" y="173"/>
                  </a:lnTo>
                  <a:lnTo>
                    <a:pt x="51" y="162"/>
                  </a:lnTo>
                  <a:lnTo>
                    <a:pt x="51" y="152"/>
                  </a:lnTo>
                  <a:lnTo>
                    <a:pt x="38" y="152"/>
                  </a:lnTo>
                  <a:lnTo>
                    <a:pt x="38" y="142"/>
                  </a:lnTo>
                  <a:lnTo>
                    <a:pt x="38" y="132"/>
                  </a:lnTo>
                  <a:lnTo>
                    <a:pt x="26" y="132"/>
                  </a:lnTo>
                  <a:lnTo>
                    <a:pt x="38" y="132"/>
                  </a:lnTo>
                  <a:lnTo>
                    <a:pt x="26" y="132"/>
                  </a:lnTo>
                  <a:lnTo>
                    <a:pt x="26" y="121"/>
                  </a:lnTo>
                  <a:lnTo>
                    <a:pt x="26" y="112"/>
                  </a:lnTo>
                  <a:lnTo>
                    <a:pt x="38" y="112"/>
                  </a:lnTo>
                  <a:lnTo>
                    <a:pt x="38" y="101"/>
                  </a:lnTo>
                  <a:lnTo>
                    <a:pt x="26" y="101"/>
                  </a:lnTo>
                  <a:lnTo>
                    <a:pt x="26" y="91"/>
                  </a:lnTo>
                  <a:lnTo>
                    <a:pt x="26" y="101"/>
                  </a:lnTo>
                  <a:lnTo>
                    <a:pt x="26" y="91"/>
                  </a:lnTo>
                  <a:lnTo>
                    <a:pt x="13" y="91"/>
                  </a:lnTo>
                  <a:lnTo>
                    <a:pt x="13" y="81"/>
                  </a:lnTo>
                  <a:lnTo>
                    <a:pt x="0" y="81"/>
                  </a:lnTo>
                  <a:lnTo>
                    <a:pt x="13" y="81"/>
                  </a:lnTo>
                  <a:lnTo>
                    <a:pt x="13" y="72"/>
                  </a:lnTo>
                  <a:lnTo>
                    <a:pt x="0" y="72"/>
                  </a:lnTo>
                  <a:lnTo>
                    <a:pt x="13" y="72"/>
                  </a:lnTo>
                  <a:lnTo>
                    <a:pt x="0" y="72"/>
                  </a:lnTo>
                  <a:lnTo>
                    <a:pt x="0" y="61"/>
                  </a:lnTo>
                  <a:lnTo>
                    <a:pt x="0" y="51"/>
                  </a:lnTo>
                  <a:lnTo>
                    <a:pt x="0" y="40"/>
                  </a:lnTo>
                  <a:lnTo>
                    <a:pt x="0" y="31"/>
                  </a:lnTo>
                  <a:lnTo>
                    <a:pt x="13" y="31"/>
                  </a:lnTo>
                  <a:lnTo>
                    <a:pt x="0" y="31"/>
                  </a:lnTo>
                  <a:lnTo>
                    <a:pt x="13" y="31"/>
                  </a:lnTo>
                  <a:lnTo>
                    <a:pt x="0" y="31"/>
                  </a:lnTo>
                  <a:lnTo>
                    <a:pt x="0" y="20"/>
                  </a:lnTo>
                  <a:lnTo>
                    <a:pt x="0" y="11"/>
                  </a:lnTo>
                  <a:lnTo>
                    <a:pt x="13" y="11"/>
                  </a:lnTo>
                  <a:lnTo>
                    <a:pt x="0" y="11"/>
                  </a:lnTo>
                  <a:lnTo>
                    <a:pt x="13" y="11"/>
                  </a:lnTo>
                  <a:lnTo>
                    <a:pt x="13" y="0"/>
                  </a:lnTo>
                  <a:lnTo>
                    <a:pt x="26" y="0"/>
                  </a:lnTo>
                  <a:lnTo>
                    <a:pt x="26" y="11"/>
                  </a:lnTo>
                  <a:lnTo>
                    <a:pt x="26" y="20"/>
                  </a:lnTo>
                  <a:lnTo>
                    <a:pt x="38" y="20"/>
                  </a:lnTo>
                  <a:lnTo>
                    <a:pt x="51" y="20"/>
                  </a:lnTo>
                  <a:lnTo>
                    <a:pt x="51" y="31"/>
                  </a:lnTo>
                  <a:lnTo>
                    <a:pt x="65" y="31"/>
                  </a:lnTo>
                  <a:lnTo>
                    <a:pt x="65" y="40"/>
                  </a:lnTo>
                  <a:lnTo>
                    <a:pt x="76" y="4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38" name="Freeform 7">
              <a:extLst>
                <a:ext uri="{FF2B5EF4-FFF2-40B4-BE49-F238E27FC236}">
                  <a16:creationId xmlns:a16="http://schemas.microsoft.com/office/drawing/2014/main" id="{67527C64-54E6-4F21-90C9-CF481D585612}"/>
                </a:ext>
              </a:extLst>
            </p:cNvPr>
            <p:cNvSpPr>
              <a:spLocks/>
            </p:cNvSpPr>
            <p:nvPr/>
          </p:nvSpPr>
          <p:spPr bwMode="auto">
            <a:xfrm>
              <a:off x="7706151" y="7134404"/>
              <a:ext cx="2155322" cy="1278056"/>
            </a:xfrm>
            <a:custGeom>
              <a:avLst/>
              <a:gdLst>
                <a:gd name="T0" fmla="*/ 12668899 w 956"/>
                <a:gd name="T1" fmla="*/ 5390374 h 495"/>
                <a:gd name="T2" fmla="*/ 12668899 w 956"/>
                <a:gd name="T3" fmla="*/ 5390374 h 495"/>
                <a:gd name="T4" fmla="*/ 12668899 w 956"/>
                <a:gd name="T5" fmla="*/ 5390374 h 495"/>
                <a:gd name="T6" fmla="*/ 12668899 w 956"/>
                <a:gd name="T7" fmla="*/ 5390374 h 495"/>
                <a:gd name="T8" fmla="*/ 12668899 w 956"/>
                <a:gd name="T9" fmla="*/ 7188060 h 495"/>
                <a:gd name="T10" fmla="*/ 12668899 w 956"/>
                <a:gd name="T11" fmla="*/ 8984404 h 495"/>
                <a:gd name="T12" fmla="*/ 14252354 w 956"/>
                <a:gd name="T13" fmla="*/ 8984404 h 495"/>
                <a:gd name="T14" fmla="*/ 15835808 w 956"/>
                <a:gd name="T15" fmla="*/ 7188060 h 495"/>
                <a:gd name="T16" fmla="*/ 15835808 w 956"/>
                <a:gd name="T17" fmla="*/ 8984404 h 495"/>
                <a:gd name="T18" fmla="*/ 15835808 w 956"/>
                <a:gd name="T19" fmla="*/ 10782088 h 495"/>
                <a:gd name="T20" fmla="*/ 15835808 w 956"/>
                <a:gd name="T21" fmla="*/ 16172463 h 495"/>
                <a:gd name="T22" fmla="*/ 15835808 w 956"/>
                <a:gd name="T23" fmla="*/ 16172463 h 495"/>
                <a:gd name="T24" fmla="*/ 15835808 w 956"/>
                <a:gd name="T25" fmla="*/ 17970148 h 495"/>
                <a:gd name="T26" fmla="*/ 15835808 w 956"/>
                <a:gd name="T27" fmla="*/ 23360526 h 495"/>
                <a:gd name="T28" fmla="*/ 15835808 w 956"/>
                <a:gd name="T29" fmla="*/ 26954554 h 495"/>
                <a:gd name="T30" fmla="*/ 15835808 w 956"/>
                <a:gd name="T31" fmla="*/ 28752239 h 495"/>
                <a:gd name="T32" fmla="*/ 15835808 w 956"/>
                <a:gd name="T33" fmla="*/ 30548583 h 495"/>
                <a:gd name="T34" fmla="*/ 15835808 w 956"/>
                <a:gd name="T35" fmla="*/ 34142611 h 495"/>
                <a:gd name="T36" fmla="*/ 15835808 w 956"/>
                <a:gd name="T37" fmla="*/ 34142611 h 495"/>
                <a:gd name="T38" fmla="*/ 15835808 w 956"/>
                <a:gd name="T39" fmla="*/ 39532984 h 495"/>
                <a:gd name="T40" fmla="*/ 15835808 w 956"/>
                <a:gd name="T41" fmla="*/ 43127013 h 495"/>
                <a:gd name="T42" fmla="*/ 15835808 w 956"/>
                <a:gd name="T43" fmla="*/ 46721052 h 495"/>
                <a:gd name="T44" fmla="*/ 12668899 w 956"/>
                <a:gd name="T45" fmla="*/ 46721052 h 495"/>
                <a:gd name="T46" fmla="*/ 12668899 w 956"/>
                <a:gd name="T47" fmla="*/ 44924708 h 495"/>
                <a:gd name="T48" fmla="*/ 11084186 w 956"/>
                <a:gd name="T49" fmla="*/ 43127013 h 495"/>
                <a:gd name="T50" fmla="*/ 9500729 w 956"/>
                <a:gd name="T51" fmla="*/ 39532984 h 495"/>
                <a:gd name="T52" fmla="*/ 9500729 w 956"/>
                <a:gd name="T53" fmla="*/ 37736640 h 495"/>
                <a:gd name="T54" fmla="*/ 7917275 w 956"/>
                <a:gd name="T55" fmla="*/ 37736640 h 495"/>
                <a:gd name="T56" fmla="*/ 7917275 w 956"/>
                <a:gd name="T57" fmla="*/ 34142611 h 495"/>
                <a:gd name="T58" fmla="*/ 6333820 w 956"/>
                <a:gd name="T59" fmla="*/ 32346267 h 495"/>
                <a:gd name="T60" fmla="*/ 6333820 w 956"/>
                <a:gd name="T61" fmla="*/ 30548583 h 495"/>
                <a:gd name="T62" fmla="*/ 4750365 w 956"/>
                <a:gd name="T63" fmla="*/ 28752239 h 495"/>
                <a:gd name="T64" fmla="*/ 3166910 w 956"/>
                <a:gd name="T65" fmla="*/ 26954554 h 495"/>
                <a:gd name="T66" fmla="*/ 3166910 w 956"/>
                <a:gd name="T67" fmla="*/ 25158210 h 495"/>
                <a:gd name="T68" fmla="*/ 3166910 w 956"/>
                <a:gd name="T69" fmla="*/ 23360526 h 495"/>
                <a:gd name="T70" fmla="*/ 3166910 w 956"/>
                <a:gd name="T71" fmla="*/ 21564177 h 495"/>
                <a:gd name="T72" fmla="*/ 3166910 w 956"/>
                <a:gd name="T73" fmla="*/ 17970148 h 495"/>
                <a:gd name="T74" fmla="*/ 3166910 w 956"/>
                <a:gd name="T75" fmla="*/ 16172463 h 495"/>
                <a:gd name="T76" fmla="*/ 3166910 w 956"/>
                <a:gd name="T77" fmla="*/ 14376119 h 495"/>
                <a:gd name="T78" fmla="*/ 3166910 w 956"/>
                <a:gd name="T79" fmla="*/ 8984404 h 495"/>
                <a:gd name="T80" fmla="*/ 3166910 w 956"/>
                <a:gd name="T81" fmla="*/ 8984404 h 495"/>
                <a:gd name="T82" fmla="*/ 3166910 w 956"/>
                <a:gd name="T83" fmla="*/ 12578435 h 495"/>
                <a:gd name="T84" fmla="*/ 3166910 w 956"/>
                <a:gd name="T85" fmla="*/ 16172463 h 495"/>
                <a:gd name="T86" fmla="*/ 3166910 w 956"/>
                <a:gd name="T87" fmla="*/ 16172463 h 495"/>
                <a:gd name="T88" fmla="*/ 3166910 w 956"/>
                <a:gd name="T89" fmla="*/ 17970148 h 495"/>
                <a:gd name="T90" fmla="*/ 3166910 w 956"/>
                <a:gd name="T91" fmla="*/ 14376119 h 495"/>
                <a:gd name="T92" fmla="*/ 4750365 w 956"/>
                <a:gd name="T93" fmla="*/ 16172463 h 495"/>
                <a:gd name="T94" fmla="*/ 6333820 w 956"/>
                <a:gd name="T95" fmla="*/ 14376119 h 495"/>
                <a:gd name="T96" fmla="*/ 7917275 w 956"/>
                <a:gd name="T97" fmla="*/ 12578435 h 495"/>
                <a:gd name="T98" fmla="*/ 7917275 w 956"/>
                <a:gd name="T99" fmla="*/ 7188060 h 495"/>
                <a:gd name="T100" fmla="*/ 7917275 w 956"/>
                <a:gd name="T101" fmla="*/ 5390374 h 495"/>
                <a:gd name="T102" fmla="*/ 7917275 w 956"/>
                <a:gd name="T103" fmla="*/ 5390374 h 495"/>
                <a:gd name="T104" fmla="*/ 9500729 w 956"/>
                <a:gd name="T105" fmla="*/ 0 h 495"/>
                <a:gd name="T106" fmla="*/ 9500729 w 956"/>
                <a:gd name="T107" fmla="*/ 5390374 h 495"/>
                <a:gd name="T108" fmla="*/ 9500729 w 956"/>
                <a:gd name="T109" fmla="*/ 5390374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6"/>
                <a:gd name="T166" fmla="*/ 0 h 495"/>
                <a:gd name="T167" fmla="*/ 956 w 956"/>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6" h="495">
                  <a:moveTo>
                    <a:pt x="617" y="40"/>
                  </a:moveTo>
                  <a:lnTo>
                    <a:pt x="630" y="40"/>
                  </a:lnTo>
                  <a:lnTo>
                    <a:pt x="630" y="31"/>
                  </a:lnTo>
                  <a:lnTo>
                    <a:pt x="630" y="40"/>
                  </a:lnTo>
                  <a:lnTo>
                    <a:pt x="642" y="31"/>
                  </a:lnTo>
                  <a:lnTo>
                    <a:pt x="655" y="31"/>
                  </a:lnTo>
                  <a:lnTo>
                    <a:pt x="667" y="31"/>
                  </a:lnTo>
                  <a:lnTo>
                    <a:pt x="655" y="31"/>
                  </a:lnTo>
                  <a:lnTo>
                    <a:pt x="655" y="40"/>
                  </a:lnTo>
                  <a:lnTo>
                    <a:pt x="667" y="40"/>
                  </a:lnTo>
                  <a:lnTo>
                    <a:pt x="667" y="51"/>
                  </a:lnTo>
                  <a:lnTo>
                    <a:pt x="679" y="51"/>
                  </a:lnTo>
                  <a:lnTo>
                    <a:pt x="679" y="40"/>
                  </a:lnTo>
                  <a:lnTo>
                    <a:pt x="679" y="31"/>
                  </a:lnTo>
                  <a:lnTo>
                    <a:pt x="679" y="21"/>
                  </a:lnTo>
                  <a:lnTo>
                    <a:pt x="679" y="11"/>
                  </a:lnTo>
                  <a:lnTo>
                    <a:pt x="693" y="11"/>
                  </a:lnTo>
                  <a:lnTo>
                    <a:pt x="693" y="0"/>
                  </a:lnTo>
                  <a:lnTo>
                    <a:pt x="693" y="11"/>
                  </a:lnTo>
                  <a:lnTo>
                    <a:pt x="704" y="11"/>
                  </a:lnTo>
                  <a:lnTo>
                    <a:pt x="704" y="21"/>
                  </a:lnTo>
                  <a:lnTo>
                    <a:pt x="693" y="21"/>
                  </a:lnTo>
                  <a:lnTo>
                    <a:pt x="704" y="21"/>
                  </a:lnTo>
                  <a:lnTo>
                    <a:pt x="693" y="21"/>
                  </a:lnTo>
                  <a:lnTo>
                    <a:pt x="704" y="21"/>
                  </a:lnTo>
                  <a:lnTo>
                    <a:pt x="704" y="31"/>
                  </a:lnTo>
                  <a:lnTo>
                    <a:pt x="718" y="31"/>
                  </a:lnTo>
                  <a:lnTo>
                    <a:pt x="718" y="40"/>
                  </a:lnTo>
                  <a:lnTo>
                    <a:pt x="718" y="51"/>
                  </a:lnTo>
                  <a:lnTo>
                    <a:pt x="729" y="51"/>
                  </a:lnTo>
                  <a:lnTo>
                    <a:pt x="743" y="51"/>
                  </a:lnTo>
                  <a:lnTo>
                    <a:pt x="743" y="61"/>
                  </a:lnTo>
                  <a:lnTo>
                    <a:pt x="743" y="71"/>
                  </a:lnTo>
                  <a:lnTo>
                    <a:pt x="729" y="71"/>
                  </a:lnTo>
                  <a:lnTo>
                    <a:pt x="729" y="81"/>
                  </a:lnTo>
                  <a:lnTo>
                    <a:pt x="718" y="81"/>
                  </a:lnTo>
                  <a:lnTo>
                    <a:pt x="729" y="81"/>
                  </a:lnTo>
                  <a:lnTo>
                    <a:pt x="729" y="92"/>
                  </a:lnTo>
                  <a:lnTo>
                    <a:pt x="729" y="81"/>
                  </a:lnTo>
                  <a:lnTo>
                    <a:pt x="743" y="81"/>
                  </a:lnTo>
                  <a:lnTo>
                    <a:pt x="743" y="92"/>
                  </a:lnTo>
                  <a:lnTo>
                    <a:pt x="756" y="92"/>
                  </a:lnTo>
                  <a:lnTo>
                    <a:pt x="768" y="92"/>
                  </a:lnTo>
                  <a:lnTo>
                    <a:pt x="768" y="101"/>
                  </a:lnTo>
                  <a:lnTo>
                    <a:pt x="780" y="101"/>
                  </a:lnTo>
                  <a:lnTo>
                    <a:pt x="780" y="92"/>
                  </a:lnTo>
                  <a:lnTo>
                    <a:pt x="780" y="81"/>
                  </a:lnTo>
                  <a:lnTo>
                    <a:pt x="792" y="81"/>
                  </a:lnTo>
                  <a:lnTo>
                    <a:pt x="792" y="92"/>
                  </a:lnTo>
                  <a:lnTo>
                    <a:pt x="792" y="81"/>
                  </a:lnTo>
                  <a:lnTo>
                    <a:pt x="805" y="81"/>
                  </a:lnTo>
                  <a:lnTo>
                    <a:pt x="805" y="71"/>
                  </a:lnTo>
                  <a:lnTo>
                    <a:pt x="792" y="71"/>
                  </a:lnTo>
                  <a:lnTo>
                    <a:pt x="805" y="71"/>
                  </a:lnTo>
                  <a:lnTo>
                    <a:pt x="819" y="71"/>
                  </a:lnTo>
                  <a:lnTo>
                    <a:pt x="819" y="81"/>
                  </a:lnTo>
                  <a:lnTo>
                    <a:pt x="830" y="81"/>
                  </a:lnTo>
                  <a:lnTo>
                    <a:pt x="830" y="92"/>
                  </a:lnTo>
                  <a:lnTo>
                    <a:pt x="844" y="92"/>
                  </a:lnTo>
                  <a:lnTo>
                    <a:pt x="857" y="92"/>
                  </a:lnTo>
                  <a:lnTo>
                    <a:pt x="857" y="81"/>
                  </a:lnTo>
                  <a:lnTo>
                    <a:pt x="857" y="92"/>
                  </a:lnTo>
                  <a:lnTo>
                    <a:pt x="869" y="92"/>
                  </a:lnTo>
                  <a:lnTo>
                    <a:pt x="869" y="81"/>
                  </a:lnTo>
                  <a:lnTo>
                    <a:pt x="869" y="92"/>
                  </a:lnTo>
                  <a:lnTo>
                    <a:pt x="881" y="92"/>
                  </a:lnTo>
                  <a:lnTo>
                    <a:pt x="881" y="101"/>
                  </a:lnTo>
                  <a:lnTo>
                    <a:pt x="869" y="101"/>
                  </a:lnTo>
                  <a:lnTo>
                    <a:pt x="869" y="111"/>
                  </a:lnTo>
                  <a:lnTo>
                    <a:pt x="881" y="111"/>
                  </a:lnTo>
                  <a:lnTo>
                    <a:pt x="869" y="111"/>
                  </a:lnTo>
                  <a:lnTo>
                    <a:pt x="869" y="121"/>
                  </a:lnTo>
                  <a:lnTo>
                    <a:pt x="881" y="132"/>
                  </a:lnTo>
                  <a:lnTo>
                    <a:pt x="881" y="142"/>
                  </a:lnTo>
                  <a:lnTo>
                    <a:pt x="869" y="142"/>
                  </a:lnTo>
                  <a:lnTo>
                    <a:pt x="869" y="151"/>
                  </a:lnTo>
                  <a:lnTo>
                    <a:pt x="881" y="151"/>
                  </a:lnTo>
                  <a:lnTo>
                    <a:pt x="881" y="163"/>
                  </a:lnTo>
                  <a:lnTo>
                    <a:pt x="893" y="163"/>
                  </a:lnTo>
                  <a:lnTo>
                    <a:pt x="893" y="151"/>
                  </a:lnTo>
                  <a:lnTo>
                    <a:pt x="906" y="151"/>
                  </a:lnTo>
                  <a:lnTo>
                    <a:pt x="906" y="163"/>
                  </a:lnTo>
                  <a:lnTo>
                    <a:pt x="919" y="163"/>
                  </a:lnTo>
                  <a:lnTo>
                    <a:pt x="906" y="163"/>
                  </a:lnTo>
                  <a:lnTo>
                    <a:pt x="906" y="172"/>
                  </a:lnTo>
                  <a:lnTo>
                    <a:pt x="906" y="182"/>
                  </a:lnTo>
                  <a:lnTo>
                    <a:pt x="919" y="182"/>
                  </a:lnTo>
                  <a:lnTo>
                    <a:pt x="919" y="192"/>
                  </a:lnTo>
                  <a:lnTo>
                    <a:pt x="919" y="182"/>
                  </a:lnTo>
                  <a:lnTo>
                    <a:pt x="919" y="192"/>
                  </a:lnTo>
                  <a:lnTo>
                    <a:pt x="931" y="192"/>
                  </a:lnTo>
                  <a:lnTo>
                    <a:pt x="931" y="203"/>
                  </a:lnTo>
                  <a:lnTo>
                    <a:pt x="931" y="212"/>
                  </a:lnTo>
                  <a:lnTo>
                    <a:pt x="931" y="222"/>
                  </a:lnTo>
                  <a:lnTo>
                    <a:pt x="919" y="222"/>
                  </a:lnTo>
                  <a:lnTo>
                    <a:pt x="931" y="222"/>
                  </a:lnTo>
                  <a:lnTo>
                    <a:pt x="931" y="232"/>
                  </a:lnTo>
                  <a:lnTo>
                    <a:pt x="931" y="243"/>
                  </a:lnTo>
                  <a:lnTo>
                    <a:pt x="944" y="243"/>
                  </a:lnTo>
                  <a:lnTo>
                    <a:pt x="944" y="252"/>
                  </a:lnTo>
                  <a:lnTo>
                    <a:pt x="944" y="263"/>
                  </a:lnTo>
                  <a:lnTo>
                    <a:pt x="956" y="263"/>
                  </a:lnTo>
                  <a:lnTo>
                    <a:pt x="944" y="263"/>
                  </a:lnTo>
                  <a:lnTo>
                    <a:pt x="956" y="263"/>
                  </a:lnTo>
                  <a:lnTo>
                    <a:pt x="956" y="273"/>
                  </a:lnTo>
                  <a:lnTo>
                    <a:pt x="944" y="273"/>
                  </a:lnTo>
                  <a:lnTo>
                    <a:pt x="931" y="273"/>
                  </a:lnTo>
                  <a:lnTo>
                    <a:pt x="931" y="283"/>
                  </a:lnTo>
                  <a:lnTo>
                    <a:pt x="944" y="283"/>
                  </a:lnTo>
                  <a:lnTo>
                    <a:pt x="931" y="283"/>
                  </a:lnTo>
                  <a:lnTo>
                    <a:pt x="944" y="283"/>
                  </a:lnTo>
                  <a:lnTo>
                    <a:pt x="944" y="292"/>
                  </a:lnTo>
                  <a:lnTo>
                    <a:pt x="931" y="292"/>
                  </a:lnTo>
                  <a:lnTo>
                    <a:pt x="944" y="292"/>
                  </a:lnTo>
                  <a:lnTo>
                    <a:pt x="944" y="304"/>
                  </a:lnTo>
                  <a:lnTo>
                    <a:pt x="944" y="313"/>
                  </a:lnTo>
                  <a:lnTo>
                    <a:pt x="931" y="313"/>
                  </a:lnTo>
                  <a:lnTo>
                    <a:pt x="919" y="313"/>
                  </a:lnTo>
                  <a:lnTo>
                    <a:pt x="919" y="323"/>
                  </a:lnTo>
                  <a:lnTo>
                    <a:pt x="919" y="313"/>
                  </a:lnTo>
                  <a:lnTo>
                    <a:pt x="906" y="313"/>
                  </a:lnTo>
                  <a:lnTo>
                    <a:pt x="906" y="323"/>
                  </a:lnTo>
                  <a:lnTo>
                    <a:pt x="919" y="323"/>
                  </a:lnTo>
                  <a:lnTo>
                    <a:pt x="919" y="333"/>
                  </a:lnTo>
                  <a:lnTo>
                    <a:pt x="919" y="344"/>
                  </a:lnTo>
                  <a:lnTo>
                    <a:pt x="919" y="354"/>
                  </a:lnTo>
                  <a:lnTo>
                    <a:pt x="906" y="354"/>
                  </a:lnTo>
                  <a:lnTo>
                    <a:pt x="893" y="354"/>
                  </a:lnTo>
                  <a:lnTo>
                    <a:pt x="893" y="344"/>
                  </a:lnTo>
                  <a:lnTo>
                    <a:pt x="881" y="344"/>
                  </a:lnTo>
                  <a:lnTo>
                    <a:pt x="869" y="344"/>
                  </a:lnTo>
                  <a:lnTo>
                    <a:pt x="857" y="344"/>
                  </a:lnTo>
                  <a:lnTo>
                    <a:pt x="857" y="354"/>
                  </a:lnTo>
                  <a:lnTo>
                    <a:pt x="857" y="363"/>
                  </a:lnTo>
                  <a:lnTo>
                    <a:pt x="844" y="363"/>
                  </a:lnTo>
                  <a:lnTo>
                    <a:pt x="844" y="375"/>
                  </a:lnTo>
                  <a:lnTo>
                    <a:pt x="844" y="384"/>
                  </a:lnTo>
                  <a:lnTo>
                    <a:pt x="844" y="394"/>
                  </a:lnTo>
                  <a:lnTo>
                    <a:pt x="830" y="394"/>
                  </a:lnTo>
                  <a:lnTo>
                    <a:pt x="819" y="394"/>
                  </a:lnTo>
                  <a:lnTo>
                    <a:pt x="805" y="394"/>
                  </a:lnTo>
                  <a:lnTo>
                    <a:pt x="805" y="404"/>
                  </a:lnTo>
                  <a:lnTo>
                    <a:pt x="805" y="415"/>
                  </a:lnTo>
                  <a:lnTo>
                    <a:pt x="805" y="424"/>
                  </a:lnTo>
                  <a:lnTo>
                    <a:pt x="805" y="434"/>
                  </a:lnTo>
                  <a:lnTo>
                    <a:pt x="819" y="434"/>
                  </a:lnTo>
                  <a:lnTo>
                    <a:pt x="819" y="444"/>
                  </a:lnTo>
                  <a:lnTo>
                    <a:pt x="830" y="444"/>
                  </a:lnTo>
                  <a:lnTo>
                    <a:pt x="830" y="455"/>
                  </a:lnTo>
                  <a:lnTo>
                    <a:pt x="830" y="444"/>
                  </a:lnTo>
                  <a:lnTo>
                    <a:pt x="830" y="455"/>
                  </a:lnTo>
                  <a:lnTo>
                    <a:pt x="830" y="464"/>
                  </a:lnTo>
                  <a:lnTo>
                    <a:pt x="830" y="475"/>
                  </a:lnTo>
                  <a:lnTo>
                    <a:pt x="819" y="475"/>
                  </a:lnTo>
                  <a:lnTo>
                    <a:pt x="819" y="484"/>
                  </a:lnTo>
                  <a:lnTo>
                    <a:pt x="805" y="484"/>
                  </a:lnTo>
                  <a:lnTo>
                    <a:pt x="805" y="495"/>
                  </a:lnTo>
                  <a:lnTo>
                    <a:pt x="792" y="495"/>
                  </a:lnTo>
                  <a:lnTo>
                    <a:pt x="780" y="495"/>
                  </a:lnTo>
                  <a:lnTo>
                    <a:pt x="768" y="495"/>
                  </a:lnTo>
                  <a:lnTo>
                    <a:pt x="768" y="484"/>
                  </a:lnTo>
                  <a:lnTo>
                    <a:pt x="756" y="484"/>
                  </a:lnTo>
                  <a:lnTo>
                    <a:pt x="743" y="484"/>
                  </a:lnTo>
                  <a:lnTo>
                    <a:pt x="729" y="484"/>
                  </a:lnTo>
                  <a:lnTo>
                    <a:pt x="729" y="475"/>
                  </a:lnTo>
                  <a:lnTo>
                    <a:pt x="718" y="475"/>
                  </a:lnTo>
                  <a:lnTo>
                    <a:pt x="704" y="475"/>
                  </a:lnTo>
                  <a:lnTo>
                    <a:pt x="704" y="464"/>
                  </a:lnTo>
                  <a:lnTo>
                    <a:pt x="693" y="455"/>
                  </a:lnTo>
                  <a:lnTo>
                    <a:pt x="679" y="455"/>
                  </a:lnTo>
                  <a:lnTo>
                    <a:pt x="679" y="444"/>
                  </a:lnTo>
                  <a:lnTo>
                    <a:pt x="667" y="444"/>
                  </a:lnTo>
                  <a:lnTo>
                    <a:pt x="655" y="444"/>
                  </a:lnTo>
                  <a:lnTo>
                    <a:pt x="655" y="434"/>
                  </a:lnTo>
                  <a:lnTo>
                    <a:pt x="642" y="434"/>
                  </a:lnTo>
                  <a:lnTo>
                    <a:pt x="642" y="424"/>
                  </a:lnTo>
                  <a:lnTo>
                    <a:pt x="642" y="434"/>
                  </a:lnTo>
                  <a:lnTo>
                    <a:pt x="642" y="424"/>
                  </a:lnTo>
                  <a:lnTo>
                    <a:pt x="630" y="424"/>
                  </a:lnTo>
                  <a:lnTo>
                    <a:pt x="617" y="424"/>
                  </a:lnTo>
                  <a:lnTo>
                    <a:pt x="617" y="415"/>
                  </a:lnTo>
                  <a:lnTo>
                    <a:pt x="617" y="404"/>
                  </a:lnTo>
                  <a:lnTo>
                    <a:pt x="603" y="404"/>
                  </a:lnTo>
                  <a:lnTo>
                    <a:pt x="603" y="394"/>
                  </a:lnTo>
                  <a:lnTo>
                    <a:pt x="592" y="394"/>
                  </a:lnTo>
                  <a:lnTo>
                    <a:pt x="592" y="384"/>
                  </a:lnTo>
                  <a:lnTo>
                    <a:pt x="592" y="394"/>
                  </a:lnTo>
                  <a:lnTo>
                    <a:pt x="579" y="394"/>
                  </a:lnTo>
                  <a:lnTo>
                    <a:pt x="579" y="384"/>
                  </a:lnTo>
                  <a:lnTo>
                    <a:pt x="566" y="384"/>
                  </a:lnTo>
                  <a:lnTo>
                    <a:pt x="554" y="384"/>
                  </a:lnTo>
                  <a:lnTo>
                    <a:pt x="541" y="384"/>
                  </a:lnTo>
                  <a:lnTo>
                    <a:pt x="541" y="375"/>
                  </a:lnTo>
                  <a:lnTo>
                    <a:pt x="529" y="375"/>
                  </a:lnTo>
                  <a:lnTo>
                    <a:pt x="516" y="375"/>
                  </a:lnTo>
                  <a:lnTo>
                    <a:pt x="502" y="375"/>
                  </a:lnTo>
                  <a:lnTo>
                    <a:pt x="502" y="363"/>
                  </a:lnTo>
                  <a:lnTo>
                    <a:pt x="491" y="363"/>
                  </a:lnTo>
                  <a:lnTo>
                    <a:pt x="491" y="354"/>
                  </a:lnTo>
                  <a:lnTo>
                    <a:pt x="478" y="354"/>
                  </a:lnTo>
                  <a:lnTo>
                    <a:pt x="466" y="354"/>
                  </a:lnTo>
                  <a:lnTo>
                    <a:pt x="454" y="354"/>
                  </a:lnTo>
                  <a:lnTo>
                    <a:pt x="454" y="344"/>
                  </a:lnTo>
                  <a:lnTo>
                    <a:pt x="440" y="344"/>
                  </a:lnTo>
                  <a:lnTo>
                    <a:pt x="429" y="344"/>
                  </a:lnTo>
                  <a:lnTo>
                    <a:pt x="429" y="333"/>
                  </a:lnTo>
                  <a:lnTo>
                    <a:pt x="415" y="333"/>
                  </a:lnTo>
                  <a:lnTo>
                    <a:pt x="404" y="333"/>
                  </a:lnTo>
                  <a:lnTo>
                    <a:pt x="404" y="323"/>
                  </a:lnTo>
                  <a:lnTo>
                    <a:pt x="404" y="333"/>
                  </a:lnTo>
                  <a:lnTo>
                    <a:pt x="390" y="333"/>
                  </a:lnTo>
                  <a:lnTo>
                    <a:pt x="390" y="323"/>
                  </a:lnTo>
                  <a:lnTo>
                    <a:pt x="390" y="313"/>
                  </a:lnTo>
                  <a:lnTo>
                    <a:pt x="377" y="313"/>
                  </a:lnTo>
                  <a:lnTo>
                    <a:pt x="365" y="313"/>
                  </a:lnTo>
                  <a:lnTo>
                    <a:pt x="365" y="304"/>
                  </a:lnTo>
                  <a:lnTo>
                    <a:pt x="353" y="304"/>
                  </a:lnTo>
                  <a:lnTo>
                    <a:pt x="341" y="304"/>
                  </a:lnTo>
                  <a:lnTo>
                    <a:pt x="328" y="304"/>
                  </a:lnTo>
                  <a:lnTo>
                    <a:pt x="328" y="292"/>
                  </a:lnTo>
                  <a:lnTo>
                    <a:pt x="314" y="292"/>
                  </a:lnTo>
                  <a:lnTo>
                    <a:pt x="303" y="292"/>
                  </a:lnTo>
                  <a:lnTo>
                    <a:pt x="303" y="304"/>
                  </a:lnTo>
                  <a:lnTo>
                    <a:pt x="303" y="292"/>
                  </a:lnTo>
                  <a:lnTo>
                    <a:pt x="289" y="292"/>
                  </a:lnTo>
                  <a:lnTo>
                    <a:pt x="289" y="283"/>
                  </a:lnTo>
                  <a:lnTo>
                    <a:pt x="276" y="283"/>
                  </a:lnTo>
                  <a:lnTo>
                    <a:pt x="264" y="283"/>
                  </a:lnTo>
                  <a:lnTo>
                    <a:pt x="264" y="273"/>
                  </a:lnTo>
                  <a:lnTo>
                    <a:pt x="252" y="273"/>
                  </a:lnTo>
                  <a:lnTo>
                    <a:pt x="252" y="263"/>
                  </a:lnTo>
                  <a:lnTo>
                    <a:pt x="240" y="263"/>
                  </a:lnTo>
                  <a:lnTo>
                    <a:pt x="227" y="263"/>
                  </a:lnTo>
                  <a:lnTo>
                    <a:pt x="240" y="263"/>
                  </a:lnTo>
                  <a:lnTo>
                    <a:pt x="227" y="263"/>
                  </a:lnTo>
                  <a:lnTo>
                    <a:pt x="227" y="252"/>
                  </a:lnTo>
                  <a:lnTo>
                    <a:pt x="227" y="263"/>
                  </a:lnTo>
                  <a:lnTo>
                    <a:pt x="227" y="252"/>
                  </a:lnTo>
                  <a:lnTo>
                    <a:pt x="227" y="243"/>
                  </a:lnTo>
                  <a:lnTo>
                    <a:pt x="213" y="243"/>
                  </a:lnTo>
                  <a:lnTo>
                    <a:pt x="202" y="243"/>
                  </a:lnTo>
                  <a:lnTo>
                    <a:pt x="202" y="232"/>
                  </a:lnTo>
                  <a:lnTo>
                    <a:pt x="188" y="232"/>
                  </a:lnTo>
                  <a:lnTo>
                    <a:pt x="177" y="232"/>
                  </a:lnTo>
                  <a:lnTo>
                    <a:pt x="188" y="232"/>
                  </a:lnTo>
                  <a:lnTo>
                    <a:pt x="177" y="232"/>
                  </a:lnTo>
                  <a:lnTo>
                    <a:pt x="177" y="222"/>
                  </a:lnTo>
                  <a:lnTo>
                    <a:pt x="163" y="222"/>
                  </a:lnTo>
                  <a:lnTo>
                    <a:pt x="177" y="222"/>
                  </a:lnTo>
                  <a:lnTo>
                    <a:pt x="163" y="222"/>
                  </a:lnTo>
                  <a:lnTo>
                    <a:pt x="151" y="222"/>
                  </a:lnTo>
                  <a:lnTo>
                    <a:pt x="139" y="222"/>
                  </a:lnTo>
                  <a:lnTo>
                    <a:pt x="139" y="212"/>
                  </a:lnTo>
                  <a:lnTo>
                    <a:pt x="139" y="203"/>
                  </a:lnTo>
                  <a:lnTo>
                    <a:pt x="126" y="203"/>
                  </a:lnTo>
                  <a:lnTo>
                    <a:pt x="114" y="203"/>
                  </a:lnTo>
                  <a:lnTo>
                    <a:pt x="114" y="192"/>
                  </a:lnTo>
                  <a:lnTo>
                    <a:pt x="101" y="192"/>
                  </a:lnTo>
                  <a:lnTo>
                    <a:pt x="87" y="192"/>
                  </a:lnTo>
                  <a:lnTo>
                    <a:pt x="87" y="182"/>
                  </a:lnTo>
                  <a:lnTo>
                    <a:pt x="76" y="182"/>
                  </a:lnTo>
                  <a:lnTo>
                    <a:pt x="62" y="182"/>
                  </a:lnTo>
                  <a:lnTo>
                    <a:pt x="62" y="172"/>
                  </a:lnTo>
                  <a:lnTo>
                    <a:pt x="50" y="172"/>
                  </a:lnTo>
                  <a:lnTo>
                    <a:pt x="38" y="172"/>
                  </a:lnTo>
                  <a:lnTo>
                    <a:pt x="38" y="163"/>
                  </a:lnTo>
                  <a:lnTo>
                    <a:pt x="25" y="163"/>
                  </a:lnTo>
                  <a:lnTo>
                    <a:pt x="13" y="163"/>
                  </a:lnTo>
                  <a:lnTo>
                    <a:pt x="13" y="151"/>
                  </a:lnTo>
                  <a:lnTo>
                    <a:pt x="0" y="151"/>
                  </a:lnTo>
                  <a:lnTo>
                    <a:pt x="0" y="142"/>
                  </a:lnTo>
                  <a:lnTo>
                    <a:pt x="13" y="142"/>
                  </a:lnTo>
                  <a:lnTo>
                    <a:pt x="13" y="132"/>
                  </a:lnTo>
                  <a:lnTo>
                    <a:pt x="13" y="121"/>
                  </a:lnTo>
                  <a:lnTo>
                    <a:pt x="25" y="121"/>
                  </a:lnTo>
                  <a:lnTo>
                    <a:pt x="25" y="111"/>
                  </a:lnTo>
                  <a:lnTo>
                    <a:pt x="25" y="101"/>
                  </a:lnTo>
                  <a:lnTo>
                    <a:pt x="38" y="101"/>
                  </a:lnTo>
                  <a:lnTo>
                    <a:pt x="38" y="92"/>
                  </a:lnTo>
                  <a:lnTo>
                    <a:pt x="50" y="92"/>
                  </a:lnTo>
                  <a:lnTo>
                    <a:pt x="62" y="92"/>
                  </a:lnTo>
                  <a:lnTo>
                    <a:pt x="62" y="81"/>
                  </a:lnTo>
                  <a:lnTo>
                    <a:pt x="62" y="92"/>
                  </a:lnTo>
                  <a:lnTo>
                    <a:pt x="76" y="92"/>
                  </a:lnTo>
                  <a:lnTo>
                    <a:pt x="87" y="92"/>
                  </a:lnTo>
                  <a:lnTo>
                    <a:pt x="101" y="92"/>
                  </a:lnTo>
                  <a:lnTo>
                    <a:pt x="114" y="92"/>
                  </a:lnTo>
                  <a:lnTo>
                    <a:pt x="126" y="92"/>
                  </a:lnTo>
                  <a:lnTo>
                    <a:pt x="126" y="101"/>
                  </a:lnTo>
                  <a:lnTo>
                    <a:pt x="139" y="101"/>
                  </a:lnTo>
                  <a:lnTo>
                    <a:pt x="151" y="101"/>
                  </a:lnTo>
                  <a:lnTo>
                    <a:pt x="151" y="111"/>
                  </a:lnTo>
                  <a:lnTo>
                    <a:pt x="151" y="121"/>
                  </a:lnTo>
                  <a:lnTo>
                    <a:pt x="139" y="121"/>
                  </a:lnTo>
                  <a:lnTo>
                    <a:pt x="151" y="121"/>
                  </a:lnTo>
                  <a:lnTo>
                    <a:pt x="151" y="132"/>
                  </a:lnTo>
                  <a:lnTo>
                    <a:pt x="163" y="132"/>
                  </a:lnTo>
                  <a:lnTo>
                    <a:pt x="163" y="142"/>
                  </a:lnTo>
                  <a:lnTo>
                    <a:pt x="163" y="151"/>
                  </a:lnTo>
                  <a:lnTo>
                    <a:pt x="177" y="151"/>
                  </a:lnTo>
                  <a:lnTo>
                    <a:pt x="177" y="163"/>
                  </a:lnTo>
                  <a:lnTo>
                    <a:pt x="188" y="163"/>
                  </a:lnTo>
                  <a:lnTo>
                    <a:pt x="202" y="163"/>
                  </a:lnTo>
                  <a:lnTo>
                    <a:pt x="202" y="151"/>
                  </a:lnTo>
                  <a:lnTo>
                    <a:pt x="202" y="142"/>
                  </a:lnTo>
                  <a:lnTo>
                    <a:pt x="213" y="142"/>
                  </a:lnTo>
                  <a:lnTo>
                    <a:pt x="227" y="142"/>
                  </a:lnTo>
                  <a:lnTo>
                    <a:pt x="227" y="151"/>
                  </a:lnTo>
                  <a:lnTo>
                    <a:pt x="227" y="163"/>
                  </a:lnTo>
                  <a:lnTo>
                    <a:pt x="213" y="163"/>
                  </a:lnTo>
                  <a:lnTo>
                    <a:pt x="227" y="163"/>
                  </a:lnTo>
                  <a:lnTo>
                    <a:pt x="227" y="172"/>
                  </a:lnTo>
                  <a:lnTo>
                    <a:pt x="213" y="172"/>
                  </a:lnTo>
                  <a:lnTo>
                    <a:pt x="213" y="182"/>
                  </a:lnTo>
                  <a:lnTo>
                    <a:pt x="227" y="182"/>
                  </a:lnTo>
                  <a:lnTo>
                    <a:pt x="240" y="182"/>
                  </a:lnTo>
                  <a:lnTo>
                    <a:pt x="240" y="172"/>
                  </a:lnTo>
                  <a:lnTo>
                    <a:pt x="240" y="163"/>
                  </a:lnTo>
                  <a:lnTo>
                    <a:pt x="252" y="163"/>
                  </a:lnTo>
                  <a:lnTo>
                    <a:pt x="252" y="151"/>
                  </a:lnTo>
                  <a:lnTo>
                    <a:pt x="264" y="151"/>
                  </a:lnTo>
                  <a:lnTo>
                    <a:pt x="264" y="142"/>
                  </a:lnTo>
                  <a:lnTo>
                    <a:pt x="264" y="132"/>
                  </a:lnTo>
                  <a:lnTo>
                    <a:pt x="276" y="132"/>
                  </a:lnTo>
                  <a:lnTo>
                    <a:pt x="289" y="132"/>
                  </a:lnTo>
                  <a:lnTo>
                    <a:pt x="289" y="142"/>
                  </a:lnTo>
                  <a:lnTo>
                    <a:pt x="303" y="142"/>
                  </a:lnTo>
                  <a:lnTo>
                    <a:pt x="303" y="151"/>
                  </a:lnTo>
                  <a:lnTo>
                    <a:pt x="314" y="151"/>
                  </a:lnTo>
                  <a:lnTo>
                    <a:pt x="314" y="142"/>
                  </a:lnTo>
                  <a:lnTo>
                    <a:pt x="328" y="142"/>
                  </a:lnTo>
                  <a:lnTo>
                    <a:pt x="341" y="142"/>
                  </a:lnTo>
                  <a:lnTo>
                    <a:pt x="353" y="142"/>
                  </a:lnTo>
                  <a:lnTo>
                    <a:pt x="365" y="132"/>
                  </a:lnTo>
                  <a:lnTo>
                    <a:pt x="365" y="142"/>
                  </a:lnTo>
                  <a:lnTo>
                    <a:pt x="377" y="142"/>
                  </a:lnTo>
                  <a:lnTo>
                    <a:pt x="390" y="142"/>
                  </a:lnTo>
                  <a:lnTo>
                    <a:pt x="404" y="142"/>
                  </a:lnTo>
                  <a:lnTo>
                    <a:pt x="404" y="132"/>
                  </a:lnTo>
                  <a:lnTo>
                    <a:pt x="390" y="132"/>
                  </a:lnTo>
                  <a:lnTo>
                    <a:pt x="404" y="132"/>
                  </a:lnTo>
                  <a:lnTo>
                    <a:pt x="404" y="121"/>
                  </a:lnTo>
                  <a:lnTo>
                    <a:pt x="415" y="121"/>
                  </a:lnTo>
                  <a:lnTo>
                    <a:pt x="429" y="121"/>
                  </a:lnTo>
                  <a:lnTo>
                    <a:pt x="429" y="111"/>
                  </a:lnTo>
                  <a:lnTo>
                    <a:pt x="440" y="111"/>
                  </a:lnTo>
                  <a:lnTo>
                    <a:pt x="440" y="101"/>
                  </a:lnTo>
                  <a:lnTo>
                    <a:pt x="454" y="101"/>
                  </a:lnTo>
                  <a:lnTo>
                    <a:pt x="454" y="92"/>
                  </a:lnTo>
                  <a:lnTo>
                    <a:pt x="454" y="81"/>
                  </a:lnTo>
                  <a:lnTo>
                    <a:pt x="466" y="81"/>
                  </a:lnTo>
                  <a:lnTo>
                    <a:pt x="466" y="71"/>
                  </a:lnTo>
                  <a:lnTo>
                    <a:pt x="466" y="61"/>
                  </a:lnTo>
                  <a:lnTo>
                    <a:pt x="466" y="51"/>
                  </a:lnTo>
                  <a:lnTo>
                    <a:pt x="454" y="51"/>
                  </a:lnTo>
                  <a:lnTo>
                    <a:pt x="454" y="40"/>
                  </a:lnTo>
                  <a:lnTo>
                    <a:pt x="466" y="40"/>
                  </a:lnTo>
                  <a:lnTo>
                    <a:pt x="454" y="40"/>
                  </a:lnTo>
                  <a:lnTo>
                    <a:pt x="466" y="40"/>
                  </a:lnTo>
                  <a:lnTo>
                    <a:pt x="466" y="31"/>
                  </a:lnTo>
                  <a:lnTo>
                    <a:pt x="478" y="31"/>
                  </a:lnTo>
                  <a:lnTo>
                    <a:pt x="478" y="21"/>
                  </a:lnTo>
                  <a:lnTo>
                    <a:pt x="478" y="31"/>
                  </a:lnTo>
                  <a:lnTo>
                    <a:pt x="491" y="31"/>
                  </a:lnTo>
                  <a:lnTo>
                    <a:pt x="491" y="21"/>
                  </a:lnTo>
                  <a:lnTo>
                    <a:pt x="491" y="31"/>
                  </a:lnTo>
                  <a:lnTo>
                    <a:pt x="491" y="21"/>
                  </a:lnTo>
                  <a:lnTo>
                    <a:pt x="502" y="21"/>
                  </a:lnTo>
                  <a:lnTo>
                    <a:pt x="502" y="11"/>
                  </a:lnTo>
                  <a:lnTo>
                    <a:pt x="516" y="11"/>
                  </a:lnTo>
                  <a:lnTo>
                    <a:pt x="516" y="0"/>
                  </a:lnTo>
                  <a:lnTo>
                    <a:pt x="516" y="11"/>
                  </a:lnTo>
                  <a:lnTo>
                    <a:pt x="516" y="0"/>
                  </a:lnTo>
                  <a:lnTo>
                    <a:pt x="529" y="0"/>
                  </a:lnTo>
                  <a:lnTo>
                    <a:pt x="529" y="11"/>
                  </a:lnTo>
                  <a:lnTo>
                    <a:pt x="541" y="11"/>
                  </a:lnTo>
                  <a:lnTo>
                    <a:pt x="554" y="11"/>
                  </a:lnTo>
                  <a:lnTo>
                    <a:pt x="554" y="21"/>
                  </a:lnTo>
                  <a:lnTo>
                    <a:pt x="554" y="11"/>
                  </a:lnTo>
                  <a:lnTo>
                    <a:pt x="566" y="11"/>
                  </a:lnTo>
                  <a:lnTo>
                    <a:pt x="579" y="11"/>
                  </a:lnTo>
                  <a:lnTo>
                    <a:pt x="592" y="11"/>
                  </a:lnTo>
                  <a:lnTo>
                    <a:pt x="579" y="11"/>
                  </a:lnTo>
                  <a:lnTo>
                    <a:pt x="579" y="21"/>
                  </a:lnTo>
                  <a:lnTo>
                    <a:pt x="579" y="31"/>
                  </a:lnTo>
                  <a:lnTo>
                    <a:pt x="592" y="31"/>
                  </a:lnTo>
                  <a:lnTo>
                    <a:pt x="592" y="40"/>
                  </a:lnTo>
                  <a:lnTo>
                    <a:pt x="603" y="40"/>
                  </a:lnTo>
                  <a:lnTo>
                    <a:pt x="617" y="4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dirty="0"/>
            </a:p>
          </p:txBody>
        </p:sp>
        <p:sp>
          <p:nvSpPr>
            <p:cNvPr id="39" name="Freeform 8">
              <a:extLst>
                <a:ext uri="{FF2B5EF4-FFF2-40B4-BE49-F238E27FC236}">
                  <a16:creationId xmlns:a16="http://schemas.microsoft.com/office/drawing/2014/main" id="{D6322CD5-40FB-4039-BF1A-692584019783}"/>
                </a:ext>
              </a:extLst>
            </p:cNvPr>
            <p:cNvSpPr>
              <a:spLocks/>
            </p:cNvSpPr>
            <p:nvPr/>
          </p:nvSpPr>
          <p:spPr bwMode="auto">
            <a:xfrm>
              <a:off x="7686115" y="5966527"/>
              <a:ext cx="1162097" cy="1633770"/>
            </a:xfrm>
            <a:custGeom>
              <a:avLst/>
              <a:gdLst>
                <a:gd name="T0" fmla="*/ 6312024 w 517"/>
                <a:gd name="T1" fmla="*/ 12529708 h 635"/>
                <a:gd name="T2" fmla="*/ 6312024 w 517"/>
                <a:gd name="T3" fmla="*/ 16110196 h 635"/>
                <a:gd name="T4" fmla="*/ 6312024 w 517"/>
                <a:gd name="T5" fmla="*/ 17899771 h 635"/>
                <a:gd name="T6" fmla="*/ 6312024 w 517"/>
                <a:gd name="T7" fmla="*/ 19689347 h 635"/>
                <a:gd name="T8" fmla="*/ 6312024 w 517"/>
                <a:gd name="T9" fmla="*/ 23269840 h 635"/>
                <a:gd name="T10" fmla="*/ 6312024 w 517"/>
                <a:gd name="T11" fmla="*/ 21480260 h 635"/>
                <a:gd name="T12" fmla="*/ 4734645 w 517"/>
                <a:gd name="T13" fmla="*/ 17899771 h 635"/>
                <a:gd name="T14" fmla="*/ 4734645 w 517"/>
                <a:gd name="T15" fmla="*/ 17899771 h 635"/>
                <a:gd name="T16" fmla="*/ 4734645 w 517"/>
                <a:gd name="T17" fmla="*/ 19689347 h 635"/>
                <a:gd name="T18" fmla="*/ 4734645 w 517"/>
                <a:gd name="T19" fmla="*/ 23269840 h 635"/>
                <a:gd name="T20" fmla="*/ 4734645 w 517"/>
                <a:gd name="T21" fmla="*/ 25059416 h 635"/>
                <a:gd name="T22" fmla="*/ 4734645 w 517"/>
                <a:gd name="T23" fmla="*/ 28639904 h 635"/>
                <a:gd name="T24" fmla="*/ 4734645 w 517"/>
                <a:gd name="T25" fmla="*/ 28639904 h 635"/>
                <a:gd name="T26" fmla="*/ 6312024 w 517"/>
                <a:gd name="T27" fmla="*/ 34009967 h 635"/>
                <a:gd name="T28" fmla="*/ 6312024 w 517"/>
                <a:gd name="T29" fmla="*/ 37589118 h 635"/>
                <a:gd name="T30" fmla="*/ 6312024 w 517"/>
                <a:gd name="T31" fmla="*/ 41169606 h 635"/>
                <a:gd name="T32" fmla="*/ 6312024 w 517"/>
                <a:gd name="T33" fmla="*/ 42959182 h 635"/>
                <a:gd name="T34" fmla="*/ 6312024 w 517"/>
                <a:gd name="T35" fmla="*/ 44748768 h 635"/>
                <a:gd name="T36" fmla="*/ 6312024 w 517"/>
                <a:gd name="T37" fmla="*/ 42959182 h 635"/>
                <a:gd name="T38" fmla="*/ 7890657 w 517"/>
                <a:gd name="T39" fmla="*/ 42959182 h 635"/>
                <a:gd name="T40" fmla="*/ 7890657 w 517"/>
                <a:gd name="T41" fmla="*/ 42959182 h 635"/>
                <a:gd name="T42" fmla="*/ 7890657 w 517"/>
                <a:gd name="T43" fmla="*/ 42959182 h 635"/>
                <a:gd name="T44" fmla="*/ 7890657 w 517"/>
                <a:gd name="T45" fmla="*/ 46539680 h 635"/>
                <a:gd name="T46" fmla="*/ 7890657 w 517"/>
                <a:gd name="T47" fmla="*/ 50118831 h 635"/>
                <a:gd name="T48" fmla="*/ 7890657 w 517"/>
                <a:gd name="T49" fmla="*/ 51909744 h 635"/>
                <a:gd name="T50" fmla="*/ 6312024 w 517"/>
                <a:gd name="T51" fmla="*/ 55488895 h 635"/>
                <a:gd name="T52" fmla="*/ 6312024 w 517"/>
                <a:gd name="T53" fmla="*/ 57278470 h 635"/>
                <a:gd name="T54" fmla="*/ 4734645 w 517"/>
                <a:gd name="T55" fmla="*/ 57278470 h 635"/>
                <a:gd name="T56" fmla="*/ 4734645 w 517"/>
                <a:gd name="T57" fmla="*/ 55488895 h 635"/>
                <a:gd name="T58" fmla="*/ 3156012 w 517"/>
                <a:gd name="T59" fmla="*/ 57278470 h 635"/>
                <a:gd name="T60" fmla="*/ 3156012 w 517"/>
                <a:gd name="T61" fmla="*/ 57278470 h 635"/>
                <a:gd name="T62" fmla="*/ 3156012 w 517"/>
                <a:gd name="T63" fmla="*/ 57278470 h 635"/>
                <a:gd name="T64" fmla="*/ 3156012 w 517"/>
                <a:gd name="T65" fmla="*/ 57278470 h 635"/>
                <a:gd name="T66" fmla="*/ 3156012 w 517"/>
                <a:gd name="T67" fmla="*/ 53699319 h 635"/>
                <a:gd name="T68" fmla="*/ 3156012 w 517"/>
                <a:gd name="T69" fmla="*/ 50118831 h 635"/>
                <a:gd name="T70" fmla="*/ 3156012 w 517"/>
                <a:gd name="T71" fmla="*/ 50118831 h 635"/>
                <a:gd name="T72" fmla="*/ 3156012 w 517"/>
                <a:gd name="T73" fmla="*/ 46539680 h 635"/>
                <a:gd name="T74" fmla="*/ 3156012 w 517"/>
                <a:gd name="T75" fmla="*/ 42959182 h 635"/>
                <a:gd name="T76" fmla="*/ 3156012 w 517"/>
                <a:gd name="T77" fmla="*/ 42959182 h 635"/>
                <a:gd name="T78" fmla="*/ 3156012 w 517"/>
                <a:gd name="T79" fmla="*/ 42959182 h 635"/>
                <a:gd name="T80" fmla="*/ 3156012 w 517"/>
                <a:gd name="T81" fmla="*/ 42959182 h 635"/>
                <a:gd name="T82" fmla="*/ 0 w 517"/>
                <a:gd name="T83" fmla="*/ 37589118 h 635"/>
                <a:gd name="T84" fmla="*/ 0 w 517"/>
                <a:gd name="T85" fmla="*/ 35799543 h 635"/>
                <a:gd name="T86" fmla="*/ 3156012 w 517"/>
                <a:gd name="T87" fmla="*/ 32219055 h 635"/>
                <a:gd name="T88" fmla="*/ 3156012 w 517"/>
                <a:gd name="T89" fmla="*/ 28639904 h 635"/>
                <a:gd name="T90" fmla="*/ 3156012 w 517"/>
                <a:gd name="T91" fmla="*/ 23269840 h 635"/>
                <a:gd name="T92" fmla="*/ 3156012 w 517"/>
                <a:gd name="T93" fmla="*/ 19689347 h 635"/>
                <a:gd name="T94" fmla="*/ 3156012 w 517"/>
                <a:gd name="T95" fmla="*/ 19689347 h 635"/>
                <a:gd name="T96" fmla="*/ 3156012 w 517"/>
                <a:gd name="T97" fmla="*/ 17899771 h 635"/>
                <a:gd name="T98" fmla="*/ 3156012 w 517"/>
                <a:gd name="T99" fmla="*/ 17899771 h 635"/>
                <a:gd name="T100" fmla="*/ 3156012 w 517"/>
                <a:gd name="T101" fmla="*/ 16110196 h 635"/>
                <a:gd name="T102" fmla="*/ 3156012 w 517"/>
                <a:gd name="T103" fmla="*/ 12529708 h 635"/>
                <a:gd name="T104" fmla="*/ 3156012 w 517"/>
                <a:gd name="T105" fmla="*/ 7159642 h 635"/>
                <a:gd name="T106" fmla="*/ 3156012 w 517"/>
                <a:gd name="T107" fmla="*/ 5370065 h 635"/>
                <a:gd name="T108" fmla="*/ 3156012 w 517"/>
                <a:gd name="T109" fmla="*/ 5370065 h 635"/>
                <a:gd name="T110" fmla="*/ 3156012 w 517"/>
                <a:gd name="T111" fmla="*/ 0 h 635"/>
                <a:gd name="T112" fmla="*/ 3156012 w 517"/>
                <a:gd name="T113" fmla="*/ 5370065 h 635"/>
                <a:gd name="T114" fmla="*/ 3156012 w 517"/>
                <a:gd name="T115" fmla="*/ 5370065 h 635"/>
                <a:gd name="T116" fmla="*/ 3156012 w 517"/>
                <a:gd name="T117" fmla="*/ 5370065 h 635"/>
                <a:gd name="T118" fmla="*/ 4734645 w 517"/>
                <a:gd name="T119" fmla="*/ 5370065 h 635"/>
                <a:gd name="T120" fmla="*/ 4734645 w 517"/>
                <a:gd name="T121" fmla="*/ 7159642 h 635"/>
                <a:gd name="T122" fmla="*/ 4734645 w 517"/>
                <a:gd name="T123" fmla="*/ 7159642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7"/>
                <a:gd name="T187" fmla="*/ 0 h 635"/>
                <a:gd name="T188" fmla="*/ 517 w 51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7" h="635">
                  <a:moveTo>
                    <a:pt x="328" y="100"/>
                  </a:moveTo>
                  <a:lnTo>
                    <a:pt x="341" y="100"/>
                  </a:lnTo>
                  <a:lnTo>
                    <a:pt x="341" y="110"/>
                  </a:lnTo>
                  <a:lnTo>
                    <a:pt x="341" y="120"/>
                  </a:lnTo>
                  <a:lnTo>
                    <a:pt x="354" y="120"/>
                  </a:lnTo>
                  <a:lnTo>
                    <a:pt x="354" y="129"/>
                  </a:lnTo>
                  <a:lnTo>
                    <a:pt x="366" y="129"/>
                  </a:lnTo>
                  <a:lnTo>
                    <a:pt x="354" y="129"/>
                  </a:lnTo>
                  <a:lnTo>
                    <a:pt x="354" y="141"/>
                  </a:lnTo>
                  <a:lnTo>
                    <a:pt x="366" y="141"/>
                  </a:lnTo>
                  <a:lnTo>
                    <a:pt x="366" y="150"/>
                  </a:lnTo>
                  <a:lnTo>
                    <a:pt x="366" y="160"/>
                  </a:lnTo>
                  <a:lnTo>
                    <a:pt x="379" y="160"/>
                  </a:lnTo>
                  <a:lnTo>
                    <a:pt x="379" y="171"/>
                  </a:lnTo>
                  <a:lnTo>
                    <a:pt x="379" y="181"/>
                  </a:lnTo>
                  <a:lnTo>
                    <a:pt x="379" y="171"/>
                  </a:lnTo>
                  <a:lnTo>
                    <a:pt x="379" y="181"/>
                  </a:lnTo>
                  <a:lnTo>
                    <a:pt x="391" y="181"/>
                  </a:lnTo>
                  <a:lnTo>
                    <a:pt x="391" y="191"/>
                  </a:lnTo>
                  <a:lnTo>
                    <a:pt x="391" y="200"/>
                  </a:lnTo>
                  <a:lnTo>
                    <a:pt x="404" y="200"/>
                  </a:lnTo>
                  <a:lnTo>
                    <a:pt x="404" y="212"/>
                  </a:lnTo>
                  <a:lnTo>
                    <a:pt x="417" y="212"/>
                  </a:lnTo>
                  <a:lnTo>
                    <a:pt x="404" y="212"/>
                  </a:lnTo>
                  <a:lnTo>
                    <a:pt x="417" y="212"/>
                  </a:lnTo>
                  <a:lnTo>
                    <a:pt x="417" y="221"/>
                  </a:lnTo>
                  <a:lnTo>
                    <a:pt x="429" y="221"/>
                  </a:lnTo>
                  <a:lnTo>
                    <a:pt x="429" y="231"/>
                  </a:lnTo>
                  <a:lnTo>
                    <a:pt x="429" y="241"/>
                  </a:lnTo>
                  <a:lnTo>
                    <a:pt x="417" y="241"/>
                  </a:lnTo>
                  <a:lnTo>
                    <a:pt x="417" y="231"/>
                  </a:lnTo>
                  <a:lnTo>
                    <a:pt x="404" y="231"/>
                  </a:lnTo>
                  <a:lnTo>
                    <a:pt x="391" y="231"/>
                  </a:lnTo>
                  <a:lnTo>
                    <a:pt x="379" y="231"/>
                  </a:lnTo>
                  <a:lnTo>
                    <a:pt x="366" y="231"/>
                  </a:lnTo>
                  <a:lnTo>
                    <a:pt x="366" y="221"/>
                  </a:lnTo>
                  <a:lnTo>
                    <a:pt x="354" y="221"/>
                  </a:lnTo>
                  <a:lnTo>
                    <a:pt x="354" y="212"/>
                  </a:lnTo>
                  <a:lnTo>
                    <a:pt x="341" y="212"/>
                  </a:lnTo>
                  <a:lnTo>
                    <a:pt x="341" y="200"/>
                  </a:lnTo>
                  <a:lnTo>
                    <a:pt x="328" y="200"/>
                  </a:lnTo>
                  <a:lnTo>
                    <a:pt x="316" y="200"/>
                  </a:lnTo>
                  <a:lnTo>
                    <a:pt x="316" y="191"/>
                  </a:lnTo>
                  <a:lnTo>
                    <a:pt x="316" y="181"/>
                  </a:lnTo>
                  <a:lnTo>
                    <a:pt x="303" y="181"/>
                  </a:lnTo>
                  <a:lnTo>
                    <a:pt x="303" y="191"/>
                  </a:lnTo>
                  <a:lnTo>
                    <a:pt x="290" y="191"/>
                  </a:lnTo>
                  <a:lnTo>
                    <a:pt x="303" y="191"/>
                  </a:lnTo>
                  <a:lnTo>
                    <a:pt x="290" y="191"/>
                  </a:lnTo>
                  <a:lnTo>
                    <a:pt x="290" y="200"/>
                  </a:lnTo>
                  <a:lnTo>
                    <a:pt x="290" y="212"/>
                  </a:lnTo>
                  <a:lnTo>
                    <a:pt x="303" y="212"/>
                  </a:lnTo>
                  <a:lnTo>
                    <a:pt x="290" y="212"/>
                  </a:lnTo>
                  <a:lnTo>
                    <a:pt x="303" y="212"/>
                  </a:lnTo>
                  <a:lnTo>
                    <a:pt x="290" y="212"/>
                  </a:lnTo>
                  <a:lnTo>
                    <a:pt x="290" y="221"/>
                  </a:lnTo>
                  <a:lnTo>
                    <a:pt x="290" y="231"/>
                  </a:lnTo>
                  <a:lnTo>
                    <a:pt x="290" y="241"/>
                  </a:lnTo>
                  <a:lnTo>
                    <a:pt x="290" y="252"/>
                  </a:lnTo>
                  <a:lnTo>
                    <a:pt x="303" y="252"/>
                  </a:lnTo>
                  <a:lnTo>
                    <a:pt x="290" y="252"/>
                  </a:lnTo>
                  <a:lnTo>
                    <a:pt x="303" y="252"/>
                  </a:lnTo>
                  <a:lnTo>
                    <a:pt x="303" y="261"/>
                  </a:lnTo>
                  <a:lnTo>
                    <a:pt x="290" y="261"/>
                  </a:lnTo>
                  <a:lnTo>
                    <a:pt x="303" y="261"/>
                  </a:lnTo>
                  <a:lnTo>
                    <a:pt x="303" y="271"/>
                  </a:lnTo>
                  <a:lnTo>
                    <a:pt x="316" y="271"/>
                  </a:lnTo>
                  <a:lnTo>
                    <a:pt x="316" y="281"/>
                  </a:lnTo>
                  <a:lnTo>
                    <a:pt x="316" y="271"/>
                  </a:lnTo>
                  <a:lnTo>
                    <a:pt x="316" y="281"/>
                  </a:lnTo>
                  <a:lnTo>
                    <a:pt x="328" y="281"/>
                  </a:lnTo>
                  <a:lnTo>
                    <a:pt x="328" y="292"/>
                  </a:lnTo>
                  <a:lnTo>
                    <a:pt x="316" y="292"/>
                  </a:lnTo>
                  <a:lnTo>
                    <a:pt x="316" y="301"/>
                  </a:lnTo>
                  <a:lnTo>
                    <a:pt x="316" y="312"/>
                  </a:lnTo>
                  <a:lnTo>
                    <a:pt x="328" y="312"/>
                  </a:lnTo>
                  <a:lnTo>
                    <a:pt x="316" y="312"/>
                  </a:lnTo>
                  <a:lnTo>
                    <a:pt x="328" y="312"/>
                  </a:lnTo>
                  <a:lnTo>
                    <a:pt x="328" y="321"/>
                  </a:lnTo>
                  <a:lnTo>
                    <a:pt x="328" y="332"/>
                  </a:lnTo>
                  <a:lnTo>
                    <a:pt x="341" y="332"/>
                  </a:lnTo>
                  <a:lnTo>
                    <a:pt x="341" y="341"/>
                  </a:lnTo>
                  <a:lnTo>
                    <a:pt x="341" y="352"/>
                  </a:lnTo>
                  <a:lnTo>
                    <a:pt x="341" y="361"/>
                  </a:lnTo>
                  <a:lnTo>
                    <a:pt x="354" y="361"/>
                  </a:lnTo>
                  <a:lnTo>
                    <a:pt x="354" y="372"/>
                  </a:lnTo>
                  <a:lnTo>
                    <a:pt x="354" y="383"/>
                  </a:lnTo>
                  <a:lnTo>
                    <a:pt x="366" y="383"/>
                  </a:lnTo>
                  <a:lnTo>
                    <a:pt x="366" y="392"/>
                  </a:lnTo>
                  <a:lnTo>
                    <a:pt x="354" y="392"/>
                  </a:lnTo>
                  <a:lnTo>
                    <a:pt x="354" y="403"/>
                  </a:lnTo>
                  <a:lnTo>
                    <a:pt x="354" y="412"/>
                  </a:lnTo>
                  <a:lnTo>
                    <a:pt x="341" y="412"/>
                  </a:lnTo>
                  <a:lnTo>
                    <a:pt x="354" y="412"/>
                  </a:lnTo>
                  <a:lnTo>
                    <a:pt x="354" y="423"/>
                  </a:lnTo>
                  <a:lnTo>
                    <a:pt x="354" y="432"/>
                  </a:lnTo>
                  <a:lnTo>
                    <a:pt x="366" y="432"/>
                  </a:lnTo>
                  <a:lnTo>
                    <a:pt x="366" y="443"/>
                  </a:lnTo>
                  <a:lnTo>
                    <a:pt x="354" y="443"/>
                  </a:lnTo>
                  <a:lnTo>
                    <a:pt x="366" y="453"/>
                  </a:lnTo>
                  <a:lnTo>
                    <a:pt x="366" y="463"/>
                  </a:lnTo>
                  <a:lnTo>
                    <a:pt x="354" y="463"/>
                  </a:lnTo>
                  <a:lnTo>
                    <a:pt x="354" y="472"/>
                  </a:lnTo>
                  <a:lnTo>
                    <a:pt x="354" y="483"/>
                  </a:lnTo>
                  <a:lnTo>
                    <a:pt x="366" y="483"/>
                  </a:lnTo>
                  <a:lnTo>
                    <a:pt x="366" y="493"/>
                  </a:lnTo>
                  <a:lnTo>
                    <a:pt x="379" y="493"/>
                  </a:lnTo>
                  <a:lnTo>
                    <a:pt x="379" y="483"/>
                  </a:lnTo>
                  <a:lnTo>
                    <a:pt x="391" y="483"/>
                  </a:lnTo>
                  <a:lnTo>
                    <a:pt x="391" y="472"/>
                  </a:lnTo>
                  <a:lnTo>
                    <a:pt x="391" y="463"/>
                  </a:lnTo>
                  <a:lnTo>
                    <a:pt x="404" y="463"/>
                  </a:lnTo>
                  <a:lnTo>
                    <a:pt x="404" y="472"/>
                  </a:lnTo>
                  <a:lnTo>
                    <a:pt x="417" y="472"/>
                  </a:lnTo>
                  <a:lnTo>
                    <a:pt x="417" y="463"/>
                  </a:lnTo>
                  <a:lnTo>
                    <a:pt x="417" y="472"/>
                  </a:lnTo>
                  <a:lnTo>
                    <a:pt x="429" y="463"/>
                  </a:lnTo>
                  <a:lnTo>
                    <a:pt x="442" y="463"/>
                  </a:lnTo>
                  <a:lnTo>
                    <a:pt x="453" y="463"/>
                  </a:lnTo>
                  <a:lnTo>
                    <a:pt x="453" y="453"/>
                  </a:lnTo>
                  <a:lnTo>
                    <a:pt x="453" y="463"/>
                  </a:lnTo>
                  <a:lnTo>
                    <a:pt x="467" y="463"/>
                  </a:lnTo>
                  <a:lnTo>
                    <a:pt x="467" y="453"/>
                  </a:lnTo>
                  <a:lnTo>
                    <a:pt x="480" y="453"/>
                  </a:lnTo>
                  <a:lnTo>
                    <a:pt x="480" y="463"/>
                  </a:lnTo>
                  <a:lnTo>
                    <a:pt x="492" y="463"/>
                  </a:lnTo>
                  <a:lnTo>
                    <a:pt x="505" y="463"/>
                  </a:lnTo>
                  <a:lnTo>
                    <a:pt x="505" y="472"/>
                  </a:lnTo>
                  <a:lnTo>
                    <a:pt x="517" y="472"/>
                  </a:lnTo>
                  <a:lnTo>
                    <a:pt x="505" y="472"/>
                  </a:lnTo>
                  <a:lnTo>
                    <a:pt x="505" y="483"/>
                  </a:lnTo>
                  <a:lnTo>
                    <a:pt x="505" y="472"/>
                  </a:lnTo>
                  <a:lnTo>
                    <a:pt x="505" y="483"/>
                  </a:lnTo>
                  <a:lnTo>
                    <a:pt x="492" y="483"/>
                  </a:lnTo>
                  <a:lnTo>
                    <a:pt x="492" y="472"/>
                  </a:lnTo>
                  <a:lnTo>
                    <a:pt x="492" y="483"/>
                  </a:lnTo>
                  <a:lnTo>
                    <a:pt x="480" y="483"/>
                  </a:lnTo>
                  <a:lnTo>
                    <a:pt x="480" y="493"/>
                  </a:lnTo>
                  <a:lnTo>
                    <a:pt x="467" y="493"/>
                  </a:lnTo>
                  <a:lnTo>
                    <a:pt x="480" y="493"/>
                  </a:lnTo>
                  <a:lnTo>
                    <a:pt x="467" y="493"/>
                  </a:lnTo>
                  <a:lnTo>
                    <a:pt x="467" y="503"/>
                  </a:lnTo>
                  <a:lnTo>
                    <a:pt x="480" y="503"/>
                  </a:lnTo>
                  <a:lnTo>
                    <a:pt x="480" y="512"/>
                  </a:lnTo>
                  <a:lnTo>
                    <a:pt x="480" y="524"/>
                  </a:lnTo>
                  <a:lnTo>
                    <a:pt x="480" y="533"/>
                  </a:lnTo>
                  <a:lnTo>
                    <a:pt x="467" y="533"/>
                  </a:lnTo>
                  <a:lnTo>
                    <a:pt x="467" y="543"/>
                  </a:lnTo>
                  <a:lnTo>
                    <a:pt x="467" y="553"/>
                  </a:lnTo>
                  <a:lnTo>
                    <a:pt x="453" y="553"/>
                  </a:lnTo>
                  <a:lnTo>
                    <a:pt x="453" y="564"/>
                  </a:lnTo>
                  <a:lnTo>
                    <a:pt x="442" y="564"/>
                  </a:lnTo>
                  <a:lnTo>
                    <a:pt x="442" y="573"/>
                  </a:lnTo>
                  <a:lnTo>
                    <a:pt x="429" y="573"/>
                  </a:lnTo>
                  <a:lnTo>
                    <a:pt x="417" y="573"/>
                  </a:lnTo>
                  <a:lnTo>
                    <a:pt x="417" y="583"/>
                  </a:lnTo>
                  <a:lnTo>
                    <a:pt x="404" y="583"/>
                  </a:lnTo>
                  <a:lnTo>
                    <a:pt x="417" y="583"/>
                  </a:lnTo>
                  <a:lnTo>
                    <a:pt x="417" y="594"/>
                  </a:lnTo>
                  <a:lnTo>
                    <a:pt x="404" y="594"/>
                  </a:lnTo>
                  <a:lnTo>
                    <a:pt x="391" y="594"/>
                  </a:lnTo>
                  <a:lnTo>
                    <a:pt x="379" y="594"/>
                  </a:lnTo>
                  <a:lnTo>
                    <a:pt x="379" y="583"/>
                  </a:lnTo>
                  <a:lnTo>
                    <a:pt x="366" y="594"/>
                  </a:lnTo>
                  <a:lnTo>
                    <a:pt x="354" y="594"/>
                  </a:lnTo>
                  <a:lnTo>
                    <a:pt x="341" y="594"/>
                  </a:lnTo>
                  <a:lnTo>
                    <a:pt x="328" y="594"/>
                  </a:lnTo>
                  <a:lnTo>
                    <a:pt x="328" y="604"/>
                  </a:lnTo>
                  <a:lnTo>
                    <a:pt x="316" y="604"/>
                  </a:lnTo>
                  <a:lnTo>
                    <a:pt x="316" y="594"/>
                  </a:lnTo>
                  <a:lnTo>
                    <a:pt x="303" y="594"/>
                  </a:lnTo>
                  <a:lnTo>
                    <a:pt x="303" y="583"/>
                  </a:lnTo>
                  <a:lnTo>
                    <a:pt x="290" y="583"/>
                  </a:lnTo>
                  <a:lnTo>
                    <a:pt x="278" y="583"/>
                  </a:lnTo>
                  <a:lnTo>
                    <a:pt x="278" y="594"/>
                  </a:lnTo>
                  <a:lnTo>
                    <a:pt x="278" y="604"/>
                  </a:lnTo>
                  <a:lnTo>
                    <a:pt x="265" y="604"/>
                  </a:lnTo>
                  <a:lnTo>
                    <a:pt x="265" y="614"/>
                  </a:lnTo>
                  <a:lnTo>
                    <a:pt x="253" y="614"/>
                  </a:lnTo>
                  <a:lnTo>
                    <a:pt x="253" y="624"/>
                  </a:lnTo>
                  <a:lnTo>
                    <a:pt x="253" y="635"/>
                  </a:lnTo>
                  <a:lnTo>
                    <a:pt x="240" y="635"/>
                  </a:lnTo>
                  <a:lnTo>
                    <a:pt x="227" y="635"/>
                  </a:lnTo>
                  <a:lnTo>
                    <a:pt x="227" y="624"/>
                  </a:lnTo>
                  <a:lnTo>
                    <a:pt x="240" y="624"/>
                  </a:lnTo>
                  <a:lnTo>
                    <a:pt x="240" y="614"/>
                  </a:lnTo>
                  <a:lnTo>
                    <a:pt x="227" y="614"/>
                  </a:lnTo>
                  <a:lnTo>
                    <a:pt x="240" y="614"/>
                  </a:lnTo>
                  <a:lnTo>
                    <a:pt x="240" y="604"/>
                  </a:lnTo>
                  <a:lnTo>
                    <a:pt x="240" y="594"/>
                  </a:lnTo>
                  <a:lnTo>
                    <a:pt x="227" y="594"/>
                  </a:lnTo>
                  <a:lnTo>
                    <a:pt x="215" y="594"/>
                  </a:lnTo>
                  <a:lnTo>
                    <a:pt x="215" y="604"/>
                  </a:lnTo>
                  <a:lnTo>
                    <a:pt x="215" y="614"/>
                  </a:lnTo>
                  <a:lnTo>
                    <a:pt x="202" y="614"/>
                  </a:lnTo>
                  <a:lnTo>
                    <a:pt x="191" y="614"/>
                  </a:lnTo>
                  <a:lnTo>
                    <a:pt x="191" y="604"/>
                  </a:lnTo>
                  <a:lnTo>
                    <a:pt x="177" y="604"/>
                  </a:lnTo>
                  <a:lnTo>
                    <a:pt x="177" y="594"/>
                  </a:lnTo>
                  <a:lnTo>
                    <a:pt x="177" y="583"/>
                  </a:lnTo>
                  <a:lnTo>
                    <a:pt x="164" y="583"/>
                  </a:lnTo>
                  <a:lnTo>
                    <a:pt x="164" y="573"/>
                  </a:lnTo>
                  <a:lnTo>
                    <a:pt x="152" y="573"/>
                  </a:lnTo>
                  <a:lnTo>
                    <a:pt x="164" y="573"/>
                  </a:lnTo>
                  <a:lnTo>
                    <a:pt x="164" y="564"/>
                  </a:lnTo>
                  <a:lnTo>
                    <a:pt x="164" y="553"/>
                  </a:lnTo>
                  <a:lnTo>
                    <a:pt x="152" y="553"/>
                  </a:lnTo>
                  <a:lnTo>
                    <a:pt x="139" y="553"/>
                  </a:lnTo>
                  <a:lnTo>
                    <a:pt x="139" y="543"/>
                  </a:lnTo>
                  <a:lnTo>
                    <a:pt x="127" y="543"/>
                  </a:lnTo>
                  <a:lnTo>
                    <a:pt x="114" y="543"/>
                  </a:lnTo>
                  <a:lnTo>
                    <a:pt x="101" y="543"/>
                  </a:lnTo>
                  <a:lnTo>
                    <a:pt x="90" y="543"/>
                  </a:lnTo>
                  <a:lnTo>
                    <a:pt x="76" y="543"/>
                  </a:lnTo>
                  <a:lnTo>
                    <a:pt x="76" y="533"/>
                  </a:lnTo>
                  <a:lnTo>
                    <a:pt x="90" y="533"/>
                  </a:lnTo>
                  <a:lnTo>
                    <a:pt x="101" y="533"/>
                  </a:lnTo>
                  <a:lnTo>
                    <a:pt x="101" y="524"/>
                  </a:lnTo>
                  <a:lnTo>
                    <a:pt x="101" y="512"/>
                  </a:lnTo>
                  <a:lnTo>
                    <a:pt x="101" y="503"/>
                  </a:lnTo>
                  <a:lnTo>
                    <a:pt x="101" y="493"/>
                  </a:lnTo>
                  <a:lnTo>
                    <a:pt x="90" y="493"/>
                  </a:lnTo>
                  <a:lnTo>
                    <a:pt x="76" y="493"/>
                  </a:lnTo>
                  <a:lnTo>
                    <a:pt x="90" y="483"/>
                  </a:lnTo>
                  <a:lnTo>
                    <a:pt x="76" y="483"/>
                  </a:lnTo>
                  <a:lnTo>
                    <a:pt x="76" y="472"/>
                  </a:lnTo>
                  <a:lnTo>
                    <a:pt x="90" y="472"/>
                  </a:lnTo>
                  <a:lnTo>
                    <a:pt x="90" y="463"/>
                  </a:lnTo>
                  <a:lnTo>
                    <a:pt x="90" y="472"/>
                  </a:lnTo>
                  <a:lnTo>
                    <a:pt x="76" y="472"/>
                  </a:lnTo>
                  <a:lnTo>
                    <a:pt x="63" y="472"/>
                  </a:lnTo>
                  <a:lnTo>
                    <a:pt x="63" y="463"/>
                  </a:lnTo>
                  <a:lnTo>
                    <a:pt x="63" y="453"/>
                  </a:lnTo>
                  <a:lnTo>
                    <a:pt x="76" y="453"/>
                  </a:lnTo>
                  <a:lnTo>
                    <a:pt x="63" y="453"/>
                  </a:lnTo>
                  <a:lnTo>
                    <a:pt x="63" y="443"/>
                  </a:lnTo>
                  <a:lnTo>
                    <a:pt x="51" y="443"/>
                  </a:lnTo>
                  <a:lnTo>
                    <a:pt x="51" y="432"/>
                  </a:lnTo>
                  <a:lnTo>
                    <a:pt x="51" y="443"/>
                  </a:lnTo>
                  <a:lnTo>
                    <a:pt x="38" y="443"/>
                  </a:lnTo>
                  <a:lnTo>
                    <a:pt x="26" y="443"/>
                  </a:lnTo>
                  <a:lnTo>
                    <a:pt x="26" y="453"/>
                  </a:lnTo>
                  <a:lnTo>
                    <a:pt x="26" y="443"/>
                  </a:lnTo>
                  <a:lnTo>
                    <a:pt x="13" y="443"/>
                  </a:lnTo>
                  <a:lnTo>
                    <a:pt x="13" y="453"/>
                  </a:lnTo>
                  <a:lnTo>
                    <a:pt x="13" y="443"/>
                  </a:lnTo>
                  <a:lnTo>
                    <a:pt x="13" y="432"/>
                  </a:lnTo>
                  <a:lnTo>
                    <a:pt x="0" y="432"/>
                  </a:lnTo>
                  <a:lnTo>
                    <a:pt x="0" y="423"/>
                  </a:lnTo>
                  <a:lnTo>
                    <a:pt x="13" y="423"/>
                  </a:lnTo>
                  <a:lnTo>
                    <a:pt x="13" y="412"/>
                  </a:lnTo>
                  <a:lnTo>
                    <a:pt x="0" y="412"/>
                  </a:lnTo>
                  <a:lnTo>
                    <a:pt x="0" y="403"/>
                  </a:lnTo>
                  <a:lnTo>
                    <a:pt x="0" y="392"/>
                  </a:lnTo>
                  <a:lnTo>
                    <a:pt x="13" y="392"/>
                  </a:lnTo>
                  <a:lnTo>
                    <a:pt x="13" y="383"/>
                  </a:lnTo>
                  <a:lnTo>
                    <a:pt x="0" y="383"/>
                  </a:lnTo>
                  <a:lnTo>
                    <a:pt x="0" y="372"/>
                  </a:lnTo>
                  <a:lnTo>
                    <a:pt x="13" y="372"/>
                  </a:lnTo>
                  <a:lnTo>
                    <a:pt x="13" y="361"/>
                  </a:lnTo>
                  <a:lnTo>
                    <a:pt x="13" y="352"/>
                  </a:lnTo>
                  <a:lnTo>
                    <a:pt x="26" y="352"/>
                  </a:lnTo>
                  <a:lnTo>
                    <a:pt x="38" y="352"/>
                  </a:lnTo>
                  <a:lnTo>
                    <a:pt x="51" y="352"/>
                  </a:lnTo>
                  <a:lnTo>
                    <a:pt x="63" y="352"/>
                  </a:lnTo>
                  <a:lnTo>
                    <a:pt x="76" y="352"/>
                  </a:lnTo>
                  <a:lnTo>
                    <a:pt x="76" y="341"/>
                  </a:lnTo>
                  <a:lnTo>
                    <a:pt x="76" y="332"/>
                  </a:lnTo>
                  <a:lnTo>
                    <a:pt x="76" y="321"/>
                  </a:lnTo>
                  <a:lnTo>
                    <a:pt x="76" y="312"/>
                  </a:lnTo>
                  <a:lnTo>
                    <a:pt x="76" y="301"/>
                  </a:lnTo>
                  <a:lnTo>
                    <a:pt x="76" y="292"/>
                  </a:lnTo>
                  <a:lnTo>
                    <a:pt x="76" y="281"/>
                  </a:lnTo>
                  <a:lnTo>
                    <a:pt x="76" y="271"/>
                  </a:lnTo>
                  <a:lnTo>
                    <a:pt x="76" y="261"/>
                  </a:lnTo>
                  <a:lnTo>
                    <a:pt x="76" y="252"/>
                  </a:lnTo>
                  <a:lnTo>
                    <a:pt x="63" y="252"/>
                  </a:lnTo>
                  <a:lnTo>
                    <a:pt x="63" y="241"/>
                  </a:lnTo>
                  <a:lnTo>
                    <a:pt x="51" y="241"/>
                  </a:lnTo>
                  <a:lnTo>
                    <a:pt x="51" y="231"/>
                  </a:lnTo>
                  <a:lnTo>
                    <a:pt x="51" y="221"/>
                  </a:lnTo>
                  <a:lnTo>
                    <a:pt x="63" y="212"/>
                  </a:lnTo>
                  <a:lnTo>
                    <a:pt x="76" y="212"/>
                  </a:lnTo>
                  <a:lnTo>
                    <a:pt x="90" y="212"/>
                  </a:lnTo>
                  <a:lnTo>
                    <a:pt x="90" y="221"/>
                  </a:lnTo>
                  <a:lnTo>
                    <a:pt x="101" y="221"/>
                  </a:lnTo>
                  <a:lnTo>
                    <a:pt x="101" y="212"/>
                  </a:lnTo>
                  <a:lnTo>
                    <a:pt x="114" y="212"/>
                  </a:lnTo>
                  <a:lnTo>
                    <a:pt x="101" y="212"/>
                  </a:lnTo>
                  <a:lnTo>
                    <a:pt x="101" y="200"/>
                  </a:lnTo>
                  <a:lnTo>
                    <a:pt x="114" y="200"/>
                  </a:lnTo>
                  <a:lnTo>
                    <a:pt x="114" y="191"/>
                  </a:lnTo>
                  <a:lnTo>
                    <a:pt x="127" y="191"/>
                  </a:lnTo>
                  <a:lnTo>
                    <a:pt x="127" y="181"/>
                  </a:lnTo>
                  <a:lnTo>
                    <a:pt x="127" y="191"/>
                  </a:lnTo>
                  <a:lnTo>
                    <a:pt x="127" y="181"/>
                  </a:lnTo>
                  <a:lnTo>
                    <a:pt x="139" y="181"/>
                  </a:lnTo>
                  <a:lnTo>
                    <a:pt x="139" y="191"/>
                  </a:lnTo>
                  <a:lnTo>
                    <a:pt x="139" y="181"/>
                  </a:lnTo>
                  <a:lnTo>
                    <a:pt x="152" y="181"/>
                  </a:lnTo>
                  <a:lnTo>
                    <a:pt x="164" y="181"/>
                  </a:lnTo>
                  <a:lnTo>
                    <a:pt x="164" y="171"/>
                  </a:lnTo>
                  <a:lnTo>
                    <a:pt x="164" y="160"/>
                  </a:lnTo>
                  <a:lnTo>
                    <a:pt x="164" y="150"/>
                  </a:lnTo>
                  <a:lnTo>
                    <a:pt x="177" y="150"/>
                  </a:lnTo>
                  <a:lnTo>
                    <a:pt x="177" y="160"/>
                  </a:lnTo>
                  <a:lnTo>
                    <a:pt x="191" y="160"/>
                  </a:lnTo>
                  <a:lnTo>
                    <a:pt x="191" y="150"/>
                  </a:lnTo>
                  <a:lnTo>
                    <a:pt x="191" y="141"/>
                  </a:lnTo>
                  <a:lnTo>
                    <a:pt x="177" y="141"/>
                  </a:lnTo>
                  <a:lnTo>
                    <a:pt x="177" y="129"/>
                  </a:lnTo>
                  <a:lnTo>
                    <a:pt x="177" y="120"/>
                  </a:lnTo>
                  <a:lnTo>
                    <a:pt x="191" y="120"/>
                  </a:lnTo>
                  <a:lnTo>
                    <a:pt x="191" y="110"/>
                  </a:lnTo>
                  <a:lnTo>
                    <a:pt x="191" y="100"/>
                  </a:lnTo>
                  <a:lnTo>
                    <a:pt x="177" y="100"/>
                  </a:lnTo>
                  <a:lnTo>
                    <a:pt x="177" y="89"/>
                  </a:lnTo>
                  <a:lnTo>
                    <a:pt x="177" y="80"/>
                  </a:lnTo>
                  <a:lnTo>
                    <a:pt x="177" y="70"/>
                  </a:lnTo>
                  <a:lnTo>
                    <a:pt x="164" y="70"/>
                  </a:lnTo>
                  <a:lnTo>
                    <a:pt x="164" y="60"/>
                  </a:lnTo>
                  <a:lnTo>
                    <a:pt x="164" y="49"/>
                  </a:lnTo>
                  <a:lnTo>
                    <a:pt x="152" y="49"/>
                  </a:lnTo>
                  <a:lnTo>
                    <a:pt x="139" y="49"/>
                  </a:lnTo>
                  <a:lnTo>
                    <a:pt x="139" y="40"/>
                  </a:lnTo>
                  <a:lnTo>
                    <a:pt x="127" y="40"/>
                  </a:lnTo>
                  <a:lnTo>
                    <a:pt x="127" y="29"/>
                  </a:lnTo>
                  <a:lnTo>
                    <a:pt x="127" y="20"/>
                  </a:lnTo>
                  <a:lnTo>
                    <a:pt x="139" y="20"/>
                  </a:lnTo>
                  <a:lnTo>
                    <a:pt x="152" y="20"/>
                  </a:lnTo>
                  <a:lnTo>
                    <a:pt x="152" y="9"/>
                  </a:lnTo>
                  <a:lnTo>
                    <a:pt x="152" y="20"/>
                  </a:lnTo>
                  <a:lnTo>
                    <a:pt x="164" y="20"/>
                  </a:lnTo>
                  <a:lnTo>
                    <a:pt x="164" y="9"/>
                  </a:lnTo>
                  <a:lnTo>
                    <a:pt x="164" y="0"/>
                  </a:lnTo>
                  <a:lnTo>
                    <a:pt x="177" y="0"/>
                  </a:lnTo>
                  <a:lnTo>
                    <a:pt x="177" y="9"/>
                  </a:lnTo>
                  <a:lnTo>
                    <a:pt x="191" y="9"/>
                  </a:lnTo>
                  <a:lnTo>
                    <a:pt x="202" y="9"/>
                  </a:lnTo>
                  <a:lnTo>
                    <a:pt x="202" y="20"/>
                  </a:lnTo>
                  <a:lnTo>
                    <a:pt x="202" y="9"/>
                  </a:lnTo>
                  <a:lnTo>
                    <a:pt x="202" y="20"/>
                  </a:lnTo>
                  <a:lnTo>
                    <a:pt x="215" y="20"/>
                  </a:lnTo>
                  <a:lnTo>
                    <a:pt x="215" y="29"/>
                  </a:lnTo>
                  <a:lnTo>
                    <a:pt x="227" y="20"/>
                  </a:lnTo>
                  <a:lnTo>
                    <a:pt x="215" y="20"/>
                  </a:lnTo>
                  <a:lnTo>
                    <a:pt x="227" y="20"/>
                  </a:lnTo>
                  <a:lnTo>
                    <a:pt x="227" y="29"/>
                  </a:lnTo>
                  <a:lnTo>
                    <a:pt x="227" y="20"/>
                  </a:lnTo>
                  <a:lnTo>
                    <a:pt x="240" y="20"/>
                  </a:lnTo>
                  <a:lnTo>
                    <a:pt x="240" y="9"/>
                  </a:lnTo>
                  <a:lnTo>
                    <a:pt x="253" y="9"/>
                  </a:lnTo>
                  <a:lnTo>
                    <a:pt x="253" y="20"/>
                  </a:lnTo>
                  <a:lnTo>
                    <a:pt x="253" y="9"/>
                  </a:lnTo>
                  <a:lnTo>
                    <a:pt x="265" y="9"/>
                  </a:lnTo>
                  <a:lnTo>
                    <a:pt x="265" y="20"/>
                  </a:lnTo>
                  <a:lnTo>
                    <a:pt x="265" y="29"/>
                  </a:lnTo>
                  <a:lnTo>
                    <a:pt x="265" y="40"/>
                  </a:lnTo>
                  <a:lnTo>
                    <a:pt x="278" y="40"/>
                  </a:lnTo>
                  <a:lnTo>
                    <a:pt x="278" y="49"/>
                  </a:lnTo>
                  <a:lnTo>
                    <a:pt x="290" y="49"/>
                  </a:lnTo>
                  <a:lnTo>
                    <a:pt x="290" y="60"/>
                  </a:lnTo>
                  <a:lnTo>
                    <a:pt x="290" y="70"/>
                  </a:lnTo>
                  <a:lnTo>
                    <a:pt x="303" y="70"/>
                  </a:lnTo>
                  <a:lnTo>
                    <a:pt x="303" y="80"/>
                  </a:lnTo>
                  <a:lnTo>
                    <a:pt x="303" y="89"/>
                  </a:lnTo>
                  <a:lnTo>
                    <a:pt x="316" y="89"/>
                  </a:lnTo>
                  <a:lnTo>
                    <a:pt x="316" y="80"/>
                  </a:lnTo>
                  <a:lnTo>
                    <a:pt x="316" y="89"/>
                  </a:lnTo>
                  <a:lnTo>
                    <a:pt x="328" y="89"/>
                  </a:lnTo>
                  <a:lnTo>
                    <a:pt x="316" y="89"/>
                  </a:lnTo>
                  <a:lnTo>
                    <a:pt x="328" y="89"/>
                  </a:lnTo>
                  <a:lnTo>
                    <a:pt x="328" y="10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0" name="Freeform 9">
              <a:extLst>
                <a:ext uri="{FF2B5EF4-FFF2-40B4-BE49-F238E27FC236}">
                  <a16:creationId xmlns:a16="http://schemas.microsoft.com/office/drawing/2014/main" id="{EA8F7ACD-EE68-41AF-926C-C866E695EC0C}"/>
                </a:ext>
              </a:extLst>
            </p:cNvPr>
            <p:cNvSpPr>
              <a:spLocks/>
            </p:cNvSpPr>
            <p:nvPr/>
          </p:nvSpPr>
          <p:spPr bwMode="auto">
            <a:xfrm>
              <a:off x="5410578" y="2352717"/>
              <a:ext cx="898765" cy="1495262"/>
            </a:xfrm>
            <a:custGeom>
              <a:avLst/>
              <a:gdLst>
                <a:gd name="T0" fmla="*/ 4772563 w 399"/>
                <a:gd name="T1" fmla="*/ 30516529 h 581"/>
                <a:gd name="T2" fmla="*/ 4772563 w 399"/>
                <a:gd name="T3" fmla="*/ 34107338 h 581"/>
                <a:gd name="T4" fmla="*/ 4772563 w 399"/>
                <a:gd name="T5" fmla="*/ 37698147 h 581"/>
                <a:gd name="T6" fmla="*/ 6362997 w 399"/>
                <a:gd name="T7" fmla="*/ 37698147 h 581"/>
                <a:gd name="T8" fmla="*/ 6362997 w 399"/>
                <a:gd name="T9" fmla="*/ 39492212 h 581"/>
                <a:gd name="T10" fmla="*/ 6362997 w 399"/>
                <a:gd name="T11" fmla="*/ 41287617 h 581"/>
                <a:gd name="T12" fmla="*/ 6362997 w 399"/>
                <a:gd name="T13" fmla="*/ 44878436 h 581"/>
                <a:gd name="T14" fmla="*/ 6362997 w 399"/>
                <a:gd name="T15" fmla="*/ 48467906 h 581"/>
                <a:gd name="T16" fmla="*/ 7953431 w 399"/>
                <a:gd name="T17" fmla="*/ 52058714 h 581"/>
                <a:gd name="T18" fmla="*/ 6362997 w 399"/>
                <a:gd name="T19" fmla="*/ 52058714 h 581"/>
                <a:gd name="T20" fmla="*/ 6362997 w 399"/>
                <a:gd name="T21" fmla="*/ 55648184 h 581"/>
                <a:gd name="T22" fmla="*/ 4772563 w 399"/>
                <a:gd name="T23" fmla="*/ 55648184 h 581"/>
                <a:gd name="T24" fmla="*/ 4772563 w 399"/>
                <a:gd name="T25" fmla="*/ 57443589 h 581"/>
                <a:gd name="T26" fmla="*/ 3180868 w 399"/>
                <a:gd name="T27" fmla="*/ 53854119 h 581"/>
                <a:gd name="T28" fmla="*/ 3180868 w 399"/>
                <a:gd name="T29" fmla="*/ 52058714 h 581"/>
                <a:gd name="T30" fmla="*/ 3180868 w 399"/>
                <a:gd name="T31" fmla="*/ 52058714 h 581"/>
                <a:gd name="T32" fmla="*/ 3180868 w 399"/>
                <a:gd name="T33" fmla="*/ 52058714 h 581"/>
                <a:gd name="T34" fmla="*/ 3180868 w 399"/>
                <a:gd name="T35" fmla="*/ 50263310 h 581"/>
                <a:gd name="T36" fmla="*/ 3180868 w 399"/>
                <a:gd name="T37" fmla="*/ 52058714 h 581"/>
                <a:gd name="T38" fmla="*/ 3180868 w 399"/>
                <a:gd name="T39" fmla="*/ 53854119 h 581"/>
                <a:gd name="T40" fmla="*/ 3180868 w 399"/>
                <a:gd name="T41" fmla="*/ 52058714 h 581"/>
                <a:gd name="T42" fmla="*/ 3180868 w 399"/>
                <a:gd name="T43" fmla="*/ 50263310 h 581"/>
                <a:gd name="T44" fmla="*/ 3180868 w 399"/>
                <a:gd name="T45" fmla="*/ 48467906 h 581"/>
                <a:gd name="T46" fmla="*/ 3180868 w 399"/>
                <a:gd name="T47" fmla="*/ 46673840 h 581"/>
                <a:gd name="T48" fmla="*/ 3180868 w 399"/>
                <a:gd name="T49" fmla="*/ 44878436 h 581"/>
                <a:gd name="T50" fmla="*/ 3180868 w 399"/>
                <a:gd name="T51" fmla="*/ 43083021 h 581"/>
                <a:gd name="T52" fmla="*/ 3180868 w 399"/>
                <a:gd name="T53" fmla="*/ 39492212 h 581"/>
                <a:gd name="T54" fmla="*/ 3180868 w 399"/>
                <a:gd name="T55" fmla="*/ 37698147 h 581"/>
                <a:gd name="T56" fmla="*/ 3180868 w 399"/>
                <a:gd name="T57" fmla="*/ 37698147 h 581"/>
                <a:gd name="T58" fmla="*/ 3180868 w 399"/>
                <a:gd name="T59" fmla="*/ 34107338 h 581"/>
                <a:gd name="T60" fmla="*/ 3180868 w 399"/>
                <a:gd name="T61" fmla="*/ 34107338 h 581"/>
                <a:gd name="T62" fmla="*/ 3180868 w 399"/>
                <a:gd name="T63" fmla="*/ 30516529 h 581"/>
                <a:gd name="T64" fmla="*/ 3180868 w 399"/>
                <a:gd name="T65" fmla="*/ 30516529 h 581"/>
                <a:gd name="T66" fmla="*/ 3180868 w 399"/>
                <a:gd name="T67" fmla="*/ 28722464 h 581"/>
                <a:gd name="T68" fmla="*/ 3180868 w 399"/>
                <a:gd name="T69" fmla="*/ 26927059 h 581"/>
                <a:gd name="T70" fmla="*/ 3180868 w 399"/>
                <a:gd name="T71" fmla="*/ 26927059 h 581"/>
                <a:gd name="T72" fmla="*/ 3180868 w 399"/>
                <a:gd name="T73" fmla="*/ 26927059 h 581"/>
                <a:gd name="T74" fmla="*/ 3180868 w 399"/>
                <a:gd name="T75" fmla="*/ 25131655 h 581"/>
                <a:gd name="T76" fmla="*/ 3180868 w 399"/>
                <a:gd name="T77" fmla="*/ 21540841 h 581"/>
                <a:gd name="T78" fmla="*/ 3180868 w 399"/>
                <a:gd name="T79" fmla="*/ 16155967 h 581"/>
                <a:gd name="T80" fmla="*/ 3180868 w 399"/>
                <a:gd name="T81" fmla="*/ 14360562 h 581"/>
                <a:gd name="T82" fmla="*/ 3180868 w 399"/>
                <a:gd name="T83" fmla="*/ 10771090 h 581"/>
                <a:gd name="T84" fmla="*/ 3180868 w 399"/>
                <a:gd name="T85" fmla="*/ 7180281 h 581"/>
                <a:gd name="T86" fmla="*/ 3180868 w 399"/>
                <a:gd name="T87" fmla="*/ 5384876 h 581"/>
                <a:gd name="T88" fmla="*/ 3180868 w 399"/>
                <a:gd name="T89" fmla="*/ 5384876 h 581"/>
                <a:gd name="T90" fmla="*/ 3180868 w 399"/>
                <a:gd name="T91" fmla="*/ 5384876 h 581"/>
                <a:gd name="T92" fmla="*/ 3180868 w 399"/>
                <a:gd name="T93" fmla="*/ 0 h 581"/>
                <a:gd name="T94" fmla="*/ 3180868 w 399"/>
                <a:gd name="T95" fmla="*/ 5384876 h 581"/>
                <a:gd name="T96" fmla="*/ 3180868 w 399"/>
                <a:gd name="T97" fmla="*/ 7180281 h 581"/>
                <a:gd name="T98" fmla="*/ 3180868 w 399"/>
                <a:gd name="T99" fmla="*/ 12566497 h 581"/>
                <a:gd name="T100" fmla="*/ 3180868 w 399"/>
                <a:gd name="T101" fmla="*/ 14360562 h 581"/>
                <a:gd name="T102" fmla="*/ 3180868 w 399"/>
                <a:gd name="T103" fmla="*/ 16155967 h 581"/>
                <a:gd name="T104" fmla="*/ 3180868 w 399"/>
                <a:gd name="T105" fmla="*/ 17951371 h 581"/>
                <a:gd name="T106" fmla="*/ 3180868 w 399"/>
                <a:gd name="T107" fmla="*/ 19746776 h 581"/>
                <a:gd name="T108" fmla="*/ 3180868 w 399"/>
                <a:gd name="T109" fmla="*/ 23336251 h 581"/>
                <a:gd name="T110" fmla="*/ 3180868 w 399"/>
                <a:gd name="T111" fmla="*/ 26927059 h 581"/>
                <a:gd name="T112" fmla="*/ 3180868 w 399"/>
                <a:gd name="T113" fmla="*/ 28722464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581"/>
                <a:gd name="T173" fmla="*/ 399 w 399"/>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581">
                  <a:moveTo>
                    <a:pt x="237" y="290"/>
                  </a:moveTo>
                  <a:lnTo>
                    <a:pt x="237" y="301"/>
                  </a:lnTo>
                  <a:lnTo>
                    <a:pt x="249" y="301"/>
                  </a:lnTo>
                  <a:lnTo>
                    <a:pt x="249" y="311"/>
                  </a:lnTo>
                  <a:lnTo>
                    <a:pt x="261" y="311"/>
                  </a:lnTo>
                  <a:lnTo>
                    <a:pt x="261" y="321"/>
                  </a:lnTo>
                  <a:lnTo>
                    <a:pt x="274" y="321"/>
                  </a:lnTo>
                  <a:lnTo>
                    <a:pt x="274" y="330"/>
                  </a:lnTo>
                  <a:lnTo>
                    <a:pt x="287" y="330"/>
                  </a:lnTo>
                  <a:lnTo>
                    <a:pt x="287" y="342"/>
                  </a:lnTo>
                  <a:lnTo>
                    <a:pt x="299" y="342"/>
                  </a:lnTo>
                  <a:lnTo>
                    <a:pt x="299" y="351"/>
                  </a:lnTo>
                  <a:lnTo>
                    <a:pt x="299" y="361"/>
                  </a:lnTo>
                  <a:lnTo>
                    <a:pt x="312" y="361"/>
                  </a:lnTo>
                  <a:lnTo>
                    <a:pt x="312" y="371"/>
                  </a:lnTo>
                  <a:lnTo>
                    <a:pt x="312" y="381"/>
                  </a:lnTo>
                  <a:lnTo>
                    <a:pt x="326" y="381"/>
                  </a:lnTo>
                  <a:lnTo>
                    <a:pt x="312" y="381"/>
                  </a:lnTo>
                  <a:lnTo>
                    <a:pt x="326" y="381"/>
                  </a:lnTo>
                  <a:lnTo>
                    <a:pt x="326" y="390"/>
                  </a:lnTo>
                  <a:lnTo>
                    <a:pt x="326" y="401"/>
                  </a:lnTo>
                  <a:lnTo>
                    <a:pt x="337" y="401"/>
                  </a:lnTo>
                  <a:lnTo>
                    <a:pt x="326" y="401"/>
                  </a:lnTo>
                  <a:lnTo>
                    <a:pt x="337" y="401"/>
                  </a:lnTo>
                  <a:lnTo>
                    <a:pt x="326" y="401"/>
                  </a:lnTo>
                  <a:lnTo>
                    <a:pt x="337" y="401"/>
                  </a:lnTo>
                  <a:lnTo>
                    <a:pt x="337" y="411"/>
                  </a:lnTo>
                  <a:lnTo>
                    <a:pt x="326" y="411"/>
                  </a:lnTo>
                  <a:lnTo>
                    <a:pt x="337" y="411"/>
                  </a:lnTo>
                  <a:lnTo>
                    <a:pt x="337" y="421"/>
                  </a:lnTo>
                  <a:lnTo>
                    <a:pt x="337" y="430"/>
                  </a:lnTo>
                  <a:lnTo>
                    <a:pt x="337" y="441"/>
                  </a:lnTo>
                  <a:lnTo>
                    <a:pt x="350" y="441"/>
                  </a:lnTo>
                  <a:lnTo>
                    <a:pt x="350" y="450"/>
                  </a:lnTo>
                  <a:lnTo>
                    <a:pt x="350" y="461"/>
                  </a:lnTo>
                  <a:lnTo>
                    <a:pt x="350" y="471"/>
                  </a:lnTo>
                  <a:lnTo>
                    <a:pt x="362" y="471"/>
                  </a:lnTo>
                  <a:lnTo>
                    <a:pt x="362" y="481"/>
                  </a:lnTo>
                  <a:lnTo>
                    <a:pt x="374" y="481"/>
                  </a:lnTo>
                  <a:lnTo>
                    <a:pt x="374" y="492"/>
                  </a:lnTo>
                  <a:lnTo>
                    <a:pt x="374" y="501"/>
                  </a:lnTo>
                  <a:lnTo>
                    <a:pt x="374" y="512"/>
                  </a:lnTo>
                  <a:lnTo>
                    <a:pt x="388" y="512"/>
                  </a:lnTo>
                  <a:lnTo>
                    <a:pt x="388" y="521"/>
                  </a:lnTo>
                  <a:lnTo>
                    <a:pt x="399" y="521"/>
                  </a:lnTo>
                  <a:lnTo>
                    <a:pt x="399" y="531"/>
                  </a:lnTo>
                  <a:lnTo>
                    <a:pt x="388" y="531"/>
                  </a:lnTo>
                  <a:lnTo>
                    <a:pt x="374" y="531"/>
                  </a:lnTo>
                  <a:lnTo>
                    <a:pt x="374" y="541"/>
                  </a:lnTo>
                  <a:lnTo>
                    <a:pt x="362" y="541"/>
                  </a:lnTo>
                  <a:lnTo>
                    <a:pt x="362" y="552"/>
                  </a:lnTo>
                  <a:lnTo>
                    <a:pt x="350" y="552"/>
                  </a:lnTo>
                  <a:lnTo>
                    <a:pt x="362" y="552"/>
                  </a:lnTo>
                  <a:lnTo>
                    <a:pt x="350" y="552"/>
                  </a:lnTo>
                  <a:lnTo>
                    <a:pt x="350" y="561"/>
                  </a:lnTo>
                  <a:lnTo>
                    <a:pt x="337" y="561"/>
                  </a:lnTo>
                  <a:lnTo>
                    <a:pt x="326" y="561"/>
                  </a:lnTo>
                  <a:lnTo>
                    <a:pt x="326" y="571"/>
                  </a:lnTo>
                  <a:lnTo>
                    <a:pt x="312" y="571"/>
                  </a:lnTo>
                  <a:lnTo>
                    <a:pt x="312" y="561"/>
                  </a:lnTo>
                  <a:lnTo>
                    <a:pt x="299" y="561"/>
                  </a:lnTo>
                  <a:lnTo>
                    <a:pt x="299" y="571"/>
                  </a:lnTo>
                  <a:lnTo>
                    <a:pt x="287" y="571"/>
                  </a:lnTo>
                  <a:lnTo>
                    <a:pt x="287" y="581"/>
                  </a:lnTo>
                  <a:lnTo>
                    <a:pt x="274" y="581"/>
                  </a:lnTo>
                  <a:lnTo>
                    <a:pt x="274" y="571"/>
                  </a:lnTo>
                  <a:lnTo>
                    <a:pt x="261" y="571"/>
                  </a:lnTo>
                  <a:lnTo>
                    <a:pt x="261" y="561"/>
                  </a:lnTo>
                  <a:lnTo>
                    <a:pt x="249" y="561"/>
                  </a:lnTo>
                  <a:lnTo>
                    <a:pt x="249" y="552"/>
                  </a:lnTo>
                  <a:lnTo>
                    <a:pt x="249" y="541"/>
                  </a:lnTo>
                  <a:lnTo>
                    <a:pt x="249" y="531"/>
                  </a:lnTo>
                  <a:lnTo>
                    <a:pt x="261" y="531"/>
                  </a:lnTo>
                  <a:lnTo>
                    <a:pt x="249" y="531"/>
                  </a:lnTo>
                  <a:lnTo>
                    <a:pt x="237" y="531"/>
                  </a:lnTo>
                  <a:lnTo>
                    <a:pt x="237" y="541"/>
                  </a:lnTo>
                  <a:lnTo>
                    <a:pt x="225" y="541"/>
                  </a:lnTo>
                  <a:lnTo>
                    <a:pt x="212" y="541"/>
                  </a:lnTo>
                  <a:lnTo>
                    <a:pt x="199" y="541"/>
                  </a:lnTo>
                  <a:lnTo>
                    <a:pt x="187" y="541"/>
                  </a:lnTo>
                  <a:lnTo>
                    <a:pt x="187" y="531"/>
                  </a:lnTo>
                  <a:lnTo>
                    <a:pt x="187" y="521"/>
                  </a:lnTo>
                  <a:lnTo>
                    <a:pt x="187" y="512"/>
                  </a:lnTo>
                  <a:lnTo>
                    <a:pt x="174" y="512"/>
                  </a:lnTo>
                  <a:lnTo>
                    <a:pt x="174" y="521"/>
                  </a:lnTo>
                  <a:lnTo>
                    <a:pt x="174" y="512"/>
                  </a:lnTo>
                  <a:lnTo>
                    <a:pt x="162" y="512"/>
                  </a:lnTo>
                  <a:lnTo>
                    <a:pt x="162" y="521"/>
                  </a:lnTo>
                  <a:lnTo>
                    <a:pt x="162" y="512"/>
                  </a:lnTo>
                  <a:lnTo>
                    <a:pt x="149" y="512"/>
                  </a:lnTo>
                  <a:lnTo>
                    <a:pt x="149" y="521"/>
                  </a:lnTo>
                  <a:lnTo>
                    <a:pt x="136" y="521"/>
                  </a:lnTo>
                  <a:lnTo>
                    <a:pt x="136" y="531"/>
                  </a:lnTo>
                  <a:lnTo>
                    <a:pt x="136" y="541"/>
                  </a:lnTo>
                  <a:lnTo>
                    <a:pt x="125" y="541"/>
                  </a:lnTo>
                  <a:lnTo>
                    <a:pt x="125" y="552"/>
                  </a:lnTo>
                  <a:lnTo>
                    <a:pt x="125" y="561"/>
                  </a:lnTo>
                  <a:lnTo>
                    <a:pt x="112" y="561"/>
                  </a:lnTo>
                  <a:lnTo>
                    <a:pt x="100" y="561"/>
                  </a:lnTo>
                  <a:lnTo>
                    <a:pt x="100" y="552"/>
                  </a:lnTo>
                  <a:lnTo>
                    <a:pt x="100" y="541"/>
                  </a:lnTo>
                  <a:lnTo>
                    <a:pt x="87" y="541"/>
                  </a:lnTo>
                  <a:lnTo>
                    <a:pt x="87" y="531"/>
                  </a:lnTo>
                  <a:lnTo>
                    <a:pt x="87" y="521"/>
                  </a:lnTo>
                  <a:lnTo>
                    <a:pt x="73" y="521"/>
                  </a:lnTo>
                  <a:lnTo>
                    <a:pt x="62" y="521"/>
                  </a:lnTo>
                  <a:lnTo>
                    <a:pt x="62" y="512"/>
                  </a:lnTo>
                  <a:lnTo>
                    <a:pt x="49" y="512"/>
                  </a:lnTo>
                  <a:lnTo>
                    <a:pt x="35" y="512"/>
                  </a:lnTo>
                  <a:lnTo>
                    <a:pt x="35" y="501"/>
                  </a:lnTo>
                  <a:lnTo>
                    <a:pt x="35" y="512"/>
                  </a:lnTo>
                  <a:lnTo>
                    <a:pt x="24" y="512"/>
                  </a:lnTo>
                  <a:lnTo>
                    <a:pt x="24" y="501"/>
                  </a:lnTo>
                  <a:lnTo>
                    <a:pt x="35" y="501"/>
                  </a:lnTo>
                  <a:lnTo>
                    <a:pt x="35" y="492"/>
                  </a:lnTo>
                  <a:lnTo>
                    <a:pt x="49" y="492"/>
                  </a:lnTo>
                  <a:lnTo>
                    <a:pt x="35" y="492"/>
                  </a:lnTo>
                  <a:lnTo>
                    <a:pt x="35" y="481"/>
                  </a:lnTo>
                  <a:lnTo>
                    <a:pt x="49" y="481"/>
                  </a:lnTo>
                  <a:lnTo>
                    <a:pt x="35" y="481"/>
                  </a:lnTo>
                  <a:lnTo>
                    <a:pt x="49" y="481"/>
                  </a:lnTo>
                  <a:lnTo>
                    <a:pt x="49" y="471"/>
                  </a:lnTo>
                  <a:lnTo>
                    <a:pt x="35" y="471"/>
                  </a:lnTo>
                  <a:lnTo>
                    <a:pt x="35" y="461"/>
                  </a:lnTo>
                  <a:lnTo>
                    <a:pt x="35" y="450"/>
                  </a:lnTo>
                  <a:lnTo>
                    <a:pt x="24" y="450"/>
                  </a:lnTo>
                  <a:lnTo>
                    <a:pt x="35" y="450"/>
                  </a:lnTo>
                  <a:lnTo>
                    <a:pt x="24" y="450"/>
                  </a:lnTo>
                  <a:lnTo>
                    <a:pt x="35" y="450"/>
                  </a:lnTo>
                  <a:lnTo>
                    <a:pt x="35" y="441"/>
                  </a:lnTo>
                  <a:lnTo>
                    <a:pt x="35" y="430"/>
                  </a:lnTo>
                  <a:lnTo>
                    <a:pt x="35" y="421"/>
                  </a:lnTo>
                  <a:lnTo>
                    <a:pt x="49" y="421"/>
                  </a:lnTo>
                  <a:lnTo>
                    <a:pt x="49" y="411"/>
                  </a:lnTo>
                  <a:lnTo>
                    <a:pt x="62" y="411"/>
                  </a:lnTo>
                  <a:lnTo>
                    <a:pt x="62" y="401"/>
                  </a:lnTo>
                  <a:lnTo>
                    <a:pt x="73" y="401"/>
                  </a:lnTo>
                  <a:lnTo>
                    <a:pt x="73" y="390"/>
                  </a:lnTo>
                  <a:lnTo>
                    <a:pt x="73" y="381"/>
                  </a:lnTo>
                  <a:lnTo>
                    <a:pt x="73" y="390"/>
                  </a:lnTo>
                  <a:lnTo>
                    <a:pt x="62" y="381"/>
                  </a:lnTo>
                  <a:lnTo>
                    <a:pt x="62" y="390"/>
                  </a:lnTo>
                  <a:lnTo>
                    <a:pt x="62" y="381"/>
                  </a:lnTo>
                  <a:lnTo>
                    <a:pt x="49" y="381"/>
                  </a:lnTo>
                  <a:lnTo>
                    <a:pt x="35" y="381"/>
                  </a:lnTo>
                  <a:lnTo>
                    <a:pt x="35" y="371"/>
                  </a:lnTo>
                  <a:lnTo>
                    <a:pt x="24" y="371"/>
                  </a:lnTo>
                  <a:lnTo>
                    <a:pt x="24" y="361"/>
                  </a:lnTo>
                  <a:lnTo>
                    <a:pt x="24" y="351"/>
                  </a:lnTo>
                  <a:lnTo>
                    <a:pt x="11" y="351"/>
                  </a:lnTo>
                  <a:lnTo>
                    <a:pt x="11" y="361"/>
                  </a:lnTo>
                  <a:lnTo>
                    <a:pt x="11" y="351"/>
                  </a:lnTo>
                  <a:lnTo>
                    <a:pt x="11" y="342"/>
                  </a:lnTo>
                  <a:lnTo>
                    <a:pt x="0" y="342"/>
                  </a:lnTo>
                  <a:lnTo>
                    <a:pt x="11" y="342"/>
                  </a:lnTo>
                  <a:lnTo>
                    <a:pt x="11" y="330"/>
                  </a:lnTo>
                  <a:lnTo>
                    <a:pt x="0" y="330"/>
                  </a:lnTo>
                  <a:lnTo>
                    <a:pt x="0" y="321"/>
                  </a:lnTo>
                  <a:lnTo>
                    <a:pt x="11" y="321"/>
                  </a:lnTo>
                  <a:lnTo>
                    <a:pt x="11" y="311"/>
                  </a:lnTo>
                  <a:lnTo>
                    <a:pt x="24" y="311"/>
                  </a:lnTo>
                  <a:lnTo>
                    <a:pt x="24" y="301"/>
                  </a:lnTo>
                  <a:lnTo>
                    <a:pt x="35" y="301"/>
                  </a:lnTo>
                  <a:lnTo>
                    <a:pt x="35" y="311"/>
                  </a:lnTo>
                  <a:lnTo>
                    <a:pt x="35" y="301"/>
                  </a:lnTo>
                  <a:lnTo>
                    <a:pt x="49" y="301"/>
                  </a:lnTo>
                  <a:lnTo>
                    <a:pt x="49" y="290"/>
                  </a:lnTo>
                  <a:lnTo>
                    <a:pt x="35" y="290"/>
                  </a:lnTo>
                  <a:lnTo>
                    <a:pt x="35" y="282"/>
                  </a:lnTo>
                  <a:lnTo>
                    <a:pt x="49" y="282"/>
                  </a:lnTo>
                  <a:lnTo>
                    <a:pt x="49" y="271"/>
                  </a:lnTo>
                  <a:lnTo>
                    <a:pt x="62" y="271"/>
                  </a:lnTo>
                  <a:lnTo>
                    <a:pt x="62" y="261"/>
                  </a:lnTo>
                  <a:lnTo>
                    <a:pt x="49" y="261"/>
                  </a:lnTo>
                  <a:lnTo>
                    <a:pt x="49" y="271"/>
                  </a:lnTo>
                  <a:lnTo>
                    <a:pt x="49" y="261"/>
                  </a:lnTo>
                  <a:lnTo>
                    <a:pt x="35" y="261"/>
                  </a:lnTo>
                  <a:lnTo>
                    <a:pt x="49" y="261"/>
                  </a:lnTo>
                  <a:lnTo>
                    <a:pt x="35" y="261"/>
                  </a:lnTo>
                  <a:lnTo>
                    <a:pt x="49" y="261"/>
                  </a:lnTo>
                  <a:lnTo>
                    <a:pt x="35" y="261"/>
                  </a:lnTo>
                  <a:lnTo>
                    <a:pt x="35" y="251"/>
                  </a:lnTo>
                  <a:lnTo>
                    <a:pt x="24" y="251"/>
                  </a:lnTo>
                  <a:lnTo>
                    <a:pt x="24" y="261"/>
                  </a:lnTo>
                  <a:lnTo>
                    <a:pt x="35" y="261"/>
                  </a:lnTo>
                  <a:lnTo>
                    <a:pt x="24" y="261"/>
                  </a:lnTo>
                  <a:lnTo>
                    <a:pt x="24" y="251"/>
                  </a:lnTo>
                  <a:lnTo>
                    <a:pt x="11" y="251"/>
                  </a:lnTo>
                  <a:lnTo>
                    <a:pt x="11" y="261"/>
                  </a:lnTo>
                  <a:lnTo>
                    <a:pt x="11" y="251"/>
                  </a:lnTo>
                  <a:lnTo>
                    <a:pt x="11" y="240"/>
                  </a:lnTo>
                  <a:lnTo>
                    <a:pt x="24" y="240"/>
                  </a:lnTo>
                  <a:lnTo>
                    <a:pt x="24" y="230"/>
                  </a:lnTo>
                  <a:lnTo>
                    <a:pt x="24" y="220"/>
                  </a:lnTo>
                  <a:lnTo>
                    <a:pt x="11" y="220"/>
                  </a:lnTo>
                  <a:lnTo>
                    <a:pt x="11" y="211"/>
                  </a:lnTo>
                  <a:lnTo>
                    <a:pt x="11" y="200"/>
                  </a:lnTo>
                  <a:lnTo>
                    <a:pt x="11" y="191"/>
                  </a:lnTo>
                  <a:lnTo>
                    <a:pt x="11" y="180"/>
                  </a:lnTo>
                  <a:lnTo>
                    <a:pt x="11" y="171"/>
                  </a:lnTo>
                  <a:lnTo>
                    <a:pt x="24" y="171"/>
                  </a:lnTo>
                  <a:lnTo>
                    <a:pt x="35" y="171"/>
                  </a:lnTo>
                  <a:lnTo>
                    <a:pt x="35" y="160"/>
                  </a:lnTo>
                  <a:lnTo>
                    <a:pt x="35" y="151"/>
                  </a:lnTo>
                  <a:lnTo>
                    <a:pt x="35" y="141"/>
                  </a:lnTo>
                  <a:lnTo>
                    <a:pt x="24" y="141"/>
                  </a:lnTo>
                  <a:lnTo>
                    <a:pt x="24" y="131"/>
                  </a:lnTo>
                  <a:lnTo>
                    <a:pt x="24" y="120"/>
                  </a:lnTo>
                  <a:lnTo>
                    <a:pt x="24" y="111"/>
                  </a:lnTo>
                  <a:lnTo>
                    <a:pt x="11" y="111"/>
                  </a:lnTo>
                  <a:lnTo>
                    <a:pt x="11" y="100"/>
                  </a:lnTo>
                  <a:lnTo>
                    <a:pt x="24" y="100"/>
                  </a:lnTo>
                  <a:lnTo>
                    <a:pt x="24" y="91"/>
                  </a:lnTo>
                  <a:lnTo>
                    <a:pt x="35" y="91"/>
                  </a:lnTo>
                  <a:lnTo>
                    <a:pt x="35" y="80"/>
                  </a:lnTo>
                  <a:lnTo>
                    <a:pt x="49" y="80"/>
                  </a:lnTo>
                  <a:lnTo>
                    <a:pt x="49" y="71"/>
                  </a:lnTo>
                  <a:lnTo>
                    <a:pt x="49" y="60"/>
                  </a:lnTo>
                  <a:lnTo>
                    <a:pt x="62" y="60"/>
                  </a:lnTo>
                  <a:lnTo>
                    <a:pt x="73" y="60"/>
                  </a:lnTo>
                  <a:lnTo>
                    <a:pt x="73" y="71"/>
                  </a:lnTo>
                  <a:lnTo>
                    <a:pt x="87" y="71"/>
                  </a:lnTo>
                  <a:lnTo>
                    <a:pt x="100" y="71"/>
                  </a:lnTo>
                  <a:lnTo>
                    <a:pt x="100" y="60"/>
                  </a:lnTo>
                  <a:lnTo>
                    <a:pt x="112" y="60"/>
                  </a:lnTo>
                  <a:lnTo>
                    <a:pt x="112" y="51"/>
                  </a:lnTo>
                  <a:lnTo>
                    <a:pt x="125" y="51"/>
                  </a:lnTo>
                  <a:lnTo>
                    <a:pt x="125" y="41"/>
                  </a:lnTo>
                  <a:lnTo>
                    <a:pt x="125" y="30"/>
                  </a:lnTo>
                  <a:lnTo>
                    <a:pt x="125" y="20"/>
                  </a:lnTo>
                  <a:lnTo>
                    <a:pt x="136" y="20"/>
                  </a:lnTo>
                  <a:lnTo>
                    <a:pt x="136" y="10"/>
                  </a:lnTo>
                  <a:lnTo>
                    <a:pt x="149" y="10"/>
                  </a:lnTo>
                  <a:lnTo>
                    <a:pt x="149" y="0"/>
                  </a:lnTo>
                  <a:lnTo>
                    <a:pt x="162" y="0"/>
                  </a:lnTo>
                  <a:lnTo>
                    <a:pt x="174" y="0"/>
                  </a:lnTo>
                  <a:lnTo>
                    <a:pt x="174" y="10"/>
                  </a:lnTo>
                  <a:lnTo>
                    <a:pt x="187" y="10"/>
                  </a:lnTo>
                  <a:lnTo>
                    <a:pt x="187" y="20"/>
                  </a:lnTo>
                  <a:lnTo>
                    <a:pt x="187" y="30"/>
                  </a:lnTo>
                  <a:lnTo>
                    <a:pt x="187" y="41"/>
                  </a:lnTo>
                  <a:lnTo>
                    <a:pt x="187" y="51"/>
                  </a:lnTo>
                  <a:lnTo>
                    <a:pt x="187" y="60"/>
                  </a:lnTo>
                  <a:lnTo>
                    <a:pt x="187" y="71"/>
                  </a:lnTo>
                  <a:lnTo>
                    <a:pt x="187" y="80"/>
                  </a:lnTo>
                  <a:lnTo>
                    <a:pt x="174" y="80"/>
                  </a:lnTo>
                  <a:lnTo>
                    <a:pt x="174" y="91"/>
                  </a:lnTo>
                  <a:lnTo>
                    <a:pt x="174" y="100"/>
                  </a:lnTo>
                  <a:lnTo>
                    <a:pt x="174" y="111"/>
                  </a:lnTo>
                  <a:lnTo>
                    <a:pt x="174" y="120"/>
                  </a:lnTo>
                  <a:lnTo>
                    <a:pt x="187" y="120"/>
                  </a:lnTo>
                  <a:lnTo>
                    <a:pt x="187" y="131"/>
                  </a:lnTo>
                  <a:lnTo>
                    <a:pt x="187" y="120"/>
                  </a:lnTo>
                  <a:lnTo>
                    <a:pt x="199" y="120"/>
                  </a:lnTo>
                  <a:lnTo>
                    <a:pt x="199" y="131"/>
                  </a:lnTo>
                  <a:lnTo>
                    <a:pt x="212" y="131"/>
                  </a:lnTo>
                  <a:lnTo>
                    <a:pt x="212" y="141"/>
                  </a:lnTo>
                  <a:lnTo>
                    <a:pt x="225" y="151"/>
                  </a:lnTo>
                  <a:lnTo>
                    <a:pt x="212" y="151"/>
                  </a:lnTo>
                  <a:lnTo>
                    <a:pt x="212" y="160"/>
                  </a:lnTo>
                  <a:lnTo>
                    <a:pt x="199" y="160"/>
                  </a:lnTo>
                  <a:lnTo>
                    <a:pt x="212" y="160"/>
                  </a:lnTo>
                  <a:lnTo>
                    <a:pt x="212" y="171"/>
                  </a:lnTo>
                  <a:lnTo>
                    <a:pt x="199" y="171"/>
                  </a:lnTo>
                  <a:lnTo>
                    <a:pt x="199" y="180"/>
                  </a:lnTo>
                  <a:lnTo>
                    <a:pt x="187" y="180"/>
                  </a:lnTo>
                  <a:lnTo>
                    <a:pt x="187" y="191"/>
                  </a:lnTo>
                  <a:lnTo>
                    <a:pt x="187" y="200"/>
                  </a:lnTo>
                  <a:lnTo>
                    <a:pt x="174" y="200"/>
                  </a:lnTo>
                  <a:lnTo>
                    <a:pt x="187" y="200"/>
                  </a:lnTo>
                  <a:lnTo>
                    <a:pt x="187" y="211"/>
                  </a:lnTo>
                  <a:lnTo>
                    <a:pt x="174" y="211"/>
                  </a:lnTo>
                  <a:lnTo>
                    <a:pt x="174" y="220"/>
                  </a:lnTo>
                  <a:lnTo>
                    <a:pt x="174" y="230"/>
                  </a:lnTo>
                  <a:lnTo>
                    <a:pt x="174" y="240"/>
                  </a:lnTo>
                  <a:lnTo>
                    <a:pt x="187" y="240"/>
                  </a:lnTo>
                  <a:lnTo>
                    <a:pt x="187" y="251"/>
                  </a:lnTo>
                  <a:lnTo>
                    <a:pt x="187" y="261"/>
                  </a:lnTo>
                  <a:lnTo>
                    <a:pt x="199" y="261"/>
                  </a:lnTo>
                  <a:lnTo>
                    <a:pt x="199" y="271"/>
                  </a:lnTo>
                  <a:lnTo>
                    <a:pt x="212" y="271"/>
                  </a:lnTo>
                  <a:lnTo>
                    <a:pt x="225" y="271"/>
                  </a:lnTo>
                  <a:lnTo>
                    <a:pt x="225" y="282"/>
                  </a:lnTo>
                  <a:lnTo>
                    <a:pt x="237" y="282"/>
                  </a:lnTo>
                  <a:lnTo>
                    <a:pt x="237" y="29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1" name="Freeform 17">
              <a:extLst>
                <a:ext uri="{FF2B5EF4-FFF2-40B4-BE49-F238E27FC236}">
                  <a16:creationId xmlns:a16="http://schemas.microsoft.com/office/drawing/2014/main" id="{086E8EDB-CD3C-49F9-9B90-C654947E4F7B}"/>
                </a:ext>
              </a:extLst>
            </p:cNvPr>
            <p:cNvSpPr>
              <a:spLocks/>
            </p:cNvSpPr>
            <p:nvPr/>
          </p:nvSpPr>
          <p:spPr bwMode="auto">
            <a:xfrm>
              <a:off x="7314015" y="5862645"/>
              <a:ext cx="798585" cy="1029371"/>
            </a:xfrm>
            <a:custGeom>
              <a:avLst/>
              <a:gdLst>
                <a:gd name="T0" fmla="*/ 6375901 w 355"/>
                <a:gd name="T1" fmla="*/ 16121864 h 400"/>
                <a:gd name="T2" fmla="*/ 6375901 w 355"/>
                <a:gd name="T3" fmla="*/ 17914073 h 400"/>
                <a:gd name="T4" fmla="*/ 6375901 w 355"/>
                <a:gd name="T5" fmla="*/ 17914073 h 400"/>
                <a:gd name="T6" fmla="*/ 6375901 w 355"/>
                <a:gd name="T7" fmla="*/ 21497154 h 400"/>
                <a:gd name="T8" fmla="*/ 4781925 w 355"/>
                <a:gd name="T9" fmla="*/ 21497154 h 400"/>
                <a:gd name="T10" fmla="*/ 4781925 w 355"/>
                <a:gd name="T11" fmla="*/ 23288031 h 400"/>
                <a:gd name="T12" fmla="*/ 4781925 w 355"/>
                <a:gd name="T13" fmla="*/ 25078903 h 400"/>
                <a:gd name="T14" fmla="*/ 4781925 w 355"/>
                <a:gd name="T15" fmla="*/ 25078903 h 400"/>
                <a:gd name="T16" fmla="*/ 3187951 w 355"/>
                <a:gd name="T17" fmla="*/ 25078903 h 400"/>
                <a:gd name="T18" fmla="*/ 3187951 w 355"/>
                <a:gd name="T19" fmla="*/ 28661984 h 400"/>
                <a:gd name="T20" fmla="*/ 3187951 w 355"/>
                <a:gd name="T21" fmla="*/ 30454193 h 400"/>
                <a:gd name="T22" fmla="*/ 3187951 w 355"/>
                <a:gd name="T23" fmla="*/ 34035937 h 400"/>
                <a:gd name="T24" fmla="*/ 3187951 w 355"/>
                <a:gd name="T25" fmla="*/ 37619018 h 400"/>
                <a:gd name="T26" fmla="*/ 3187951 w 355"/>
                <a:gd name="T27" fmla="*/ 37619018 h 400"/>
                <a:gd name="T28" fmla="*/ 3187951 w 355"/>
                <a:gd name="T29" fmla="*/ 37619018 h 400"/>
                <a:gd name="T30" fmla="*/ 3187951 w 355"/>
                <a:gd name="T31" fmla="*/ 37619018 h 400"/>
                <a:gd name="T32" fmla="*/ 3187951 w 355"/>
                <a:gd name="T33" fmla="*/ 37619018 h 400"/>
                <a:gd name="T34" fmla="*/ 3187951 w 355"/>
                <a:gd name="T35" fmla="*/ 34035937 h 400"/>
                <a:gd name="T36" fmla="*/ 3187951 w 355"/>
                <a:gd name="T37" fmla="*/ 34035937 h 400"/>
                <a:gd name="T38" fmla="*/ 3187951 w 355"/>
                <a:gd name="T39" fmla="*/ 32245065 h 400"/>
                <a:gd name="T40" fmla="*/ 3187951 w 355"/>
                <a:gd name="T41" fmla="*/ 28661984 h 400"/>
                <a:gd name="T42" fmla="*/ 3187951 w 355"/>
                <a:gd name="T43" fmla="*/ 26871112 h 400"/>
                <a:gd name="T44" fmla="*/ 3187951 w 355"/>
                <a:gd name="T45" fmla="*/ 25078903 h 400"/>
                <a:gd name="T46" fmla="*/ 3187951 w 355"/>
                <a:gd name="T47" fmla="*/ 25078903 h 400"/>
                <a:gd name="T48" fmla="*/ 3187951 w 355"/>
                <a:gd name="T49" fmla="*/ 25078903 h 400"/>
                <a:gd name="T50" fmla="*/ 3187951 w 355"/>
                <a:gd name="T51" fmla="*/ 25078903 h 400"/>
                <a:gd name="T52" fmla="*/ 3187951 w 355"/>
                <a:gd name="T53" fmla="*/ 25078903 h 400"/>
                <a:gd name="T54" fmla="*/ 3187951 w 355"/>
                <a:gd name="T55" fmla="*/ 23288031 h 400"/>
                <a:gd name="T56" fmla="*/ 3187951 w 355"/>
                <a:gd name="T57" fmla="*/ 21497154 h 400"/>
                <a:gd name="T58" fmla="*/ 3187951 w 355"/>
                <a:gd name="T59" fmla="*/ 19704945 h 400"/>
                <a:gd name="T60" fmla="*/ 3187951 w 355"/>
                <a:gd name="T61" fmla="*/ 16121864 h 400"/>
                <a:gd name="T62" fmla="*/ 3187951 w 355"/>
                <a:gd name="T63" fmla="*/ 14330992 h 400"/>
                <a:gd name="T64" fmla="*/ 3187951 w 355"/>
                <a:gd name="T65" fmla="*/ 12540120 h 400"/>
                <a:gd name="T66" fmla="*/ 3187951 w 355"/>
                <a:gd name="T67" fmla="*/ 10747908 h 400"/>
                <a:gd name="T68" fmla="*/ 3187951 w 355"/>
                <a:gd name="T69" fmla="*/ 8957036 h 400"/>
                <a:gd name="T70" fmla="*/ 3187951 w 355"/>
                <a:gd name="T71" fmla="*/ 5373954 h 400"/>
                <a:gd name="T72" fmla="*/ 3187951 w 355"/>
                <a:gd name="T73" fmla="*/ 5373954 h 400"/>
                <a:gd name="T74" fmla="*/ 3187951 w 355"/>
                <a:gd name="T75" fmla="*/ 5373954 h 400"/>
                <a:gd name="T76" fmla="*/ 3187951 w 355"/>
                <a:gd name="T77" fmla="*/ 0 h 400"/>
                <a:gd name="T78" fmla="*/ 3187951 w 355"/>
                <a:gd name="T79" fmla="*/ 5373954 h 400"/>
                <a:gd name="T80" fmla="*/ 3187951 w 355"/>
                <a:gd name="T81" fmla="*/ 5373954 h 400"/>
                <a:gd name="T82" fmla="*/ 4781925 w 355"/>
                <a:gd name="T83" fmla="*/ 5373954 h 400"/>
                <a:gd name="T84" fmla="*/ 4781925 w 355"/>
                <a:gd name="T85" fmla="*/ 0 h 400"/>
                <a:gd name="T86" fmla="*/ 4781925 w 355"/>
                <a:gd name="T87" fmla="*/ 5373954 h 400"/>
                <a:gd name="T88" fmla="*/ 6375901 w 355"/>
                <a:gd name="T89" fmla="*/ 5373954 h 400"/>
                <a:gd name="T90" fmla="*/ 6375901 w 355"/>
                <a:gd name="T91" fmla="*/ 5373954 h 400"/>
                <a:gd name="T92" fmla="*/ 6375901 w 355"/>
                <a:gd name="T93" fmla="*/ 5373954 h 400"/>
                <a:gd name="T94" fmla="*/ 4781925 w 355"/>
                <a:gd name="T95" fmla="*/ 5373954 h 400"/>
                <a:gd name="T96" fmla="*/ 4781925 w 355"/>
                <a:gd name="T97" fmla="*/ 7166165 h 400"/>
                <a:gd name="T98" fmla="*/ 6375901 w 355"/>
                <a:gd name="T99" fmla="*/ 10747908 h 400"/>
                <a:gd name="T100" fmla="*/ 6375901 w 355"/>
                <a:gd name="T101" fmla="*/ 12540120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400"/>
                <a:gd name="T155" fmla="*/ 355 w 355"/>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400">
                  <a:moveTo>
                    <a:pt x="341" y="140"/>
                  </a:moveTo>
                  <a:lnTo>
                    <a:pt x="355" y="140"/>
                  </a:lnTo>
                  <a:lnTo>
                    <a:pt x="355" y="150"/>
                  </a:lnTo>
                  <a:lnTo>
                    <a:pt x="355" y="160"/>
                  </a:lnTo>
                  <a:lnTo>
                    <a:pt x="341" y="160"/>
                  </a:lnTo>
                  <a:lnTo>
                    <a:pt x="341" y="169"/>
                  </a:lnTo>
                  <a:lnTo>
                    <a:pt x="341" y="181"/>
                  </a:lnTo>
                  <a:lnTo>
                    <a:pt x="355" y="181"/>
                  </a:lnTo>
                  <a:lnTo>
                    <a:pt x="355" y="190"/>
                  </a:lnTo>
                  <a:lnTo>
                    <a:pt x="355" y="200"/>
                  </a:lnTo>
                  <a:lnTo>
                    <a:pt x="341" y="200"/>
                  </a:lnTo>
                  <a:lnTo>
                    <a:pt x="341" y="190"/>
                  </a:lnTo>
                  <a:lnTo>
                    <a:pt x="328" y="190"/>
                  </a:lnTo>
                  <a:lnTo>
                    <a:pt x="328" y="200"/>
                  </a:lnTo>
                  <a:lnTo>
                    <a:pt x="328" y="211"/>
                  </a:lnTo>
                  <a:lnTo>
                    <a:pt x="328" y="220"/>
                  </a:lnTo>
                  <a:lnTo>
                    <a:pt x="316" y="220"/>
                  </a:lnTo>
                  <a:lnTo>
                    <a:pt x="303" y="220"/>
                  </a:lnTo>
                  <a:lnTo>
                    <a:pt x="303" y="231"/>
                  </a:lnTo>
                  <a:lnTo>
                    <a:pt x="303" y="220"/>
                  </a:lnTo>
                  <a:lnTo>
                    <a:pt x="291" y="220"/>
                  </a:lnTo>
                  <a:lnTo>
                    <a:pt x="291" y="231"/>
                  </a:lnTo>
                  <a:lnTo>
                    <a:pt x="291" y="220"/>
                  </a:lnTo>
                  <a:lnTo>
                    <a:pt x="291" y="231"/>
                  </a:lnTo>
                  <a:lnTo>
                    <a:pt x="278" y="231"/>
                  </a:lnTo>
                  <a:lnTo>
                    <a:pt x="278" y="240"/>
                  </a:lnTo>
                  <a:lnTo>
                    <a:pt x="265" y="240"/>
                  </a:lnTo>
                  <a:lnTo>
                    <a:pt x="265" y="251"/>
                  </a:lnTo>
                  <a:lnTo>
                    <a:pt x="278" y="251"/>
                  </a:lnTo>
                  <a:lnTo>
                    <a:pt x="265" y="251"/>
                  </a:lnTo>
                  <a:lnTo>
                    <a:pt x="265" y="260"/>
                  </a:lnTo>
                  <a:lnTo>
                    <a:pt x="253" y="260"/>
                  </a:lnTo>
                  <a:lnTo>
                    <a:pt x="253" y="251"/>
                  </a:lnTo>
                  <a:lnTo>
                    <a:pt x="240" y="251"/>
                  </a:lnTo>
                  <a:lnTo>
                    <a:pt x="226" y="251"/>
                  </a:lnTo>
                  <a:lnTo>
                    <a:pt x="215" y="260"/>
                  </a:lnTo>
                  <a:lnTo>
                    <a:pt x="215" y="271"/>
                  </a:lnTo>
                  <a:lnTo>
                    <a:pt x="215" y="281"/>
                  </a:lnTo>
                  <a:lnTo>
                    <a:pt x="226" y="281"/>
                  </a:lnTo>
                  <a:lnTo>
                    <a:pt x="226" y="291"/>
                  </a:lnTo>
                  <a:lnTo>
                    <a:pt x="240" y="291"/>
                  </a:lnTo>
                  <a:lnTo>
                    <a:pt x="240" y="300"/>
                  </a:lnTo>
                  <a:lnTo>
                    <a:pt x="240" y="311"/>
                  </a:lnTo>
                  <a:lnTo>
                    <a:pt x="240" y="320"/>
                  </a:lnTo>
                  <a:lnTo>
                    <a:pt x="240" y="331"/>
                  </a:lnTo>
                  <a:lnTo>
                    <a:pt x="240" y="340"/>
                  </a:lnTo>
                  <a:lnTo>
                    <a:pt x="240" y="351"/>
                  </a:lnTo>
                  <a:lnTo>
                    <a:pt x="240" y="360"/>
                  </a:lnTo>
                  <a:lnTo>
                    <a:pt x="240" y="371"/>
                  </a:lnTo>
                  <a:lnTo>
                    <a:pt x="240" y="381"/>
                  </a:lnTo>
                  <a:lnTo>
                    <a:pt x="240" y="391"/>
                  </a:lnTo>
                  <a:lnTo>
                    <a:pt x="226" y="391"/>
                  </a:lnTo>
                  <a:lnTo>
                    <a:pt x="215" y="391"/>
                  </a:lnTo>
                  <a:lnTo>
                    <a:pt x="201" y="391"/>
                  </a:lnTo>
                  <a:lnTo>
                    <a:pt x="190" y="391"/>
                  </a:lnTo>
                  <a:lnTo>
                    <a:pt x="177" y="391"/>
                  </a:lnTo>
                  <a:lnTo>
                    <a:pt x="177" y="400"/>
                  </a:lnTo>
                  <a:lnTo>
                    <a:pt x="177" y="391"/>
                  </a:lnTo>
                  <a:lnTo>
                    <a:pt x="163" y="391"/>
                  </a:lnTo>
                  <a:lnTo>
                    <a:pt x="163" y="381"/>
                  </a:lnTo>
                  <a:lnTo>
                    <a:pt x="152" y="391"/>
                  </a:lnTo>
                  <a:lnTo>
                    <a:pt x="152" y="381"/>
                  </a:lnTo>
                  <a:lnTo>
                    <a:pt x="138" y="381"/>
                  </a:lnTo>
                  <a:lnTo>
                    <a:pt x="127" y="381"/>
                  </a:lnTo>
                  <a:lnTo>
                    <a:pt x="138" y="381"/>
                  </a:lnTo>
                  <a:lnTo>
                    <a:pt x="138" y="371"/>
                  </a:lnTo>
                  <a:lnTo>
                    <a:pt x="127" y="371"/>
                  </a:lnTo>
                  <a:lnTo>
                    <a:pt x="127" y="381"/>
                  </a:lnTo>
                  <a:lnTo>
                    <a:pt x="113" y="381"/>
                  </a:lnTo>
                  <a:lnTo>
                    <a:pt x="113" y="371"/>
                  </a:lnTo>
                  <a:lnTo>
                    <a:pt x="100" y="371"/>
                  </a:lnTo>
                  <a:lnTo>
                    <a:pt x="100" y="360"/>
                  </a:lnTo>
                  <a:lnTo>
                    <a:pt x="88" y="360"/>
                  </a:lnTo>
                  <a:lnTo>
                    <a:pt x="75" y="360"/>
                  </a:lnTo>
                  <a:lnTo>
                    <a:pt x="75" y="351"/>
                  </a:lnTo>
                  <a:lnTo>
                    <a:pt x="64" y="351"/>
                  </a:lnTo>
                  <a:lnTo>
                    <a:pt x="64" y="340"/>
                  </a:lnTo>
                  <a:lnTo>
                    <a:pt x="75" y="340"/>
                  </a:lnTo>
                  <a:lnTo>
                    <a:pt x="64" y="340"/>
                  </a:lnTo>
                  <a:lnTo>
                    <a:pt x="64" y="331"/>
                  </a:lnTo>
                  <a:lnTo>
                    <a:pt x="75" y="331"/>
                  </a:lnTo>
                  <a:lnTo>
                    <a:pt x="75" y="320"/>
                  </a:lnTo>
                  <a:lnTo>
                    <a:pt x="75" y="311"/>
                  </a:lnTo>
                  <a:lnTo>
                    <a:pt x="75" y="300"/>
                  </a:lnTo>
                  <a:lnTo>
                    <a:pt x="75" y="291"/>
                  </a:lnTo>
                  <a:lnTo>
                    <a:pt x="75" y="281"/>
                  </a:lnTo>
                  <a:lnTo>
                    <a:pt x="88" y="281"/>
                  </a:lnTo>
                  <a:lnTo>
                    <a:pt x="88" y="271"/>
                  </a:lnTo>
                  <a:lnTo>
                    <a:pt x="75" y="271"/>
                  </a:lnTo>
                  <a:lnTo>
                    <a:pt x="75" y="260"/>
                  </a:lnTo>
                  <a:lnTo>
                    <a:pt x="75" y="251"/>
                  </a:lnTo>
                  <a:lnTo>
                    <a:pt x="75" y="260"/>
                  </a:lnTo>
                  <a:lnTo>
                    <a:pt x="64" y="260"/>
                  </a:lnTo>
                  <a:lnTo>
                    <a:pt x="50" y="260"/>
                  </a:lnTo>
                  <a:lnTo>
                    <a:pt x="50" y="271"/>
                  </a:lnTo>
                  <a:lnTo>
                    <a:pt x="50" y="260"/>
                  </a:lnTo>
                  <a:lnTo>
                    <a:pt x="50" y="271"/>
                  </a:lnTo>
                  <a:lnTo>
                    <a:pt x="37" y="271"/>
                  </a:lnTo>
                  <a:lnTo>
                    <a:pt x="25" y="271"/>
                  </a:lnTo>
                  <a:lnTo>
                    <a:pt x="25" y="260"/>
                  </a:lnTo>
                  <a:lnTo>
                    <a:pt x="25" y="271"/>
                  </a:lnTo>
                  <a:lnTo>
                    <a:pt x="25" y="260"/>
                  </a:lnTo>
                  <a:lnTo>
                    <a:pt x="12" y="271"/>
                  </a:lnTo>
                  <a:lnTo>
                    <a:pt x="12" y="260"/>
                  </a:lnTo>
                  <a:lnTo>
                    <a:pt x="0" y="260"/>
                  </a:lnTo>
                  <a:lnTo>
                    <a:pt x="12" y="260"/>
                  </a:lnTo>
                  <a:lnTo>
                    <a:pt x="12" y="251"/>
                  </a:lnTo>
                  <a:lnTo>
                    <a:pt x="25" y="251"/>
                  </a:lnTo>
                  <a:lnTo>
                    <a:pt x="25" y="240"/>
                  </a:lnTo>
                  <a:lnTo>
                    <a:pt x="25" y="231"/>
                  </a:lnTo>
                  <a:lnTo>
                    <a:pt x="37" y="231"/>
                  </a:lnTo>
                  <a:lnTo>
                    <a:pt x="25" y="231"/>
                  </a:lnTo>
                  <a:lnTo>
                    <a:pt x="25" y="220"/>
                  </a:lnTo>
                  <a:lnTo>
                    <a:pt x="37" y="220"/>
                  </a:lnTo>
                  <a:lnTo>
                    <a:pt x="25" y="220"/>
                  </a:lnTo>
                  <a:lnTo>
                    <a:pt x="37" y="220"/>
                  </a:lnTo>
                  <a:lnTo>
                    <a:pt x="25" y="220"/>
                  </a:lnTo>
                  <a:lnTo>
                    <a:pt x="25" y="211"/>
                  </a:lnTo>
                  <a:lnTo>
                    <a:pt x="25" y="200"/>
                  </a:lnTo>
                  <a:lnTo>
                    <a:pt x="37" y="200"/>
                  </a:lnTo>
                  <a:lnTo>
                    <a:pt x="50" y="200"/>
                  </a:lnTo>
                  <a:lnTo>
                    <a:pt x="50" y="190"/>
                  </a:lnTo>
                  <a:lnTo>
                    <a:pt x="50" y="181"/>
                  </a:lnTo>
                  <a:lnTo>
                    <a:pt x="50" y="169"/>
                  </a:lnTo>
                  <a:lnTo>
                    <a:pt x="50" y="160"/>
                  </a:lnTo>
                  <a:lnTo>
                    <a:pt x="64" y="160"/>
                  </a:lnTo>
                  <a:lnTo>
                    <a:pt x="75" y="150"/>
                  </a:lnTo>
                  <a:lnTo>
                    <a:pt x="64" y="140"/>
                  </a:lnTo>
                  <a:lnTo>
                    <a:pt x="64" y="129"/>
                  </a:lnTo>
                  <a:lnTo>
                    <a:pt x="64" y="120"/>
                  </a:lnTo>
                  <a:lnTo>
                    <a:pt x="75" y="120"/>
                  </a:lnTo>
                  <a:lnTo>
                    <a:pt x="75" y="129"/>
                  </a:lnTo>
                  <a:lnTo>
                    <a:pt x="88" y="129"/>
                  </a:lnTo>
                  <a:lnTo>
                    <a:pt x="88" y="120"/>
                  </a:lnTo>
                  <a:lnTo>
                    <a:pt x="100" y="120"/>
                  </a:lnTo>
                  <a:lnTo>
                    <a:pt x="100" y="110"/>
                  </a:lnTo>
                  <a:lnTo>
                    <a:pt x="100" y="100"/>
                  </a:lnTo>
                  <a:lnTo>
                    <a:pt x="113" y="100"/>
                  </a:lnTo>
                  <a:lnTo>
                    <a:pt x="113" y="90"/>
                  </a:lnTo>
                  <a:lnTo>
                    <a:pt x="127" y="90"/>
                  </a:lnTo>
                  <a:lnTo>
                    <a:pt x="138" y="90"/>
                  </a:lnTo>
                  <a:lnTo>
                    <a:pt x="138" y="81"/>
                  </a:lnTo>
                  <a:lnTo>
                    <a:pt x="138" y="69"/>
                  </a:lnTo>
                  <a:lnTo>
                    <a:pt x="152" y="69"/>
                  </a:lnTo>
                  <a:lnTo>
                    <a:pt x="152" y="81"/>
                  </a:lnTo>
                  <a:lnTo>
                    <a:pt x="163" y="81"/>
                  </a:lnTo>
                  <a:lnTo>
                    <a:pt x="163" y="69"/>
                  </a:lnTo>
                  <a:lnTo>
                    <a:pt x="163" y="60"/>
                  </a:lnTo>
                  <a:lnTo>
                    <a:pt x="163" y="50"/>
                  </a:lnTo>
                  <a:lnTo>
                    <a:pt x="177" y="50"/>
                  </a:lnTo>
                  <a:lnTo>
                    <a:pt x="177" y="40"/>
                  </a:lnTo>
                  <a:lnTo>
                    <a:pt x="177" y="29"/>
                  </a:lnTo>
                  <a:lnTo>
                    <a:pt x="177" y="20"/>
                  </a:lnTo>
                  <a:lnTo>
                    <a:pt x="163" y="10"/>
                  </a:lnTo>
                  <a:lnTo>
                    <a:pt x="177" y="10"/>
                  </a:lnTo>
                  <a:lnTo>
                    <a:pt x="177" y="0"/>
                  </a:lnTo>
                  <a:lnTo>
                    <a:pt x="177" y="10"/>
                  </a:lnTo>
                  <a:lnTo>
                    <a:pt x="190" y="10"/>
                  </a:lnTo>
                  <a:lnTo>
                    <a:pt x="201" y="10"/>
                  </a:lnTo>
                  <a:lnTo>
                    <a:pt x="215" y="10"/>
                  </a:lnTo>
                  <a:lnTo>
                    <a:pt x="215" y="20"/>
                  </a:lnTo>
                  <a:lnTo>
                    <a:pt x="215" y="10"/>
                  </a:lnTo>
                  <a:lnTo>
                    <a:pt x="215" y="20"/>
                  </a:lnTo>
                  <a:lnTo>
                    <a:pt x="226" y="20"/>
                  </a:lnTo>
                  <a:lnTo>
                    <a:pt x="240" y="20"/>
                  </a:lnTo>
                  <a:lnTo>
                    <a:pt x="240" y="10"/>
                  </a:lnTo>
                  <a:lnTo>
                    <a:pt x="253" y="10"/>
                  </a:lnTo>
                  <a:lnTo>
                    <a:pt x="253" y="20"/>
                  </a:lnTo>
                  <a:lnTo>
                    <a:pt x="253" y="10"/>
                  </a:lnTo>
                  <a:lnTo>
                    <a:pt x="265" y="10"/>
                  </a:lnTo>
                  <a:lnTo>
                    <a:pt x="265" y="0"/>
                  </a:lnTo>
                  <a:lnTo>
                    <a:pt x="278" y="0"/>
                  </a:lnTo>
                  <a:lnTo>
                    <a:pt x="278" y="10"/>
                  </a:lnTo>
                  <a:lnTo>
                    <a:pt x="278" y="0"/>
                  </a:lnTo>
                  <a:lnTo>
                    <a:pt x="291" y="0"/>
                  </a:lnTo>
                  <a:lnTo>
                    <a:pt x="291" y="10"/>
                  </a:lnTo>
                  <a:lnTo>
                    <a:pt x="303" y="10"/>
                  </a:lnTo>
                  <a:lnTo>
                    <a:pt x="316" y="10"/>
                  </a:lnTo>
                  <a:lnTo>
                    <a:pt x="316" y="20"/>
                  </a:lnTo>
                  <a:lnTo>
                    <a:pt x="328" y="20"/>
                  </a:lnTo>
                  <a:lnTo>
                    <a:pt x="328" y="29"/>
                  </a:lnTo>
                  <a:lnTo>
                    <a:pt x="328" y="20"/>
                  </a:lnTo>
                  <a:lnTo>
                    <a:pt x="328" y="29"/>
                  </a:lnTo>
                  <a:lnTo>
                    <a:pt x="341" y="29"/>
                  </a:lnTo>
                  <a:lnTo>
                    <a:pt x="341" y="40"/>
                  </a:lnTo>
                  <a:lnTo>
                    <a:pt x="328" y="40"/>
                  </a:lnTo>
                  <a:lnTo>
                    <a:pt x="328" y="50"/>
                  </a:lnTo>
                  <a:lnTo>
                    <a:pt x="328" y="60"/>
                  </a:lnTo>
                  <a:lnTo>
                    <a:pt x="316" y="60"/>
                  </a:lnTo>
                  <a:lnTo>
                    <a:pt x="316" y="50"/>
                  </a:lnTo>
                  <a:lnTo>
                    <a:pt x="316" y="60"/>
                  </a:lnTo>
                  <a:lnTo>
                    <a:pt x="303" y="60"/>
                  </a:lnTo>
                  <a:lnTo>
                    <a:pt x="291" y="60"/>
                  </a:lnTo>
                  <a:lnTo>
                    <a:pt x="291" y="69"/>
                  </a:lnTo>
                  <a:lnTo>
                    <a:pt x="291" y="81"/>
                  </a:lnTo>
                  <a:lnTo>
                    <a:pt x="303" y="81"/>
                  </a:lnTo>
                  <a:lnTo>
                    <a:pt x="303" y="90"/>
                  </a:lnTo>
                  <a:lnTo>
                    <a:pt x="316" y="90"/>
                  </a:lnTo>
                  <a:lnTo>
                    <a:pt x="328" y="90"/>
                  </a:lnTo>
                  <a:lnTo>
                    <a:pt x="328" y="100"/>
                  </a:lnTo>
                  <a:lnTo>
                    <a:pt x="328" y="110"/>
                  </a:lnTo>
                  <a:lnTo>
                    <a:pt x="341" y="110"/>
                  </a:lnTo>
                  <a:lnTo>
                    <a:pt x="341" y="120"/>
                  </a:lnTo>
                  <a:lnTo>
                    <a:pt x="341" y="129"/>
                  </a:lnTo>
                  <a:lnTo>
                    <a:pt x="341" y="140"/>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2" name="Freeform 18">
              <a:extLst>
                <a:ext uri="{FF2B5EF4-FFF2-40B4-BE49-F238E27FC236}">
                  <a16:creationId xmlns:a16="http://schemas.microsoft.com/office/drawing/2014/main" id="{84B45656-D13A-4122-B586-EF5E719A55F2}"/>
                </a:ext>
              </a:extLst>
            </p:cNvPr>
            <p:cNvSpPr>
              <a:spLocks noEditPoints="1"/>
            </p:cNvSpPr>
            <p:nvPr/>
          </p:nvSpPr>
          <p:spPr bwMode="auto">
            <a:xfrm>
              <a:off x="6541191" y="4109257"/>
              <a:ext cx="1454054" cy="1041960"/>
            </a:xfrm>
            <a:custGeom>
              <a:avLst/>
              <a:gdLst>
                <a:gd name="T0" fmla="*/ 1156842 w 756"/>
                <a:gd name="T1" fmla="*/ 1305379 h 474"/>
                <a:gd name="T2" fmla="*/ 1156842 w 756"/>
                <a:gd name="T3" fmla="*/ 1305379 h 474"/>
                <a:gd name="T4" fmla="*/ 1156842 w 756"/>
                <a:gd name="T5" fmla="*/ 1305379 h 474"/>
                <a:gd name="T6" fmla="*/ 1156842 w 756"/>
                <a:gd name="T7" fmla="*/ 1305379 h 474"/>
                <a:gd name="T8" fmla="*/ 1156842 w 756"/>
                <a:gd name="T9" fmla="*/ 1305379 h 474"/>
                <a:gd name="T10" fmla="*/ 0 w 756"/>
                <a:gd name="T11" fmla="*/ 1305379 h 474"/>
                <a:gd name="T12" fmla="*/ 1156842 w 756"/>
                <a:gd name="T13" fmla="*/ 1305379 h 474"/>
                <a:gd name="T14" fmla="*/ 1156842 w 756"/>
                <a:gd name="T15" fmla="*/ 1305379 h 474"/>
                <a:gd name="T16" fmla="*/ 1156842 w 756"/>
                <a:gd name="T17" fmla="*/ 1305379 h 474"/>
                <a:gd name="T18" fmla="*/ 1156842 w 756"/>
                <a:gd name="T19" fmla="*/ 1305379 h 474"/>
                <a:gd name="T20" fmla="*/ 1156842 w 756"/>
                <a:gd name="T21" fmla="*/ 1305379 h 474"/>
                <a:gd name="T22" fmla="*/ 1156842 w 756"/>
                <a:gd name="T23" fmla="*/ 1305379 h 474"/>
                <a:gd name="T24" fmla="*/ 1156842 w 756"/>
                <a:gd name="T25" fmla="*/ 1305379 h 474"/>
                <a:gd name="T26" fmla="*/ 1156842 w 756"/>
                <a:gd name="T27" fmla="*/ 1305379 h 474"/>
                <a:gd name="T28" fmla="*/ 1156842 w 756"/>
                <a:gd name="T29" fmla="*/ 1305379 h 474"/>
                <a:gd name="T30" fmla="*/ 1156842 w 756"/>
                <a:gd name="T31" fmla="*/ 1305379 h 474"/>
                <a:gd name="T32" fmla="*/ 1156842 w 756"/>
                <a:gd name="T33" fmla="*/ 1305379 h 474"/>
                <a:gd name="T34" fmla="*/ 1156842 w 756"/>
                <a:gd name="T35" fmla="*/ 1305379 h 474"/>
                <a:gd name="T36" fmla="*/ 1156842 w 756"/>
                <a:gd name="T37" fmla="*/ 0 h 474"/>
                <a:gd name="T38" fmla="*/ 1156842 w 756"/>
                <a:gd name="T39" fmla="*/ 1305379 h 474"/>
                <a:gd name="T40" fmla="*/ 1156842 w 756"/>
                <a:gd name="T41" fmla="*/ 1305379 h 474"/>
                <a:gd name="T42" fmla="*/ 1156842 w 756"/>
                <a:gd name="T43" fmla="*/ 1305379 h 474"/>
                <a:gd name="T44" fmla="*/ 1156842 w 756"/>
                <a:gd name="T45" fmla="*/ 1305379 h 474"/>
                <a:gd name="T46" fmla="*/ 1156842 w 756"/>
                <a:gd name="T47" fmla="*/ 1305379 h 474"/>
                <a:gd name="T48" fmla="*/ 1156842 w 756"/>
                <a:gd name="T49" fmla="*/ 1305379 h 474"/>
                <a:gd name="T50" fmla="*/ 1156842 w 756"/>
                <a:gd name="T51" fmla="*/ 1305379 h 474"/>
                <a:gd name="T52" fmla="*/ 1156842 w 756"/>
                <a:gd name="T53" fmla="*/ 1305379 h 474"/>
                <a:gd name="T54" fmla="*/ 1156842 w 756"/>
                <a:gd name="T55" fmla="*/ 1305379 h 474"/>
                <a:gd name="T56" fmla="*/ 1156842 w 756"/>
                <a:gd name="T57" fmla="*/ 1305379 h 474"/>
                <a:gd name="T58" fmla="*/ 1156842 w 756"/>
                <a:gd name="T59" fmla="*/ 1305379 h 474"/>
                <a:gd name="T60" fmla="*/ 1156842 w 756"/>
                <a:gd name="T61" fmla="*/ 1305379 h 474"/>
                <a:gd name="T62" fmla="*/ 1156842 w 756"/>
                <a:gd name="T63" fmla="*/ 1305379 h 474"/>
                <a:gd name="T64" fmla="*/ 1156842 w 756"/>
                <a:gd name="T65" fmla="*/ 1305379 h 474"/>
                <a:gd name="T66" fmla="*/ 1156842 w 756"/>
                <a:gd name="T67" fmla="*/ 1305379 h 474"/>
                <a:gd name="T68" fmla="*/ 1156842 w 756"/>
                <a:gd name="T69" fmla="*/ 1305379 h 474"/>
                <a:gd name="T70" fmla="*/ 1156842 w 756"/>
                <a:gd name="T71" fmla="*/ 1305379 h 474"/>
                <a:gd name="T72" fmla="*/ 1156842 w 756"/>
                <a:gd name="T73" fmla="*/ 1305379 h 474"/>
                <a:gd name="T74" fmla="*/ 1156842 w 756"/>
                <a:gd name="T75" fmla="*/ 1305379 h 474"/>
                <a:gd name="T76" fmla="*/ 1156842 w 756"/>
                <a:gd name="T77" fmla="*/ 1305379 h 474"/>
                <a:gd name="T78" fmla="*/ 1156842 w 756"/>
                <a:gd name="T79" fmla="*/ 1305379 h 474"/>
                <a:gd name="T80" fmla="*/ 1156842 w 756"/>
                <a:gd name="T81" fmla="*/ 1305379 h 474"/>
                <a:gd name="T82" fmla="*/ 1156842 w 756"/>
                <a:gd name="T83" fmla="*/ 1305379 h 474"/>
                <a:gd name="T84" fmla="*/ 1156842 w 756"/>
                <a:gd name="T85" fmla="*/ 1305379 h 474"/>
                <a:gd name="T86" fmla="*/ 1156842 w 756"/>
                <a:gd name="T87" fmla="*/ 1305379 h 474"/>
                <a:gd name="T88" fmla="*/ 1156842 w 756"/>
                <a:gd name="T89" fmla="*/ 1305379 h 474"/>
                <a:gd name="T90" fmla="*/ 1156842 w 756"/>
                <a:gd name="T91" fmla="*/ 1305379 h 474"/>
                <a:gd name="T92" fmla="*/ 1156842 w 756"/>
                <a:gd name="T93" fmla="*/ 1305379 h 474"/>
                <a:gd name="T94" fmla="*/ 1156842 w 756"/>
                <a:gd name="T95" fmla="*/ 1305379 h 474"/>
                <a:gd name="T96" fmla="*/ 1156842 w 756"/>
                <a:gd name="T97" fmla="*/ 1305379 h 474"/>
                <a:gd name="T98" fmla="*/ 1156842 w 756"/>
                <a:gd name="T99" fmla="*/ 1305379 h 474"/>
                <a:gd name="T100" fmla="*/ 1156842 w 756"/>
                <a:gd name="T101" fmla="*/ 1305379 h 474"/>
                <a:gd name="T102" fmla="*/ 1156842 w 756"/>
                <a:gd name="T103" fmla="*/ 1305379 h 474"/>
                <a:gd name="T104" fmla="*/ 1156842 w 756"/>
                <a:gd name="T105" fmla="*/ 1305379 h 474"/>
                <a:gd name="T106" fmla="*/ 1156842 w 756"/>
                <a:gd name="T107" fmla="*/ 1305379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6"/>
                <a:gd name="T163" fmla="*/ 0 h 474"/>
                <a:gd name="T164" fmla="*/ 756 w 75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6" h="474">
                  <a:moveTo>
                    <a:pt x="119" y="202"/>
                  </a:moveTo>
                  <a:lnTo>
                    <a:pt x="134" y="202"/>
                  </a:lnTo>
                  <a:lnTo>
                    <a:pt x="134" y="214"/>
                  </a:lnTo>
                  <a:lnTo>
                    <a:pt x="134" y="225"/>
                  </a:lnTo>
                  <a:lnTo>
                    <a:pt x="148" y="225"/>
                  </a:lnTo>
                  <a:lnTo>
                    <a:pt x="148" y="214"/>
                  </a:lnTo>
                  <a:lnTo>
                    <a:pt x="148" y="202"/>
                  </a:lnTo>
                  <a:lnTo>
                    <a:pt x="164" y="202"/>
                  </a:lnTo>
                  <a:lnTo>
                    <a:pt x="148" y="202"/>
                  </a:lnTo>
                  <a:lnTo>
                    <a:pt x="148" y="191"/>
                  </a:lnTo>
                  <a:lnTo>
                    <a:pt x="148" y="178"/>
                  </a:lnTo>
                  <a:lnTo>
                    <a:pt x="134" y="178"/>
                  </a:lnTo>
                  <a:lnTo>
                    <a:pt x="119" y="178"/>
                  </a:lnTo>
                  <a:lnTo>
                    <a:pt x="119" y="167"/>
                  </a:lnTo>
                  <a:lnTo>
                    <a:pt x="103" y="167"/>
                  </a:lnTo>
                  <a:lnTo>
                    <a:pt x="90" y="167"/>
                  </a:lnTo>
                  <a:lnTo>
                    <a:pt x="90" y="154"/>
                  </a:lnTo>
                  <a:lnTo>
                    <a:pt x="74" y="154"/>
                  </a:lnTo>
                  <a:lnTo>
                    <a:pt x="74" y="143"/>
                  </a:lnTo>
                  <a:lnTo>
                    <a:pt x="58" y="143"/>
                  </a:lnTo>
                  <a:lnTo>
                    <a:pt x="45" y="143"/>
                  </a:lnTo>
                  <a:lnTo>
                    <a:pt x="58" y="143"/>
                  </a:lnTo>
                  <a:lnTo>
                    <a:pt x="45" y="143"/>
                  </a:lnTo>
                  <a:lnTo>
                    <a:pt x="45" y="131"/>
                  </a:lnTo>
                  <a:lnTo>
                    <a:pt x="45" y="143"/>
                  </a:lnTo>
                  <a:lnTo>
                    <a:pt x="45" y="131"/>
                  </a:lnTo>
                  <a:lnTo>
                    <a:pt x="29" y="131"/>
                  </a:lnTo>
                  <a:lnTo>
                    <a:pt x="29" y="120"/>
                  </a:lnTo>
                  <a:lnTo>
                    <a:pt x="29" y="107"/>
                  </a:lnTo>
                  <a:lnTo>
                    <a:pt x="29" y="96"/>
                  </a:lnTo>
                  <a:lnTo>
                    <a:pt x="16" y="96"/>
                  </a:lnTo>
                  <a:lnTo>
                    <a:pt x="16" y="83"/>
                  </a:lnTo>
                  <a:lnTo>
                    <a:pt x="16" y="72"/>
                  </a:lnTo>
                  <a:lnTo>
                    <a:pt x="0" y="72"/>
                  </a:lnTo>
                  <a:lnTo>
                    <a:pt x="0" y="60"/>
                  </a:lnTo>
                  <a:lnTo>
                    <a:pt x="0" y="49"/>
                  </a:lnTo>
                  <a:lnTo>
                    <a:pt x="0" y="36"/>
                  </a:lnTo>
                  <a:lnTo>
                    <a:pt x="16" y="36"/>
                  </a:lnTo>
                  <a:lnTo>
                    <a:pt x="29" y="36"/>
                  </a:lnTo>
                  <a:lnTo>
                    <a:pt x="45" y="36"/>
                  </a:lnTo>
                  <a:lnTo>
                    <a:pt x="45" y="25"/>
                  </a:lnTo>
                  <a:lnTo>
                    <a:pt x="45" y="36"/>
                  </a:lnTo>
                  <a:lnTo>
                    <a:pt x="58" y="36"/>
                  </a:lnTo>
                  <a:lnTo>
                    <a:pt x="58" y="49"/>
                  </a:lnTo>
                  <a:lnTo>
                    <a:pt x="74" y="49"/>
                  </a:lnTo>
                  <a:lnTo>
                    <a:pt x="90" y="49"/>
                  </a:lnTo>
                  <a:lnTo>
                    <a:pt x="103" y="49"/>
                  </a:lnTo>
                  <a:lnTo>
                    <a:pt x="103" y="60"/>
                  </a:lnTo>
                  <a:lnTo>
                    <a:pt x="103" y="49"/>
                  </a:lnTo>
                  <a:lnTo>
                    <a:pt x="103" y="60"/>
                  </a:lnTo>
                  <a:lnTo>
                    <a:pt x="103" y="49"/>
                  </a:lnTo>
                  <a:lnTo>
                    <a:pt x="119" y="49"/>
                  </a:lnTo>
                  <a:lnTo>
                    <a:pt x="134" y="49"/>
                  </a:lnTo>
                  <a:lnTo>
                    <a:pt x="134" y="36"/>
                  </a:lnTo>
                  <a:lnTo>
                    <a:pt x="134" y="49"/>
                  </a:lnTo>
                  <a:lnTo>
                    <a:pt x="148" y="49"/>
                  </a:lnTo>
                  <a:lnTo>
                    <a:pt x="164" y="49"/>
                  </a:lnTo>
                  <a:lnTo>
                    <a:pt x="177" y="49"/>
                  </a:lnTo>
                  <a:lnTo>
                    <a:pt x="177" y="36"/>
                  </a:lnTo>
                  <a:lnTo>
                    <a:pt x="193" y="49"/>
                  </a:lnTo>
                  <a:lnTo>
                    <a:pt x="193" y="36"/>
                  </a:lnTo>
                  <a:lnTo>
                    <a:pt x="193" y="49"/>
                  </a:lnTo>
                  <a:lnTo>
                    <a:pt x="193" y="36"/>
                  </a:lnTo>
                  <a:lnTo>
                    <a:pt x="208" y="36"/>
                  </a:lnTo>
                  <a:lnTo>
                    <a:pt x="208" y="49"/>
                  </a:lnTo>
                  <a:lnTo>
                    <a:pt x="222" y="49"/>
                  </a:lnTo>
                  <a:lnTo>
                    <a:pt x="222" y="60"/>
                  </a:lnTo>
                  <a:lnTo>
                    <a:pt x="208" y="60"/>
                  </a:lnTo>
                  <a:lnTo>
                    <a:pt x="222" y="60"/>
                  </a:lnTo>
                  <a:lnTo>
                    <a:pt x="208" y="60"/>
                  </a:lnTo>
                  <a:lnTo>
                    <a:pt x="222" y="60"/>
                  </a:lnTo>
                  <a:lnTo>
                    <a:pt x="222" y="49"/>
                  </a:lnTo>
                  <a:lnTo>
                    <a:pt x="238" y="49"/>
                  </a:lnTo>
                  <a:lnTo>
                    <a:pt x="238" y="36"/>
                  </a:lnTo>
                  <a:lnTo>
                    <a:pt x="238" y="25"/>
                  </a:lnTo>
                  <a:lnTo>
                    <a:pt x="251" y="25"/>
                  </a:lnTo>
                  <a:lnTo>
                    <a:pt x="267" y="25"/>
                  </a:lnTo>
                  <a:lnTo>
                    <a:pt x="267" y="36"/>
                  </a:lnTo>
                  <a:lnTo>
                    <a:pt x="267" y="49"/>
                  </a:lnTo>
                  <a:lnTo>
                    <a:pt x="267" y="60"/>
                  </a:lnTo>
                  <a:lnTo>
                    <a:pt x="283" y="60"/>
                  </a:lnTo>
                  <a:lnTo>
                    <a:pt x="283" y="72"/>
                  </a:lnTo>
                  <a:lnTo>
                    <a:pt x="283" y="83"/>
                  </a:lnTo>
                  <a:lnTo>
                    <a:pt x="283" y="96"/>
                  </a:lnTo>
                  <a:lnTo>
                    <a:pt x="296" y="96"/>
                  </a:lnTo>
                  <a:lnTo>
                    <a:pt x="283" y="96"/>
                  </a:lnTo>
                  <a:lnTo>
                    <a:pt x="296" y="96"/>
                  </a:lnTo>
                  <a:lnTo>
                    <a:pt x="283" y="96"/>
                  </a:lnTo>
                  <a:lnTo>
                    <a:pt x="296" y="96"/>
                  </a:lnTo>
                  <a:lnTo>
                    <a:pt x="283" y="107"/>
                  </a:lnTo>
                  <a:lnTo>
                    <a:pt x="296" y="107"/>
                  </a:lnTo>
                  <a:lnTo>
                    <a:pt x="296" y="96"/>
                  </a:lnTo>
                  <a:lnTo>
                    <a:pt x="312" y="96"/>
                  </a:lnTo>
                  <a:lnTo>
                    <a:pt x="312" y="83"/>
                  </a:lnTo>
                  <a:lnTo>
                    <a:pt x="312" y="96"/>
                  </a:lnTo>
                  <a:lnTo>
                    <a:pt x="312" y="83"/>
                  </a:lnTo>
                  <a:lnTo>
                    <a:pt x="312" y="72"/>
                  </a:lnTo>
                  <a:lnTo>
                    <a:pt x="325" y="72"/>
                  </a:lnTo>
                  <a:lnTo>
                    <a:pt x="312" y="72"/>
                  </a:lnTo>
                  <a:lnTo>
                    <a:pt x="325" y="60"/>
                  </a:lnTo>
                  <a:lnTo>
                    <a:pt x="312" y="60"/>
                  </a:lnTo>
                  <a:lnTo>
                    <a:pt x="325" y="60"/>
                  </a:lnTo>
                  <a:lnTo>
                    <a:pt x="312" y="60"/>
                  </a:lnTo>
                  <a:lnTo>
                    <a:pt x="325" y="60"/>
                  </a:lnTo>
                  <a:lnTo>
                    <a:pt x="312" y="60"/>
                  </a:lnTo>
                  <a:lnTo>
                    <a:pt x="312" y="49"/>
                  </a:lnTo>
                  <a:lnTo>
                    <a:pt x="312" y="36"/>
                  </a:lnTo>
                  <a:lnTo>
                    <a:pt x="325" y="36"/>
                  </a:lnTo>
                  <a:lnTo>
                    <a:pt x="325" y="25"/>
                  </a:lnTo>
                  <a:lnTo>
                    <a:pt x="325" y="13"/>
                  </a:lnTo>
                  <a:lnTo>
                    <a:pt x="312" y="13"/>
                  </a:lnTo>
                  <a:lnTo>
                    <a:pt x="325" y="13"/>
                  </a:lnTo>
                  <a:lnTo>
                    <a:pt x="325" y="0"/>
                  </a:lnTo>
                  <a:lnTo>
                    <a:pt x="341" y="0"/>
                  </a:lnTo>
                  <a:lnTo>
                    <a:pt x="357" y="0"/>
                  </a:lnTo>
                  <a:lnTo>
                    <a:pt x="357" y="13"/>
                  </a:lnTo>
                  <a:lnTo>
                    <a:pt x="370" y="13"/>
                  </a:lnTo>
                  <a:lnTo>
                    <a:pt x="370" y="25"/>
                  </a:lnTo>
                  <a:lnTo>
                    <a:pt x="357" y="25"/>
                  </a:lnTo>
                  <a:lnTo>
                    <a:pt x="357" y="36"/>
                  </a:lnTo>
                  <a:lnTo>
                    <a:pt x="370" y="36"/>
                  </a:lnTo>
                  <a:lnTo>
                    <a:pt x="357" y="36"/>
                  </a:lnTo>
                  <a:lnTo>
                    <a:pt x="357" y="49"/>
                  </a:lnTo>
                  <a:lnTo>
                    <a:pt x="357" y="60"/>
                  </a:lnTo>
                  <a:lnTo>
                    <a:pt x="357" y="72"/>
                  </a:lnTo>
                  <a:lnTo>
                    <a:pt x="357" y="83"/>
                  </a:lnTo>
                  <a:lnTo>
                    <a:pt x="370" y="83"/>
                  </a:lnTo>
                  <a:lnTo>
                    <a:pt x="370" y="96"/>
                  </a:lnTo>
                  <a:lnTo>
                    <a:pt x="370" y="107"/>
                  </a:lnTo>
                  <a:lnTo>
                    <a:pt x="370" y="120"/>
                  </a:lnTo>
                  <a:lnTo>
                    <a:pt x="370" y="131"/>
                  </a:lnTo>
                  <a:lnTo>
                    <a:pt x="386" y="131"/>
                  </a:lnTo>
                  <a:lnTo>
                    <a:pt x="386" y="143"/>
                  </a:lnTo>
                  <a:lnTo>
                    <a:pt x="386" y="154"/>
                  </a:lnTo>
                  <a:lnTo>
                    <a:pt x="401" y="154"/>
                  </a:lnTo>
                  <a:lnTo>
                    <a:pt x="401" y="167"/>
                  </a:lnTo>
                  <a:lnTo>
                    <a:pt x="401" y="178"/>
                  </a:lnTo>
                  <a:lnTo>
                    <a:pt x="415" y="191"/>
                  </a:lnTo>
                  <a:lnTo>
                    <a:pt x="431" y="191"/>
                  </a:lnTo>
                  <a:lnTo>
                    <a:pt x="431" y="202"/>
                  </a:lnTo>
                  <a:lnTo>
                    <a:pt x="431" y="214"/>
                  </a:lnTo>
                  <a:lnTo>
                    <a:pt x="444" y="214"/>
                  </a:lnTo>
                  <a:lnTo>
                    <a:pt x="444" y="225"/>
                  </a:lnTo>
                  <a:lnTo>
                    <a:pt x="444" y="238"/>
                  </a:lnTo>
                  <a:lnTo>
                    <a:pt x="460" y="238"/>
                  </a:lnTo>
                  <a:lnTo>
                    <a:pt x="475" y="238"/>
                  </a:lnTo>
                  <a:lnTo>
                    <a:pt x="489" y="225"/>
                  </a:lnTo>
                  <a:lnTo>
                    <a:pt x="505" y="225"/>
                  </a:lnTo>
                  <a:lnTo>
                    <a:pt x="505" y="214"/>
                  </a:lnTo>
                  <a:lnTo>
                    <a:pt x="518" y="214"/>
                  </a:lnTo>
                  <a:lnTo>
                    <a:pt x="534" y="214"/>
                  </a:lnTo>
                  <a:lnTo>
                    <a:pt x="549" y="214"/>
                  </a:lnTo>
                  <a:lnTo>
                    <a:pt x="549" y="202"/>
                  </a:lnTo>
                  <a:lnTo>
                    <a:pt x="563" y="202"/>
                  </a:lnTo>
                  <a:lnTo>
                    <a:pt x="563" y="191"/>
                  </a:lnTo>
                  <a:lnTo>
                    <a:pt x="563" y="178"/>
                  </a:lnTo>
                  <a:lnTo>
                    <a:pt x="579" y="178"/>
                  </a:lnTo>
                  <a:lnTo>
                    <a:pt x="579" y="167"/>
                  </a:lnTo>
                  <a:lnTo>
                    <a:pt x="579" y="154"/>
                  </a:lnTo>
                  <a:lnTo>
                    <a:pt x="579" y="143"/>
                  </a:lnTo>
                  <a:lnTo>
                    <a:pt x="592" y="143"/>
                  </a:lnTo>
                  <a:lnTo>
                    <a:pt x="592" y="131"/>
                  </a:lnTo>
                  <a:lnTo>
                    <a:pt x="608" y="131"/>
                  </a:lnTo>
                  <a:lnTo>
                    <a:pt x="624" y="131"/>
                  </a:lnTo>
                  <a:lnTo>
                    <a:pt x="637" y="131"/>
                  </a:lnTo>
                  <a:lnTo>
                    <a:pt x="637" y="120"/>
                  </a:lnTo>
                  <a:lnTo>
                    <a:pt x="653" y="120"/>
                  </a:lnTo>
                  <a:lnTo>
                    <a:pt x="653" y="107"/>
                  </a:lnTo>
                  <a:lnTo>
                    <a:pt x="653" y="96"/>
                  </a:lnTo>
                  <a:lnTo>
                    <a:pt x="666" y="96"/>
                  </a:lnTo>
                  <a:lnTo>
                    <a:pt x="666" y="83"/>
                  </a:lnTo>
                  <a:lnTo>
                    <a:pt x="666" y="72"/>
                  </a:lnTo>
                  <a:lnTo>
                    <a:pt x="682" y="72"/>
                  </a:lnTo>
                  <a:lnTo>
                    <a:pt x="682" y="60"/>
                  </a:lnTo>
                  <a:lnTo>
                    <a:pt x="682" y="72"/>
                  </a:lnTo>
                  <a:lnTo>
                    <a:pt x="698" y="72"/>
                  </a:lnTo>
                  <a:lnTo>
                    <a:pt x="711" y="72"/>
                  </a:lnTo>
                  <a:lnTo>
                    <a:pt x="711" y="60"/>
                  </a:lnTo>
                  <a:lnTo>
                    <a:pt x="727" y="60"/>
                  </a:lnTo>
                  <a:lnTo>
                    <a:pt x="742" y="72"/>
                  </a:lnTo>
                  <a:lnTo>
                    <a:pt x="756" y="72"/>
                  </a:lnTo>
                  <a:lnTo>
                    <a:pt x="756" y="83"/>
                  </a:lnTo>
                  <a:lnTo>
                    <a:pt x="756" y="96"/>
                  </a:lnTo>
                  <a:lnTo>
                    <a:pt x="742" y="96"/>
                  </a:lnTo>
                  <a:lnTo>
                    <a:pt x="742" y="107"/>
                  </a:lnTo>
                  <a:lnTo>
                    <a:pt x="727" y="107"/>
                  </a:lnTo>
                  <a:lnTo>
                    <a:pt x="727" y="120"/>
                  </a:lnTo>
                  <a:lnTo>
                    <a:pt x="727" y="131"/>
                  </a:lnTo>
                  <a:lnTo>
                    <a:pt x="711" y="131"/>
                  </a:lnTo>
                  <a:lnTo>
                    <a:pt x="711" y="143"/>
                  </a:lnTo>
                  <a:lnTo>
                    <a:pt x="727" y="143"/>
                  </a:lnTo>
                  <a:lnTo>
                    <a:pt x="727" y="154"/>
                  </a:lnTo>
                  <a:lnTo>
                    <a:pt x="711" y="154"/>
                  </a:lnTo>
                  <a:lnTo>
                    <a:pt x="711" y="167"/>
                  </a:lnTo>
                  <a:lnTo>
                    <a:pt x="727" y="167"/>
                  </a:lnTo>
                  <a:lnTo>
                    <a:pt x="727" y="178"/>
                  </a:lnTo>
                  <a:lnTo>
                    <a:pt x="727" y="191"/>
                  </a:lnTo>
                  <a:lnTo>
                    <a:pt x="727" y="202"/>
                  </a:lnTo>
                  <a:lnTo>
                    <a:pt x="742" y="202"/>
                  </a:lnTo>
                  <a:lnTo>
                    <a:pt x="742" y="214"/>
                  </a:lnTo>
                  <a:lnTo>
                    <a:pt x="727" y="214"/>
                  </a:lnTo>
                  <a:lnTo>
                    <a:pt x="727" y="225"/>
                  </a:lnTo>
                  <a:lnTo>
                    <a:pt x="711" y="225"/>
                  </a:lnTo>
                  <a:lnTo>
                    <a:pt x="711" y="238"/>
                  </a:lnTo>
                  <a:lnTo>
                    <a:pt x="698" y="249"/>
                  </a:lnTo>
                  <a:lnTo>
                    <a:pt x="698" y="261"/>
                  </a:lnTo>
                  <a:lnTo>
                    <a:pt x="698" y="274"/>
                  </a:lnTo>
                  <a:lnTo>
                    <a:pt x="682" y="274"/>
                  </a:lnTo>
                  <a:lnTo>
                    <a:pt x="682" y="285"/>
                  </a:lnTo>
                  <a:lnTo>
                    <a:pt x="682" y="298"/>
                  </a:lnTo>
                  <a:lnTo>
                    <a:pt x="666" y="298"/>
                  </a:lnTo>
                  <a:lnTo>
                    <a:pt x="666" y="309"/>
                  </a:lnTo>
                  <a:lnTo>
                    <a:pt x="653" y="309"/>
                  </a:lnTo>
                  <a:lnTo>
                    <a:pt x="637" y="309"/>
                  </a:lnTo>
                  <a:lnTo>
                    <a:pt x="637" y="321"/>
                  </a:lnTo>
                  <a:lnTo>
                    <a:pt x="624" y="321"/>
                  </a:lnTo>
                  <a:lnTo>
                    <a:pt x="624" y="332"/>
                  </a:lnTo>
                  <a:lnTo>
                    <a:pt x="608" y="332"/>
                  </a:lnTo>
                  <a:lnTo>
                    <a:pt x="608" y="321"/>
                  </a:lnTo>
                  <a:lnTo>
                    <a:pt x="608" y="332"/>
                  </a:lnTo>
                  <a:lnTo>
                    <a:pt x="592" y="332"/>
                  </a:lnTo>
                  <a:lnTo>
                    <a:pt x="579" y="332"/>
                  </a:lnTo>
                  <a:lnTo>
                    <a:pt x="563" y="321"/>
                  </a:lnTo>
                  <a:lnTo>
                    <a:pt x="549" y="321"/>
                  </a:lnTo>
                  <a:lnTo>
                    <a:pt x="549" y="332"/>
                  </a:lnTo>
                  <a:lnTo>
                    <a:pt x="549" y="345"/>
                  </a:lnTo>
                  <a:lnTo>
                    <a:pt x="534" y="332"/>
                  </a:lnTo>
                  <a:lnTo>
                    <a:pt x="518" y="332"/>
                  </a:lnTo>
                  <a:lnTo>
                    <a:pt x="518" y="345"/>
                  </a:lnTo>
                  <a:lnTo>
                    <a:pt x="505" y="356"/>
                  </a:lnTo>
                  <a:lnTo>
                    <a:pt x="489" y="356"/>
                  </a:lnTo>
                  <a:lnTo>
                    <a:pt x="489" y="368"/>
                  </a:lnTo>
                  <a:lnTo>
                    <a:pt x="505" y="368"/>
                  </a:lnTo>
                  <a:lnTo>
                    <a:pt x="489" y="368"/>
                  </a:lnTo>
                  <a:lnTo>
                    <a:pt x="489" y="356"/>
                  </a:lnTo>
                  <a:lnTo>
                    <a:pt x="475" y="356"/>
                  </a:lnTo>
                  <a:lnTo>
                    <a:pt x="460" y="356"/>
                  </a:lnTo>
                  <a:lnTo>
                    <a:pt x="460" y="368"/>
                  </a:lnTo>
                  <a:lnTo>
                    <a:pt x="444" y="368"/>
                  </a:lnTo>
                  <a:lnTo>
                    <a:pt x="444" y="380"/>
                  </a:lnTo>
                  <a:lnTo>
                    <a:pt x="431" y="380"/>
                  </a:lnTo>
                  <a:lnTo>
                    <a:pt x="431" y="392"/>
                  </a:lnTo>
                  <a:lnTo>
                    <a:pt x="431" y="403"/>
                  </a:lnTo>
                  <a:lnTo>
                    <a:pt x="431" y="416"/>
                  </a:lnTo>
                  <a:lnTo>
                    <a:pt x="415" y="416"/>
                  </a:lnTo>
                  <a:lnTo>
                    <a:pt x="401" y="416"/>
                  </a:lnTo>
                  <a:lnTo>
                    <a:pt x="401" y="427"/>
                  </a:lnTo>
                  <a:lnTo>
                    <a:pt x="386" y="427"/>
                  </a:lnTo>
                  <a:lnTo>
                    <a:pt x="386" y="439"/>
                  </a:lnTo>
                  <a:lnTo>
                    <a:pt x="386" y="427"/>
                  </a:lnTo>
                  <a:lnTo>
                    <a:pt x="386" y="439"/>
                  </a:lnTo>
                  <a:lnTo>
                    <a:pt x="370" y="439"/>
                  </a:lnTo>
                  <a:lnTo>
                    <a:pt x="370" y="450"/>
                  </a:lnTo>
                  <a:lnTo>
                    <a:pt x="370" y="463"/>
                  </a:lnTo>
                  <a:lnTo>
                    <a:pt x="357" y="463"/>
                  </a:lnTo>
                  <a:lnTo>
                    <a:pt x="357" y="474"/>
                  </a:lnTo>
                  <a:lnTo>
                    <a:pt x="357" y="463"/>
                  </a:lnTo>
                  <a:lnTo>
                    <a:pt x="341" y="463"/>
                  </a:lnTo>
                  <a:lnTo>
                    <a:pt x="325" y="463"/>
                  </a:lnTo>
                  <a:lnTo>
                    <a:pt x="341" y="463"/>
                  </a:lnTo>
                  <a:lnTo>
                    <a:pt x="325" y="463"/>
                  </a:lnTo>
                  <a:lnTo>
                    <a:pt x="312" y="463"/>
                  </a:lnTo>
                  <a:lnTo>
                    <a:pt x="312" y="450"/>
                  </a:lnTo>
                  <a:lnTo>
                    <a:pt x="296" y="450"/>
                  </a:lnTo>
                  <a:lnTo>
                    <a:pt x="283" y="450"/>
                  </a:lnTo>
                  <a:lnTo>
                    <a:pt x="267" y="450"/>
                  </a:lnTo>
                  <a:lnTo>
                    <a:pt x="267" y="439"/>
                  </a:lnTo>
                  <a:lnTo>
                    <a:pt x="267" y="427"/>
                  </a:lnTo>
                  <a:lnTo>
                    <a:pt x="251" y="427"/>
                  </a:lnTo>
                  <a:lnTo>
                    <a:pt x="238" y="427"/>
                  </a:lnTo>
                  <a:lnTo>
                    <a:pt x="238" y="439"/>
                  </a:lnTo>
                  <a:lnTo>
                    <a:pt x="222" y="439"/>
                  </a:lnTo>
                  <a:lnTo>
                    <a:pt x="222" y="450"/>
                  </a:lnTo>
                  <a:lnTo>
                    <a:pt x="208" y="450"/>
                  </a:lnTo>
                  <a:lnTo>
                    <a:pt x="193" y="450"/>
                  </a:lnTo>
                  <a:lnTo>
                    <a:pt x="177" y="450"/>
                  </a:lnTo>
                  <a:lnTo>
                    <a:pt x="177" y="463"/>
                  </a:lnTo>
                  <a:lnTo>
                    <a:pt x="164" y="463"/>
                  </a:lnTo>
                  <a:lnTo>
                    <a:pt x="164" y="474"/>
                  </a:lnTo>
                  <a:lnTo>
                    <a:pt x="148" y="474"/>
                  </a:lnTo>
                  <a:lnTo>
                    <a:pt x="148" y="463"/>
                  </a:lnTo>
                  <a:lnTo>
                    <a:pt x="134" y="463"/>
                  </a:lnTo>
                  <a:lnTo>
                    <a:pt x="134" y="450"/>
                  </a:lnTo>
                  <a:lnTo>
                    <a:pt x="119" y="450"/>
                  </a:lnTo>
                  <a:lnTo>
                    <a:pt x="119" y="439"/>
                  </a:lnTo>
                  <a:lnTo>
                    <a:pt x="119" y="427"/>
                  </a:lnTo>
                  <a:lnTo>
                    <a:pt x="103" y="427"/>
                  </a:lnTo>
                  <a:lnTo>
                    <a:pt x="103" y="416"/>
                  </a:lnTo>
                  <a:lnTo>
                    <a:pt x="103" y="403"/>
                  </a:lnTo>
                  <a:lnTo>
                    <a:pt x="103" y="392"/>
                  </a:lnTo>
                  <a:lnTo>
                    <a:pt x="119" y="392"/>
                  </a:lnTo>
                  <a:lnTo>
                    <a:pt x="119" y="380"/>
                  </a:lnTo>
                  <a:lnTo>
                    <a:pt x="119" y="368"/>
                  </a:lnTo>
                  <a:lnTo>
                    <a:pt x="134" y="368"/>
                  </a:lnTo>
                  <a:lnTo>
                    <a:pt x="134" y="356"/>
                  </a:lnTo>
                  <a:lnTo>
                    <a:pt x="119" y="356"/>
                  </a:lnTo>
                  <a:lnTo>
                    <a:pt x="119" y="345"/>
                  </a:lnTo>
                  <a:lnTo>
                    <a:pt x="119" y="332"/>
                  </a:lnTo>
                  <a:lnTo>
                    <a:pt x="103" y="321"/>
                  </a:lnTo>
                  <a:lnTo>
                    <a:pt x="103" y="309"/>
                  </a:lnTo>
                  <a:lnTo>
                    <a:pt x="103" y="321"/>
                  </a:lnTo>
                  <a:lnTo>
                    <a:pt x="103" y="309"/>
                  </a:lnTo>
                  <a:lnTo>
                    <a:pt x="103" y="298"/>
                  </a:lnTo>
                  <a:lnTo>
                    <a:pt x="90" y="298"/>
                  </a:lnTo>
                  <a:lnTo>
                    <a:pt x="90" y="309"/>
                  </a:lnTo>
                  <a:lnTo>
                    <a:pt x="74" y="309"/>
                  </a:lnTo>
                  <a:lnTo>
                    <a:pt x="74" y="298"/>
                  </a:lnTo>
                  <a:lnTo>
                    <a:pt x="74" y="285"/>
                  </a:lnTo>
                  <a:lnTo>
                    <a:pt x="90" y="285"/>
                  </a:lnTo>
                  <a:lnTo>
                    <a:pt x="90" y="274"/>
                  </a:lnTo>
                  <a:lnTo>
                    <a:pt x="90" y="261"/>
                  </a:lnTo>
                  <a:lnTo>
                    <a:pt x="103" y="261"/>
                  </a:lnTo>
                  <a:lnTo>
                    <a:pt x="103" y="249"/>
                  </a:lnTo>
                  <a:lnTo>
                    <a:pt x="90" y="249"/>
                  </a:lnTo>
                  <a:lnTo>
                    <a:pt x="103" y="249"/>
                  </a:lnTo>
                  <a:lnTo>
                    <a:pt x="103" y="238"/>
                  </a:lnTo>
                  <a:lnTo>
                    <a:pt x="103" y="225"/>
                  </a:lnTo>
                  <a:lnTo>
                    <a:pt x="119" y="225"/>
                  </a:lnTo>
                  <a:lnTo>
                    <a:pt x="119" y="214"/>
                  </a:lnTo>
                  <a:lnTo>
                    <a:pt x="119" y="202"/>
                  </a:lnTo>
                  <a:close/>
                  <a:moveTo>
                    <a:pt x="148" y="309"/>
                  </a:moveTo>
                  <a:lnTo>
                    <a:pt x="134" y="309"/>
                  </a:lnTo>
                  <a:lnTo>
                    <a:pt x="119" y="309"/>
                  </a:lnTo>
                  <a:lnTo>
                    <a:pt x="119" y="321"/>
                  </a:lnTo>
                  <a:lnTo>
                    <a:pt x="134" y="321"/>
                  </a:lnTo>
                  <a:lnTo>
                    <a:pt x="134" y="309"/>
                  </a:lnTo>
                  <a:lnTo>
                    <a:pt x="148" y="309"/>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3" name="Freeform 19">
              <a:extLst>
                <a:ext uri="{FF2B5EF4-FFF2-40B4-BE49-F238E27FC236}">
                  <a16:creationId xmlns:a16="http://schemas.microsoft.com/office/drawing/2014/main" id="{636A42EB-AB5B-47A5-916E-48A0EF8CA257}"/>
                </a:ext>
              </a:extLst>
            </p:cNvPr>
            <p:cNvSpPr>
              <a:spLocks/>
            </p:cNvSpPr>
            <p:nvPr/>
          </p:nvSpPr>
          <p:spPr bwMode="auto">
            <a:xfrm>
              <a:off x="7019196" y="6322242"/>
              <a:ext cx="893042" cy="1202505"/>
            </a:xfrm>
            <a:custGeom>
              <a:avLst/>
              <a:gdLst>
                <a:gd name="T0" fmla="*/ 4787384 w 394"/>
                <a:gd name="T1" fmla="*/ 28784673 h 465"/>
                <a:gd name="T2" fmla="*/ 4787384 w 394"/>
                <a:gd name="T3" fmla="*/ 30583882 h 465"/>
                <a:gd name="T4" fmla="*/ 6382758 w 394"/>
                <a:gd name="T5" fmla="*/ 30583882 h 465"/>
                <a:gd name="T6" fmla="*/ 6382758 w 394"/>
                <a:gd name="T7" fmla="*/ 30583882 h 465"/>
                <a:gd name="T8" fmla="*/ 6382758 w 394"/>
                <a:gd name="T9" fmla="*/ 30583882 h 465"/>
                <a:gd name="T10" fmla="*/ 6382758 w 394"/>
                <a:gd name="T11" fmla="*/ 32383092 h 465"/>
                <a:gd name="T12" fmla="*/ 6382758 w 394"/>
                <a:gd name="T13" fmla="*/ 34182301 h 465"/>
                <a:gd name="T14" fmla="*/ 7979395 w 394"/>
                <a:gd name="T15" fmla="*/ 34182301 h 465"/>
                <a:gd name="T16" fmla="*/ 7979395 w 394"/>
                <a:gd name="T17" fmla="*/ 39578586 h 465"/>
                <a:gd name="T18" fmla="*/ 6382758 w 394"/>
                <a:gd name="T19" fmla="*/ 39578586 h 465"/>
                <a:gd name="T20" fmla="*/ 6382758 w 394"/>
                <a:gd name="T21" fmla="*/ 43177005 h 465"/>
                <a:gd name="T22" fmla="*/ 6382758 w 394"/>
                <a:gd name="T23" fmla="*/ 44976224 h 465"/>
                <a:gd name="T24" fmla="*/ 4787384 w 394"/>
                <a:gd name="T25" fmla="*/ 44976224 h 465"/>
                <a:gd name="T26" fmla="*/ 4787384 w 394"/>
                <a:gd name="T27" fmla="*/ 43177005 h 465"/>
                <a:gd name="T28" fmla="*/ 3192011 w 394"/>
                <a:gd name="T29" fmla="*/ 43177005 h 465"/>
                <a:gd name="T30" fmla="*/ 3192011 w 394"/>
                <a:gd name="T31" fmla="*/ 39578586 h 465"/>
                <a:gd name="T32" fmla="*/ 3192011 w 394"/>
                <a:gd name="T33" fmla="*/ 39578586 h 465"/>
                <a:gd name="T34" fmla="*/ 3192011 w 394"/>
                <a:gd name="T35" fmla="*/ 37779377 h 465"/>
                <a:gd name="T36" fmla="*/ 3192011 w 394"/>
                <a:gd name="T37" fmla="*/ 35981510 h 465"/>
                <a:gd name="T38" fmla="*/ 3192011 w 394"/>
                <a:gd name="T39" fmla="*/ 34182301 h 465"/>
                <a:gd name="T40" fmla="*/ 3192011 w 394"/>
                <a:gd name="T41" fmla="*/ 32383092 h 465"/>
                <a:gd name="T42" fmla="*/ 3192011 w 394"/>
                <a:gd name="T43" fmla="*/ 30583882 h 465"/>
                <a:gd name="T44" fmla="*/ 3192011 w 394"/>
                <a:gd name="T45" fmla="*/ 30583882 h 465"/>
                <a:gd name="T46" fmla="*/ 3192011 w 394"/>
                <a:gd name="T47" fmla="*/ 26985464 h 465"/>
                <a:gd name="T48" fmla="*/ 3192011 w 394"/>
                <a:gd name="T49" fmla="*/ 25186255 h 465"/>
                <a:gd name="T50" fmla="*/ 3192011 w 394"/>
                <a:gd name="T51" fmla="*/ 23387046 h 465"/>
                <a:gd name="T52" fmla="*/ 3192011 w 394"/>
                <a:gd name="T53" fmla="*/ 21589173 h 465"/>
                <a:gd name="T54" fmla="*/ 3192011 w 394"/>
                <a:gd name="T55" fmla="*/ 19789964 h 465"/>
                <a:gd name="T56" fmla="*/ 3192011 w 394"/>
                <a:gd name="T57" fmla="*/ 17990755 h 465"/>
                <a:gd name="T58" fmla="*/ 0 w 394"/>
                <a:gd name="T59" fmla="*/ 17990755 h 465"/>
                <a:gd name="T60" fmla="*/ 3192011 w 394"/>
                <a:gd name="T61" fmla="*/ 16191546 h 465"/>
                <a:gd name="T62" fmla="*/ 3192011 w 394"/>
                <a:gd name="T63" fmla="*/ 16191546 h 465"/>
                <a:gd name="T64" fmla="*/ 3192011 w 394"/>
                <a:gd name="T65" fmla="*/ 16191546 h 465"/>
                <a:gd name="T66" fmla="*/ 3192011 w 394"/>
                <a:gd name="T67" fmla="*/ 14392337 h 465"/>
                <a:gd name="T68" fmla="*/ 3192011 w 394"/>
                <a:gd name="T69" fmla="*/ 10793916 h 465"/>
                <a:gd name="T70" fmla="*/ 3192011 w 394"/>
                <a:gd name="T71" fmla="*/ 5397629 h 465"/>
                <a:gd name="T72" fmla="*/ 3192011 w 394"/>
                <a:gd name="T73" fmla="*/ 5397629 h 465"/>
                <a:gd name="T74" fmla="*/ 3192011 w 394"/>
                <a:gd name="T75" fmla="*/ 5397629 h 465"/>
                <a:gd name="T76" fmla="*/ 3192011 w 394"/>
                <a:gd name="T77" fmla="*/ 5397629 h 465"/>
                <a:gd name="T78" fmla="*/ 3192011 w 394"/>
                <a:gd name="T79" fmla="*/ 5397629 h 465"/>
                <a:gd name="T80" fmla="*/ 3192011 w 394"/>
                <a:gd name="T81" fmla="*/ 5397629 h 465"/>
                <a:gd name="T82" fmla="*/ 3192011 w 394"/>
                <a:gd name="T83" fmla="*/ 0 h 465"/>
                <a:gd name="T84" fmla="*/ 3192011 w 394"/>
                <a:gd name="T85" fmla="*/ 5397629 h 465"/>
                <a:gd name="T86" fmla="*/ 3192011 w 394"/>
                <a:gd name="T87" fmla="*/ 5397629 h 465"/>
                <a:gd name="T88" fmla="*/ 3192011 w 394"/>
                <a:gd name="T89" fmla="*/ 5397629 h 465"/>
                <a:gd name="T90" fmla="*/ 3192011 w 394"/>
                <a:gd name="T91" fmla="*/ 5397629 h 465"/>
                <a:gd name="T92" fmla="*/ 3192011 w 394"/>
                <a:gd name="T93" fmla="*/ 8994707 h 465"/>
                <a:gd name="T94" fmla="*/ 3192011 w 394"/>
                <a:gd name="T95" fmla="*/ 8994707 h 465"/>
                <a:gd name="T96" fmla="*/ 3192011 w 394"/>
                <a:gd name="T97" fmla="*/ 8994707 h 465"/>
                <a:gd name="T98" fmla="*/ 3192011 w 394"/>
                <a:gd name="T99" fmla="*/ 5397629 h 465"/>
                <a:gd name="T100" fmla="*/ 3192011 w 394"/>
                <a:gd name="T101" fmla="*/ 10793916 h 465"/>
                <a:gd name="T102" fmla="*/ 3192011 w 394"/>
                <a:gd name="T103" fmla="*/ 14392337 h 465"/>
                <a:gd name="T104" fmla="*/ 3192011 w 394"/>
                <a:gd name="T105" fmla="*/ 16191546 h 465"/>
                <a:gd name="T106" fmla="*/ 3192011 w 394"/>
                <a:gd name="T107" fmla="*/ 17990755 h 465"/>
                <a:gd name="T108" fmla="*/ 3192011 w 394"/>
                <a:gd name="T109" fmla="*/ 17990755 h 465"/>
                <a:gd name="T110" fmla="*/ 3192011 w 394"/>
                <a:gd name="T111" fmla="*/ 17990755 h 465"/>
                <a:gd name="T112" fmla="*/ 4787384 w 394"/>
                <a:gd name="T113" fmla="*/ 19789964 h 465"/>
                <a:gd name="T114" fmla="*/ 4787384 w 394"/>
                <a:gd name="T115" fmla="*/ 19789964 h 465"/>
                <a:gd name="T116" fmla="*/ 4787384 w 394"/>
                <a:gd name="T117" fmla="*/ 23387046 h 465"/>
                <a:gd name="T118" fmla="*/ 4787384 w 394"/>
                <a:gd name="T119" fmla="*/ 25186255 h 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65"/>
                <a:gd name="T182" fmla="*/ 394 w 394"/>
                <a:gd name="T183" fmla="*/ 465 h 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65">
                  <a:moveTo>
                    <a:pt x="292" y="272"/>
                  </a:moveTo>
                  <a:lnTo>
                    <a:pt x="306" y="272"/>
                  </a:lnTo>
                  <a:lnTo>
                    <a:pt x="306" y="284"/>
                  </a:lnTo>
                  <a:lnTo>
                    <a:pt x="292" y="284"/>
                  </a:lnTo>
                  <a:lnTo>
                    <a:pt x="292" y="293"/>
                  </a:lnTo>
                  <a:lnTo>
                    <a:pt x="306" y="293"/>
                  </a:lnTo>
                  <a:lnTo>
                    <a:pt x="306" y="303"/>
                  </a:lnTo>
                  <a:lnTo>
                    <a:pt x="306" y="313"/>
                  </a:lnTo>
                  <a:lnTo>
                    <a:pt x="306" y="303"/>
                  </a:lnTo>
                  <a:lnTo>
                    <a:pt x="318" y="303"/>
                  </a:lnTo>
                  <a:lnTo>
                    <a:pt x="318" y="313"/>
                  </a:lnTo>
                  <a:lnTo>
                    <a:pt x="318" y="303"/>
                  </a:lnTo>
                  <a:lnTo>
                    <a:pt x="330" y="303"/>
                  </a:lnTo>
                  <a:lnTo>
                    <a:pt x="344" y="303"/>
                  </a:lnTo>
                  <a:lnTo>
                    <a:pt x="344" y="293"/>
                  </a:lnTo>
                  <a:lnTo>
                    <a:pt x="344" y="303"/>
                  </a:lnTo>
                  <a:lnTo>
                    <a:pt x="355" y="303"/>
                  </a:lnTo>
                  <a:lnTo>
                    <a:pt x="355" y="313"/>
                  </a:lnTo>
                  <a:lnTo>
                    <a:pt x="369" y="313"/>
                  </a:lnTo>
                  <a:lnTo>
                    <a:pt x="355" y="313"/>
                  </a:lnTo>
                  <a:lnTo>
                    <a:pt x="355" y="324"/>
                  </a:lnTo>
                  <a:lnTo>
                    <a:pt x="355" y="333"/>
                  </a:lnTo>
                  <a:lnTo>
                    <a:pt x="369" y="333"/>
                  </a:lnTo>
                  <a:lnTo>
                    <a:pt x="382" y="333"/>
                  </a:lnTo>
                  <a:lnTo>
                    <a:pt x="382" y="324"/>
                  </a:lnTo>
                  <a:lnTo>
                    <a:pt x="382" y="333"/>
                  </a:lnTo>
                  <a:lnTo>
                    <a:pt x="369" y="333"/>
                  </a:lnTo>
                  <a:lnTo>
                    <a:pt x="369" y="343"/>
                  </a:lnTo>
                  <a:lnTo>
                    <a:pt x="382" y="343"/>
                  </a:lnTo>
                  <a:lnTo>
                    <a:pt x="369" y="354"/>
                  </a:lnTo>
                  <a:lnTo>
                    <a:pt x="382" y="354"/>
                  </a:lnTo>
                  <a:lnTo>
                    <a:pt x="394" y="354"/>
                  </a:lnTo>
                  <a:lnTo>
                    <a:pt x="394" y="364"/>
                  </a:lnTo>
                  <a:lnTo>
                    <a:pt x="394" y="373"/>
                  </a:lnTo>
                  <a:lnTo>
                    <a:pt x="394" y="384"/>
                  </a:lnTo>
                  <a:lnTo>
                    <a:pt x="394" y="394"/>
                  </a:lnTo>
                  <a:lnTo>
                    <a:pt x="382" y="394"/>
                  </a:lnTo>
                  <a:lnTo>
                    <a:pt x="369" y="394"/>
                  </a:lnTo>
                  <a:lnTo>
                    <a:pt x="369" y="404"/>
                  </a:lnTo>
                  <a:lnTo>
                    <a:pt x="355" y="404"/>
                  </a:lnTo>
                  <a:lnTo>
                    <a:pt x="344" y="404"/>
                  </a:lnTo>
                  <a:lnTo>
                    <a:pt x="344" y="413"/>
                  </a:lnTo>
                  <a:lnTo>
                    <a:pt x="330" y="413"/>
                  </a:lnTo>
                  <a:lnTo>
                    <a:pt x="330" y="425"/>
                  </a:lnTo>
                  <a:lnTo>
                    <a:pt x="330" y="434"/>
                  </a:lnTo>
                  <a:lnTo>
                    <a:pt x="318" y="434"/>
                  </a:lnTo>
                  <a:lnTo>
                    <a:pt x="318" y="444"/>
                  </a:lnTo>
                  <a:lnTo>
                    <a:pt x="318" y="455"/>
                  </a:lnTo>
                  <a:lnTo>
                    <a:pt x="306" y="455"/>
                  </a:lnTo>
                  <a:lnTo>
                    <a:pt x="306" y="465"/>
                  </a:lnTo>
                  <a:lnTo>
                    <a:pt x="306" y="455"/>
                  </a:lnTo>
                  <a:lnTo>
                    <a:pt x="292" y="455"/>
                  </a:lnTo>
                  <a:lnTo>
                    <a:pt x="280" y="455"/>
                  </a:lnTo>
                  <a:lnTo>
                    <a:pt x="292" y="455"/>
                  </a:lnTo>
                  <a:lnTo>
                    <a:pt x="280" y="455"/>
                  </a:lnTo>
                  <a:lnTo>
                    <a:pt x="280" y="444"/>
                  </a:lnTo>
                  <a:lnTo>
                    <a:pt x="280" y="434"/>
                  </a:lnTo>
                  <a:lnTo>
                    <a:pt x="267" y="434"/>
                  </a:lnTo>
                  <a:lnTo>
                    <a:pt x="267" y="425"/>
                  </a:lnTo>
                  <a:lnTo>
                    <a:pt x="255" y="425"/>
                  </a:lnTo>
                  <a:lnTo>
                    <a:pt x="267" y="425"/>
                  </a:lnTo>
                  <a:lnTo>
                    <a:pt x="267" y="413"/>
                  </a:lnTo>
                  <a:lnTo>
                    <a:pt x="255" y="413"/>
                  </a:lnTo>
                  <a:lnTo>
                    <a:pt x="255" y="404"/>
                  </a:lnTo>
                  <a:lnTo>
                    <a:pt x="242" y="404"/>
                  </a:lnTo>
                  <a:lnTo>
                    <a:pt x="242" y="413"/>
                  </a:lnTo>
                  <a:lnTo>
                    <a:pt x="242" y="404"/>
                  </a:lnTo>
                  <a:lnTo>
                    <a:pt x="229" y="404"/>
                  </a:lnTo>
                  <a:lnTo>
                    <a:pt x="229" y="394"/>
                  </a:lnTo>
                  <a:lnTo>
                    <a:pt x="229" y="384"/>
                  </a:lnTo>
                  <a:lnTo>
                    <a:pt x="217" y="384"/>
                  </a:lnTo>
                  <a:lnTo>
                    <a:pt x="229" y="384"/>
                  </a:lnTo>
                  <a:lnTo>
                    <a:pt x="217" y="384"/>
                  </a:lnTo>
                  <a:lnTo>
                    <a:pt x="217" y="373"/>
                  </a:lnTo>
                  <a:lnTo>
                    <a:pt x="204" y="373"/>
                  </a:lnTo>
                  <a:lnTo>
                    <a:pt x="204" y="364"/>
                  </a:lnTo>
                  <a:lnTo>
                    <a:pt x="192" y="364"/>
                  </a:lnTo>
                  <a:lnTo>
                    <a:pt x="192" y="354"/>
                  </a:lnTo>
                  <a:lnTo>
                    <a:pt x="179" y="354"/>
                  </a:lnTo>
                  <a:lnTo>
                    <a:pt x="165" y="354"/>
                  </a:lnTo>
                  <a:lnTo>
                    <a:pt x="165" y="343"/>
                  </a:lnTo>
                  <a:lnTo>
                    <a:pt x="153" y="343"/>
                  </a:lnTo>
                  <a:lnTo>
                    <a:pt x="153" y="333"/>
                  </a:lnTo>
                  <a:lnTo>
                    <a:pt x="140" y="333"/>
                  </a:lnTo>
                  <a:lnTo>
                    <a:pt x="128" y="333"/>
                  </a:lnTo>
                  <a:lnTo>
                    <a:pt x="128" y="324"/>
                  </a:lnTo>
                  <a:lnTo>
                    <a:pt x="115" y="324"/>
                  </a:lnTo>
                  <a:lnTo>
                    <a:pt x="115" y="313"/>
                  </a:lnTo>
                  <a:lnTo>
                    <a:pt x="102" y="313"/>
                  </a:lnTo>
                  <a:lnTo>
                    <a:pt x="115" y="313"/>
                  </a:lnTo>
                  <a:lnTo>
                    <a:pt x="102" y="313"/>
                  </a:lnTo>
                  <a:lnTo>
                    <a:pt x="102" y="303"/>
                  </a:lnTo>
                  <a:lnTo>
                    <a:pt x="102" y="293"/>
                  </a:lnTo>
                  <a:lnTo>
                    <a:pt x="102" y="284"/>
                  </a:lnTo>
                  <a:lnTo>
                    <a:pt x="90" y="284"/>
                  </a:lnTo>
                  <a:lnTo>
                    <a:pt x="90" y="272"/>
                  </a:lnTo>
                  <a:lnTo>
                    <a:pt x="77" y="272"/>
                  </a:lnTo>
                  <a:lnTo>
                    <a:pt x="77" y="263"/>
                  </a:lnTo>
                  <a:lnTo>
                    <a:pt x="63" y="263"/>
                  </a:lnTo>
                  <a:lnTo>
                    <a:pt x="63" y="253"/>
                  </a:lnTo>
                  <a:lnTo>
                    <a:pt x="63" y="243"/>
                  </a:lnTo>
                  <a:lnTo>
                    <a:pt x="51" y="232"/>
                  </a:lnTo>
                  <a:lnTo>
                    <a:pt x="51" y="221"/>
                  </a:lnTo>
                  <a:lnTo>
                    <a:pt x="39" y="232"/>
                  </a:lnTo>
                  <a:lnTo>
                    <a:pt x="39" y="221"/>
                  </a:lnTo>
                  <a:lnTo>
                    <a:pt x="27" y="221"/>
                  </a:lnTo>
                  <a:lnTo>
                    <a:pt x="39" y="221"/>
                  </a:lnTo>
                  <a:lnTo>
                    <a:pt x="27" y="221"/>
                  </a:lnTo>
                  <a:lnTo>
                    <a:pt x="27" y="232"/>
                  </a:lnTo>
                  <a:lnTo>
                    <a:pt x="27" y="221"/>
                  </a:lnTo>
                  <a:lnTo>
                    <a:pt x="27" y="212"/>
                  </a:lnTo>
                  <a:lnTo>
                    <a:pt x="27" y="201"/>
                  </a:lnTo>
                  <a:lnTo>
                    <a:pt x="27" y="192"/>
                  </a:lnTo>
                  <a:lnTo>
                    <a:pt x="27" y="181"/>
                  </a:lnTo>
                  <a:lnTo>
                    <a:pt x="27" y="172"/>
                  </a:lnTo>
                  <a:lnTo>
                    <a:pt x="14" y="172"/>
                  </a:lnTo>
                  <a:lnTo>
                    <a:pt x="27" y="172"/>
                  </a:lnTo>
                  <a:lnTo>
                    <a:pt x="14" y="172"/>
                  </a:lnTo>
                  <a:lnTo>
                    <a:pt x="14" y="181"/>
                  </a:lnTo>
                  <a:lnTo>
                    <a:pt x="0" y="181"/>
                  </a:lnTo>
                  <a:lnTo>
                    <a:pt x="0" y="172"/>
                  </a:lnTo>
                  <a:lnTo>
                    <a:pt x="0" y="161"/>
                  </a:lnTo>
                  <a:lnTo>
                    <a:pt x="14" y="161"/>
                  </a:lnTo>
                  <a:lnTo>
                    <a:pt x="27" y="161"/>
                  </a:lnTo>
                  <a:lnTo>
                    <a:pt x="14" y="161"/>
                  </a:lnTo>
                  <a:lnTo>
                    <a:pt x="14" y="172"/>
                  </a:lnTo>
                  <a:lnTo>
                    <a:pt x="27" y="172"/>
                  </a:lnTo>
                  <a:lnTo>
                    <a:pt x="27" y="161"/>
                  </a:lnTo>
                  <a:lnTo>
                    <a:pt x="27" y="172"/>
                  </a:lnTo>
                  <a:lnTo>
                    <a:pt x="39" y="172"/>
                  </a:lnTo>
                  <a:lnTo>
                    <a:pt x="39" y="161"/>
                  </a:lnTo>
                  <a:lnTo>
                    <a:pt x="27" y="161"/>
                  </a:lnTo>
                  <a:lnTo>
                    <a:pt x="39" y="161"/>
                  </a:lnTo>
                  <a:lnTo>
                    <a:pt x="39" y="152"/>
                  </a:lnTo>
                  <a:lnTo>
                    <a:pt x="39" y="141"/>
                  </a:lnTo>
                  <a:lnTo>
                    <a:pt x="39" y="131"/>
                  </a:lnTo>
                  <a:lnTo>
                    <a:pt x="51" y="131"/>
                  </a:lnTo>
                  <a:lnTo>
                    <a:pt x="51" y="121"/>
                  </a:lnTo>
                  <a:lnTo>
                    <a:pt x="51" y="111"/>
                  </a:lnTo>
                  <a:lnTo>
                    <a:pt x="51" y="101"/>
                  </a:lnTo>
                  <a:lnTo>
                    <a:pt x="51" y="91"/>
                  </a:lnTo>
                  <a:lnTo>
                    <a:pt x="51" y="80"/>
                  </a:lnTo>
                  <a:lnTo>
                    <a:pt x="39" y="80"/>
                  </a:lnTo>
                  <a:lnTo>
                    <a:pt x="39" y="71"/>
                  </a:lnTo>
                  <a:lnTo>
                    <a:pt x="39" y="60"/>
                  </a:lnTo>
                  <a:lnTo>
                    <a:pt x="51" y="60"/>
                  </a:lnTo>
                  <a:lnTo>
                    <a:pt x="51" y="51"/>
                  </a:lnTo>
                  <a:lnTo>
                    <a:pt x="51" y="40"/>
                  </a:lnTo>
                  <a:lnTo>
                    <a:pt x="63" y="40"/>
                  </a:lnTo>
                  <a:lnTo>
                    <a:pt x="77" y="40"/>
                  </a:lnTo>
                  <a:lnTo>
                    <a:pt x="77" y="31"/>
                  </a:lnTo>
                  <a:lnTo>
                    <a:pt x="90" y="31"/>
                  </a:lnTo>
                  <a:lnTo>
                    <a:pt x="90" y="20"/>
                  </a:lnTo>
                  <a:lnTo>
                    <a:pt x="102" y="20"/>
                  </a:lnTo>
                  <a:lnTo>
                    <a:pt x="102" y="9"/>
                  </a:lnTo>
                  <a:lnTo>
                    <a:pt x="115" y="9"/>
                  </a:lnTo>
                  <a:lnTo>
                    <a:pt x="128" y="9"/>
                  </a:lnTo>
                  <a:lnTo>
                    <a:pt x="128" y="20"/>
                  </a:lnTo>
                  <a:lnTo>
                    <a:pt x="128" y="9"/>
                  </a:lnTo>
                  <a:lnTo>
                    <a:pt x="128" y="20"/>
                  </a:lnTo>
                  <a:lnTo>
                    <a:pt x="140" y="20"/>
                  </a:lnTo>
                  <a:lnTo>
                    <a:pt x="140" y="9"/>
                  </a:lnTo>
                  <a:lnTo>
                    <a:pt x="153" y="9"/>
                  </a:lnTo>
                  <a:lnTo>
                    <a:pt x="153" y="20"/>
                  </a:lnTo>
                  <a:lnTo>
                    <a:pt x="165" y="20"/>
                  </a:lnTo>
                  <a:lnTo>
                    <a:pt x="165" y="9"/>
                  </a:lnTo>
                  <a:lnTo>
                    <a:pt x="179" y="9"/>
                  </a:lnTo>
                  <a:lnTo>
                    <a:pt x="179" y="0"/>
                  </a:lnTo>
                  <a:lnTo>
                    <a:pt x="179" y="9"/>
                  </a:lnTo>
                  <a:lnTo>
                    <a:pt x="179" y="20"/>
                  </a:lnTo>
                  <a:lnTo>
                    <a:pt x="165" y="20"/>
                  </a:lnTo>
                  <a:lnTo>
                    <a:pt x="153" y="20"/>
                  </a:lnTo>
                  <a:lnTo>
                    <a:pt x="153" y="31"/>
                  </a:lnTo>
                  <a:lnTo>
                    <a:pt x="153" y="40"/>
                  </a:lnTo>
                  <a:lnTo>
                    <a:pt x="165" y="40"/>
                  </a:lnTo>
                  <a:lnTo>
                    <a:pt x="153" y="40"/>
                  </a:lnTo>
                  <a:lnTo>
                    <a:pt x="165" y="40"/>
                  </a:lnTo>
                  <a:lnTo>
                    <a:pt x="153" y="40"/>
                  </a:lnTo>
                  <a:lnTo>
                    <a:pt x="153" y="51"/>
                  </a:lnTo>
                  <a:lnTo>
                    <a:pt x="165" y="51"/>
                  </a:lnTo>
                  <a:lnTo>
                    <a:pt x="153" y="51"/>
                  </a:lnTo>
                  <a:lnTo>
                    <a:pt x="153" y="60"/>
                  </a:lnTo>
                  <a:lnTo>
                    <a:pt x="153" y="71"/>
                  </a:lnTo>
                  <a:lnTo>
                    <a:pt x="140" y="71"/>
                  </a:lnTo>
                  <a:lnTo>
                    <a:pt x="140" y="80"/>
                  </a:lnTo>
                  <a:lnTo>
                    <a:pt x="128" y="80"/>
                  </a:lnTo>
                  <a:lnTo>
                    <a:pt x="140" y="80"/>
                  </a:lnTo>
                  <a:lnTo>
                    <a:pt x="140" y="91"/>
                  </a:lnTo>
                  <a:lnTo>
                    <a:pt x="153" y="80"/>
                  </a:lnTo>
                  <a:lnTo>
                    <a:pt x="153" y="91"/>
                  </a:lnTo>
                  <a:lnTo>
                    <a:pt x="153" y="80"/>
                  </a:lnTo>
                  <a:lnTo>
                    <a:pt x="153" y="91"/>
                  </a:lnTo>
                  <a:lnTo>
                    <a:pt x="165" y="91"/>
                  </a:lnTo>
                  <a:lnTo>
                    <a:pt x="179" y="91"/>
                  </a:lnTo>
                  <a:lnTo>
                    <a:pt x="179" y="80"/>
                  </a:lnTo>
                  <a:lnTo>
                    <a:pt x="179" y="91"/>
                  </a:lnTo>
                  <a:lnTo>
                    <a:pt x="179" y="80"/>
                  </a:lnTo>
                  <a:lnTo>
                    <a:pt x="192" y="80"/>
                  </a:lnTo>
                  <a:lnTo>
                    <a:pt x="204" y="80"/>
                  </a:lnTo>
                  <a:lnTo>
                    <a:pt x="204" y="71"/>
                  </a:lnTo>
                  <a:lnTo>
                    <a:pt x="204" y="80"/>
                  </a:lnTo>
                  <a:lnTo>
                    <a:pt x="204" y="91"/>
                  </a:lnTo>
                  <a:lnTo>
                    <a:pt x="217" y="91"/>
                  </a:lnTo>
                  <a:lnTo>
                    <a:pt x="217" y="101"/>
                  </a:lnTo>
                  <a:lnTo>
                    <a:pt x="204" y="101"/>
                  </a:lnTo>
                  <a:lnTo>
                    <a:pt x="204" y="111"/>
                  </a:lnTo>
                  <a:lnTo>
                    <a:pt x="204" y="121"/>
                  </a:lnTo>
                  <a:lnTo>
                    <a:pt x="204" y="131"/>
                  </a:lnTo>
                  <a:lnTo>
                    <a:pt x="204" y="141"/>
                  </a:lnTo>
                  <a:lnTo>
                    <a:pt x="204" y="152"/>
                  </a:lnTo>
                  <a:lnTo>
                    <a:pt x="192" y="152"/>
                  </a:lnTo>
                  <a:lnTo>
                    <a:pt x="192" y="161"/>
                  </a:lnTo>
                  <a:lnTo>
                    <a:pt x="204" y="161"/>
                  </a:lnTo>
                  <a:lnTo>
                    <a:pt x="192" y="161"/>
                  </a:lnTo>
                  <a:lnTo>
                    <a:pt x="192" y="172"/>
                  </a:lnTo>
                  <a:lnTo>
                    <a:pt x="204" y="172"/>
                  </a:lnTo>
                  <a:lnTo>
                    <a:pt x="204" y="181"/>
                  </a:lnTo>
                  <a:lnTo>
                    <a:pt x="217" y="181"/>
                  </a:lnTo>
                  <a:lnTo>
                    <a:pt x="229" y="181"/>
                  </a:lnTo>
                  <a:lnTo>
                    <a:pt x="229" y="192"/>
                  </a:lnTo>
                  <a:lnTo>
                    <a:pt x="242" y="192"/>
                  </a:lnTo>
                  <a:lnTo>
                    <a:pt x="242" y="201"/>
                  </a:lnTo>
                  <a:lnTo>
                    <a:pt x="255" y="201"/>
                  </a:lnTo>
                  <a:lnTo>
                    <a:pt x="255" y="192"/>
                  </a:lnTo>
                  <a:lnTo>
                    <a:pt x="267" y="192"/>
                  </a:lnTo>
                  <a:lnTo>
                    <a:pt x="267" y="201"/>
                  </a:lnTo>
                  <a:lnTo>
                    <a:pt x="255" y="201"/>
                  </a:lnTo>
                  <a:lnTo>
                    <a:pt x="267" y="201"/>
                  </a:lnTo>
                  <a:lnTo>
                    <a:pt x="280" y="201"/>
                  </a:lnTo>
                  <a:lnTo>
                    <a:pt x="280" y="212"/>
                  </a:lnTo>
                  <a:lnTo>
                    <a:pt x="292" y="201"/>
                  </a:lnTo>
                  <a:lnTo>
                    <a:pt x="292" y="212"/>
                  </a:lnTo>
                  <a:lnTo>
                    <a:pt x="306" y="212"/>
                  </a:lnTo>
                  <a:lnTo>
                    <a:pt x="306" y="221"/>
                  </a:lnTo>
                  <a:lnTo>
                    <a:pt x="306" y="232"/>
                  </a:lnTo>
                  <a:lnTo>
                    <a:pt x="292" y="232"/>
                  </a:lnTo>
                  <a:lnTo>
                    <a:pt x="292" y="243"/>
                  </a:lnTo>
                  <a:lnTo>
                    <a:pt x="306" y="243"/>
                  </a:lnTo>
                  <a:lnTo>
                    <a:pt x="306" y="253"/>
                  </a:lnTo>
                  <a:lnTo>
                    <a:pt x="292" y="253"/>
                  </a:lnTo>
                  <a:lnTo>
                    <a:pt x="292" y="263"/>
                  </a:lnTo>
                  <a:lnTo>
                    <a:pt x="292" y="272"/>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4" name="Freeform 20">
              <a:extLst>
                <a:ext uri="{FF2B5EF4-FFF2-40B4-BE49-F238E27FC236}">
                  <a16:creationId xmlns:a16="http://schemas.microsoft.com/office/drawing/2014/main" id="{E5A0F15F-EA9E-4763-A002-4E26A76FC995}"/>
                </a:ext>
              </a:extLst>
            </p:cNvPr>
            <p:cNvSpPr>
              <a:spLocks/>
            </p:cNvSpPr>
            <p:nvPr/>
          </p:nvSpPr>
          <p:spPr bwMode="auto">
            <a:xfrm>
              <a:off x="6947639" y="5226765"/>
              <a:ext cx="1634377" cy="969559"/>
            </a:xfrm>
            <a:custGeom>
              <a:avLst/>
              <a:gdLst>
                <a:gd name="T0" fmla="*/ 3162152 w 726"/>
                <a:gd name="T1" fmla="*/ 5404105 h 375"/>
                <a:gd name="T2" fmla="*/ 4742599 w 726"/>
                <a:gd name="T3" fmla="*/ 5404105 h 375"/>
                <a:gd name="T4" fmla="*/ 4742599 w 726"/>
                <a:gd name="T5" fmla="*/ 5404105 h 375"/>
                <a:gd name="T6" fmla="*/ 6324304 w 726"/>
                <a:gd name="T7" fmla="*/ 0 h 375"/>
                <a:gd name="T8" fmla="*/ 6324304 w 726"/>
                <a:gd name="T9" fmla="*/ 5404105 h 375"/>
                <a:gd name="T10" fmla="*/ 6324304 w 726"/>
                <a:gd name="T11" fmla="*/ 5404105 h 375"/>
                <a:gd name="T12" fmla="*/ 7904751 w 726"/>
                <a:gd name="T13" fmla="*/ 5404105 h 375"/>
                <a:gd name="T14" fmla="*/ 7904751 w 726"/>
                <a:gd name="T15" fmla="*/ 5404105 h 375"/>
                <a:gd name="T16" fmla="*/ 9486455 w 726"/>
                <a:gd name="T17" fmla="*/ 5404105 h 375"/>
                <a:gd name="T18" fmla="*/ 9486455 w 726"/>
                <a:gd name="T19" fmla="*/ 5404105 h 375"/>
                <a:gd name="T20" fmla="*/ 9486455 w 726"/>
                <a:gd name="T21" fmla="*/ 9007289 h 375"/>
                <a:gd name="T22" fmla="*/ 9486455 w 726"/>
                <a:gd name="T23" fmla="*/ 5404105 h 375"/>
                <a:gd name="T24" fmla="*/ 9486455 w 726"/>
                <a:gd name="T25" fmla="*/ 5404105 h 375"/>
                <a:gd name="T26" fmla="*/ 11066904 w 726"/>
                <a:gd name="T27" fmla="*/ 5404105 h 375"/>
                <a:gd name="T28" fmla="*/ 12648608 w 726"/>
                <a:gd name="T29" fmla="*/ 5404105 h 375"/>
                <a:gd name="T30" fmla="*/ 12648608 w 726"/>
                <a:gd name="T31" fmla="*/ 9007289 h 375"/>
                <a:gd name="T32" fmla="*/ 12648608 w 726"/>
                <a:gd name="T33" fmla="*/ 14412737 h 375"/>
                <a:gd name="T34" fmla="*/ 12648608 w 726"/>
                <a:gd name="T35" fmla="*/ 16213657 h 375"/>
                <a:gd name="T36" fmla="*/ 12648608 w 726"/>
                <a:gd name="T37" fmla="*/ 19816840 h 375"/>
                <a:gd name="T38" fmla="*/ 12648608 w 726"/>
                <a:gd name="T39" fmla="*/ 23420028 h 375"/>
                <a:gd name="T40" fmla="*/ 12648608 w 726"/>
                <a:gd name="T41" fmla="*/ 27023211 h 375"/>
                <a:gd name="T42" fmla="*/ 12648608 w 726"/>
                <a:gd name="T43" fmla="*/ 30626394 h 375"/>
                <a:gd name="T44" fmla="*/ 12648608 w 726"/>
                <a:gd name="T45" fmla="*/ 32427315 h 375"/>
                <a:gd name="T46" fmla="*/ 9486455 w 726"/>
                <a:gd name="T47" fmla="*/ 28824132 h 375"/>
                <a:gd name="T48" fmla="*/ 9486455 w 726"/>
                <a:gd name="T49" fmla="*/ 30626394 h 375"/>
                <a:gd name="T50" fmla="*/ 9486455 w 726"/>
                <a:gd name="T51" fmla="*/ 32427315 h 375"/>
                <a:gd name="T52" fmla="*/ 9486455 w 726"/>
                <a:gd name="T53" fmla="*/ 30626394 h 375"/>
                <a:gd name="T54" fmla="*/ 7904751 w 726"/>
                <a:gd name="T55" fmla="*/ 28824132 h 375"/>
                <a:gd name="T56" fmla="*/ 7904751 w 726"/>
                <a:gd name="T57" fmla="*/ 27023211 h 375"/>
                <a:gd name="T58" fmla="*/ 7904751 w 726"/>
                <a:gd name="T59" fmla="*/ 27023211 h 375"/>
                <a:gd name="T60" fmla="*/ 6324304 w 726"/>
                <a:gd name="T61" fmla="*/ 27023211 h 375"/>
                <a:gd name="T62" fmla="*/ 6324304 w 726"/>
                <a:gd name="T63" fmla="*/ 27023211 h 375"/>
                <a:gd name="T64" fmla="*/ 6324304 w 726"/>
                <a:gd name="T65" fmla="*/ 27023211 h 375"/>
                <a:gd name="T66" fmla="*/ 4742599 w 726"/>
                <a:gd name="T67" fmla="*/ 30626394 h 375"/>
                <a:gd name="T68" fmla="*/ 4742599 w 726"/>
                <a:gd name="T69" fmla="*/ 32427315 h 375"/>
                <a:gd name="T70" fmla="*/ 3162152 w 726"/>
                <a:gd name="T71" fmla="*/ 34229577 h 375"/>
                <a:gd name="T72" fmla="*/ 3162152 w 726"/>
                <a:gd name="T73" fmla="*/ 37832760 h 375"/>
                <a:gd name="T74" fmla="*/ 3162152 w 726"/>
                <a:gd name="T75" fmla="*/ 32427315 h 375"/>
                <a:gd name="T76" fmla="*/ 3162152 w 726"/>
                <a:gd name="T77" fmla="*/ 28824132 h 375"/>
                <a:gd name="T78" fmla="*/ 3162152 w 726"/>
                <a:gd name="T79" fmla="*/ 27023211 h 375"/>
                <a:gd name="T80" fmla="*/ 3162152 w 726"/>
                <a:gd name="T81" fmla="*/ 27023211 h 375"/>
                <a:gd name="T82" fmla="*/ 3162152 w 726"/>
                <a:gd name="T83" fmla="*/ 25220949 h 375"/>
                <a:gd name="T84" fmla="*/ 3162152 w 726"/>
                <a:gd name="T85" fmla="*/ 19816840 h 375"/>
                <a:gd name="T86" fmla="*/ 3162152 w 726"/>
                <a:gd name="T87" fmla="*/ 18015920 h 375"/>
                <a:gd name="T88" fmla="*/ 3162152 w 726"/>
                <a:gd name="T89" fmla="*/ 18015920 h 375"/>
                <a:gd name="T90" fmla="*/ 3162152 w 726"/>
                <a:gd name="T91" fmla="*/ 14412737 h 375"/>
                <a:gd name="T92" fmla="*/ 3162152 w 726"/>
                <a:gd name="T93" fmla="*/ 12610474 h 375"/>
                <a:gd name="T94" fmla="*/ 3162152 w 726"/>
                <a:gd name="T95" fmla="*/ 9007289 h 375"/>
                <a:gd name="T96" fmla="*/ 3162152 w 726"/>
                <a:gd name="T97" fmla="*/ 5404105 h 375"/>
                <a:gd name="T98" fmla="*/ 3162152 w 726"/>
                <a:gd name="T99" fmla="*/ 7206368 h 375"/>
                <a:gd name="T100" fmla="*/ 3162152 w 726"/>
                <a:gd name="T101" fmla="*/ 5404105 h 375"/>
                <a:gd name="T102" fmla="*/ 3162152 w 726"/>
                <a:gd name="T103" fmla="*/ 5404105 h 375"/>
                <a:gd name="T104" fmla="*/ 3162152 w 726"/>
                <a:gd name="T105" fmla="*/ 5404105 h 375"/>
                <a:gd name="T106" fmla="*/ 3162152 w 726"/>
                <a:gd name="T107" fmla="*/ 5404105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375"/>
                <a:gd name="T164" fmla="*/ 726 w 726"/>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375">
                  <a:moveTo>
                    <a:pt x="225" y="11"/>
                  </a:moveTo>
                  <a:lnTo>
                    <a:pt x="225" y="20"/>
                  </a:lnTo>
                  <a:lnTo>
                    <a:pt x="237" y="20"/>
                  </a:lnTo>
                  <a:lnTo>
                    <a:pt x="250" y="20"/>
                  </a:lnTo>
                  <a:lnTo>
                    <a:pt x="237" y="20"/>
                  </a:lnTo>
                  <a:lnTo>
                    <a:pt x="237" y="31"/>
                  </a:lnTo>
                  <a:lnTo>
                    <a:pt x="237" y="40"/>
                  </a:lnTo>
                  <a:lnTo>
                    <a:pt x="250" y="40"/>
                  </a:lnTo>
                  <a:lnTo>
                    <a:pt x="262" y="40"/>
                  </a:lnTo>
                  <a:lnTo>
                    <a:pt x="262" y="31"/>
                  </a:lnTo>
                  <a:lnTo>
                    <a:pt x="275" y="31"/>
                  </a:lnTo>
                  <a:lnTo>
                    <a:pt x="275" y="40"/>
                  </a:lnTo>
                  <a:lnTo>
                    <a:pt x="275" y="31"/>
                  </a:lnTo>
                  <a:lnTo>
                    <a:pt x="288" y="31"/>
                  </a:lnTo>
                  <a:lnTo>
                    <a:pt x="299" y="31"/>
                  </a:lnTo>
                  <a:lnTo>
                    <a:pt x="299" y="20"/>
                  </a:lnTo>
                  <a:lnTo>
                    <a:pt x="299" y="11"/>
                  </a:lnTo>
                  <a:lnTo>
                    <a:pt x="299" y="20"/>
                  </a:lnTo>
                  <a:lnTo>
                    <a:pt x="299" y="11"/>
                  </a:lnTo>
                  <a:lnTo>
                    <a:pt x="312" y="11"/>
                  </a:lnTo>
                  <a:lnTo>
                    <a:pt x="324" y="11"/>
                  </a:lnTo>
                  <a:lnTo>
                    <a:pt x="324" y="0"/>
                  </a:lnTo>
                  <a:lnTo>
                    <a:pt x="337" y="0"/>
                  </a:lnTo>
                  <a:lnTo>
                    <a:pt x="351" y="0"/>
                  </a:lnTo>
                  <a:lnTo>
                    <a:pt x="351" y="11"/>
                  </a:lnTo>
                  <a:lnTo>
                    <a:pt x="351" y="20"/>
                  </a:lnTo>
                  <a:lnTo>
                    <a:pt x="351" y="11"/>
                  </a:lnTo>
                  <a:lnTo>
                    <a:pt x="362" y="11"/>
                  </a:lnTo>
                  <a:lnTo>
                    <a:pt x="362" y="20"/>
                  </a:lnTo>
                  <a:lnTo>
                    <a:pt x="375" y="20"/>
                  </a:lnTo>
                  <a:lnTo>
                    <a:pt x="375" y="11"/>
                  </a:lnTo>
                  <a:lnTo>
                    <a:pt x="387" y="11"/>
                  </a:lnTo>
                  <a:lnTo>
                    <a:pt x="387" y="20"/>
                  </a:lnTo>
                  <a:lnTo>
                    <a:pt x="387" y="31"/>
                  </a:lnTo>
                  <a:lnTo>
                    <a:pt x="400" y="31"/>
                  </a:lnTo>
                  <a:lnTo>
                    <a:pt x="413" y="31"/>
                  </a:lnTo>
                  <a:lnTo>
                    <a:pt x="413" y="40"/>
                  </a:lnTo>
                  <a:lnTo>
                    <a:pt x="424" y="40"/>
                  </a:lnTo>
                  <a:lnTo>
                    <a:pt x="437" y="40"/>
                  </a:lnTo>
                  <a:lnTo>
                    <a:pt x="437" y="51"/>
                  </a:lnTo>
                  <a:lnTo>
                    <a:pt x="437" y="40"/>
                  </a:lnTo>
                  <a:lnTo>
                    <a:pt x="451" y="51"/>
                  </a:lnTo>
                  <a:lnTo>
                    <a:pt x="451" y="40"/>
                  </a:lnTo>
                  <a:lnTo>
                    <a:pt x="451" y="51"/>
                  </a:lnTo>
                  <a:lnTo>
                    <a:pt x="462" y="51"/>
                  </a:lnTo>
                  <a:lnTo>
                    <a:pt x="476" y="51"/>
                  </a:lnTo>
                  <a:lnTo>
                    <a:pt x="476" y="61"/>
                  </a:lnTo>
                  <a:lnTo>
                    <a:pt x="487" y="61"/>
                  </a:lnTo>
                  <a:lnTo>
                    <a:pt x="487" y="72"/>
                  </a:lnTo>
                  <a:lnTo>
                    <a:pt x="501" y="72"/>
                  </a:lnTo>
                  <a:lnTo>
                    <a:pt x="513" y="72"/>
                  </a:lnTo>
                  <a:lnTo>
                    <a:pt x="525" y="72"/>
                  </a:lnTo>
                  <a:lnTo>
                    <a:pt x="525" y="61"/>
                  </a:lnTo>
                  <a:lnTo>
                    <a:pt x="525" y="72"/>
                  </a:lnTo>
                  <a:lnTo>
                    <a:pt x="538" y="72"/>
                  </a:lnTo>
                  <a:lnTo>
                    <a:pt x="538" y="61"/>
                  </a:lnTo>
                  <a:lnTo>
                    <a:pt x="549" y="61"/>
                  </a:lnTo>
                  <a:lnTo>
                    <a:pt x="563" y="61"/>
                  </a:lnTo>
                  <a:lnTo>
                    <a:pt x="576" y="61"/>
                  </a:lnTo>
                  <a:lnTo>
                    <a:pt x="576" y="72"/>
                  </a:lnTo>
                  <a:lnTo>
                    <a:pt x="587" y="72"/>
                  </a:lnTo>
                  <a:lnTo>
                    <a:pt x="587" y="81"/>
                  </a:lnTo>
                  <a:lnTo>
                    <a:pt x="587" y="91"/>
                  </a:lnTo>
                  <a:lnTo>
                    <a:pt x="601" y="91"/>
                  </a:lnTo>
                  <a:lnTo>
                    <a:pt x="601" y="101"/>
                  </a:lnTo>
                  <a:lnTo>
                    <a:pt x="601" y="91"/>
                  </a:lnTo>
                  <a:lnTo>
                    <a:pt x="612" y="91"/>
                  </a:lnTo>
                  <a:lnTo>
                    <a:pt x="612" y="81"/>
                  </a:lnTo>
                  <a:lnTo>
                    <a:pt x="612" y="72"/>
                  </a:lnTo>
                  <a:lnTo>
                    <a:pt x="612" y="61"/>
                  </a:lnTo>
                  <a:lnTo>
                    <a:pt x="612" y="51"/>
                  </a:lnTo>
                  <a:lnTo>
                    <a:pt x="612" y="40"/>
                  </a:lnTo>
                  <a:lnTo>
                    <a:pt x="625" y="40"/>
                  </a:lnTo>
                  <a:lnTo>
                    <a:pt x="612" y="40"/>
                  </a:lnTo>
                  <a:lnTo>
                    <a:pt x="625" y="40"/>
                  </a:lnTo>
                  <a:lnTo>
                    <a:pt x="612" y="40"/>
                  </a:lnTo>
                  <a:lnTo>
                    <a:pt x="625" y="40"/>
                  </a:lnTo>
                  <a:lnTo>
                    <a:pt x="625" y="31"/>
                  </a:lnTo>
                  <a:lnTo>
                    <a:pt x="612" y="31"/>
                  </a:lnTo>
                  <a:lnTo>
                    <a:pt x="625" y="31"/>
                  </a:lnTo>
                  <a:lnTo>
                    <a:pt x="625" y="20"/>
                  </a:lnTo>
                  <a:lnTo>
                    <a:pt x="625" y="11"/>
                  </a:lnTo>
                  <a:lnTo>
                    <a:pt x="638" y="11"/>
                  </a:lnTo>
                  <a:lnTo>
                    <a:pt x="638" y="20"/>
                  </a:lnTo>
                  <a:lnTo>
                    <a:pt x="650" y="20"/>
                  </a:lnTo>
                  <a:lnTo>
                    <a:pt x="650" y="31"/>
                  </a:lnTo>
                  <a:lnTo>
                    <a:pt x="663" y="31"/>
                  </a:lnTo>
                  <a:lnTo>
                    <a:pt x="676" y="31"/>
                  </a:lnTo>
                  <a:lnTo>
                    <a:pt x="676" y="40"/>
                  </a:lnTo>
                  <a:lnTo>
                    <a:pt x="676" y="51"/>
                  </a:lnTo>
                  <a:lnTo>
                    <a:pt x="676" y="61"/>
                  </a:lnTo>
                  <a:lnTo>
                    <a:pt x="676" y="72"/>
                  </a:lnTo>
                  <a:lnTo>
                    <a:pt x="688" y="72"/>
                  </a:lnTo>
                  <a:lnTo>
                    <a:pt x="701" y="72"/>
                  </a:lnTo>
                  <a:lnTo>
                    <a:pt x="701" y="81"/>
                  </a:lnTo>
                  <a:lnTo>
                    <a:pt x="701" y="91"/>
                  </a:lnTo>
                  <a:lnTo>
                    <a:pt x="701" y="101"/>
                  </a:lnTo>
                  <a:lnTo>
                    <a:pt x="701" y="112"/>
                  </a:lnTo>
                  <a:lnTo>
                    <a:pt x="701" y="121"/>
                  </a:lnTo>
                  <a:lnTo>
                    <a:pt x="701" y="132"/>
                  </a:lnTo>
                  <a:lnTo>
                    <a:pt x="701" y="121"/>
                  </a:lnTo>
                  <a:lnTo>
                    <a:pt x="701" y="132"/>
                  </a:lnTo>
                  <a:lnTo>
                    <a:pt x="713" y="132"/>
                  </a:lnTo>
                  <a:lnTo>
                    <a:pt x="713" y="142"/>
                  </a:lnTo>
                  <a:lnTo>
                    <a:pt x="701" y="142"/>
                  </a:lnTo>
                  <a:lnTo>
                    <a:pt x="701" y="152"/>
                  </a:lnTo>
                  <a:lnTo>
                    <a:pt x="701" y="161"/>
                  </a:lnTo>
                  <a:lnTo>
                    <a:pt x="688" y="161"/>
                  </a:lnTo>
                  <a:lnTo>
                    <a:pt x="676" y="161"/>
                  </a:lnTo>
                  <a:lnTo>
                    <a:pt x="676" y="173"/>
                  </a:lnTo>
                  <a:lnTo>
                    <a:pt x="663" y="173"/>
                  </a:lnTo>
                  <a:lnTo>
                    <a:pt x="663" y="182"/>
                  </a:lnTo>
                  <a:lnTo>
                    <a:pt x="663" y="193"/>
                  </a:lnTo>
                  <a:lnTo>
                    <a:pt x="676" y="193"/>
                  </a:lnTo>
                  <a:lnTo>
                    <a:pt x="676" y="203"/>
                  </a:lnTo>
                  <a:lnTo>
                    <a:pt x="676" y="214"/>
                  </a:lnTo>
                  <a:lnTo>
                    <a:pt x="688" y="214"/>
                  </a:lnTo>
                  <a:lnTo>
                    <a:pt x="688" y="223"/>
                  </a:lnTo>
                  <a:lnTo>
                    <a:pt x="701" y="223"/>
                  </a:lnTo>
                  <a:lnTo>
                    <a:pt x="701" y="233"/>
                  </a:lnTo>
                  <a:lnTo>
                    <a:pt x="701" y="244"/>
                  </a:lnTo>
                  <a:lnTo>
                    <a:pt x="701" y="254"/>
                  </a:lnTo>
                  <a:lnTo>
                    <a:pt x="713" y="254"/>
                  </a:lnTo>
                  <a:lnTo>
                    <a:pt x="713" y="265"/>
                  </a:lnTo>
                  <a:lnTo>
                    <a:pt x="713" y="274"/>
                  </a:lnTo>
                  <a:lnTo>
                    <a:pt x="713" y="265"/>
                  </a:lnTo>
                  <a:lnTo>
                    <a:pt x="713" y="274"/>
                  </a:lnTo>
                  <a:lnTo>
                    <a:pt x="726" y="274"/>
                  </a:lnTo>
                  <a:lnTo>
                    <a:pt x="713" y="274"/>
                  </a:lnTo>
                  <a:lnTo>
                    <a:pt x="701" y="285"/>
                  </a:lnTo>
                  <a:lnTo>
                    <a:pt x="701" y="294"/>
                  </a:lnTo>
                  <a:lnTo>
                    <a:pt x="688" y="294"/>
                  </a:lnTo>
                  <a:lnTo>
                    <a:pt x="676" y="294"/>
                  </a:lnTo>
                  <a:lnTo>
                    <a:pt x="676" y="305"/>
                  </a:lnTo>
                  <a:lnTo>
                    <a:pt x="676" y="314"/>
                  </a:lnTo>
                  <a:lnTo>
                    <a:pt x="676" y="326"/>
                  </a:lnTo>
                  <a:lnTo>
                    <a:pt x="663" y="326"/>
                  </a:lnTo>
                  <a:lnTo>
                    <a:pt x="663" y="314"/>
                  </a:lnTo>
                  <a:lnTo>
                    <a:pt x="650" y="314"/>
                  </a:lnTo>
                  <a:lnTo>
                    <a:pt x="650" y="305"/>
                  </a:lnTo>
                  <a:lnTo>
                    <a:pt x="638" y="294"/>
                  </a:lnTo>
                  <a:lnTo>
                    <a:pt x="638" y="285"/>
                  </a:lnTo>
                  <a:lnTo>
                    <a:pt x="638" y="274"/>
                  </a:lnTo>
                  <a:lnTo>
                    <a:pt x="625" y="274"/>
                  </a:lnTo>
                  <a:lnTo>
                    <a:pt x="612" y="274"/>
                  </a:lnTo>
                  <a:lnTo>
                    <a:pt x="601" y="274"/>
                  </a:lnTo>
                  <a:lnTo>
                    <a:pt x="601" y="285"/>
                  </a:lnTo>
                  <a:lnTo>
                    <a:pt x="587" y="285"/>
                  </a:lnTo>
                  <a:lnTo>
                    <a:pt x="587" y="294"/>
                  </a:lnTo>
                  <a:lnTo>
                    <a:pt x="576" y="294"/>
                  </a:lnTo>
                  <a:lnTo>
                    <a:pt x="576" y="305"/>
                  </a:lnTo>
                  <a:lnTo>
                    <a:pt x="576" y="294"/>
                  </a:lnTo>
                  <a:lnTo>
                    <a:pt x="563" y="294"/>
                  </a:lnTo>
                  <a:lnTo>
                    <a:pt x="563" y="305"/>
                  </a:lnTo>
                  <a:lnTo>
                    <a:pt x="549" y="305"/>
                  </a:lnTo>
                  <a:lnTo>
                    <a:pt x="549" y="314"/>
                  </a:lnTo>
                  <a:lnTo>
                    <a:pt x="549" y="305"/>
                  </a:lnTo>
                  <a:lnTo>
                    <a:pt x="538" y="305"/>
                  </a:lnTo>
                  <a:lnTo>
                    <a:pt x="549" y="305"/>
                  </a:lnTo>
                  <a:lnTo>
                    <a:pt x="538" y="314"/>
                  </a:lnTo>
                  <a:lnTo>
                    <a:pt x="538" y="305"/>
                  </a:lnTo>
                  <a:lnTo>
                    <a:pt x="525" y="305"/>
                  </a:lnTo>
                  <a:lnTo>
                    <a:pt x="525" y="294"/>
                  </a:lnTo>
                  <a:lnTo>
                    <a:pt x="525" y="305"/>
                  </a:lnTo>
                  <a:lnTo>
                    <a:pt x="525" y="294"/>
                  </a:lnTo>
                  <a:lnTo>
                    <a:pt x="513" y="294"/>
                  </a:lnTo>
                  <a:lnTo>
                    <a:pt x="501" y="294"/>
                  </a:lnTo>
                  <a:lnTo>
                    <a:pt x="501" y="285"/>
                  </a:lnTo>
                  <a:lnTo>
                    <a:pt x="501" y="274"/>
                  </a:lnTo>
                  <a:lnTo>
                    <a:pt x="487" y="274"/>
                  </a:lnTo>
                  <a:lnTo>
                    <a:pt x="487" y="265"/>
                  </a:lnTo>
                  <a:lnTo>
                    <a:pt x="487" y="274"/>
                  </a:lnTo>
                  <a:lnTo>
                    <a:pt x="487" y="265"/>
                  </a:lnTo>
                  <a:lnTo>
                    <a:pt x="476" y="265"/>
                  </a:lnTo>
                  <a:lnTo>
                    <a:pt x="476" y="254"/>
                  </a:lnTo>
                  <a:lnTo>
                    <a:pt x="462" y="254"/>
                  </a:lnTo>
                  <a:lnTo>
                    <a:pt x="451" y="254"/>
                  </a:lnTo>
                  <a:lnTo>
                    <a:pt x="451" y="244"/>
                  </a:lnTo>
                  <a:lnTo>
                    <a:pt x="437" y="244"/>
                  </a:lnTo>
                  <a:lnTo>
                    <a:pt x="437" y="254"/>
                  </a:lnTo>
                  <a:lnTo>
                    <a:pt x="437" y="244"/>
                  </a:lnTo>
                  <a:lnTo>
                    <a:pt x="424" y="244"/>
                  </a:lnTo>
                  <a:lnTo>
                    <a:pt x="424" y="254"/>
                  </a:lnTo>
                  <a:lnTo>
                    <a:pt x="413" y="254"/>
                  </a:lnTo>
                  <a:lnTo>
                    <a:pt x="413" y="265"/>
                  </a:lnTo>
                  <a:lnTo>
                    <a:pt x="413" y="254"/>
                  </a:lnTo>
                  <a:lnTo>
                    <a:pt x="400" y="254"/>
                  </a:lnTo>
                  <a:lnTo>
                    <a:pt x="400" y="265"/>
                  </a:lnTo>
                  <a:lnTo>
                    <a:pt x="387" y="265"/>
                  </a:lnTo>
                  <a:lnTo>
                    <a:pt x="375" y="265"/>
                  </a:lnTo>
                  <a:lnTo>
                    <a:pt x="375" y="254"/>
                  </a:lnTo>
                  <a:lnTo>
                    <a:pt x="375" y="265"/>
                  </a:lnTo>
                  <a:lnTo>
                    <a:pt x="375" y="254"/>
                  </a:lnTo>
                  <a:lnTo>
                    <a:pt x="362" y="254"/>
                  </a:lnTo>
                  <a:lnTo>
                    <a:pt x="351" y="254"/>
                  </a:lnTo>
                  <a:lnTo>
                    <a:pt x="337" y="254"/>
                  </a:lnTo>
                  <a:lnTo>
                    <a:pt x="337" y="244"/>
                  </a:lnTo>
                  <a:lnTo>
                    <a:pt x="337" y="254"/>
                  </a:lnTo>
                  <a:lnTo>
                    <a:pt x="324" y="254"/>
                  </a:lnTo>
                  <a:lnTo>
                    <a:pt x="337" y="265"/>
                  </a:lnTo>
                  <a:lnTo>
                    <a:pt x="337" y="274"/>
                  </a:lnTo>
                  <a:lnTo>
                    <a:pt x="337" y="285"/>
                  </a:lnTo>
                  <a:lnTo>
                    <a:pt x="337" y="294"/>
                  </a:lnTo>
                  <a:lnTo>
                    <a:pt x="324" y="294"/>
                  </a:lnTo>
                  <a:lnTo>
                    <a:pt x="324" y="305"/>
                  </a:lnTo>
                  <a:lnTo>
                    <a:pt x="324" y="314"/>
                  </a:lnTo>
                  <a:lnTo>
                    <a:pt x="324" y="326"/>
                  </a:lnTo>
                  <a:lnTo>
                    <a:pt x="312" y="326"/>
                  </a:lnTo>
                  <a:lnTo>
                    <a:pt x="312" y="314"/>
                  </a:lnTo>
                  <a:lnTo>
                    <a:pt x="299" y="314"/>
                  </a:lnTo>
                  <a:lnTo>
                    <a:pt x="299" y="326"/>
                  </a:lnTo>
                  <a:lnTo>
                    <a:pt x="299" y="335"/>
                  </a:lnTo>
                  <a:lnTo>
                    <a:pt x="288" y="335"/>
                  </a:lnTo>
                  <a:lnTo>
                    <a:pt x="275" y="335"/>
                  </a:lnTo>
                  <a:lnTo>
                    <a:pt x="275" y="345"/>
                  </a:lnTo>
                  <a:lnTo>
                    <a:pt x="262" y="345"/>
                  </a:lnTo>
                  <a:lnTo>
                    <a:pt x="262" y="355"/>
                  </a:lnTo>
                  <a:lnTo>
                    <a:pt x="262" y="366"/>
                  </a:lnTo>
                  <a:lnTo>
                    <a:pt x="250" y="366"/>
                  </a:lnTo>
                  <a:lnTo>
                    <a:pt x="250" y="375"/>
                  </a:lnTo>
                  <a:lnTo>
                    <a:pt x="237" y="375"/>
                  </a:lnTo>
                  <a:lnTo>
                    <a:pt x="237" y="366"/>
                  </a:lnTo>
                  <a:lnTo>
                    <a:pt x="225" y="366"/>
                  </a:lnTo>
                  <a:lnTo>
                    <a:pt x="225" y="355"/>
                  </a:lnTo>
                  <a:lnTo>
                    <a:pt x="225" y="345"/>
                  </a:lnTo>
                  <a:lnTo>
                    <a:pt x="225" y="335"/>
                  </a:lnTo>
                  <a:lnTo>
                    <a:pt x="225" y="326"/>
                  </a:lnTo>
                  <a:lnTo>
                    <a:pt x="225" y="314"/>
                  </a:lnTo>
                  <a:lnTo>
                    <a:pt x="212" y="314"/>
                  </a:lnTo>
                  <a:lnTo>
                    <a:pt x="212" y="305"/>
                  </a:lnTo>
                  <a:lnTo>
                    <a:pt x="212" y="294"/>
                  </a:lnTo>
                  <a:lnTo>
                    <a:pt x="199" y="294"/>
                  </a:lnTo>
                  <a:lnTo>
                    <a:pt x="199" y="285"/>
                  </a:lnTo>
                  <a:lnTo>
                    <a:pt x="199" y="274"/>
                  </a:lnTo>
                  <a:lnTo>
                    <a:pt x="212" y="274"/>
                  </a:lnTo>
                  <a:lnTo>
                    <a:pt x="199" y="274"/>
                  </a:lnTo>
                  <a:lnTo>
                    <a:pt x="212" y="274"/>
                  </a:lnTo>
                  <a:lnTo>
                    <a:pt x="199" y="274"/>
                  </a:lnTo>
                  <a:lnTo>
                    <a:pt x="199" y="265"/>
                  </a:lnTo>
                  <a:lnTo>
                    <a:pt x="199" y="254"/>
                  </a:lnTo>
                  <a:lnTo>
                    <a:pt x="187" y="254"/>
                  </a:lnTo>
                  <a:lnTo>
                    <a:pt x="174" y="254"/>
                  </a:lnTo>
                  <a:lnTo>
                    <a:pt x="174" y="265"/>
                  </a:lnTo>
                  <a:lnTo>
                    <a:pt x="174" y="254"/>
                  </a:lnTo>
                  <a:lnTo>
                    <a:pt x="162" y="254"/>
                  </a:lnTo>
                  <a:lnTo>
                    <a:pt x="150" y="254"/>
                  </a:lnTo>
                  <a:lnTo>
                    <a:pt x="150" y="244"/>
                  </a:lnTo>
                  <a:lnTo>
                    <a:pt x="150" y="254"/>
                  </a:lnTo>
                  <a:lnTo>
                    <a:pt x="150" y="244"/>
                  </a:lnTo>
                  <a:lnTo>
                    <a:pt x="137" y="244"/>
                  </a:lnTo>
                  <a:lnTo>
                    <a:pt x="125" y="244"/>
                  </a:lnTo>
                  <a:lnTo>
                    <a:pt x="112" y="244"/>
                  </a:lnTo>
                  <a:lnTo>
                    <a:pt x="112" y="233"/>
                  </a:lnTo>
                  <a:lnTo>
                    <a:pt x="112" y="223"/>
                  </a:lnTo>
                  <a:lnTo>
                    <a:pt x="98" y="223"/>
                  </a:lnTo>
                  <a:lnTo>
                    <a:pt x="98" y="214"/>
                  </a:lnTo>
                  <a:lnTo>
                    <a:pt x="87" y="214"/>
                  </a:lnTo>
                  <a:lnTo>
                    <a:pt x="87" y="203"/>
                  </a:lnTo>
                  <a:lnTo>
                    <a:pt x="87" y="214"/>
                  </a:lnTo>
                  <a:lnTo>
                    <a:pt x="87" y="203"/>
                  </a:lnTo>
                  <a:lnTo>
                    <a:pt x="74" y="203"/>
                  </a:lnTo>
                  <a:lnTo>
                    <a:pt x="74" y="193"/>
                  </a:lnTo>
                  <a:lnTo>
                    <a:pt x="74" y="182"/>
                  </a:lnTo>
                  <a:lnTo>
                    <a:pt x="87" y="182"/>
                  </a:lnTo>
                  <a:lnTo>
                    <a:pt x="74" y="182"/>
                  </a:lnTo>
                  <a:lnTo>
                    <a:pt x="87" y="173"/>
                  </a:lnTo>
                  <a:lnTo>
                    <a:pt x="74" y="173"/>
                  </a:lnTo>
                  <a:lnTo>
                    <a:pt x="74" y="161"/>
                  </a:lnTo>
                  <a:lnTo>
                    <a:pt x="74" y="173"/>
                  </a:lnTo>
                  <a:lnTo>
                    <a:pt x="62" y="173"/>
                  </a:lnTo>
                  <a:lnTo>
                    <a:pt x="49" y="173"/>
                  </a:lnTo>
                  <a:lnTo>
                    <a:pt x="49" y="161"/>
                  </a:lnTo>
                  <a:lnTo>
                    <a:pt x="36" y="161"/>
                  </a:lnTo>
                  <a:lnTo>
                    <a:pt x="36" y="152"/>
                  </a:lnTo>
                  <a:lnTo>
                    <a:pt x="36" y="142"/>
                  </a:lnTo>
                  <a:lnTo>
                    <a:pt x="25" y="142"/>
                  </a:lnTo>
                  <a:lnTo>
                    <a:pt x="36" y="142"/>
                  </a:lnTo>
                  <a:lnTo>
                    <a:pt x="36" y="132"/>
                  </a:lnTo>
                  <a:lnTo>
                    <a:pt x="25" y="132"/>
                  </a:lnTo>
                  <a:lnTo>
                    <a:pt x="25" y="121"/>
                  </a:lnTo>
                  <a:lnTo>
                    <a:pt x="11" y="121"/>
                  </a:lnTo>
                  <a:lnTo>
                    <a:pt x="25" y="121"/>
                  </a:lnTo>
                  <a:lnTo>
                    <a:pt x="11" y="121"/>
                  </a:lnTo>
                  <a:lnTo>
                    <a:pt x="11" y="112"/>
                  </a:lnTo>
                  <a:lnTo>
                    <a:pt x="25" y="112"/>
                  </a:lnTo>
                  <a:lnTo>
                    <a:pt x="11" y="112"/>
                  </a:lnTo>
                  <a:lnTo>
                    <a:pt x="11" y="101"/>
                  </a:lnTo>
                  <a:lnTo>
                    <a:pt x="11" y="91"/>
                  </a:lnTo>
                  <a:lnTo>
                    <a:pt x="11" y="81"/>
                  </a:lnTo>
                  <a:lnTo>
                    <a:pt x="0" y="81"/>
                  </a:lnTo>
                  <a:lnTo>
                    <a:pt x="11" y="81"/>
                  </a:lnTo>
                  <a:lnTo>
                    <a:pt x="25" y="81"/>
                  </a:lnTo>
                  <a:lnTo>
                    <a:pt x="36" y="81"/>
                  </a:lnTo>
                  <a:lnTo>
                    <a:pt x="36" y="72"/>
                  </a:lnTo>
                  <a:lnTo>
                    <a:pt x="36" y="81"/>
                  </a:lnTo>
                  <a:lnTo>
                    <a:pt x="49" y="81"/>
                  </a:lnTo>
                  <a:lnTo>
                    <a:pt x="49" y="91"/>
                  </a:lnTo>
                  <a:lnTo>
                    <a:pt x="62" y="91"/>
                  </a:lnTo>
                  <a:lnTo>
                    <a:pt x="74" y="91"/>
                  </a:lnTo>
                  <a:lnTo>
                    <a:pt x="74" y="81"/>
                  </a:lnTo>
                  <a:lnTo>
                    <a:pt x="62" y="81"/>
                  </a:lnTo>
                  <a:lnTo>
                    <a:pt x="62" y="72"/>
                  </a:lnTo>
                  <a:lnTo>
                    <a:pt x="74" y="72"/>
                  </a:lnTo>
                  <a:lnTo>
                    <a:pt x="62" y="72"/>
                  </a:lnTo>
                  <a:lnTo>
                    <a:pt x="74" y="72"/>
                  </a:lnTo>
                  <a:lnTo>
                    <a:pt x="62" y="72"/>
                  </a:lnTo>
                  <a:lnTo>
                    <a:pt x="62" y="61"/>
                  </a:lnTo>
                  <a:lnTo>
                    <a:pt x="62" y="51"/>
                  </a:lnTo>
                  <a:lnTo>
                    <a:pt x="74" y="51"/>
                  </a:lnTo>
                  <a:lnTo>
                    <a:pt x="87" y="51"/>
                  </a:lnTo>
                  <a:lnTo>
                    <a:pt x="98" y="51"/>
                  </a:lnTo>
                  <a:lnTo>
                    <a:pt x="98" y="40"/>
                  </a:lnTo>
                  <a:lnTo>
                    <a:pt x="112" y="40"/>
                  </a:lnTo>
                  <a:lnTo>
                    <a:pt x="112" y="31"/>
                  </a:lnTo>
                  <a:lnTo>
                    <a:pt x="125" y="31"/>
                  </a:lnTo>
                  <a:lnTo>
                    <a:pt x="137" y="31"/>
                  </a:lnTo>
                  <a:lnTo>
                    <a:pt x="137" y="40"/>
                  </a:lnTo>
                  <a:lnTo>
                    <a:pt x="150" y="40"/>
                  </a:lnTo>
                  <a:lnTo>
                    <a:pt x="162" y="40"/>
                  </a:lnTo>
                  <a:lnTo>
                    <a:pt x="162" y="31"/>
                  </a:lnTo>
                  <a:lnTo>
                    <a:pt x="174" y="31"/>
                  </a:lnTo>
                  <a:lnTo>
                    <a:pt x="187" y="31"/>
                  </a:lnTo>
                  <a:lnTo>
                    <a:pt x="199" y="31"/>
                  </a:lnTo>
                  <a:lnTo>
                    <a:pt x="187" y="31"/>
                  </a:lnTo>
                  <a:lnTo>
                    <a:pt x="199" y="31"/>
                  </a:lnTo>
                  <a:lnTo>
                    <a:pt x="212" y="31"/>
                  </a:lnTo>
                  <a:lnTo>
                    <a:pt x="212" y="20"/>
                  </a:lnTo>
                  <a:lnTo>
                    <a:pt x="225" y="20"/>
                  </a:lnTo>
                  <a:lnTo>
                    <a:pt x="225" y="11"/>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5" name="Freeform 21">
              <a:extLst>
                <a:ext uri="{FF2B5EF4-FFF2-40B4-BE49-F238E27FC236}">
                  <a16:creationId xmlns:a16="http://schemas.microsoft.com/office/drawing/2014/main" id="{FC48F7A5-899B-4291-9EC5-3D5A2ED676EA}"/>
                </a:ext>
              </a:extLst>
            </p:cNvPr>
            <p:cNvSpPr>
              <a:spLocks/>
            </p:cNvSpPr>
            <p:nvPr/>
          </p:nvSpPr>
          <p:spPr bwMode="auto">
            <a:xfrm>
              <a:off x="5296085" y="3438749"/>
              <a:ext cx="1448328" cy="991596"/>
            </a:xfrm>
            <a:custGeom>
              <a:avLst/>
              <a:gdLst>
                <a:gd name="T0" fmla="*/ 6340959 w 642"/>
                <a:gd name="T1" fmla="*/ 25054859 h 385"/>
                <a:gd name="T2" fmla="*/ 6340959 w 642"/>
                <a:gd name="T3" fmla="*/ 28633933 h 385"/>
                <a:gd name="T4" fmla="*/ 6340959 w 642"/>
                <a:gd name="T5" fmla="*/ 30424137 h 385"/>
                <a:gd name="T6" fmla="*/ 4755089 w 642"/>
                <a:gd name="T7" fmla="*/ 32214342 h 385"/>
                <a:gd name="T8" fmla="*/ 4755089 w 642"/>
                <a:gd name="T9" fmla="*/ 34003211 h 385"/>
                <a:gd name="T10" fmla="*/ 3170479 w 642"/>
                <a:gd name="T11" fmla="*/ 37582284 h 385"/>
                <a:gd name="T12" fmla="*/ 3170479 w 642"/>
                <a:gd name="T13" fmla="*/ 34003211 h 385"/>
                <a:gd name="T14" fmla="*/ 3170479 w 642"/>
                <a:gd name="T15" fmla="*/ 30424137 h 385"/>
                <a:gd name="T16" fmla="*/ 3170479 w 642"/>
                <a:gd name="T17" fmla="*/ 28633933 h 385"/>
                <a:gd name="T18" fmla="*/ 3170479 w 642"/>
                <a:gd name="T19" fmla="*/ 26845064 h 385"/>
                <a:gd name="T20" fmla="*/ 3170479 w 642"/>
                <a:gd name="T21" fmla="*/ 23265991 h 385"/>
                <a:gd name="T22" fmla="*/ 3170479 w 642"/>
                <a:gd name="T23" fmla="*/ 21475781 h 385"/>
                <a:gd name="T24" fmla="*/ 3170479 w 642"/>
                <a:gd name="T25" fmla="*/ 17896708 h 385"/>
                <a:gd name="T26" fmla="*/ 3170479 w 642"/>
                <a:gd name="T27" fmla="*/ 16106503 h 385"/>
                <a:gd name="T28" fmla="*/ 3170479 w 642"/>
                <a:gd name="T29" fmla="*/ 12527430 h 385"/>
                <a:gd name="T30" fmla="*/ 3170479 w 642"/>
                <a:gd name="T31" fmla="*/ 5369279 h 385"/>
                <a:gd name="T32" fmla="*/ 3170479 w 642"/>
                <a:gd name="T33" fmla="*/ 5369279 h 385"/>
                <a:gd name="T34" fmla="*/ 3170479 w 642"/>
                <a:gd name="T35" fmla="*/ 5369279 h 385"/>
                <a:gd name="T36" fmla="*/ 3170479 w 642"/>
                <a:gd name="T37" fmla="*/ 5369279 h 385"/>
                <a:gd name="T38" fmla="*/ 3170479 w 642"/>
                <a:gd name="T39" fmla="*/ 5369279 h 385"/>
                <a:gd name="T40" fmla="*/ 3170479 w 642"/>
                <a:gd name="T41" fmla="*/ 5369279 h 385"/>
                <a:gd name="T42" fmla="*/ 3170479 w 642"/>
                <a:gd name="T43" fmla="*/ 7158149 h 385"/>
                <a:gd name="T44" fmla="*/ 3170479 w 642"/>
                <a:gd name="T45" fmla="*/ 10738558 h 385"/>
                <a:gd name="T46" fmla="*/ 3170479 w 642"/>
                <a:gd name="T47" fmla="*/ 14317634 h 385"/>
                <a:gd name="T48" fmla="*/ 3170479 w 642"/>
                <a:gd name="T49" fmla="*/ 10738558 h 385"/>
                <a:gd name="T50" fmla="*/ 3170479 w 642"/>
                <a:gd name="T51" fmla="*/ 8948354 h 385"/>
                <a:gd name="T52" fmla="*/ 3170479 w 642"/>
                <a:gd name="T53" fmla="*/ 12527430 h 385"/>
                <a:gd name="T54" fmla="*/ 4755089 w 642"/>
                <a:gd name="T55" fmla="*/ 10738558 h 385"/>
                <a:gd name="T56" fmla="*/ 4755089 w 642"/>
                <a:gd name="T57" fmla="*/ 14317634 h 385"/>
                <a:gd name="T58" fmla="*/ 6340959 w 642"/>
                <a:gd name="T59" fmla="*/ 16106503 h 385"/>
                <a:gd name="T60" fmla="*/ 6340959 w 642"/>
                <a:gd name="T61" fmla="*/ 14317634 h 385"/>
                <a:gd name="T62" fmla="*/ 7925568 w 642"/>
                <a:gd name="T63" fmla="*/ 12527430 h 385"/>
                <a:gd name="T64" fmla="*/ 7925568 w 642"/>
                <a:gd name="T65" fmla="*/ 10738558 h 385"/>
                <a:gd name="T66" fmla="*/ 7925568 w 642"/>
                <a:gd name="T67" fmla="*/ 5369279 h 385"/>
                <a:gd name="T68" fmla="*/ 6340959 w 642"/>
                <a:gd name="T69" fmla="*/ 5369279 h 385"/>
                <a:gd name="T70" fmla="*/ 7925568 w 642"/>
                <a:gd name="T71" fmla="*/ 5369279 h 385"/>
                <a:gd name="T72" fmla="*/ 7925568 w 642"/>
                <a:gd name="T73" fmla="*/ 5369279 h 385"/>
                <a:gd name="T74" fmla="*/ 7925568 w 642"/>
                <a:gd name="T75" fmla="*/ 5369279 h 385"/>
                <a:gd name="T76" fmla="*/ 7925568 w 642"/>
                <a:gd name="T77" fmla="*/ 7158149 h 385"/>
                <a:gd name="T78" fmla="*/ 9511437 w 642"/>
                <a:gd name="T79" fmla="*/ 12527430 h 385"/>
                <a:gd name="T80" fmla="*/ 9511437 w 642"/>
                <a:gd name="T81" fmla="*/ 12527430 h 385"/>
                <a:gd name="T82" fmla="*/ 9511437 w 642"/>
                <a:gd name="T83" fmla="*/ 16106503 h 385"/>
                <a:gd name="T84" fmla="*/ 9511437 w 642"/>
                <a:gd name="T85" fmla="*/ 16106503 h 385"/>
                <a:gd name="T86" fmla="*/ 9511437 w 642"/>
                <a:gd name="T87" fmla="*/ 17896708 h 385"/>
                <a:gd name="T88" fmla="*/ 9511437 w 642"/>
                <a:gd name="T89" fmla="*/ 19685576 h 385"/>
                <a:gd name="T90" fmla="*/ 9511437 w 642"/>
                <a:gd name="T91" fmla="*/ 19685576 h 385"/>
                <a:gd name="T92" fmla="*/ 11096049 w 642"/>
                <a:gd name="T93" fmla="*/ 19685576 h 385"/>
                <a:gd name="T94" fmla="*/ 11096049 w 642"/>
                <a:gd name="T95" fmla="*/ 25054859 h 385"/>
                <a:gd name="T96" fmla="*/ 11096049 w 642"/>
                <a:gd name="T97" fmla="*/ 26845064 h 385"/>
                <a:gd name="T98" fmla="*/ 9511437 w 642"/>
                <a:gd name="T99" fmla="*/ 26845064 h 385"/>
                <a:gd name="T100" fmla="*/ 9511437 w 642"/>
                <a:gd name="T101" fmla="*/ 30424137 h 385"/>
                <a:gd name="T102" fmla="*/ 9511437 w 642"/>
                <a:gd name="T103" fmla="*/ 26845064 h 385"/>
                <a:gd name="T104" fmla="*/ 9511437 w 642"/>
                <a:gd name="T105" fmla="*/ 25054859 h 385"/>
                <a:gd name="T106" fmla="*/ 7925568 w 642"/>
                <a:gd name="T107" fmla="*/ 19685576 h 385"/>
                <a:gd name="T108" fmla="*/ 7925568 w 642"/>
                <a:gd name="T109" fmla="*/ 21475781 h 385"/>
                <a:gd name="T110" fmla="*/ 7925568 w 642"/>
                <a:gd name="T111" fmla="*/ 1968557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2"/>
                <a:gd name="T169" fmla="*/ 0 h 385"/>
                <a:gd name="T170" fmla="*/ 642 w 642"/>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2" h="385">
                  <a:moveTo>
                    <a:pt x="415" y="222"/>
                  </a:moveTo>
                  <a:lnTo>
                    <a:pt x="415" y="233"/>
                  </a:lnTo>
                  <a:lnTo>
                    <a:pt x="404" y="233"/>
                  </a:lnTo>
                  <a:lnTo>
                    <a:pt x="404" y="242"/>
                  </a:lnTo>
                  <a:lnTo>
                    <a:pt x="390" y="242"/>
                  </a:lnTo>
                  <a:lnTo>
                    <a:pt x="390" y="253"/>
                  </a:lnTo>
                  <a:lnTo>
                    <a:pt x="379" y="253"/>
                  </a:lnTo>
                  <a:lnTo>
                    <a:pt x="366" y="262"/>
                  </a:lnTo>
                  <a:lnTo>
                    <a:pt x="366" y="273"/>
                  </a:lnTo>
                  <a:lnTo>
                    <a:pt x="366" y="284"/>
                  </a:lnTo>
                  <a:lnTo>
                    <a:pt x="353" y="284"/>
                  </a:lnTo>
                  <a:lnTo>
                    <a:pt x="353" y="293"/>
                  </a:lnTo>
                  <a:lnTo>
                    <a:pt x="353" y="304"/>
                  </a:lnTo>
                  <a:lnTo>
                    <a:pt x="341" y="304"/>
                  </a:lnTo>
                  <a:lnTo>
                    <a:pt x="341" y="314"/>
                  </a:lnTo>
                  <a:lnTo>
                    <a:pt x="353" y="314"/>
                  </a:lnTo>
                  <a:lnTo>
                    <a:pt x="341" y="324"/>
                  </a:lnTo>
                  <a:lnTo>
                    <a:pt x="328" y="324"/>
                  </a:lnTo>
                  <a:lnTo>
                    <a:pt x="328" y="333"/>
                  </a:lnTo>
                  <a:lnTo>
                    <a:pt x="314" y="333"/>
                  </a:lnTo>
                  <a:lnTo>
                    <a:pt x="314" y="324"/>
                  </a:lnTo>
                  <a:lnTo>
                    <a:pt x="314" y="333"/>
                  </a:lnTo>
                  <a:lnTo>
                    <a:pt x="314" y="324"/>
                  </a:lnTo>
                  <a:lnTo>
                    <a:pt x="314" y="333"/>
                  </a:lnTo>
                  <a:lnTo>
                    <a:pt x="303" y="333"/>
                  </a:lnTo>
                  <a:lnTo>
                    <a:pt x="289" y="333"/>
                  </a:lnTo>
                  <a:lnTo>
                    <a:pt x="289" y="344"/>
                  </a:lnTo>
                  <a:lnTo>
                    <a:pt x="278" y="344"/>
                  </a:lnTo>
                  <a:lnTo>
                    <a:pt x="265" y="344"/>
                  </a:lnTo>
                  <a:lnTo>
                    <a:pt x="265" y="354"/>
                  </a:lnTo>
                  <a:lnTo>
                    <a:pt x="265" y="364"/>
                  </a:lnTo>
                  <a:lnTo>
                    <a:pt x="252" y="364"/>
                  </a:lnTo>
                  <a:lnTo>
                    <a:pt x="265" y="364"/>
                  </a:lnTo>
                  <a:lnTo>
                    <a:pt x="265" y="374"/>
                  </a:lnTo>
                  <a:lnTo>
                    <a:pt x="252" y="374"/>
                  </a:lnTo>
                  <a:lnTo>
                    <a:pt x="252" y="385"/>
                  </a:lnTo>
                  <a:lnTo>
                    <a:pt x="240" y="385"/>
                  </a:lnTo>
                  <a:lnTo>
                    <a:pt x="240" y="374"/>
                  </a:lnTo>
                  <a:lnTo>
                    <a:pt x="240" y="364"/>
                  </a:lnTo>
                  <a:lnTo>
                    <a:pt x="227" y="364"/>
                  </a:lnTo>
                  <a:lnTo>
                    <a:pt x="227" y="354"/>
                  </a:lnTo>
                  <a:lnTo>
                    <a:pt x="215" y="354"/>
                  </a:lnTo>
                  <a:lnTo>
                    <a:pt x="215" y="344"/>
                  </a:lnTo>
                  <a:lnTo>
                    <a:pt x="227" y="344"/>
                  </a:lnTo>
                  <a:lnTo>
                    <a:pt x="227" y="333"/>
                  </a:lnTo>
                  <a:lnTo>
                    <a:pt x="215" y="333"/>
                  </a:lnTo>
                  <a:lnTo>
                    <a:pt x="227" y="333"/>
                  </a:lnTo>
                  <a:lnTo>
                    <a:pt x="227" y="324"/>
                  </a:lnTo>
                  <a:lnTo>
                    <a:pt x="215" y="324"/>
                  </a:lnTo>
                  <a:lnTo>
                    <a:pt x="215" y="314"/>
                  </a:lnTo>
                  <a:lnTo>
                    <a:pt x="215" y="304"/>
                  </a:lnTo>
                  <a:lnTo>
                    <a:pt x="202" y="304"/>
                  </a:lnTo>
                  <a:lnTo>
                    <a:pt x="188" y="304"/>
                  </a:lnTo>
                  <a:lnTo>
                    <a:pt x="188" y="293"/>
                  </a:lnTo>
                  <a:lnTo>
                    <a:pt x="177" y="293"/>
                  </a:lnTo>
                  <a:lnTo>
                    <a:pt x="177" y="284"/>
                  </a:lnTo>
                  <a:lnTo>
                    <a:pt x="188" y="284"/>
                  </a:lnTo>
                  <a:lnTo>
                    <a:pt x="188" y="273"/>
                  </a:lnTo>
                  <a:lnTo>
                    <a:pt x="177" y="273"/>
                  </a:lnTo>
                  <a:lnTo>
                    <a:pt x="177" y="262"/>
                  </a:lnTo>
                  <a:lnTo>
                    <a:pt x="177" y="253"/>
                  </a:lnTo>
                  <a:lnTo>
                    <a:pt x="164" y="253"/>
                  </a:lnTo>
                  <a:lnTo>
                    <a:pt x="177" y="253"/>
                  </a:lnTo>
                  <a:lnTo>
                    <a:pt x="164" y="253"/>
                  </a:lnTo>
                  <a:lnTo>
                    <a:pt x="164" y="242"/>
                  </a:lnTo>
                  <a:lnTo>
                    <a:pt x="152" y="242"/>
                  </a:lnTo>
                  <a:lnTo>
                    <a:pt x="152" y="233"/>
                  </a:lnTo>
                  <a:lnTo>
                    <a:pt x="139" y="233"/>
                  </a:lnTo>
                  <a:lnTo>
                    <a:pt x="139" y="222"/>
                  </a:lnTo>
                  <a:lnTo>
                    <a:pt x="126" y="222"/>
                  </a:lnTo>
                  <a:lnTo>
                    <a:pt x="139" y="222"/>
                  </a:lnTo>
                  <a:lnTo>
                    <a:pt x="126" y="222"/>
                  </a:lnTo>
                  <a:lnTo>
                    <a:pt x="126" y="213"/>
                  </a:lnTo>
                  <a:lnTo>
                    <a:pt x="114" y="213"/>
                  </a:lnTo>
                  <a:lnTo>
                    <a:pt x="114" y="202"/>
                  </a:lnTo>
                  <a:lnTo>
                    <a:pt x="101" y="202"/>
                  </a:lnTo>
                  <a:lnTo>
                    <a:pt x="101" y="192"/>
                  </a:lnTo>
                  <a:lnTo>
                    <a:pt x="87" y="192"/>
                  </a:lnTo>
                  <a:lnTo>
                    <a:pt x="87" y="181"/>
                  </a:lnTo>
                  <a:lnTo>
                    <a:pt x="76" y="181"/>
                  </a:lnTo>
                  <a:lnTo>
                    <a:pt x="76" y="172"/>
                  </a:lnTo>
                  <a:lnTo>
                    <a:pt x="63" y="162"/>
                  </a:lnTo>
                  <a:lnTo>
                    <a:pt x="51" y="162"/>
                  </a:lnTo>
                  <a:lnTo>
                    <a:pt x="51" y="152"/>
                  </a:lnTo>
                  <a:lnTo>
                    <a:pt x="63" y="152"/>
                  </a:lnTo>
                  <a:lnTo>
                    <a:pt x="63" y="141"/>
                  </a:lnTo>
                  <a:lnTo>
                    <a:pt x="51" y="141"/>
                  </a:lnTo>
                  <a:lnTo>
                    <a:pt x="51" y="132"/>
                  </a:lnTo>
                  <a:lnTo>
                    <a:pt x="38" y="132"/>
                  </a:lnTo>
                  <a:lnTo>
                    <a:pt x="38" y="121"/>
                  </a:lnTo>
                  <a:lnTo>
                    <a:pt x="38" y="112"/>
                  </a:lnTo>
                  <a:lnTo>
                    <a:pt x="25" y="112"/>
                  </a:lnTo>
                  <a:lnTo>
                    <a:pt x="25" y="101"/>
                  </a:lnTo>
                  <a:lnTo>
                    <a:pt x="25" y="91"/>
                  </a:lnTo>
                  <a:lnTo>
                    <a:pt x="25" y="80"/>
                  </a:lnTo>
                  <a:lnTo>
                    <a:pt x="25" y="71"/>
                  </a:lnTo>
                  <a:lnTo>
                    <a:pt x="13" y="71"/>
                  </a:lnTo>
                  <a:lnTo>
                    <a:pt x="13" y="61"/>
                  </a:lnTo>
                  <a:lnTo>
                    <a:pt x="0" y="61"/>
                  </a:lnTo>
                  <a:lnTo>
                    <a:pt x="0" y="50"/>
                  </a:lnTo>
                  <a:lnTo>
                    <a:pt x="13" y="50"/>
                  </a:lnTo>
                  <a:lnTo>
                    <a:pt x="13" y="40"/>
                  </a:lnTo>
                  <a:lnTo>
                    <a:pt x="25" y="30"/>
                  </a:lnTo>
                  <a:lnTo>
                    <a:pt x="38" y="21"/>
                  </a:lnTo>
                  <a:lnTo>
                    <a:pt x="38" y="9"/>
                  </a:lnTo>
                  <a:lnTo>
                    <a:pt x="38" y="21"/>
                  </a:lnTo>
                  <a:lnTo>
                    <a:pt x="38" y="9"/>
                  </a:lnTo>
                  <a:lnTo>
                    <a:pt x="51" y="9"/>
                  </a:lnTo>
                  <a:lnTo>
                    <a:pt x="63" y="9"/>
                  </a:lnTo>
                  <a:lnTo>
                    <a:pt x="63" y="21"/>
                  </a:lnTo>
                  <a:lnTo>
                    <a:pt x="76" y="21"/>
                  </a:lnTo>
                  <a:lnTo>
                    <a:pt x="87" y="21"/>
                  </a:lnTo>
                  <a:lnTo>
                    <a:pt x="87" y="30"/>
                  </a:lnTo>
                  <a:lnTo>
                    <a:pt x="76" y="30"/>
                  </a:lnTo>
                  <a:lnTo>
                    <a:pt x="87" y="30"/>
                  </a:lnTo>
                  <a:lnTo>
                    <a:pt x="76" y="30"/>
                  </a:lnTo>
                  <a:lnTo>
                    <a:pt x="87" y="30"/>
                  </a:lnTo>
                  <a:lnTo>
                    <a:pt x="87" y="40"/>
                  </a:lnTo>
                  <a:lnTo>
                    <a:pt x="87" y="50"/>
                  </a:lnTo>
                  <a:lnTo>
                    <a:pt x="101" y="50"/>
                  </a:lnTo>
                  <a:lnTo>
                    <a:pt x="101" y="61"/>
                  </a:lnTo>
                  <a:lnTo>
                    <a:pt x="87" y="61"/>
                  </a:lnTo>
                  <a:lnTo>
                    <a:pt x="101" y="61"/>
                  </a:lnTo>
                  <a:lnTo>
                    <a:pt x="87" y="61"/>
                  </a:lnTo>
                  <a:lnTo>
                    <a:pt x="87" y="71"/>
                  </a:lnTo>
                  <a:lnTo>
                    <a:pt x="101" y="71"/>
                  </a:lnTo>
                  <a:lnTo>
                    <a:pt x="87" y="71"/>
                  </a:lnTo>
                  <a:lnTo>
                    <a:pt x="87" y="80"/>
                  </a:lnTo>
                  <a:lnTo>
                    <a:pt x="76" y="80"/>
                  </a:lnTo>
                  <a:lnTo>
                    <a:pt x="76" y="91"/>
                  </a:lnTo>
                  <a:lnTo>
                    <a:pt x="87" y="91"/>
                  </a:lnTo>
                  <a:lnTo>
                    <a:pt x="87" y="80"/>
                  </a:lnTo>
                  <a:lnTo>
                    <a:pt x="87" y="91"/>
                  </a:lnTo>
                  <a:lnTo>
                    <a:pt x="101" y="91"/>
                  </a:lnTo>
                  <a:lnTo>
                    <a:pt x="114" y="91"/>
                  </a:lnTo>
                  <a:lnTo>
                    <a:pt x="114" y="101"/>
                  </a:lnTo>
                  <a:lnTo>
                    <a:pt x="126" y="101"/>
                  </a:lnTo>
                  <a:lnTo>
                    <a:pt x="139" y="101"/>
                  </a:lnTo>
                  <a:lnTo>
                    <a:pt x="139" y="112"/>
                  </a:lnTo>
                  <a:lnTo>
                    <a:pt x="139" y="121"/>
                  </a:lnTo>
                  <a:lnTo>
                    <a:pt x="152" y="121"/>
                  </a:lnTo>
                  <a:lnTo>
                    <a:pt x="152" y="132"/>
                  </a:lnTo>
                  <a:lnTo>
                    <a:pt x="152" y="141"/>
                  </a:lnTo>
                  <a:lnTo>
                    <a:pt x="164" y="141"/>
                  </a:lnTo>
                  <a:lnTo>
                    <a:pt x="177" y="141"/>
                  </a:lnTo>
                  <a:lnTo>
                    <a:pt x="177" y="132"/>
                  </a:lnTo>
                  <a:lnTo>
                    <a:pt x="177" y="121"/>
                  </a:lnTo>
                  <a:lnTo>
                    <a:pt x="188" y="121"/>
                  </a:lnTo>
                  <a:lnTo>
                    <a:pt x="188" y="112"/>
                  </a:lnTo>
                  <a:lnTo>
                    <a:pt x="188" y="101"/>
                  </a:lnTo>
                  <a:lnTo>
                    <a:pt x="202" y="101"/>
                  </a:lnTo>
                  <a:lnTo>
                    <a:pt x="202" y="91"/>
                  </a:lnTo>
                  <a:lnTo>
                    <a:pt x="215" y="91"/>
                  </a:lnTo>
                  <a:lnTo>
                    <a:pt x="215" y="101"/>
                  </a:lnTo>
                  <a:lnTo>
                    <a:pt x="215" y="91"/>
                  </a:lnTo>
                  <a:lnTo>
                    <a:pt x="227" y="91"/>
                  </a:lnTo>
                  <a:lnTo>
                    <a:pt x="227" y="101"/>
                  </a:lnTo>
                  <a:lnTo>
                    <a:pt x="227" y="91"/>
                  </a:lnTo>
                  <a:lnTo>
                    <a:pt x="240" y="91"/>
                  </a:lnTo>
                  <a:lnTo>
                    <a:pt x="240" y="101"/>
                  </a:lnTo>
                  <a:lnTo>
                    <a:pt x="240" y="112"/>
                  </a:lnTo>
                  <a:lnTo>
                    <a:pt x="240" y="121"/>
                  </a:lnTo>
                  <a:lnTo>
                    <a:pt x="252" y="121"/>
                  </a:lnTo>
                  <a:lnTo>
                    <a:pt x="265" y="121"/>
                  </a:lnTo>
                  <a:lnTo>
                    <a:pt x="278" y="121"/>
                  </a:lnTo>
                  <a:lnTo>
                    <a:pt x="289" y="121"/>
                  </a:lnTo>
                  <a:lnTo>
                    <a:pt x="289" y="112"/>
                  </a:lnTo>
                  <a:lnTo>
                    <a:pt x="303" y="112"/>
                  </a:lnTo>
                  <a:lnTo>
                    <a:pt x="314" y="112"/>
                  </a:lnTo>
                  <a:lnTo>
                    <a:pt x="303" y="112"/>
                  </a:lnTo>
                  <a:lnTo>
                    <a:pt x="303" y="121"/>
                  </a:lnTo>
                  <a:lnTo>
                    <a:pt x="303" y="132"/>
                  </a:lnTo>
                  <a:lnTo>
                    <a:pt x="303" y="141"/>
                  </a:lnTo>
                  <a:lnTo>
                    <a:pt x="314" y="141"/>
                  </a:lnTo>
                  <a:lnTo>
                    <a:pt x="314" y="152"/>
                  </a:lnTo>
                  <a:lnTo>
                    <a:pt x="328" y="152"/>
                  </a:lnTo>
                  <a:lnTo>
                    <a:pt x="328" y="162"/>
                  </a:lnTo>
                  <a:lnTo>
                    <a:pt x="341" y="162"/>
                  </a:lnTo>
                  <a:lnTo>
                    <a:pt x="341" y="152"/>
                  </a:lnTo>
                  <a:lnTo>
                    <a:pt x="353" y="152"/>
                  </a:lnTo>
                  <a:lnTo>
                    <a:pt x="353" y="141"/>
                  </a:lnTo>
                  <a:lnTo>
                    <a:pt x="366" y="141"/>
                  </a:lnTo>
                  <a:lnTo>
                    <a:pt x="366" y="152"/>
                  </a:lnTo>
                  <a:lnTo>
                    <a:pt x="379" y="152"/>
                  </a:lnTo>
                  <a:lnTo>
                    <a:pt x="379" y="141"/>
                  </a:lnTo>
                  <a:lnTo>
                    <a:pt x="390" y="141"/>
                  </a:lnTo>
                  <a:lnTo>
                    <a:pt x="404" y="141"/>
                  </a:lnTo>
                  <a:lnTo>
                    <a:pt x="404" y="132"/>
                  </a:lnTo>
                  <a:lnTo>
                    <a:pt x="415" y="132"/>
                  </a:lnTo>
                  <a:lnTo>
                    <a:pt x="404" y="132"/>
                  </a:lnTo>
                  <a:lnTo>
                    <a:pt x="415" y="132"/>
                  </a:lnTo>
                  <a:lnTo>
                    <a:pt x="415" y="121"/>
                  </a:lnTo>
                  <a:lnTo>
                    <a:pt x="429" y="121"/>
                  </a:lnTo>
                  <a:lnTo>
                    <a:pt x="429" y="112"/>
                  </a:lnTo>
                  <a:lnTo>
                    <a:pt x="442" y="112"/>
                  </a:lnTo>
                  <a:lnTo>
                    <a:pt x="454" y="112"/>
                  </a:lnTo>
                  <a:lnTo>
                    <a:pt x="454" y="101"/>
                  </a:lnTo>
                  <a:lnTo>
                    <a:pt x="442" y="101"/>
                  </a:lnTo>
                  <a:lnTo>
                    <a:pt x="442" y="91"/>
                  </a:lnTo>
                  <a:lnTo>
                    <a:pt x="429" y="91"/>
                  </a:lnTo>
                  <a:lnTo>
                    <a:pt x="429" y="80"/>
                  </a:lnTo>
                  <a:lnTo>
                    <a:pt x="429" y="71"/>
                  </a:lnTo>
                  <a:lnTo>
                    <a:pt x="429" y="61"/>
                  </a:lnTo>
                  <a:lnTo>
                    <a:pt x="415" y="61"/>
                  </a:lnTo>
                  <a:lnTo>
                    <a:pt x="415" y="50"/>
                  </a:lnTo>
                  <a:lnTo>
                    <a:pt x="404" y="50"/>
                  </a:lnTo>
                  <a:lnTo>
                    <a:pt x="404" y="40"/>
                  </a:lnTo>
                  <a:lnTo>
                    <a:pt x="404" y="30"/>
                  </a:lnTo>
                  <a:lnTo>
                    <a:pt x="404" y="21"/>
                  </a:lnTo>
                  <a:lnTo>
                    <a:pt x="390" y="21"/>
                  </a:lnTo>
                  <a:lnTo>
                    <a:pt x="390" y="9"/>
                  </a:lnTo>
                  <a:lnTo>
                    <a:pt x="404" y="9"/>
                  </a:lnTo>
                  <a:lnTo>
                    <a:pt x="404" y="21"/>
                  </a:lnTo>
                  <a:lnTo>
                    <a:pt x="415" y="9"/>
                  </a:lnTo>
                  <a:lnTo>
                    <a:pt x="429" y="9"/>
                  </a:lnTo>
                  <a:lnTo>
                    <a:pt x="442" y="9"/>
                  </a:lnTo>
                  <a:lnTo>
                    <a:pt x="442" y="0"/>
                  </a:lnTo>
                  <a:lnTo>
                    <a:pt x="442" y="9"/>
                  </a:lnTo>
                  <a:lnTo>
                    <a:pt x="454" y="9"/>
                  </a:lnTo>
                  <a:lnTo>
                    <a:pt x="442" y="9"/>
                  </a:lnTo>
                  <a:lnTo>
                    <a:pt x="454" y="9"/>
                  </a:lnTo>
                  <a:lnTo>
                    <a:pt x="454" y="21"/>
                  </a:lnTo>
                  <a:lnTo>
                    <a:pt x="454" y="30"/>
                  </a:lnTo>
                  <a:lnTo>
                    <a:pt x="454" y="40"/>
                  </a:lnTo>
                  <a:lnTo>
                    <a:pt x="467" y="40"/>
                  </a:lnTo>
                  <a:lnTo>
                    <a:pt x="478" y="40"/>
                  </a:lnTo>
                  <a:lnTo>
                    <a:pt x="478" y="50"/>
                  </a:lnTo>
                  <a:lnTo>
                    <a:pt x="478" y="61"/>
                  </a:lnTo>
                  <a:lnTo>
                    <a:pt x="467" y="61"/>
                  </a:lnTo>
                  <a:lnTo>
                    <a:pt x="478" y="61"/>
                  </a:lnTo>
                  <a:lnTo>
                    <a:pt x="478" y="71"/>
                  </a:lnTo>
                  <a:lnTo>
                    <a:pt x="467" y="71"/>
                  </a:lnTo>
                  <a:lnTo>
                    <a:pt x="478" y="71"/>
                  </a:lnTo>
                  <a:lnTo>
                    <a:pt x="478" y="80"/>
                  </a:lnTo>
                  <a:lnTo>
                    <a:pt x="478" y="91"/>
                  </a:lnTo>
                  <a:lnTo>
                    <a:pt x="478" y="101"/>
                  </a:lnTo>
                  <a:lnTo>
                    <a:pt x="491" y="101"/>
                  </a:lnTo>
                  <a:lnTo>
                    <a:pt x="491" y="112"/>
                  </a:lnTo>
                  <a:lnTo>
                    <a:pt x="505" y="112"/>
                  </a:lnTo>
                  <a:lnTo>
                    <a:pt x="505" y="121"/>
                  </a:lnTo>
                  <a:lnTo>
                    <a:pt x="491" y="121"/>
                  </a:lnTo>
                  <a:lnTo>
                    <a:pt x="505" y="121"/>
                  </a:lnTo>
                  <a:lnTo>
                    <a:pt x="491" y="121"/>
                  </a:lnTo>
                  <a:lnTo>
                    <a:pt x="505" y="121"/>
                  </a:lnTo>
                  <a:lnTo>
                    <a:pt x="505" y="132"/>
                  </a:lnTo>
                  <a:lnTo>
                    <a:pt x="505" y="121"/>
                  </a:lnTo>
                  <a:lnTo>
                    <a:pt x="505" y="132"/>
                  </a:lnTo>
                  <a:lnTo>
                    <a:pt x="505" y="141"/>
                  </a:lnTo>
                  <a:lnTo>
                    <a:pt x="491" y="141"/>
                  </a:lnTo>
                  <a:lnTo>
                    <a:pt x="505" y="141"/>
                  </a:lnTo>
                  <a:lnTo>
                    <a:pt x="516" y="141"/>
                  </a:lnTo>
                  <a:lnTo>
                    <a:pt x="516" y="152"/>
                  </a:lnTo>
                  <a:lnTo>
                    <a:pt x="505" y="152"/>
                  </a:lnTo>
                  <a:lnTo>
                    <a:pt x="516" y="152"/>
                  </a:lnTo>
                  <a:lnTo>
                    <a:pt x="505" y="152"/>
                  </a:lnTo>
                  <a:lnTo>
                    <a:pt x="505" y="162"/>
                  </a:lnTo>
                  <a:lnTo>
                    <a:pt x="505" y="152"/>
                  </a:lnTo>
                  <a:lnTo>
                    <a:pt x="505" y="162"/>
                  </a:lnTo>
                  <a:lnTo>
                    <a:pt x="516" y="162"/>
                  </a:lnTo>
                  <a:lnTo>
                    <a:pt x="516" y="172"/>
                  </a:lnTo>
                  <a:lnTo>
                    <a:pt x="516" y="162"/>
                  </a:lnTo>
                  <a:lnTo>
                    <a:pt x="516" y="172"/>
                  </a:lnTo>
                  <a:lnTo>
                    <a:pt x="516" y="181"/>
                  </a:lnTo>
                  <a:lnTo>
                    <a:pt x="530" y="181"/>
                  </a:lnTo>
                  <a:lnTo>
                    <a:pt x="530" y="192"/>
                  </a:lnTo>
                  <a:lnTo>
                    <a:pt x="541" y="192"/>
                  </a:lnTo>
                  <a:lnTo>
                    <a:pt x="530" y="192"/>
                  </a:lnTo>
                  <a:lnTo>
                    <a:pt x="530" y="202"/>
                  </a:lnTo>
                  <a:lnTo>
                    <a:pt x="530" y="213"/>
                  </a:lnTo>
                  <a:lnTo>
                    <a:pt x="541" y="213"/>
                  </a:lnTo>
                  <a:lnTo>
                    <a:pt x="530" y="213"/>
                  </a:lnTo>
                  <a:lnTo>
                    <a:pt x="541" y="213"/>
                  </a:lnTo>
                  <a:lnTo>
                    <a:pt x="555" y="213"/>
                  </a:lnTo>
                  <a:lnTo>
                    <a:pt x="568" y="213"/>
                  </a:lnTo>
                  <a:lnTo>
                    <a:pt x="568" y="202"/>
                  </a:lnTo>
                  <a:lnTo>
                    <a:pt x="579" y="202"/>
                  </a:lnTo>
                  <a:lnTo>
                    <a:pt x="579" y="213"/>
                  </a:lnTo>
                  <a:lnTo>
                    <a:pt x="579" y="202"/>
                  </a:lnTo>
                  <a:lnTo>
                    <a:pt x="579" y="213"/>
                  </a:lnTo>
                  <a:lnTo>
                    <a:pt x="592" y="213"/>
                  </a:lnTo>
                  <a:lnTo>
                    <a:pt x="604" y="213"/>
                  </a:lnTo>
                  <a:lnTo>
                    <a:pt x="617" y="213"/>
                  </a:lnTo>
                  <a:lnTo>
                    <a:pt x="617" y="222"/>
                  </a:lnTo>
                  <a:lnTo>
                    <a:pt x="630" y="222"/>
                  </a:lnTo>
                  <a:lnTo>
                    <a:pt x="630" y="233"/>
                  </a:lnTo>
                  <a:lnTo>
                    <a:pt x="642" y="233"/>
                  </a:lnTo>
                  <a:lnTo>
                    <a:pt x="642" y="242"/>
                  </a:lnTo>
                  <a:lnTo>
                    <a:pt x="642" y="253"/>
                  </a:lnTo>
                  <a:lnTo>
                    <a:pt x="642" y="262"/>
                  </a:lnTo>
                  <a:lnTo>
                    <a:pt x="642" y="273"/>
                  </a:lnTo>
                  <a:lnTo>
                    <a:pt x="630" y="273"/>
                  </a:lnTo>
                  <a:lnTo>
                    <a:pt x="630" y="284"/>
                  </a:lnTo>
                  <a:lnTo>
                    <a:pt x="630" y="273"/>
                  </a:lnTo>
                  <a:lnTo>
                    <a:pt x="617" y="273"/>
                  </a:lnTo>
                  <a:lnTo>
                    <a:pt x="617" y="284"/>
                  </a:lnTo>
                  <a:lnTo>
                    <a:pt x="604" y="273"/>
                  </a:lnTo>
                  <a:lnTo>
                    <a:pt x="604" y="284"/>
                  </a:lnTo>
                  <a:lnTo>
                    <a:pt x="604" y="273"/>
                  </a:lnTo>
                  <a:lnTo>
                    <a:pt x="604" y="284"/>
                  </a:lnTo>
                  <a:lnTo>
                    <a:pt x="592" y="284"/>
                  </a:lnTo>
                  <a:lnTo>
                    <a:pt x="592" y="293"/>
                  </a:lnTo>
                  <a:lnTo>
                    <a:pt x="579" y="293"/>
                  </a:lnTo>
                  <a:lnTo>
                    <a:pt x="568" y="293"/>
                  </a:lnTo>
                  <a:lnTo>
                    <a:pt x="555" y="293"/>
                  </a:lnTo>
                  <a:lnTo>
                    <a:pt x="555" y="304"/>
                  </a:lnTo>
                  <a:lnTo>
                    <a:pt x="541" y="304"/>
                  </a:lnTo>
                  <a:lnTo>
                    <a:pt x="541" y="293"/>
                  </a:lnTo>
                  <a:lnTo>
                    <a:pt x="530" y="293"/>
                  </a:lnTo>
                  <a:lnTo>
                    <a:pt x="530" y="284"/>
                  </a:lnTo>
                  <a:lnTo>
                    <a:pt x="516" y="284"/>
                  </a:lnTo>
                  <a:lnTo>
                    <a:pt x="516" y="273"/>
                  </a:lnTo>
                  <a:lnTo>
                    <a:pt x="516" y="262"/>
                  </a:lnTo>
                  <a:lnTo>
                    <a:pt x="505" y="262"/>
                  </a:lnTo>
                  <a:lnTo>
                    <a:pt x="516" y="262"/>
                  </a:lnTo>
                  <a:lnTo>
                    <a:pt x="505" y="253"/>
                  </a:lnTo>
                  <a:lnTo>
                    <a:pt x="491" y="253"/>
                  </a:lnTo>
                  <a:lnTo>
                    <a:pt x="491" y="242"/>
                  </a:lnTo>
                  <a:lnTo>
                    <a:pt x="491" y="253"/>
                  </a:lnTo>
                  <a:lnTo>
                    <a:pt x="491" y="242"/>
                  </a:lnTo>
                  <a:lnTo>
                    <a:pt x="491" y="233"/>
                  </a:lnTo>
                  <a:lnTo>
                    <a:pt x="478" y="233"/>
                  </a:lnTo>
                  <a:lnTo>
                    <a:pt x="478" y="222"/>
                  </a:lnTo>
                  <a:lnTo>
                    <a:pt x="478" y="213"/>
                  </a:lnTo>
                  <a:lnTo>
                    <a:pt x="467" y="213"/>
                  </a:lnTo>
                  <a:lnTo>
                    <a:pt x="454" y="213"/>
                  </a:lnTo>
                  <a:lnTo>
                    <a:pt x="454" y="222"/>
                  </a:lnTo>
                  <a:lnTo>
                    <a:pt x="454" y="213"/>
                  </a:lnTo>
                  <a:lnTo>
                    <a:pt x="454" y="222"/>
                  </a:lnTo>
                  <a:lnTo>
                    <a:pt x="454" y="213"/>
                  </a:lnTo>
                  <a:lnTo>
                    <a:pt x="454" y="222"/>
                  </a:lnTo>
                  <a:lnTo>
                    <a:pt x="442" y="222"/>
                  </a:lnTo>
                  <a:lnTo>
                    <a:pt x="442" y="213"/>
                  </a:lnTo>
                  <a:lnTo>
                    <a:pt x="429" y="213"/>
                  </a:lnTo>
                  <a:lnTo>
                    <a:pt x="429" y="222"/>
                  </a:lnTo>
                  <a:lnTo>
                    <a:pt x="429" y="213"/>
                  </a:lnTo>
                  <a:lnTo>
                    <a:pt x="415" y="213"/>
                  </a:lnTo>
                  <a:lnTo>
                    <a:pt x="415" y="222"/>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6" name="Freeform 22">
              <a:extLst>
                <a:ext uri="{FF2B5EF4-FFF2-40B4-BE49-F238E27FC236}">
                  <a16:creationId xmlns:a16="http://schemas.microsoft.com/office/drawing/2014/main" id="{62270D40-9E8D-44F6-9E54-D4DA22E74FB9}"/>
                </a:ext>
              </a:extLst>
            </p:cNvPr>
            <p:cNvSpPr>
              <a:spLocks/>
            </p:cNvSpPr>
            <p:nvPr/>
          </p:nvSpPr>
          <p:spPr bwMode="auto">
            <a:xfrm>
              <a:off x="4775145" y="2768243"/>
              <a:ext cx="798587" cy="799572"/>
            </a:xfrm>
            <a:custGeom>
              <a:avLst/>
              <a:gdLst>
                <a:gd name="T0" fmla="*/ 3171754 w 354"/>
                <a:gd name="T1" fmla="*/ 26985482 h 310"/>
                <a:gd name="T2" fmla="*/ 3171754 w 354"/>
                <a:gd name="T3" fmla="*/ 26985482 h 310"/>
                <a:gd name="T4" fmla="*/ 3171754 w 354"/>
                <a:gd name="T5" fmla="*/ 23387062 h 310"/>
                <a:gd name="T6" fmla="*/ 3171754 w 354"/>
                <a:gd name="T7" fmla="*/ 21587846 h 310"/>
                <a:gd name="T8" fmla="*/ 3171754 w 354"/>
                <a:gd name="T9" fmla="*/ 19789977 h 310"/>
                <a:gd name="T10" fmla="*/ 3171754 w 354"/>
                <a:gd name="T11" fmla="*/ 19789977 h 310"/>
                <a:gd name="T12" fmla="*/ 3171754 w 354"/>
                <a:gd name="T13" fmla="*/ 17990767 h 310"/>
                <a:gd name="T14" fmla="*/ 3171754 w 354"/>
                <a:gd name="T15" fmla="*/ 17990767 h 310"/>
                <a:gd name="T16" fmla="*/ 3171754 w 354"/>
                <a:gd name="T17" fmla="*/ 16191557 h 310"/>
                <a:gd name="T18" fmla="*/ 3171754 w 354"/>
                <a:gd name="T19" fmla="*/ 14392346 h 310"/>
                <a:gd name="T20" fmla="*/ 3171754 w 354"/>
                <a:gd name="T21" fmla="*/ 8994713 h 310"/>
                <a:gd name="T22" fmla="*/ 3171754 w 354"/>
                <a:gd name="T23" fmla="*/ 7195502 h 310"/>
                <a:gd name="T24" fmla="*/ 3171754 w 354"/>
                <a:gd name="T25" fmla="*/ 5397632 h 310"/>
                <a:gd name="T26" fmla="*/ 3171754 w 354"/>
                <a:gd name="T27" fmla="*/ 5397632 h 310"/>
                <a:gd name="T28" fmla="*/ 3171754 w 354"/>
                <a:gd name="T29" fmla="*/ 5397632 h 310"/>
                <a:gd name="T30" fmla="*/ 3171754 w 354"/>
                <a:gd name="T31" fmla="*/ 5397632 h 310"/>
                <a:gd name="T32" fmla="*/ 3171754 w 354"/>
                <a:gd name="T33" fmla="*/ 5397632 h 310"/>
                <a:gd name="T34" fmla="*/ 3171754 w 354"/>
                <a:gd name="T35" fmla="*/ 5397632 h 310"/>
                <a:gd name="T36" fmla="*/ 3171754 w 354"/>
                <a:gd name="T37" fmla="*/ 5397632 h 310"/>
                <a:gd name="T38" fmla="*/ 3171754 w 354"/>
                <a:gd name="T39" fmla="*/ 5397632 h 310"/>
                <a:gd name="T40" fmla="*/ 3171754 w 354"/>
                <a:gd name="T41" fmla="*/ 5397632 h 310"/>
                <a:gd name="T42" fmla="*/ 3171754 w 354"/>
                <a:gd name="T43" fmla="*/ 5397632 h 310"/>
                <a:gd name="T44" fmla="*/ 3171754 w 354"/>
                <a:gd name="T45" fmla="*/ 7195502 h 310"/>
                <a:gd name="T46" fmla="*/ 4758261 w 354"/>
                <a:gd name="T47" fmla="*/ 7195502 h 310"/>
                <a:gd name="T48" fmla="*/ 4758261 w 354"/>
                <a:gd name="T49" fmla="*/ 10793923 h 310"/>
                <a:gd name="T50" fmla="*/ 4758261 w 354"/>
                <a:gd name="T51" fmla="*/ 10793923 h 310"/>
                <a:gd name="T52" fmla="*/ 4758261 w 354"/>
                <a:gd name="T53" fmla="*/ 8994713 h 310"/>
                <a:gd name="T54" fmla="*/ 6344769 w 354"/>
                <a:gd name="T55" fmla="*/ 10793923 h 310"/>
                <a:gd name="T56" fmla="*/ 4758261 w 354"/>
                <a:gd name="T57" fmla="*/ 10793923 h 310"/>
                <a:gd name="T58" fmla="*/ 6344769 w 354"/>
                <a:gd name="T59" fmla="*/ 10793923 h 310"/>
                <a:gd name="T60" fmla="*/ 6344769 w 354"/>
                <a:gd name="T61" fmla="*/ 10793923 h 310"/>
                <a:gd name="T62" fmla="*/ 4758261 w 354"/>
                <a:gd name="T63" fmla="*/ 12593136 h 310"/>
                <a:gd name="T64" fmla="*/ 4758261 w 354"/>
                <a:gd name="T65" fmla="*/ 14392346 h 310"/>
                <a:gd name="T66" fmla="*/ 4758261 w 354"/>
                <a:gd name="T67" fmla="*/ 14392346 h 310"/>
                <a:gd name="T68" fmla="*/ 4758261 w 354"/>
                <a:gd name="T69" fmla="*/ 16191557 h 310"/>
                <a:gd name="T70" fmla="*/ 4758261 w 354"/>
                <a:gd name="T71" fmla="*/ 16191557 h 310"/>
                <a:gd name="T72" fmla="*/ 4758261 w 354"/>
                <a:gd name="T73" fmla="*/ 17990767 h 310"/>
                <a:gd name="T74" fmla="*/ 4758261 w 354"/>
                <a:gd name="T75" fmla="*/ 17990767 h 310"/>
                <a:gd name="T76" fmla="*/ 4758261 w 354"/>
                <a:gd name="T77" fmla="*/ 19789977 h 310"/>
                <a:gd name="T78" fmla="*/ 6344769 w 354"/>
                <a:gd name="T79" fmla="*/ 21587846 h 310"/>
                <a:gd name="T80" fmla="*/ 6344769 w 354"/>
                <a:gd name="T81" fmla="*/ 21587846 h 310"/>
                <a:gd name="T82" fmla="*/ 6344769 w 354"/>
                <a:gd name="T83" fmla="*/ 23387062 h 310"/>
                <a:gd name="T84" fmla="*/ 6344769 w 354"/>
                <a:gd name="T85" fmla="*/ 25186272 h 310"/>
                <a:gd name="T86" fmla="*/ 4758261 w 354"/>
                <a:gd name="T87" fmla="*/ 26985482 h 310"/>
                <a:gd name="T88" fmla="*/ 4758261 w 354"/>
                <a:gd name="T89" fmla="*/ 28784693 h 310"/>
                <a:gd name="T90" fmla="*/ 4758261 w 354"/>
                <a:gd name="T91" fmla="*/ 26985482 h 310"/>
                <a:gd name="T92" fmla="*/ 4758261 w 354"/>
                <a:gd name="T93" fmla="*/ 26985482 h 310"/>
                <a:gd name="T94" fmla="*/ 3171754 w 354"/>
                <a:gd name="T95" fmla="*/ 30583903 h 310"/>
                <a:gd name="T96" fmla="*/ 3171754 w 354"/>
                <a:gd name="T97" fmla="*/ 30583903 h 310"/>
                <a:gd name="T98" fmla="*/ 3171754 w 354"/>
                <a:gd name="T99" fmla="*/ 28784693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310"/>
                <a:gd name="T152" fmla="*/ 354 w 354"/>
                <a:gd name="T153" fmla="*/ 310 h 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310">
                  <a:moveTo>
                    <a:pt x="203" y="281"/>
                  </a:moveTo>
                  <a:lnTo>
                    <a:pt x="190" y="281"/>
                  </a:lnTo>
                  <a:lnTo>
                    <a:pt x="190" y="269"/>
                  </a:lnTo>
                  <a:lnTo>
                    <a:pt x="178" y="269"/>
                  </a:lnTo>
                  <a:lnTo>
                    <a:pt x="178" y="261"/>
                  </a:lnTo>
                  <a:lnTo>
                    <a:pt x="164" y="261"/>
                  </a:lnTo>
                  <a:lnTo>
                    <a:pt x="164" y="250"/>
                  </a:lnTo>
                  <a:lnTo>
                    <a:pt x="164" y="240"/>
                  </a:lnTo>
                  <a:lnTo>
                    <a:pt x="153" y="240"/>
                  </a:lnTo>
                  <a:lnTo>
                    <a:pt x="153" y="230"/>
                  </a:lnTo>
                  <a:lnTo>
                    <a:pt x="139" y="230"/>
                  </a:lnTo>
                  <a:lnTo>
                    <a:pt x="139" y="221"/>
                  </a:lnTo>
                  <a:lnTo>
                    <a:pt x="126" y="221"/>
                  </a:lnTo>
                  <a:lnTo>
                    <a:pt x="126" y="210"/>
                  </a:lnTo>
                  <a:lnTo>
                    <a:pt x="115" y="210"/>
                  </a:lnTo>
                  <a:lnTo>
                    <a:pt x="102" y="210"/>
                  </a:lnTo>
                  <a:lnTo>
                    <a:pt x="102" y="201"/>
                  </a:lnTo>
                  <a:lnTo>
                    <a:pt x="90" y="201"/>
                  </a:lnTo>
                  <a:lnTo>
                    <a:pt x="76" y="201"/>
                  </a:lnTo>
                  <a:lnTo>
                    <a:pt x="76" y="190"/>
                  </a:lnTo>
                  <a:lnTo>
                    <a:pt x="63" y="190"/>
                  </a:lnTo>
                  <a:lnTo>
                    <a:pt x="51" y="190"/>
                  </a:lnTo>
                  <a:lnTo>
                    <a:pt x="51" y="181"/>
                  </a:lnTo>
                  <a:lnTo>
                    <a:pt x="38" y="181"/>
                  </a:lnTo>
                  <a:lnTo>
                    <a:pt x="25" y="181"/>
                  </a:lnTo>
                  <a:lnTo>
                    <a:pt x="25" y="170"/>
                  </a:lnTo>
                  <a:lnTo>
                    <a:pt x="14" y="170"/>
                  </a:lnTo>
                  <a:lnTo>
                    <a:pt x="0" y="170"/>
                  </a:lnTo>
                  <a:lnTo>
                    <a:pt x="25" y="141"/>
                  </a:lnTo>
                  <a:lnTo>
                    <a:pt x="38" y="141"/>
                  </a:lnTo>
                  <a:lnTo>
                    <a:pt x="63" y="101"/>
                  </a:lnTo>
                  <a:lnTo>
                    <a:pt x="63" y="91"/>
                  </a:lnTo>
                  <a:lnTo>
                    <a:pt x="76" y="91"/>
                  </a:lnTo>
                  <a:lnTo>
                    <a:pt x="76" y="80"/>
                  </a:lnTo>
                  <a:lnTo>
                    <a:pt x="90" y="80"/>
                  </a:lnTo>
                  <a:lnTo>
                    <a:pt x="102" y="80"/>
                  </a:lnTo>
                  <a:lnTo>
                    <a:pt x="115" y="80"/>
                  </a:lnTo>
                  <a:lnTo>
                    <a:pt x="126" y="80"/>
                  </a:lnTo>
                  <a:lnTo>
                    <a:pt x="126" y="70"/>
                  </a:lnTo>
                  <a:lnTo>
                    <a:pt x="139" y="70"/>
                  </a:lnTo>
                  <a:lnTo>
                    <a:pt x="139" y="60"/>
                  </a:lnTo>
                  <a:lnTo>
                    <a:pt x="153" y="60"/>
                  </a:lnTo>
                  <a:lnTo>
                    <a:pt x="153" y="51"/>
                  </a:lnTo>
                  <a:lnTo>
                    <a:pt x="153" y="40"/>
                  </a:lnTo>
                  <a:lnTo>
                    <a:pt x="153" y="31"/>
                  </a:lnTo>
                  <a:lnTo>
                    <a:pt x="153" y="20"/>
                  </a:lnTo>
                  <a:lnTo>
                    <a:pt x="164" y="20"/>
                  </a:lnTo>
                  <a:lnTo>
                    <a:pt x="164" y="10"/>
                  </a:lnTo>
                  <a:lnTo>
                    <a:pt x="164" y="0"/>
                  </a:lnTo>
                  <a:lnTo>
                    <a:pt x="178" y="0"/>
                  </a:lnTo>
                  <a:lnTo>
                    <a:pt x="178" y="10"/>
                  </a:lnTo>
                  <a:lnTo>
                    <a:pt x="190" y="10"/>
                  </a:lnTo>
                  <a:lnTo>
                    <a:pt x="178" y="10"/>
                  </a:lnTo>
                  <a:lnTo>
                    <a:pt x="178" y="20"/>
                  </a:lnTo>
                  <a:lnTo>
                    <a:pt x="190" y="20"/>
                  </a:lnTo>
                  <a:lnTo>
                    <a:pt x="190" y="31"/>
                  </a:lnTo>
                  <a:lnTo>
                    <a:pt x="203" y="31"/>
                  </a:lnTo>
                  <a:lnTo>
                    <a:pt x="203" y="40"/>
                  </a:lnTo>
                  <a:lnTo>
                    <a:pt x="216" y="40"/>
                  </a:lnTo>
                  <a:lnTo>
                    <a:pt x="203" y="40"/>
                  </a:lnTo>
                  <a:lnTo>
                    <a:pt x="216" y="40"/>
                  </a:lnTo>
                  <a:lnTo>
                    <a:pt x="216" y="51"/>
                  </a:lnTo>
                  <a:lnTo>
                    <a:pt x="216" y="60"/>
                  </a:lnTo>
                  <a:lnTo>
                    <a:pt x="216" y="70"/>
                  </a:lnTo>
                  <a:lnTo>
                    <a:pt x="227" y="70"/>
                  </a:lnTo>
                  <a:lnTo>
                    <a:pt x="227" y="60"/>
                  </a:lnTo>
                  <a:lnTo>
                    <a:pt x="241" y="60"/>
                  </a:lnTo>
                  <a:lnTo>
                    <a:pt x="241" y="70"/>
                  </a:lnTo>
                  <a:lnTo>
                    <a:pt x="241" y="80"/>
                  </a:lnTo>
                  <a:lnTo>
                    <a:pt x="252" y="80"/>
                  </a:lnTo>
                  <a:lnTo>
                    <a:pt x="266" y="80"/>
                  </a:lnTo>
                  <a:lnTo>
                    <a:pt x="280" y="80"/>
                  </a:lnTo>
                  <a:lnTo>
                    <a:pt x="280" y="91"/>
                  </a:lnTo>
                  <a:lnTo>
                    <a:pt x="291" y="91"/>
                  </a:lnTo>
                  <a:lnTo>
                    <a:pt x="291" y="101"/>
                  </a:lnTo>
                  <a:lnTo>
                    <a:pt x="291" y="91"/>
                  </a:lnTo>
                  <a:lnTo>
                    <a:pt x="305" y="91"/>
                  </a:lnTo>
                  <a:lnTo>
                    <a:pt x="305" y="101"/>
                  </a:lnTo>
                  <a:lnTo>
                    <a:pt x="316" y="101"/>
                  </a:lnTo>
                  <a:lnTo>
                    <a:pt x="305" y="101"/>
                  </a:lnTo>
                  <a:lnTo>
                    <a:pt x="305" y="91"/>
                  </a:lnTo>
                  <a:lnTo>
                    <a:pt x="316" y="91"/>
                  </a:lnTo>
                  <a:lnTo>
                    <a:pt x="316" y="101"/>
                  </a:lnTo>
                  <a:lnTo>
                    <a:pt x="329" y="101"/>
                  </a:lnTo>
                  <a:lnTo>
                    <a:pt x="316" y="101"/>
                  </a:lnTo>
                  <a:lnTo>
                    <a:pt x="329" y="101"/>
                  </a:lnTo>
                  <a:lnTo>
                    <a:pt x="316" y="101"/>
                  </a:lnTo>
                  <a:lnTo>
                    <a:pt x="329" y="101"/>
                  </a:lnTo>
                  <a:lnTo>
                    <a:pt x="329" y="110"/>
                  </a:lnTo>
                  <a:lnTo>
                    <a:pt x="329" y="101"/>
                  </a:lnTo>
                  <a:lnTo>
                    <a:pt x="342" y="101"/>
                  </a:lnTo>
                  <a:lnTo>
                    <a:pt x="342" y="110"/>
                  </a:lnTo>
                  <a:lnTo>
                    <a:pt x="329" y="110"/>
                  </a:lnTo>
                  <a:lnTo>
                    <a:pt x="329" y="121"/>
                  </a:lnTo>
                  <a:lnTo>
                    <a:pt x="316" y="121"/>
                  </a:lnTo>
                  <a:lnTo>
                    <a:pt x="316" y="130"/>
                  </a:lnTo>
                  <a:lnTo>
                    <a:pt x="329" y="130"/>
                  </a:lnTo>
                  <a:lnTo>
                    <a:pt x="329" y="141"/>
                  </a:lnTo>
                  <a:lnTo>
                    <a:pt x="316" y="141"/>
                  </a:lnTo>
                  <a:lnTo>
                    <a:pt x="316" y="151"/>
                  </a:lnTo>
                  <a:lnTo>
                    <a:pt x="316" y="141"/>
                  </a:lnTo>
                  <a:lnTo>
                    <a:pt x="305" y="141"/>
                  </a:lnTo>
                  <a:lnTo>
                    <a:pt x="305" y="151"/>
                  </a:lnTo>
                  <a:lnTo>
                    <a:pt x="291" y="151"/>
                  </a:lnTo>
                  <a:lnTo>
                    <a:pt x="291" y="161"/>
                  </a:lnTo>
                  <a:lnTo>
                    <a:pt x="280" y="161"/>
                  </a:lnTo>
                  <a:lnTo>
                    <a:pt x="280" y="170"/>
                  </a:lnTo>
                  <a:lnTo>
                    <a:pt x="291" y="170"/>
                  </a:lnTo>
                  <a:lnTo>
                    <a:pt x="291" y="181"/>
                  </a:lnTo>
                  <a:lnTo>
                    <a:pt x="280" y="181"/>
                  </a:lnTo>
                  <a:lnTo>
                    <a:pt x="291" y="181"/>
                  </a:lnTo>
                  <a:lnTo>
                    <a:pt x="291" y="190"/>
                  </a:lnTo>
                  <a:lnTo>
                    <a:pt x="291" y="201"/>
                  </a:lnTo>
                  <a:lnTo>
                    <a:pt x="291" y="190"/>
                  </a:lnTo>
                  <a:lnTo>
                    <a:pt x="305" y="190"/>
                  </a:lnTo>
                  <a:lnTo>
                    <a:pt x="305" y="201"/>
                  </a:lnTo>
                  <a:lnTo>
                    <a:pt x="305" y="210"/>
                  </a:lnTo>
                  <a:lnTo>
                    <a:pt x="316" y="210"/>
                  </a:lnTo>
                  <a:lnTo>
                    <a:pt x="316" y="221"/>
                  </a:lnTo>
                  <a:lnTo>
                    <a:pt x="329" y="221"/>
                  </a:lnTo>
                  <a:lnTo>
                    <a:pt x="342" y="221"/>
                  </a:lnTo>
                  <a:lnTo>
                    <a:pt x="342" y="230"/>
                  </a:lnTo>
                  <a:lnTo>
                    <a:pt x="342" y="221"/>
                  </a:lnTo>
                  <a:lnTo>
                    <a:pt x="354" y="230"/>
                  </a:lnTo>
                  <a:lnTo>
                    <a:pt x="354" y="221"/>
                  </a:lnTo>
                  <a:lnTo>
                    <a:pt x="354" y="230"/>
                  </a:lnTo>
                  <a:lnTo>
                    <a:pt x="354" y="240"/>
                  </a:lnTo>
                  <a:lnTo>
                    <a:pt x="342" y="240"/>
                  </a:lnTo>
                  <a:lnTo>
                    <a:pt x="342" y="250"/>
                  </a:lnTo>
                  <a:lnTo>
                    <a:pt x="329" y="250"/>
                  </a:lnTo>
                  <a:lnTo>
                    <a:pt x="329" y="261"/>
                  </a:lnTo>
                  <a:lnTo>
                    <a:pt x="316" y="261"/>
                  </a:lnTo>
                  <a:lnTo>
                    <a:pt x="316" y="269"/>
                  </a:lnTo>
                  <a:lnTo>
                    <a:pt x="316" y="281"/>
                  </a:lnTo>
                  <a:lnTo>
                    <a:pt x="305" y="281"/>
                  </a:lnTo>
                  <a:lnTo>
                    <a:pt x="291" y="281"/>
                  </a:lnTo>
                  <a:lnTo>
                    <a:pt x="291" y="269"/>
                  </a:lnTo>
                  <a:lnTo>
                    <a:pt x="280" y="269"/>
                  </a:lnTo>
                  <a:lnTo>
                    <a:pt x="266" y="269"/>
                  </a:lnTo>
                  <a:lnTo>
                    <a:pt x="266" y="281"/>
                  </a:lnTo>
                  <a:lnTo>
                    <a:pt x="266" y="269"/>
                  </a:lnTo>
                  <a:lnTo>
                    <a:pt x="266" y="281"/>
                  </a:lnTo>
                  <a:lnTo>
                    <a:pt x="252" y="290"/>
                  </a:lnTo>
                  <a:lnTo>
                    <a:pt x="241" y="300"/>
                  </a:lnTo>
                  <a:lnTo>
                    <a:pt x="241" y="310"/>
                  </a:lnTo>
                  <a:lnTo>
                    <a:pt x="227" y="310"/>
                  </a:lnTo>
                  <a:lnTo>
                    <a:pt x="227" y="300"/>
                  </a:lnTo>
                  <a:lnTo>
                    <a:pt x="216" y="300"/>
                  </a:lnTo>
                  <a:lnTo>
                    <a:pt x="216" y="290"/>
                  </a:lnTo>
                  <a:lnTo>
                    <a:pt x="203" y="290"/>
                  </a:lnTo>
                  <a:lnTo>
                    <a:pt x="203" y="281"/>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7" name="Freeform 23">
              <a:extLst>
                <a:ext uri="{FF2B5EF4-FFF2-40B4-BE49-F238E27FC236}">
                  <a16:creationId xmlns:a16="http://schemas.microsoft.com/office/drawing/2014/main" id="{6CB4F3E1-2988-464A-B764-7D34647C5802}"/>
                </a:ext>
              </a:extLst>
            </p:cNvPr>
            <p:cNvSpPr>
              <a:spLocks/>
            </p:cNvSpPr>
            <p:nvPr/>
          </p:nvSpPr>
          <p:spPr bwMode="auto">
            <a:xfrm>
              <a:off x="6263546" y="5050481"/>
              <a:ext cx="1210758" cy="1466931"/>
            </a:xfrm>
            <a:custGeom>
              <a:avLst/>
              <a:gdLst>
                <a:gd name="T0" fmla="*/ 3158339 w 540"/>
                <a:gd name="T1" fmla="*/ 30508687 h 570"/>
                <a:gd name="T2" fmla="*/ 3158339 w 540"/>
                <a:gd name="T3" fmla="*/ 26919825 h 570"/>
                <a:gd name="T4" fmla="*/ 3158339 w 540"/>
                <a:gd name="T5" fmla="*/ 26919825 h 570"/>
                <a:gd name="T6" fmla="*/ 3158339 w 540"/>
                <a:gd name="T7" fmla="*/ 26919825 h 570"/>
                <a:gd name="T8" fmla="*/ 3158339 w 540"/>
                <a:gd name="T9" fmla="*/ 23330963 h 570"/>
                <a:gd name="T10" fmla="*/ 3158339 w 540"/>
                <a:gd name="T11" fmla="*/ 19740756 h 570"/>
                <a:gd name="T12" fmla="*/ 3158339 w 540"/>
                <a:gd name="T13" fmla="*/ 17946995 h 570"/>
                <a:gd name="T14" fmla="*/ 3158339 w 540"/>
                <a:gd name="T15" fmla="*/ 16151894 h 570"/>
                <a:gd name="T16" fmla="*/ 3158339 w 540"/>
                <a:gd name="T17" fmla="*/ 14356793 h 570"/>
                <a:gd name="T18" fmla="*/ 3158339 w 540"/>
                <a:gd name="T19" fmla="*/ 10767928 h 570"/>
                <a:gd name="T20" fmla="*/ 0 w 540"/>
                <a:gd name="T21" fmla="*/ 5383964 h 570"/>
                <a:gd name="T22" fmla="*/ 3158339 w 540"/>
                <a:gd name="T23" fmla="*/ 5383964 h 570"/>
                <a:gd name="T24" fmla="*/ 3158339 w 540"/>
                <a:gd name="T25" fmla="*/ 5383964 h 570"/>
                <a:gd name="T26" fmla="*/ 3158339 w 540"/>
                <a:gd name="T27" fmla="*/ 5383964 h 570"/>
                <a:gd name="T28" fmla="*/ 3158339 w 540"/>
                <a:gd name="T29" fmla="*/ 5383964 h 570"/>
                <a:gd name="T30" fmla="*/ 3158339 w 540"/>
                <a:gd name="T31" fmla="*/ 5383964 h 570"/>
                <a:gd name="T32" fmla="*/ 3158339 w 540"/>
                <a:gd name="T33" fmla="*/ 5383964 h 570"/>
                <a:gd name="T34" fmla="*/ 3158339 w 540"/>
                <a:gd name="T35" fmla="*/ 7179066 h 570"/>
                <a:gd name="T36" fmla="*/ 3158339 w 540"/>
                <a:gd name="T37" fmla="*/ 7179066 h 570"/>
                <a:gd name="T38" fmla="*/ 3158339 w 540"/>
                <a:gd name="T39" fmla="*/ 5383964 h 570"/>
                <a:gd name="T40" fmla="*/ 3158339 w 540"/>
                <a:gd name="T41" fmla="*/ 5383964 h 570"/>
                <a:gd name="T42" fmla="*/ 3158339 w 540"/>
                <a:gd name="T43" fmla="*/ 5383964 h 570"/>
                <a:gd name="T44" fmla="*/ 3158339 w 540"/>
                <a:gd name="T45" fmla="*/ 0 h 570"/>
                <a:gd name="T46" fmla="*/ 3158339 w 540"/>
                <a:gd name="T47" fmla="*/ 5383964 h 570"/>
                <a:gd name="T48" fmla="*/ 3158339 w 540"/>
                <a:gd name="T49" fmla="*/ 5383964 h 570"/>
                <a:gd name="T50" fmla="*/ 4737508 w 540"/>
                <a:gd name="T51" fmla="*/ 7179066 h 570"/>
                <a:gd name="T52" fmla="*/ 4737508 w 540"/>
                <a:gd name="T53" fmla="*/ 10767928 h 570"/>
                <a:gd name="T54" fmla="*/ 4737508 w 540"/>
                <a:gd name="T55" fmla="*/ 12563032 h 570"/>
                <a:gd name="T56" fmla="*/ 4737508 w 540"/>
                <a:gd name="T57" fmla="*/ 14356793 h 570"/>
                <a:gd name="T58" fmla="*/ 4737508 w 540"/>
                <a:gd name="T59" fmla="*/ 16151894 h 570"/>
                <a:gd name="T60" fmla="*/ 4737508 w 540"/>
                <a:gd name="T61" fmla="*/ 17946995 h 570"/>
                <a:gd name="T62" fmla="*/ 4737508 w 540"/>
                <a:gd name="T63" fmla="*/ 19740756 h 570"/>
                <a:gd name="T64" fmla="*/ 6316679 w 540"/>
                <a:gd name="T65" fmla="*/ 21535857 h 570"/>
                <a:gd name="T66" fmla="*/ 6316679 w 540"/>
                <a:gd name="T67" fmla="*/ 23330963 h 570"/>
                <a:gd name="T68" fmla="*/ 6316679 w 540"/>
                <a:gd name="T69" fmla="*/ 25124724 h 570"/>
                <a:gd name="T70" fmla="*/ 6316679 w 540"/>
                <a:gd name="T71" fmla="*/ 26919825 h 570"/>
                <a:gd name="T72" fmla="*/ 7894592 w 540"/>
                <a:gd name="T73" fmla="*/ 28713586 h 570"/>
                <a:gd name="T74" fmla="*/ 7894592 w 540"/>
                <a:gd name="T75" fmla="*/ 30508687 h 570"/>
                <a:gd name="T76" fmla="*/ 7894592 w 540"/>
                <a:gd name="T77" fmla="*/ 30508687 h 570"/>
                <a:gd name="T78" fmla="*/ 7894592 w 540"/>
                <a:gd name="T79" fmla="*/ 32303788 h 570"/>
                <a:gd name="T80" fmla="*/ 7894592 w 540"/>
                <a:gd name="T81" fmla="*/ 34097549 h 570"/>
                <a:gd name="T82" fmla="*/ 9473761 w 540"/>
                <a:gd name="T83" fmla="*/ 37687751 h 570"/>
                <a:gd name="T84" fmla="*/ 9473761 w 540"/>
                <a:gd name="T85" fmla="*/ 41276613 h 570"/>
                <a:gd name="T86" fmla="*/ 9473761 w 540"/>
                <a:gd name="T87" fmla="*/ 44865485 h 570"/>
                <a:gd name="T88" fmla="*/ 7894592 w 540"/>
                <a:gd name="T89" fmla="*/ 50249448 h 570"/>
                <a:gd name="T90" fmla="*/ 7894592 w 540"/>
                <a:gd name="T91" fmla="*/ 50249448 h 570"/>
                <a:gd name="T92" fmla="*/ 7894592 w 540"/>
                <a:gd name="T93" fmla="*/ 50249448 h 570"/>
                <a:gd name="T94" fmla="*/ 7894592 w 540"/>
                <a:gd name="T95" fmla="*/ 52044549 h 570"/>
                <a:gd name="T96" fmla="*/ 6316679 w 540"/>
                <a:gd name="T97" fmla="*/ 53839650 h 570"/>
                <a:gd name="T98" fmla="*/ 6316679 w 540"/>
                <a:gd name="T99" fmla="*/ 52044549 h 570"/>
                <a:gd name="T100" fmla="*/ 4737508 w 540"/>
                <a:gd name="T101" fmla="*/ 50249448 h 570"/>
                <a:gd name="T102" fmla="*/ 4737508 w 540"/>
                <a:gd name="T103" fmla="*/ 44865485 h 570"/>
                <a:gd name="T104" fmla="*/ 4737508 w 540"/>
                <a:gd name="T105" fmla="*/ 44865485 h 570"/>
                <a:gd name="T106" fmla="*/ 4737508 w 540"/>
                <a:gd name="T107" fmla="*/ 43071714 h 570"/>
                <a:gd name="T108" fmla="*/ 3158339 w 540"/>
                <a:gd name="T109" fmla="*/ 39481512 h 570"/>
                <a:gd name="T110" fmla="*/ 3158339 w 540"/>
                <a:gd name="T111" fmla="*/ 39481512 h 570"/>
                <a:gd name="T112" fmla="*/ 3158339 w 540"/>
                <a:gd name="T113" fmla="*/ 35892650 h 570"/>
                <a:gd name="T114" fmla="*/ 3158339 w 540"/>
                <a:gd name="T115" fmla="*/ 34097549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570"/>
                <a:gd name="T176" fmla="*/ 540 w 540"/>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570">
                  <a:moveTo>
                    <a:pt x="188" y="356"/>
                  </a:moveTo>
                  <a:lnTo>
                    <a:pt x="188" y="346"/>
                  </a:lnTo>
                  <a:lnTo>
                    <a:pt x="188" y="337"/>
                  </a:lnTo>
                  <a:lnTo>
                    <a:pt x="175" y="337"/>
                  </a:lnTo>
                  <a:lnTo>
                    <a:pt x="175" y="326"/>
                  </a:lnTo>
                  <a:lnTo>
                    <a:pt x="175" y="316"/>
                  </a:lnTo>
                  <a:lnTo>
                    <a:pt x="175" y="305"/>
                  </a:lnTo>
                  <a:lnTo>
                    <a:pt x="175" y="295"/>
                  </a:lnTo>
                  <a:lnTo>
                    <a:pt x="175" y="284"/>
                  </a:lnTo>
                  <a:lnTo>
                    <a:pt x="163" y="284"/>
                  </a:lnTo>
                  <a:lnTo>
                    <a:pt x="151" y="284"/>
                  </a:lnTo>
                  <a:lnTo>
                    <a:pt x="151" y="295"/>
                  </a:lnTo>
                  <a:lnTo>
                    <a:pt x="151" y="284"/>
                  </a:lnTo>
                  <a:lnTo>
                    <a:pt x="163" y="284"/>
                  </a:lnTo>
                  <a:lnTo>
                    <a:pt x="151" y="284"/>
                  </a:lnTo>
                  <a:lnTo>
                    <a:pt x="151" y="274"/>
                  </a:lnTo>
                  <a:lnTo>
                    <a:pt x="151" y="284"/>
                  </a:lnTo>
                  <a:lnTo>
                    <a:pt x="163" y="284"/>
                  </a:lnTo>
                  <a:lnTo>
                    <a:pt x="163" y="274"/>
                  </a:lnTo>
                  <a:lnTo>
                    <a:pt x="163" y="265"/>
                  </a:lnTo>
                  <a:lnTo>
                    <a:pt x="151" y="265"/>
                  </a:lnTo>
                  <a:lnTo>
                    <a:pt x="151" y="254"/>
                  </a:lnTo>
                  <a:lnTo>
                    <a:pt x="139" y="254"/>
                  </a:lnTo>
                  <a:lnTo>
                    <a:pt x="139" y="244"/>
                  </a:lnTo>
                  <a:lnTo>
                    <a:pt x="139" y="233"/>
                  </a:lnTo>
                  <a:lnTo>
                    <a:pt x="126" y="233"/>
                  </a:lnTo>
                  <a:lnTo>
                    <a:pt x="126" y="224"/>
                  </a:lnTo>
                  <a:lnTo>
                    <a:pt x="112" y="224"/>
                  </a:lnTo>
                  <a:lnTo>
                    <a:pt x="112" y="214"/>
                  </a:lnTo>
                  <a:lnTo>
                    <a:pt x="101" y="214"/>
                  </a:lnTo>
                  <a:lnTo>
                    <a:pt x="87" y="214"/>
                  </a:lnTo>
                  <a:lnTo>
                    <a:pt x="87" y="204"/>
                  </a:lnTo>
                  <a:lnTo>
                    <a:pt x="76" y="204"/>
                  </a:lnTo>
                  <a:lnTo>
                    <a:pt x="62" y="204"/>
                  </a:lnTo>
                  <a:lnTo>
                    <a:pt x="62" y="193"/>
                  </a:lnTo>
                  <a:lnTo>
                    <a:pt x="50" y="193"/>
                  </a:lnTo>
                  <a:lnTo>
                    <a:pt x="50" y="184"/>
                  </a:lnTo>
                  <a:lnTo>
                    <a:pt x="50" y="173"/>
                  </a:lnTo>
                  <a:lnTo>
                    <a:pt x="62" y="173"/>
                  </a:lnTo>
                  <a:lnTo>
                    <a:pt x="62" y="163"/>
                  </a:lnTo>
                  <a:lnTo>
                    <a:pt x="50" y="163"/>
                  </a:lnTo>
                  <a:lnTo>
                    <a:pt x="62" y="163"/>
                  </a:lnTo>
                  <a:lnTo>
                    <a:pt x="62" y="153"/>
                  </a:lnTo>
                  <a:lnTo>
                    <a:pt x="50" y="153"/>
                  </a:lnTo>
                  <a:lnTo>
                    <a:pt x="50" y="143"/>
                  </a:lnTo>
                  <a:lnTo>
                    <a:pt x="50" y="132"/>
                  </a:lnTo>
                  <a:lnTo>
                    <a:pt x="50" y="123"/>
                  </a:lnTo>
                  <a:lnTo>
                    <a:pt x="38" y="123"/>
                  </a:lnTo>
                  <a:lnTo>
                    <a:pt x="38" y="112"/>
                  </a:lnTo>
                  <a:lnTo>
                    <a:pt x="38" y="102"/>
                  </a:lnTo>
                  <a:lnTo>
                    <a:pt x="25" y="102"/>
                  </a:lnTo>
                  <a:lnTo>
                    <a:pt x="25" y="91"/>
                  </a:lnTo>
                  <a:lnTo>
                    <a:pt x="13" y="91"/>
                  </a:lnTo>
                  <a:lnTo>
                    <a:pt x="13" y="82"/>
                  </a:lnTo>
                  <a:lnTo>
                    <a:pt x="0" y="72"/>
                  </a:lnTo>
                  <a:lnTo>
                    <a:pt x="0" y="61"/>
                  </a:lnTo>
                  <a:lnTo>
                    <a:pt x="0" y="51"/>
                  </a:lnTo>
                  <a:lnTo>
                    <a:pt x="13" y="51"/>
                  </a:lnTo>
                  <a:lnTo>
                    <a:pt x="13" y="61"/>
                  </a:lnTo>
                  <a:lnTo>
                    <a:pt x="13" y="51"/>
                  </a:lnTo>
                  <a:lnTo>
                    <a:pt x="13" y="61"/>
                  </a:lnTo>
                  <a:lnTo>
                    <a:pt x="25" y="61"/>
                  </a:lnTo>
                  <a:lnTo>
                    <a:pt x="25" y="51"/>
                  </a:lnTo>
                  <a:lnTo>
                    <a:pt x="25" y="40"/>
                  </a:lnTo>
                  <a:lnTo>
                    <a:pt x="13" y="40"/>
                  </a:lnTo>
                  <a:lnTo>
                    <a:pt x="13" y="31"/>
                  </a:lnTo>
                  <a:lnTo>
                    <a:pt x="25" y="31"/>
                  </a:lnTo>
                  <a:lnTo>
                    <a:pt x="25" y="20"/>
                  </a:lnTo>
                  <a:lnTo>
                    <a:pt x="25" y="11"/>
                  </a:lnTo>
                  <a:lnTo>
                    <a:pt x="38" y="11"/>
                  </a:lnTo>
                  <a:lnTo>
                    <a:pt x="50" y="11"/>
                  </a:lnTo>
                  <a:lnTo>
                    <a:pt x="62" y="11"/>
                  </a:lnTo>
                  <a:lnTo>
                    <a:pt x="62" y="20"/>
                  </a:lnTo>
                  <a:lnTo>
                    <a:pt x="50" y="20"/>
                  </a:lnTo>
                  <a:lnTo>
                    <a:pt x="50" y="31"/>
                  </a:lnTo>
                  <a:lnTo>
                    <a:pt x="50" y="20"/>
                  </a:lnTo>
                  <a:lnTo>
                    <a:pt x="50" y="31"/>
                  </a:lnTo>
                  <a:lnTo>
                    <a:pt x="38" y="31"/>
                  </a:lnTo>
                  <a:lnTo>
                    <a:pt x="38" y="40"/>
                  </a:lnTo>
                  <a:lnTo>
                    <a:pt x="25" y="40"/>
                  </a:lnTo>
                  <a:lnTo>
                    <a:pt x="25" y="51"/>
                  </a:lnTo>
                  <a:lnTo>
                    <a:pt x="38" y="51"/>
                  </a:lnTo>
                  <a:lnTo>
                    <a:pt x="50" y="51"/>
                  </a:lnTo>
                  <a:lnTo>
                    <a:pt x="50" y="61"/>
                  </a:lnTo>
                  <a:lnTo>
                    <a:pt x="62" y="61"/>
                  </a:lnTo>
                  <a:lnTo>
                    <a:pt x="62" y="72"/>
                  </a:lnTo>
                  <a:lnTo>
                    <a:pt x="62" y="82"/>
                  </a:lnTo>
                  <a:lnTo>
                    <a:pt x="62" y="91"/>
                  </a:lnTo>
                  <a:lnTo>
                    <a:pt x="76" y="91"/>
                  </a:lnTo>
                  <a:lnTo>
                    <a:pt x="76" y="82"/>
                  </a:lnTo>
                  <a:lnTo>
                    <a:pt x="87" y="82"/>
                  </a:lnTo>
                  <a:lnTo>
                    <a:pt x="87" y="91"/>
                  </a:lnTo>
                  <a:lnTo>
                    <a:pt x="87" y="82"/>
                  </a:lnTo>
                  <a:lnTo>
                    <a:pt x="101" y="82"/>
                  </a:lnTo>
                  <a:lnTo>
                    <a:pt x="112" y="82"/>
                  </a:lnTo>
                  <a:lnTo>
                    <a:pt x="101" y="82"/>
                  </a:lnTo>
                  <a:lnTo>
                    <a:pt x="101" y="72"/>
                  </a:lnTo>
                  <a:lnTo>
                    <a:pt x="112" y="72"/>
                  </a:lnTo>
                  <a:lnTo>
                    <a:pt x="112" y="61"/>
                  </a:lnTo>
                  <a:lnTo>
                    <a:pt x="126" y="61"/>
                  </a:lnTo>
                  <a:lnTo>
                    <a:pt x="126" y="51"/>
                  </a:lnTo>
                  <a:lnTo>
                    <a:pt x="139" y="51"/>
                  </a:lnTo>
                  <a:lnTo>
                    <a:pt x="151" y="51"/>
                  </a:lnTo>
                  <a:lnTo>
                    <a:pt x="151" y="40"/>
                  </a:lnTo>
                  <a:lnTo>
                    <a:pt x="163" y="40"/>
                  </a:lnTo>
                  <a:lnTo>
                    <a:pt x="151" y="40"/>
                  </a:lnTo>
                  <a:lnTo>
                    <a:pt x="151" y="31"/>
                  </a:lnTo>
                  <a:lnTo>
                    <a:pt x="163" y="31"/>
                  </a:lnTo>
                  <a:lnTo>
                    <a:pt x="163" y="20"/>
                  </a:lnTo>
                  <a:lnTo>
                    <a:pt x="175" y="20"/>
                  </a:lnTo>
                  <a:lnTo>
                    <a:pt x="175" y="11"/>
                  </a:lnTo>
                  <a:lnTo>
                    <a:pt x="175" y="20"/>
                  </a:lnTo>
                  <a:lnTo>
                    <a:pt x="175" y="11"/>
                  </a:lnTo>
                  <a:lnTo>
                    <a:pt x="188" y="11"/>
                  </a:lnTo>
                  <a:lnTo>
                    <a:pt x="188" y="0"/>
                  </a:lnTo>
                  <a:lnTo>
                    <a:pt x="201" y="0"/>
                  </a:lnTo>
                  <a:lnTo>
                    <a:pt x="213" y="0"/>
                  </a:lnTo>
                  <a:lnTo>
                    <a:pt x="226" y="0"/>
                  </a:lnTo>
                  <a:lnTo>
                    <a:pt x="226" y="11"/>
                  </a:lnTo>
                  <a:lnTo>
                    <a:pt x="226" y="20"/>
                  </a:lnTo>
                  <a:lnTo>
                    <a:pt x="240" y="20"/>
                  </a:lnTo>
                  <a:lnTo>
                    <a:pt x="240" y="31"/>
                  </a:lnTo>
                  <a:lnTo>
                    <a:pt x="251" y="31"/>
                  </a:lnTo>
                  <a:lnTo>
                    <a:pt x="251" y="40"/>
                  </a:lnTo>
                  <a:lnTo>
                    <a:pt x="264" y="40"/>
                  </a:lnTo>
                  <a:lnTo>
                    <a:pt x="264" y="51"/>
                  </a:lnTo>
                  <a:lnTo>
                    <a:pt x="264" y="61"/>
                  </a:lnTo>
                  <a:lnTo>
                    <a:pt x="276" y="61"/>
                  </a:lnTo>
                  <a:lnTo>
                    <a:pt x="276" y="72"/>
                  </a:lnTo>
                  <a:lnTo>
                    <a:pt x="276" y="82"/>
                  </a:lnTo>
                  <a:lnTo>
                    <a:pt x="276" y="91"/>
                  </a:lnTo>
                  <a:lnTo>
                    <a:pt x="289" y="91"/>
                  </a:lnTo>
                  <a:lnTo>
                    <a:pt x="276" y="91"/>
                  </a:lnTo>
                  <a:lnTo>
                    <a:pt x="276" y="102"/>
                  </a:lnTo>
                  <a:lnTo>
                    <a:pt x="289" y="102"/>
                  </a:lnTo>
                  <a:lnTo>
                    <a:pt x="289" y="112"/>
                  </a:lnTo>
                  <a:lnTo>
                    <a:pt x="289" y="123"/>
                  </a:lnTo>
                  <a:lnTo>
                    <a:pt x="302" y="123"/>
                  </a:lnTo>
                  <a:lnTo>
                    <a:pt x="289" y="123"/>
                  </a:lnTo>
                  <a:lnTo>
                    <a:pt x="302" y="123"/>
                  </a:lnTo>
                  <a:lnTo>
                    <a:pt x="302" y="132"/>
                  </a:lnTo>
                  <a:lnTo>
                    <a:pt x="289" y="132"/>
                  </a:lnTo>
                  <a:lnTo>
                    <a:pt x="289" y="143"/>
                  </a:lnTo>
                  <a:lnTo>
                    <a:pt x="289" y="132"/>
                  </a:lnTo>
                  <a:lnTo>
                    <a:pt x="302" y="132"/>
                  </a:lnTo>
                  <a:lnTo>
                    <a:pt x="302" y="143"/>
                  </a:lnTo>
                  <a:lnTo>
                    <a:pt x="314" y="143"/>
                  </a:lnTo>
                  <a:lnTo>
                    <a:pt x="314" y="153"/>
                  </a:lnTo>
                  <a:lnTo>
                    <a:pt x="302" y="153"/>
                  </a:lnTo>
                  <a:lnTo>
                    <a:pt x="314" y="153"/>
                  </a:lnTo>
                  <a:lnTo>
                    <a:pt x="314" y="163"/>
                  </a:lnTo>
                  <a:lnTo>
                    <a:pt x="314" y="173"/>
                  </a:lnTo>
                  <a:lnTo>
                    <a:pt x="314" y="184"/>
                  </a:lnTo>
                  <a:lnTo>
                    <a:pt x="327" y="184"/>
                  </a:lnTo>
                  <a:lnTo>
                    <a:pt x="314" y="184"/>
                  </a:lnTo>
                  <a:lnTo>
                    <a:pt x="314" y="193"/>
                  </a:lnTo>
                  <a:lnTo>
                    <a:pt x="327" y="193"/>
                  </a:lnTo>
                  <a:lnTo>
                    <a:pt x="314" y="193"/>
                  </a:lnTo>
                  <a:lnTo>
                    <a:pt x="327" y="193"/>
                  </a:lnTo>
                  <a:lnTo>
                    <a:pt x="327" y="204"/>
                  </a:lnTo>
                  <a:lnTo>
                    <a:pt x="339" y="204"/>
                  </a:lnTo>
                  <a:lnTo>
                    <a:pt x="339" y="214"/>
                  </a:lnTo>
                  <a:lnTo>
                    <a:pt x="327" y="214"/>
                  </a:lnTo>
                  <a:lnTo>
                    <a:pt x="339" y="214"/>
                  </a:lnTo>
                  <a:lnTo>
                    <a:pt x="339" y="224"/>
                  </a:lnTo>
                  <a:lnTo>
                    <a:pt x="339" y="233"/>
                  </a:lnTo>
                  <a:lnTo>
                    <a:pt x="352" y="233"/>
                  </a:lnTo>
                  <a:lnTo>
                    <a:pt x="352" y="244"/>
                  </a:lnTo>
                  <a:lnTo>
                    <a:pt x="365" y="244"/>
                  </a:lnTo>
                  <a:lnTo>
                    <a:pt x="377" y="244"/>
                  </a:lnTo>
                  <a:lnTo>
                    <a:pt x="377" y="233"/>
                  </a:lnTo>
                  <a:lnTo>
                    <a:pt x="377" y="244"/>
                  </a:lnTo>
                  <a:lnTo>
                    <a:pt x="389" y="244"/>
                  </a:lnTo>
                  <a:lnTo>
                    <a:pt x="377" y="254"/>
                  </a:lnTo>
                  <a:lnTo>
                    <a:pt x="389" y="254"/>
                  </a:lnTo>
                  <a:lnTo>
                    <a:pt x="377" y="254"/>
                  </a:lnTo>
                  <a:lnTo>
                    <a:pt x="377" y="265"/>
                  </a:lnTo>
                  <a:lnTo>
                    <a:pt x="377" y="274"/>
                  </a:lnTo>
                  <a:lnTo>
                    <a:pt x="389" y="274"/>
                  </a:lnTo>
                  <a:lnTo>
                    <a:pt x="389" y="284"/>
                  </a:lnTo>
                  <a:lnTo>
                    <a:pt x="389" y="274"/>
                  </a:lnTo>
                  <a:lnTo>
                    <a:pt x="389" y="284"/>
                  </a:lnTo>
                  <a:lnTo>
                    <a:pt x="401" y="284"/>
                  </a:lnTo>
                  <a:lnTo>
                    <a:pt x="401" y="295"/>
                  </a:lnTo>
                  <a:lnTo>
                    <a:pt x="414" y="295"/>
                  </a:lnTo>
                  <a:lnTo>
                    <a:pt x="414" y="305"/>
                  </a:lnTo>
                  <a:lnTo>
                    <a:pt x="414" y="316"/>
                  </a:lnTo>
                  <a:lnTo>
                    <a:pt x="428" y="316"/>
                  </a:lnTo>
                  <a:lnTo>
                    <a:pt x="439" y="316"/>
                  </a:lnTo>
                  <a:lnTo>
                    <a:pt x="453" y="316"/>
                  </a:lnTo>
                  <a:lnTo>
                    <a:pt x="453" y="326"/>
                  </a:lnTo>
                  <a:lnTo>
                    <a:pt x="453" y="316"/>
                  </a:lnTo>
                  <a:lnTo>
                    <a:pt x="453" y="326"/>
                  </a:lnTo>
                  <a:lnTo>
                    <a:pt x="466" y="326"/>
                  </a:lnTo>
                  <a:lnTo>
                    <a:pt x="478" y="326"/>
                  </a:lnTo>
                  <a:lnTo>
                    <a:pt x="478" y="337"/>
                  </a:lnTo>
                  <a:lnTo>
                    <a:pt x="478" y="326"/>
                  </a:lnTo>
                  <a:lnTo>
                    <a:pt x="490" y="326"/>
                  </a:lnTo>
                  <a:lnTo>
                    <a:pt x="502" y="326"/>
                  </a:lnTo>
                  <a:lnTo>
                    <a:pt x="502" y="337"/>
                  </a:lnTo>
                  <a:lnTo>
                    <a:pt x="502" y="346"/>
                  </a:lnTo>
                  <a:lnTo>
                    <a:pt x="515" y="346"/>
                  </a:lnTo>
                  <a:lnTo>
                    <a:pt x="502" y="346"/>
                  </a:lnTo>
                  <a:lnTo>
                    <a:pt x="515" y="346"/>
                  </a:lnTo>
                  <a:lnTo>
                    <a:pt x="502" y="346"/>
                  </a:lnTo>
                  <a:lnTo>
                    <a:pt x="502" y="356"/>
                  </a:lnTo>
                  <a:lnTo>
                    <a:pt x="502" y="366"/>
                  </a:lnTo>
                  <a:lnTo>
                    <a:pt x="515" y="366"/>
                  </a:lnTo>
                  <a:lnTo>
                    <a:pt x="515" y="377"/>
                  </a:lnTo>
                  <a:lnTo>
                    <a:pt x="515" y="386"/>
                  </a:lnTo>
                  <a:lnTo>
                    <a:pt x="528" y="386"/>
                  </a:lnTo>
                  <a:lnTo>
                    <a:pt x="528" y="397"/>
                  </a:lnTo>
                  <a:lnTo>
                    <a:pt x="528" y="407"/>
                  </a:lnTo>
                  <a:lnTo>
                    <a:pt x="528" y="417"/>
                  </a:lnTo>
                  <a:lnTo>
                    <a:pt x="528" y="426"/>
                  </a:lnTo>
                  <a:lnTo>
                    <a:pt x="528" y="437"/>
                  </a:lnTo>
                  <a:lnTo>
                    <a:pt x="528" y="447"/>
                  </a:lnTo>
                  <a:lnTo>
                    <a:pt x="528" y="458"/>
                  </a:lnTo>
                  <a:lnTo>
                    <a:pt x="540" y="467"/>
                  </a:lnTo>
                  <a:lnTo>
                    <a:pt x="528" y="479"/>
                  </a:lnTo>
                  <a:lnTo>
                    <a:pt x="515" y="479"/>
                  </a:lnTo>
                  <a:lnTo>
                    <a:pt x="515" y="488"/>
                  </a:lnTo>
                  <a:lnTo>
                    <a:pt x="515" y="498"/>
                  </a:lnTo>
                  <a:lnTo>
                    <a:pt x="515" y="508"/>
                  </a:lnTo>
                  <a:lnTo>
                    <a:pt x="502" y="508"/>
                  </a:lnTo>
                  <a:lnTo>
                    <a:pt x="502" y="519"/>
                  </a:lnTo>
                  <a:lnTo>
                    <a:pt x="490" y="519"/>
                  </a:lnTo>
                  <a:lnTo>
                    <a:pt x="490" y="508"/>
                  </a:lnTo>
                  <a:lnTo>
                    <a:pt x="478" y="508"/>
                  </a:lnTo>
                  <a:lnTo>
                    <a:pt x="478" y="519"/>
                  </a:lnTo>
                  <a:lnTo>
                    <a:pt x="466" y="519"/>
                  </a:lnTo>
                  <a:lnTo>
                    <a:pt x="466" y="508"/>
                  </a:lnTo>
                  <a:lnTo>
                    <a:pt x="466" y="519"/>
                  </a:lnTo>
                  <a:lnTo>
                    <a:pt x="466" y="508"/>
                  </a:lnTo>
                  <a:lnTo>
                    <a:pt x="453" y="508"/>
                  </a:lnTo>
                  <a:lnTo>
                    <a:pt x="439" y="508"/>
                  </a:lnTo>
                  <a:lnTo>
                    <a:pt x="439" y="519"/>
                  </a:lnTo>
                  <a:lnTo>
                    <a:pt x="428" y="519"/>
                  </a:lnTo>
                  <a:lnTo>
                    <a:pt x="428" y="530"/>
                  </a:lnTo>
                  <a:lnTo>
                    <a:pt x="414" y="530"/>
                  </a:lnTo>
                  <a:lnTo>
                    <a:pt x="414" y="539"/>
                  </a:lnTo>
                  <a:lnTo>
                    <a:pt x="401" y="539"/>
                  </a:lnTo>
                  <a:lnTo>
                    <a:pt x="389" y="539"/>
                  </a:lnTo>
                  <a:lnTo>
                    <a:pt x="389" y="549"/>
                  </a:lnTo>
                  <a:lnTo>
                    <a:pt x="389" y="559"/>
                  </a:lnTo>
                  <a:lnTo>
                    <a:pt x="377" y="559"/>
                  </a:lnTo>
                  <a:lnTo>
                    <a:pt x="377" y="570"/>
                  </a:lnTo>
                  <a:lnTo>
                    <a:pt x="365" y="570"/>
                  </a:lnTo>
                  <a:lnTo>
                    <a:pt x="365" y="559"/>
                  </a:lnTo>
                  <a:lnTo>
                    <a:pt x="352" y="549"/>
                  </a:lnTo>
                  <a:lnTo>
                    <a:pt x="352" y="539"/>
                  </a:lnTo>
                  <a:lnTo>
                    <a:pt x="339" y="539"/>
                  </a:lnTo>
                  <a:lnTo>
                    <a:pt x="339" y="530"/>
                  </a:lnTo>
                  <a:lnTo>
                    <a:pt x="327" y="530"/>
                  </a:lnTo>
                  <a:lnTo>
                    <a:pt x="327" y="519"/>
                  </a:lnTo>
                  <a:lnTo>
                    <a:pt x="314" y="519"/>
                  </a:lnTo>
                  <a:lnTo>
                    <a:pt x="314" y="508"/>
                  </a:lnTo>
                  <a:lnTo>
                    <a:pt x="314" y="498"/>
                  </a:lnTo>
                  <a:lnTo>
                    <a:pt x="314" y="488"/>
                  </a:lnTo>
                  <a:lnTo>
                    <a:pt x="314" y="479"/>
                  </a:lnTo>
                  <a:lnTo>
                    <a:pt x="302" y="479"/>
                  </a:lnTo>
                  <a:lnTo>
                    <a:pt x="302" y="467"/>
                  </a:lnTo>
                  <a:lnTo>
                    <a:pt x="289" y="467"/>
                  </a:lnTo>
                  <a:lnTo>
                    <a:pt x="289" y="458"/>
                  </a:lnTo>
                  <a:lnTo>
                    <a:pt x="276" y="458"/>
                  </a:lnTo>
                  <a:lnTo>
                    <a:pt x="289" y="458"/>
                  </a:lnTo>
                  <a:lnTo>
                    <a:pt x="276" y="458"/>
                  </a:lnTo>
                  <a:lnTo>
                    <a:pt x="289" y="458"/>
                  </a:lnTo>
                  <a:lnTo>
                    <a:pt x="276" y="458"/>
                  </a:lnTo>
                  <a:lnTo>
                    <a:pt x="276" y="447"/>
                  </a:lnTo>
                  <a:lnTo>
                    <a:pt x="276" y="437"/>
                  </a:lnTo>
                  <a:lnTo>
                    <a:pt x="264" y="437"/>
                  </a:lnTo>
                  <a:lnTo>
                    <a:pt x="264" y="426"/>
                  </a:lnTo>
                  <a:lnTo>
                    <a:pt x="251" y="417"/>
                  </a:lnTo>
                  <a:lnTo>
                    <a:pt x="240" y="417"/>
                  </a:lnTo>
                  <a:lnTo>
                    <a:pt x="251" y="417"/>
                  </a:lnTo>
                  <a:lnTo>
                    <a:pt x="240" y="417"/>
                  </a:lnTo>
                  <a:lnTo>
                    <a:pt x="251" y="417"/>
                  </a:lnTo>
                  <a:lnTo>
                    <a:pt x="251" y="407"/>
                  </a:lnTo>
                  <a:lnTo>
                    <a:pt x="240" y="407"/>
                  </a:lnTo>
                  <a:lnTo>
                    <a:pt x="251" y="407"/>
                  </a:lnTo>
                  <a:lnTo>
                    <a:pt x="251" y="397"/>
                  </a:lnTo>
                  <a:lnTo>
                    <a:pt x="251" y="386"/>
                  </a:lnTo>
                  <a:lnTo>
                    <a:pt x="240" y="386"/>
                  </a:lnTo>
                  <a:lnTo>
                    <a:pt x="240" y="377"/>
                  </a:lnTo>
                  <a:lnTo>
                    <a:pt x="226" y="377"/>
                  </a:lnTo>
                  <a:lnTo>
                    <a:pt x="213" y="366"/>
                  </a:lnTo>
                  <a:lnTo>
                    <a:pt x="201" y="366"/>
                  </a:lnTo>
                  <a:lnTo>
                    <a:pt x="188" y="366"/>
                  </a:lnTo>
                  <a:lnTo>
                    <a:pt x="188" y="356"/>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48" name="Freeform 24">
              <a:extLst>
                <a:ext uri="{FF2B5EF4-FFF2-40B4-BE49-F238E27FC236}">
                  <a16:creationId xmlns:a16="http://schemas.microsoft.com/office/drawing/2014/main" id="{3B2D14CC-8A96-4B93-BAB1-DAC9D8E98462}"/>
                </a:ext>
              </a:extLst>
            </p:cNvPr>
            <p:cNvSpPr>
              <a:spLocks/>
            </p:cNvSpPr>
            <p:nvPr/>
          </p:nvSpPr>
          <p:spPr bwMode="auto">
            <a:xfrm>
              <a:off x="6263546" y="161764"/>
              <a:ext cx="4107417" cy="4139515"/>
            </a:xfrm>
            <a:custGeom>
              <a:avLst/>
              <a:gdLst>
                <a:gd name="T0" fmla="*/ 30137739 w 1823"/>
                <a:gd name="T1" fmla="*/ 66365518 h 1606"/>
                <a:gd name="T2" fmla="*/ 33309668 w 1823"/>
                <a:gd name="T3" fmla="*/ 77127527 h 1606"/>
                <a:gd name="T4" fmla="*/ 33309668 w 1823"/>
                <a:gd name="T5" fmla="*/ 77127527 h 1606"/>
                <a:gd name="T6" fmla="*/ 30137739 w 1823"/>
                <a:gd name="T7" fmla="*/ 73540637 h 1606"/>
                <a:gd name="T8" fmla="*/ 30137739 w 1823"/>
                <a:gd name="T9" fmla="*/ 77127527 h 1606"/>
                <a:gd name="T10" fmla="*/ 30137739 w 1823"/>
                <a:gd name="T11" fmla="*/ 77127527 h 1606"/>
                <a:gd name="T12" fmla="*/ 26964551 w 1823"/>
                <a:gd name="T13" fmla="*/ 77127527 h 1606"/>
                <a:gd name="T14" fmla="*/ 26964551 w 1823"/>
                <a:gd name="T15" fmla="*/ 77127527 h 1606"/>
                <a:gd name="T16" fmla="*/ 23792623 w 1823"/>
                <a:gd name="T17" fmla="*/ 77127527 h 1606"/>
                <a:gd name="T18" fmla="*/ 23792623 w 1823"/>
                <a:gd name="T19" fmla="*/ 84302646 h 1606"/>
                <a:gd name="T20" fmla="*/ 23792623 w 1823"/>
                <a:gd name="T21" fmla="*/ 86096090 h 1606"/>
                <a:gd name="T22" fmla="*/ 22206029 w 1823"/>
                <a:gd name="T23" fmla="*/ 89684341 h 1606"/>
                <a:gd name="T24" fmla="*/ 19034095 w 1823"/>
                <a:gd name="T25" fmla="*/ 98652904 h 1606"/>
                <a:gd name="T26" fmla="*/ 19034095 w 1823"/>
                <a:gd name="T27" fmla="*/ 102239794 h 1606"/>
                <a:gd name="T28" fmla="*/ 19034095 w 1823"/>
                <a:gd name="T29" fmla="*/ 105826684 h 1606"/>
                <a:gd name="T30" fmla="*/ 19034095 w 1823"/>
                <a:gd name="T31" fmla="*/ 111208358 h 1606"/>
                <a:gd name="T32" fmla="*/ 19034095 w 1823"/>
                <a:gd name="T33" fmla="*/ 114795248 h 1606"/>
                <a:gd name="T34" fmla="*/ 17447501 w 1823"/>
                <a:gd name="T35" fmla="*/ 120176922 h 1606"/>
                <a:gd name="T36" fmla="*/ 15862167 w 1823"/>
                <a:gd name="T37" fmla="*/ 129145485 h 1606"/>
                <a:gd name="T38" fmla="*/ 15862167 w 1823"/>
                <a:gd name="T39" fmla="*/ 132732375 h 1606"/>
                <a:gd name="T40" fmla="*/ 14275573 w 1823"/>
                <a:gd name="T41" fmla="*/ 130938930 h 1606"/>
                <a:gd name="T42" fmla="*/ 12688979 w 1823"/>
                <a:gd name="T43" fmla="*/ 139907494 h 1606"/>
                <a:gd name="T44" fmla="*/ 11103644 w 1823"/>
                <a:gd name="T45" fmla="*/ 141700939 h 1606"/>
                <a:gd name="T46" fmla="*/ 9517048 w 1823"/>
                <a:gd name="T47" fmla="*/ 150669503 h 1606"/>
                <a:gd name="T48" fmla="*/ 7930454 w 1823"/>
                <a:gd name="T49" fmla="*/ 152462948 h 1606"/>
                <a:gd name="T50" fmla="*/ 7930454 w 1823"/>
                <a:gd name="T51" fmla="*/ 147081274 h 1606"/>
                <a:gd name="T52" fmla="*/ 7930454 w 1823"/>
                <a:gd name="T53" fmla="*/ 138112710 h 1606"/>
                <a:gd name="T54" fmla="*/ 7930454 w 1823"/>
                <a:gd name="T55" fmla="*/ 127350701 h 1606"/>
                <a:gd name="T56" fmla="*/ 7930454 w 1823"/>
                <a:gd name="T57" fmla="*/ 121970367 h 1606"/>
                <a:gd name="T58" fmla="*/ 7930454 w 1823"/>
                <a:gd name="T59" fmla="*/ 116588693 h 1606"/>
                <a:gd name="T60" fmla="*/ 9517048 w 1823"/>
                <a:gd name="T61" fmla="*/ 116588693 h 1606"/>
                <a:gd name="T62" fmla="*/ 9517048 w 1823"/>
                <a:gd name="T63" fmla="*/ 107620129 h 1606"/>
                <a:gd name="T64" fmla="*/ 6345119 w 1823"/>
                <a:gd name="T65" fmla="*/ 107620129 h 1606"/>
                <a:gd name="T66" fmla="*/ 4758524 w 1823"/>
                <a:gd name="T67" fmla="*/ 105826684 h 1606"/>
                <a:gd name="T68" fmla="*/ 3171930 w 1823"/>
                <a:gd name="T69" fmla="*/ 100446349 h 1606"/>
                <a:gd name="T70" fmla="*/ 3171930 w 1823"/>
                <a:gd name="T71" fmla="*/ 100446349 h 1606"/>
                <a:gd name="T72" fmla="*/ 3171930 w 1823"/>
                <a:gd name="T73" fmla="*/ 89684341 h 1606"/>
                <a:gd name="T74" fmla="*/ 3171930 w 1823"/>
                <a:gd name="T75" fmla="*/ 80715756 h 1606"/>
                <a:gd name="T76" fmla="*/ 3171930 w 1823"/>
                <a:gd name="T77" fmla="*/ 68160302 h 1606"/>
                <a:gd name="T78" fmla="*/ 3171930 w 1823"/>
                <a:gd name="T79" fmla="*/ 59191738 h 1606"/>
                <a:gd name="T80" fmla="*/ 4758524 w 1823"/>
                <a:gd name="T81" fmla="*/ 43048045 h 1606"/>
                <a:gd name="T82" fmla="*/ 7930454 w 1823"/>
                <a:gd name="T83" fmla="*/ 32286037 h 1606"/>
                <a:gd name="T84" fmla="*/ 9517048 w 1823"/>
                <a:gd name="T85" fmla="*/ 17937133 h 1606"/>
                <a:gd name="T86" fmla="*/ 11103644 w 1823"/>
                <a:gd name="T87" fmla="*/ 10762011 h 1606"/>
                <a:gd name="T88" fmla="*/ 9517048 w 1823"/>
                <a:gd name="T89" fmla="*/ 5381675 h 1606"/>
                <a:gd name="T90" fmla="*/ 9517048 w 1823"/>
                <a:gd name="T91" fmla="*/ 5381675 h 1606"/>
                <a:gd name="T92" fmla="*/ 12688979 w 1823"/>
                <a:gd name="T93" fmla="*/ 5381675 h 1606"/>
                <a:gd name="T94" fmla="*/ 14275573 w 1823"/>
                <a:gd name="T95" fmla="*/ 7175122 h 1606"/>
                <a:gd name="T96" fmla="*/ 15862167 w 1823"/>
                <a:gd name="T97" fmla="*/ 14348904 h 1606"/>
                <a:gd name="T98" fmla="*/ 15862167 w 1823"/>
                <a:gd name="T99" fmla="*/ 16143688 h 1606"/>
                <a:gd name="T100" fmla="*/ 17447501 w 1823"/>
                <a:gd name="T101" fmla="*/ 21524023 h 1606"/>
                <a:gd name="T102" fmla="*/ 19034095 w 1823"/>
                <a:gd name="T103" fmla="*/ 28699147 h 1606"/>
                <a:gd name="T104" fmla="*/ 19034095 w 1823"/>
                <a:gd name="T105" fmla="*/ 30492592 h 1606"/>
                <a:gd name="T106" fmla="*/ 19034095 w 1823"/>
                <a:gd name="T107" fmla="*/ 39461155 h 1606"/>
                <a:gd name="T108" fmla="*/ 22206029 w 1823"/>
                <a:gd name="T109" fmla="*/ 41254600 h 1606"/>
                <a:gd name="T110" fmla="*/ 23792623 w 1823"/>
                <a:gd name="T111" fmla="*/ 43048045 h 1606"/>
                <a:gd name="T112" fmla="*/ 23792623 w 1823"/>
                <a:gd name="T113" fmla="*/ 41254600 h 1606"/>
                <a:gd name="T114" fmla="*/ 26964551 w 1823"/>
                <a:gd name="T115" fmla="*/ 37667711 h 1606"/>
                <a:gd name="T116" fmla="*/ 26964551 w 1823"/>
                <a:gd name="T117" fmla="*/ 39461155 h 1606"/>
                <a:gd name="T118" fmla="*/ 30137739 w 1823"/>
                <a:gd name="T119" fmla="*/ 39461155 h 1606"/>
                <a:gd name="T120" fmla="*/ 30137739 w 1823"/>
                <a:gd name="T121" fmla="*/ 43048045 h 1606"/>
                <a:gd name="T122" fmla="*/ 30137739 w 1823"/>
                <a:gd name="T123" fmla="*/ 43048045 h 1606"/>
                <a:gd name="T124" fmla="*/ 33309668 w 1823"/>
                <a:gd name="T125" fmla="*/ 50223175 h 1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3"/>
                <a:gd name="T190" fmla="*/ 0 h 1606"/>
                <a:gd name="T191" fmla="*/ 1823 w 1823"/>
                <a:gd name="T192" fmla="*/ 1606 h 1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3" h="1606">
                  <a:moveTo>
                    <a:pt x="1686" y="656"/>
                  </a:moveTo>
                  <a:lnTo>
                    <a:pt x="1672" y="656"/>
                  </a:lnTo>
                  <a:lnTo>
                    <a:pt x="1672" y="666"/>
                  </a:lnTo>
                  <a:lnTo>
                    <a:pt x="1660" y="677"/>
                  </a:lnTo>
                  <a:lnTo>
                    <a:pt x="1660" y="687"/>
                  </a:lnTo>
                  <a:lnTo>
                    <a:pt x="1648" y="697"/>
                  </a:lnTo>
                  <a:lnTo>
                    <a:pt x="1660" y="697"/>
                  </a:lnTo>
                  <a:lnTo>
                    <a:pt x="1660" y="708"/>
                  </a:lnTo>
                  <a:lnTo>
                    <a:pt x="1672" y="708"/>
                  </a:lnTo>
                  <a:lnTo>
                    <a:pt x="1686" y="708"/>
                  </a:lnTo>
                  <a:lnTo>
                    <a:pt x="1697" y="708"/>
                  </a:lnTo>
                  <a:lnTo>
                    <a:pt x="1711" y="708"/>
                  </a:lnTo>
                  <a:lnTo>
                    <a:pt x="1722" y="708"/>
                  </a:lnTo>
                  <a:lnTo>
                    <a:pt x="1722" y="697"/>
                  </a:lnTo>
                  <a:lnTo>
                    <a:pt x="1736" y="697"/>
                  </a:lnTo>
                  <a:lnTo>
                    <a:pt x="1749" y="697"/>
                  </a:lnTo>
                  <a:lnTo>
                    <a:pt x="1749" y="708"/>
                  </a:lnTo>
                  <a:lnTo>
                    <a:pt x="1761" y="708"/>
                  </a:lnTo>
                  <a:lnTo>
                    <a:pt x="1761" y="717"/>
                  </a:lnTo>
                  <a:lnTo>
                    <a:pt x="1773" y="717"/>
                  </a:lnTo>
                  <a:lnTo>
                    <a:pt x="1773" y="728"/>
                  </a:lnTo>
                  <a:lnTo>
                    <a:pt x="1773" y="738"/>
                  </a:lnTo>
                  <a:lnTo>
                    <a:pt x="1773" y="748"/>
                  </a:lnTo>
                  <a:lnTo>
                    <a:pt x="1787" y="748"/>
                  </a:lnTo>
                  <a:lnTo>
                    <a:pt x="1798" y="748"/>
                  </a:lnTo>
                  <a:lnTo>
                    <a:pt x="1798" y="757"/>
                  </a:lnTo>
                  <a:lnTo>
                    <a:pt x="1811" y="757"/>
                  </a:lnTo>
                  <a:lnTo>
                    <a:pt x="1811" y="768"/>
                  </a:lnTo>
                  <a:lnTo>
                    <a:pt x="1811" y="778"/>
                  </a:lnTo>
                  <a:lnTo>
                    <a:pt x="1823" y="778"/>
                  </a:lnTo>
                  <a:lnTo>
                    <a:pt x="1823" y="788"/>
                  </a:lnTo>
                  <a:lnTo>
                    <a:pt x="1823" y="797"/>
                  </a:lnTo>
                  <a:lnTo>
                    <a:pt x="1823" y="809"/>
                  </a:lnTo>
                  <a:lnTo>
                    <a:pt x="1811" y="809"/>
                  </a:lnTo>
                  <a:lnTo>
                    <a:pt x="1811" y="797"/>
                  </a:lnTo>
                  <a:lnTo>
                    <a:pt x="1798" y="797"/>
                  </a:lnTo>
                  <a:lnTo>
                    <a:pt x="1798" y="788"/>
                  </a:lnTo>
                  <a:lnTo>
                    <a:pt x="1811" y="788"/>
                  </a:lnTo>
                  <a:lnTo>
                    <a:pt x="1798" y="788"/>
                  </a:lnTo>
                  <a:lnTo>
                    <a:pt x="1787" y="788"/>
                  </a:lnTo>
                  <a:lnTo>
                    <a:pt x="1787" y="778"/>
                  </a:lnTo>
                  <a:lnTo>
                    <a:pt x="1787" y="788"/>
                  </a:lnTo>
                  <a:lnTo>
                    <a:pt x="1773" y="788"/>
                  </a:lnTo>
                  <a:lnTo>
                    <a:pt x="1773" y="797"/>
                  </a:lnTo>
                  <a:lnTo>
                    <a:pt x="1787" y="797"/>
                  </a:lnTo>
                  <a:lnTo>
                    <a:pt x="1773" y="797"/>
                  </a:lnTo>
                  <a:lnTo>
                    <a:pt x="1761" y="797"/>
                  </a:lnTo>
                  <a:lnTo>
                    <a:pt x="1761" y="788"/>
                  </a:lnTo>
                  <a:lnTo>
                    <a:pt x="1761" y="797"/>
                  </a:lnTo>
                  <a:lnTo>
                    <a:pt x="1761" y="788"/>
                  </a:lnTo>
                  <a:lnTo>
                    <a:pt x="1749" y="788"/>
                  </a:lnTo>
                  <a:lnTo>
                    <a:pt x="1761" y="788"/>
                  </a:lnTo>
                  <a:lnTo>
                    <a:pt x="1749" y="788"/>
                  </a:lnTo>
                  <a:lnTo>
                    <a:pt x="1749" y="778"/>
                  </a:lnTo>
                  <a:lnTo>
                    <a:pt x="1749" y="768"/>
                  </a:lnTo>
                  <a:lnTo>
                    <a:pt x="1749" y="757"/>
                  </a:lnTo>
                  <a:lnTo>
                    <a:pt x="1736" y="757"/>
                  </a:lnTo>
                  <a:lnTo>
                    <a:pt x="1736" y="768"/>
                  </a:lnTo>
                  <a:lnTo>
                    <a:pt x="1736" y="757"/>
                  </a:lnTo>
                  <a:lnTo>
                    <a:pt x="1722" y="757"/>
                  </a:lnTo>
                  <a:lnTo>
                    <a:pt x="1711" y="757"/>
                  </a:lnTo>
                  <a:lnTo>
                    <a:pt x="1711" y="768"/>
                  </a:lnTo>
                  <a:lnTo>
                    <a:pt x="1697" y="768"/>
                  </a:lnTo>
                  <a:lnTo>
                    <a:pt x="1697" y="757"/>
                  </a:lnTo>
                  <a:lnTo>
                    <a:pt x="1686" y="757"/>
                  </a:lnTo>
                  <a:lnTo>
                    <a:pt x="1686" y="768"/>
                  </a:lnTo>
                  <a:lnTo>
                    <a:pt x="1686" y="778"/>
                  </a:lnTo>
                  <a:lnTo>
                    <a:pt x="1686" y="768"/>
                  </a:lnTo>
                  <a:lnTo>
                    <a:pt x="1672" y="768"/>
                  </a:lnTo>
                  <a:lnTo>
                    <a:pt x="1672" y="757"/>
                  </a:lnTo>
                  <a:lnTo>
                    <a:pt x="1660" y="757"/>
                  </a:lnTo>
                  <a:lnTo>
                    <a:pt x="1660" y="768"/>
                  </a:lnTo>
                  <a:lnTo>
                    <a:pt x="1660" y="757"/>
                  </a:lnTo>
                  <a:lnTo>
                    <a:pt x="1660" y="768"/>
                  </a:lnTo>
                  <a:lnTo>
                    <a:pt x="1660" y="778"/>
                  </a:lnTo>
                  <a:lnTo>
                    <a:pt x="1660" y="768"/>
                  </a:lnTo>
                  <a:lnTo>
                    <a:pt x="1648" y="768"/>
                  </a:lnTo>
                  <a:lnTo>
                    <a:pt x="1635" y="768"/>
                  </a:lnTo>
                  <a:lnTo>
                    <a:pt x="1623" y="768"/>
                  </a:lnTo>
                  <a:lnTo>
                    <a:pt x="1623" y="778"/>
                  </a:lnTo>
                  <a:lnTo>
                    <a:pt x="1610" y="778"/>
                  </a:lnTo>
                  <a:lnTo>
                    <a:pt x="1610" y="788"/>
                  </a:lnTo>
                  <a:lnTo>
                    <a:pt x="1623" y="788"/>
                  </a:lnTo>
                  <a:lnTo>
                    <a:pt x="1610" y="788"/>
                  </a:lnTo>
                  <a:lnTo>
                    <a:pt x="1610" y="797"/>
                  </a:lnTo>
                  <a:lnTo>
                    <a:pt x="1596" y="797"/>
                  </a:lnTo>
                  <a:lnTo>
                    <a:pt x="1596" y="809"/>
                  </a:lnTo>
                  <a:lnTo>
                    <a:pt x="1585" y="809"/>
                  </a:lnTo>
                  <a:lnTo>
                    <a:pt x="1585" y="797"/>
                  </a:lnTo>
                  <a:lnTo>
                    <a:pt x="1585" y="809"/>
                  </a:lnTo>
                  <a:lnTo>
                    <a:pt x="1571" y="809"/>
                  </a:lnTo>
                  <a:lnTo>
                    <a:pt x="1571" y="797"/>
                  </a:lnTo>
                  <a:lnTo>
                    <a:pt x="1571" y="809"/>
                  </a:lnTo>
                  <a:lnTo>
                    <a:pt x="1560" y="809"/>
                  </a:lnTo>
                  <a:lnTo>
                    <a:pt x="1547" y="809"/>
                  </a:lnTo>
                  <a:lnTo>
                    <a:pt x="1534" y="809"/>
                  </a:lnTo>
                  <a:lnTo>
                    <a:pt x="1523" y="809"/>
                  </a:lnTo>
                  <a:lnTo>
                    <a:pt x="1523" y="818"/>
                  </a:lnTo>
                  <a:lnTo>
                    <a:pt x="1509" y="818"/>
                  </a:lnTo>
                  <a:lnTo>
                    <a:pt x="1509" y="809"/>
                  </a:lnTo>
                  <a:lnTo>
                    <a:pt x="1509" y="818"/>
                  </a:lnTo>
                  <a:lnTo>
                    <a:pt x="1509" y="809"/>
                  </a:lnTo>
                  <a:lnTo>
                    <a:pt x="1498" y="809"/>
                  </a:lnTo>
                  <a:lnTo>
                    <a:pt x="1498" y="818"/>
                  </a:lnTo>
                  <a:lnTo>
                    <a:pt x="1498" y="809"/>
                  </a:lnTo>
                  <a:lnTo>
                    <a:pt x="1498" y="818"/>
                  </a:lnTo>
                  <a:lnTo>
                    <a:pt x="1484" y="818"/>
                  </a:lnTo>
                  <a:lnTo>
                    <a:pt x="1471" y="818"/>
                  </a:lnTo>
                  <a:lnTo>
                    <a:pt x="1459" y="818"/>
                  </a:lnTo>
                  <a:lnTo>
                    <a:pt x="1471" y="818"/>
                  </a:lnTo>
                  <a:lnTo>
                    <a:pt x="1471" y="828"/>
                  </a:lnTo>
                  <a:lnTo>
                    <a:pt x="1471" y="818"/>
                  </a:lnTo>
                  <a:lnTo>
                    <a:pt x="1459" y="818"/>
                  </a:lnTo>
                  <a:lnTo>
                    <a:pt x="1459" y="828"/>
                  </a:lnTo>
                  <a:lnTo>
                    <a:pt x="1459" y="818"/>
                  </a:lnTo>
                  <a:lnTo>
                    <a:pt x="1459" y="828"/>
                  </a:lnTo>
                  <a:lnTo>
                    <a:pt x="1446" y="828"/>
                  </a:lnTo>
                  <a:lnTo>
                    <a:pt x="1433" y="828"/>
                  </a:lnTo>
                  <a:lnTo>
                    <a:pt x="1446" y="828"/>
                  </a:lnTo>
                  <a:lnTo>
                    <a:pt x="1446" y="818"/>
                  </a:lnTo>
                  <a:lnTo>
                    <a:pt x="1433" y="818"/>
                  </a:lnTo>
                  <a:lnTo>
                    <a:pt x="1433" y="828"/>
                  </a:lnTo>
                  <a:lnTo>
                    <a:pt x="1433" y="818"/>
                  </a:lnTo>
                  <a:lnTo>
                    <a:pt x="1433" y="828"/>
                  </a:lnTo>
                  <a:lnTo>
                    <a:pt x="1422" y="828"/>
                  </a:lnTo>
                  <a:lnTo>
                    <a:pt x="1408" y="828"/>
                  </a:lnTo>
                  <a:lnTo>
                    <a:pt x="1408" y="818"/>
                  </a:lnTo>
                  <a:lnTo>
                    <a:pt x="1408" y="828"/>
                  </a:lnTo>
                  <a:lnTo>
                    <a:pt x="1397" y="828"/>
                  </a:lnTo>
                  <a:lnTo>
                    <a:pt x="1397" y="818"/>
                  </a:lnTo>
                  <a:lnTo>
                    <a:pt x="1397" y="828"/>
                  </a:lnTo>
                  <a:lnTo>
                    <a:pt x="1383" y="828"/>
                  </a:lnTo>
                  <a:lnTo>
                    <a:pt x="1397" y="828"/>
                  </a:lnTo>
                  <a:lnTo>
                    <a:pt x="1383" y="828"/>
                  </a:lnTo>
                  <a:lnTo>
                    <a:pt x="1370" y="828"/>
                  </a:lnTo>
                  <a:lnTo>
                    <a:pt x="1383" y="828"/>
                  </a:lnTo>
                  <a:lnTo>
                    <a:pt x="1383" y="838"/>
                  </a:lnTo>
                  <a:lnTo>
                    <a:pt x="1370" y="838"/>
                  </a:lnTo>
                  <a:lnTo>
                    <a:pt x="1370" y="828"/>
                  </a:lnTo>
                  <a:lnTo>
                    <a:pt x="1370" y="838"/>
                  </a:lnTo>
                  <a:lnTo>
                    <a:pt x="1358" y="838"/>
                  </a:lnTo>
                  <a:lnTo>
                    <a:pt x="1358" y="849"/>
                  </a:lnTo>
                  <a:lnTo>
                    <a:pt x="1345" y="849"/>
                  </a:lnTo>
                  <a:lnTo>
                    <a:pt x="1358" y="849"/>
                  </a:lnTo>
                  <a:lnTo>
                    <a:pt x="1345" y="849"/>
                  </a:lnTo>
                  <a:lnTo>
                    <a:pt x="1345" y="858"/>
                  </a:lnTo>
                  <a:lnTo>
                    <a:pt x="1333" y="858"/>
                  </a:lnTo>
                  <a:lnTo>
                    <a:pt x="1333" y="868"/>
                  </a:lnTo>
                  <a:lnTo>
                    <a:pt x="1321" y="868"/>
                  </a:lnTo>
                  <a:lnTo>
                    <a:pt x="1307" y="868"/>
                  </a:lnTo>
                  <a:lnTo>
                    <a:pt x="1307" y="878"/>
                  </a:lnTo>
                  <a:lnTo>
                    <a:pt x="1307" y="868"/>
                  </a:lnTo>
                  <a:lnTo>
                    <a:pt x="1307" y="878"/>
                  </a:lnTo>
                  <a:lnTo>
                    <a:pt x="1307" y="868"/>
                  </a:lnTo>
                  <a:lnTo>
                    <a:pt x="1296" y="868"/>
                  </a:lnTo>
                  <a:lnTo>
                    <a:pt x="1296" y="878"/>
                  </a:lnTo>
                  <a:lnTo>
                    <a:pt x="1283" y="878"/>
                  </a:lnTo>
                  <a:lnTo>
                    <a:pt x="1271" y="878"/>
                  </a:lnTo>
                  <a:lnTo>
                    <a:pt x="1271" y="889"/>
                  </a:lnTo>
                  <a:lnTo>
                    <a:pt x="1271" y="878"/>
                  </a:lnTo>
                  <a:lnTo>
                    <a:pt x="1258" y="878"/>
                  </a:lnTo>
                  <a:lnTo>
                    <a:pt x="1271" y="878"/>
                  </a:lnTo>
                  <a:lnTo>
                    <a:pt x="1271" y="889"/>
                  </a:lnTo>
                  <a:lnTo>
                    <a:pt x="1258" y="889"/>
                  </a:lnTo>
                  <a:lnTo>
                    <a:pt x="1271" y="889"/>
                  </a:lnTo>
                  <a:lnTo>
                    <a:pt x="1258" y="889"/>
                  </a:lnTo>
                  <a:lnTo>
                    <a:pt x="1258" y="900"/>
                  </a:lnTo>
                  <a:lnTo>
                    <a:pt x="1244" y="900"/>
                  </a:lnTo>
                  <a:lnTo>
                    <a:pt x="1244" y="909"/>
                  </a:lnTo>
                  <a:lnTo>
                    <a:pt x="1233" y="909"/>
                  </a:lnTo>
                  <a:lnTo>
                    <a:pt x="1220" y="909"/>
                  </a:lnTo>
                  <a:lnTo>
                    <a:pt x="1220" y="920"/>
                  </a:lnTo>
                  <a:lnTo>
                    <a:pt x="1207" y="920"/>
                  </a:lnTo>
                  <a:lnTo>
                    <a:pt x="1207" y="929"/>
                  </a:lnTo>
                  <a:lnTo>
                    <a:pt x="1195" y="929"/>
                  </a:lnTo>
                  <a:lnTo>
                    <a:pt x="1207" y="929"/>
                  </a:lnTo>
                  <a:lnTo>
                    <a:pt x="1195" y="929"/>
                  </a:lnTo>
                  <a:lnTo>
                    <a:pt x="1182" y="929"/>
                  </a:lnTo>
                  <a:lnTo>
                    <a:pt x="1182" y="940"/>
                  </a:lnTo>
                  <a:lnTo>
                    <a:pt x="1170" y="929"/>
                  </a:lnTo>
                  <a:lnTo>
                    <a:pt x="1170" y="940"/>
                  </a:lnTo>
                  <a:lnTo>
                    <a:pt x="1157" y="940"/>
                  </a:lnTo>
                  <a:lnTo>
                    <a:pt x="1157" y="950"/>
                  </a:lnTo>
                  <a:lnTo>
                    <a:pt x="1157" y="940"/>
                  </a:lnTo>
                  <a:lnTo>
                    <a:pt x="1157" y="950"/>
                  </a:lnTo>
                  <a:lnTo>
                    <a:pt x="1157" y="940"/>
                  </a:lnTo>
                  <a:lnTo>
                    <a:pt x="1143" y="940"/>
                  </a:lnTo>
                  <a:lnTo>
                    <a:pt x="1143" y="950"/>
                  </a:lnTo>
                  <a:lnTo>
                    <a:pt x="1143" y="960"/>
                  </a:lnTo>
                  <a:lnTo>
                    <a:pt x="1143" y="969"/>
                  </a:lnTo>
                  <a:lnTo>
                    <a:pt x="1143" y="980"/>
                  </a:lnTo>
                  <a:lnTo>
                    <a:pt x="1143" y="990"/>
                  </a:lnTo>
                  <a:lnTo>
                    <a:pt x="1132" y="990"/>
                  </a:lnTo>
                  <a:lnTo>
                    <a:pt x="1132" y="1000"/>
                  </a:lnTo>
                  <a:lnTo>
                    <a:pt x="1132" y="1009"/>
                  </a:lnTo>
                  <a:lnTo>
                    <a:pt x="1132" y="1021"/>
                  </a:lnTo>
                  <a:lnTo>
                    <a:pt x="1132" y="1030"/>
                  </a:lnTo>
                  <a:lnTo>
                    <a:pt x="1119" y="1030"/>
                  </a:lnTo>
                  <a:lnTo>
                    <a:pt x="1119" y="1041"/>
                  </a:lnTo>
                  <a:lnTo>
                    <a:pt x="1132" y="1041"/>
                  </a:lnTo>
                  <a:lnTo>
                    <a:pt x="1119" y="1041"/>
                  </a:lnTo>
                  <a:lnTo>
                    <a:pt x="1132" y="1041"/>
                  </a:lnTo>
                  <a:lnTo>
                    <a:pt x="1119" y="1041"/>
                  </a:lnTo>
                  <a:lnTo>
                    <a:pt x="1119" y="1050"/>
                  </a:lnTo>
                  <a:lnTo>
                    <a:pt x="1108" y="1050"/>
                  </a:lnTo>
                  <a:lnTo>
                    <a:pt x="1119" y="1050"/>
                  </a:lnTo>
                  <a:lnTo>
                    <a:pt x="1108" y="1061"/>
                  </a:lnTo>
                  <a:lnTo>
                    <a:pt x="1108" y="1070"/>
                  </a:lnTo>
                  <a:lnTo>
                    <a:pt x="1108" y="1061"/>
                  </a:lnTo>
                  <a:lnTo>
                    <a:pt x="1108" y="1070"/>
                  </a:lnTo>
                  <a:lnTo>
                    <a:pt x="1094" y="1070"/>
                  </a:lnTo>
                  <a:lnTo>
                    <a:pt x="1094" y="1081"/>
                  </a:lnTo>
                  <a:lnTo>
                    <a:pt x="1081" y="1081"/>
                  </a:lnTo>
                  <a:lnTo>
                    <a:pt x="1094" y="1081"/>
                  </a:lnTo>
                  <a:lnTo>
                    <a:pt x="1081" y="1081"/>
                  </a:lnTo>
                  <a:lnTo>
                    <a:pt x="1081" y="1091"/>
                  </a:lnTo>
                  <a:lnTo>
                    <a:pt x="1069" y="1091"/>
                  </a:lnTo>
                  <a:lnTo>
                    <a:pt x="1081" y="1091"/>
                  </a:lnTo>
                  <a:lnTo>
                    <a:pt x="1069" y="1091"/>
                  </a:lnTo>
                  <a:lnTo>
                    <a:pt x="1069" y="1101"/>
                  </a:lnTo>
                  <a:lnTo>
                    <a:pt x="1081" y="1101"/>
                  </a:lnTo>
                  <a:lnTo>
                    <a:pt x="1069" y="1101"/>
                  </a:lnTo>
                  <a:lnTo>
                    <a:pt x="1081" y="1101"/>
                  </a:lnTo>
                  <a:lnTo>
                    <a:pt x="1069" y="1101"/>
                  </a:lnTo>
                  <a:lnTo>
                    <a:pt x="1081" y="1101"/>
                  </a:lnTo>
                  <a:lnTo>
                    <a:pt x="1069" y="1101"/>
                  </a:lnTo>
                  <a:lnTo>
                    <a:pt x="1069" y="1112"/>
                  </a:lnTo>
                  <a:lnTo>
                    <a:pt x="1056" y="1112"/>
                  </a:lnTo>
                  <a:lnTo>
                    <a:pt x="1069" y="1112"/>
                  </a:lnTo>
                  <a:lnTo>
                    <a:pt x="1069" y="1121"/>
                  </a:lnTo>
                  <a:lnTo>
                    <a:pt x="1056" y="1121"/>
                  </a:lnTo>
                  <a:lnTo>
                    <a:pt x="1069" y="1121"/>
                  </a:lnTo>
                  <a:lnTo>
                    <a:pt x="1056" y="1121"/>
                  </a:lnTo>
                  <a:lnTo>
                    <a:pt x="1069" y="1121"/>
                  </a:lnTo>
                  <a:lnTo>
                    <a:pt x="1056" y="1121"/>
                  </a:lnTo>
                  <a:lnTo>
                    <a:pt x="1056" y="1132"/>
                  </a:lnTo>
                  <a:lnTo>
                    <a:pt x="1069" y="1132"/>
                  </a:lnTo>
                  <a:lnTo>
                    <a:pt x="1069" y="1141"/>
                  </a:lnTo>
                  <a:lnTo>
                    <a:pt x="1069" y="1152"/>
                  </a:lnTo>
                  <a:lnTo>
                    <a:pt x="1081" y="1152"/>
                  </a:lnTo>
                  <a:lnTo>
                    <a:pt x="1081" y="1162"/>
                  </a:lnTo>
                  <a:lnTo>
                    <a:pt x="1081" y="1173"/>
                  </a:lnTo>
                  <a:lnTo>
                    <a:pt x="1094" y="1173"/>
                  </a:lnTo>
                  <a:lnTo>
                    <a:pt x="1094" y="1182"/>
                  </a:lnTo>
                  <a:lnTo>
                    <a:pt x="1094" y="1192"/>
                  </a:lnTo>
                  <a:lnTo>
                    <a:pt x="1081" y="1192"/>
                  </a:lnTo>
                  <a:lnTo>
                    <a:pt x="1081" y="1202"/>
                  </a:lnTo>
                  <a:lnTo>
                    <a:pt x="1069" y="1202"/>
                  </a:lnTo>
                  <a:lnTo>
                    <a:pt x="1081" y="1202"/>
                  </a:lnTo>
                  <a:lnTo>
                    <a:pt x="1069" y="1202"/>
                  </a:lnTo>
                  <a:lnTo>
                    <a:pt x="1069" y="1213"/>
                  </a:lnTo>
                  <a:lnTo>
                    <a:pt x="1069" y="1202"/>
                  </a:lnTo>
                  <a:lnTo>
                    <a:pt x="1069" y="1213"/>
                  </a:lnTo>
                  <a:lnTo>
                    <a:pt x="1056" y="1213"/>
                  </a:lnTo>
                  <a:lnTo>
                    <a:pt x="1044" y="1213"/>
                  </a:lnTo>
                  <a:lnTo>
                    <a:pt x="1031" y="1213"/>
                  </a:lnTo>
                  <a:lnTo>
                    <a:pt x="1031" y="1222"/>
                  </a:lnTo>
                  <a:lnTo>
                    <a:pt x="1031" y="1213"/>
                  </a:lnTo>
                  <a:lnTo>
                    <a:pt x="1031" y="1222"/>
                  </a:lnTo>
                  <a:lnTo>
                    <a:pt x="1019" y="1222"/>
                  </a:lnTo>
                  <a:lnTo>
                    <a:pt x="1007" y="1222"/>
                  </a:lnTo>
                  <a:lnTo>
                    <a:pt x="1007" y="1233"/>
                  </a:lnTo>
                  <a:lnTo>
                    <a:pt x="1007" y="1222"/>
                  </a:lnTo>
                  <a:lnTo>
                    <a:pt x="1007" y="1233"/>
                  </a:lnTo>
                  <a:lnTo>
                    <a:pt x="994" y="1233"/>
                  </a:lnTo>
                  <a:lnTo>
                    <a:pt x="982" y="1233"/>
                  </a:lnTo>
                  <a:lnTo>
                    <a:pt x="982" y="1242"/>
                  </a:lnTo>
                  <a:lnTo>
                    <a:pt x="969" y="1242"/>
                  </a:lnTo>
                  <a:lnTo>
                    <a:pt x="969" y="1253"/>
                  </a:lnTo>
                  <a:lnTo>
                    <a:pt x="955" y="1253"/>
                  </a:lnTo>
                  <a:lnTo>
                    <a:pt x="955" y="1262"/>
                  </a:lnTo>
                  <a:lnTo>
                    <a:pt x="944" y="1262"/>
                  </a:lnTo>
                  <a:lnTo>
                    <a:pt x="944" y="1273"/>
                  </a:lnTo>
                  <a:lnTo>
                    <a:pt x="955" y="1273"/>
                  </a:lnTo>
                  <a:lnTo>
                    <a:pt x="944" y="1273"/>
                  </a:lnTo>
                  <a:lnTo>
                    <a:pt x="944" y="1282"/>
                  </a:lnTo>
                  <a:lnTo>
                    <a:pt x="944" y="1293"/>
                  </a:lnTo>
                  <a:lnTo>
                    <a:pt x="944" y="1303"/>
                  </a:lnTo>
                  <a:lnTo>
                    <a:pt x="930" y="1303"/>
                  </a:lnTo>
                  <a:lnTo>
                    <a:pt x="918" y="1303"/>
                  </a:lnTo>
                  <a:lnTo>
                    <a:pt x="918" y="1314"/>
                  </a:lnTo>
                  <a:lnTo>
                    <a:pt x="906" y="1314"/>
                  </a:lnTo>
                  <a:lnTo>
                    <a:pt x="906" y="1323"/>
                  </a:lnTo>
                  <a:lnTo>
                    <a:pt x="918" y="1323"/>
                  </a:lnTo>
                  <a:lnTo>
                    <a:pt x="918" y="1333"/>
                  </a:lnTo>
                  <a:lnTo>
                    <a:pt x="930" y="1333"/>
                  </a:lnTo>
                  <a:lnTo>
                    <a:pt x="930" y="1345"/>
                  </a:lnTo>
                  <a:lnTo>
                    <a:pt x="944" y="1345"/>
                  </a:lnTo>
                  <a:lnTo>
                    <a:pt x="944" y="1354"/>
                  </a:lnTo>
                  <a:lnTo>
                    <a:pt x="930" y="1354"/>
                  </a:lnTo>
                  <a:lnTo>
                    <a:pt x="918" y="1354"/>
                  </a:lnTo>
                  <a:lnTo>
                    <a:pt x="906" y="1354"/>
                  </a:lnTo>
                  <a:lnTo>
                    <a:pt x="893" y="1354"/>
                  </a:lnTo>
                  <a:lnTo>
                    <a:pt x="893" y="1364"/>
                  </a:lnTo>
                  <a:lnTo>
                    <a:pt x="906" y="1364"/>
                  </a:lnTo>
                  <a:lnTo>
                    <a:pt x="906" y="1374"/>
                  </a:lnTo>
                  <a:lnTo>
                    <a:pt x="906" y="1385"/>
                  </a:lnTo>
                  <a:lnTo>
                    <a:pt x="893" y="1385"/>
                  </a:lnTo>
                  <a:lnTo>
                    <a:pt x="881" y="1385"/>
                  </a:lnTo>
                  <a:lnTo>
                    <a:pt x="868" y="1385"/>
                  </a:lnTo>
                  <a:lnTo>
                    <a:pt x="868" y="1374"/>
                  </a:lnTo>
                  <a:lnTo>
                    <a:pt x="854" y="1374"/>
                  </a:lnTo>
                  <a:lnTo>
                    <a:pt x="843" y="1374"/>
                  </a:lnTo>
                  <a:lnTo>
                    <a:pt x="829" y="1374"/>
                  </a:lnTo>
                  <a:lnTo>
                    <a:pt x="829" y="1364"/>
                  </a:lnTo>
                  <a:lnTo>
                    <a:pt x="818" y="1364"/>
                  </a:lnTo>
                  <a:lnTo>
                    <a:pt x="818" y="1354"/>
                  </a:lnTo>
                  <a:lnTo>
                    <a:pt x="805" y="1354"/>
                  </a:lnTo>
                  <a:lnTo>
                    <a:pt x="792" y="1354"/>
                  </a:lnTo>
                  <a:lnTo>
                    <a:pt x="792" y="1345"/>
                  </a:lnTo>
                  <a:lnTo>
                    <a:pt x="780" y="1345"/>
                  </a:lnTo>
                  <a:lnTo>
                    <a:pt x="767" y="1345"/>
                  </a:lnTo>
                  <a:lnTo>
                    <a:pt x="767" y="1354"/>
                  </a:lnTo>
                  <a:lnTo>
                    <a:pt x="756" y="1354"/>
                  </a:lnTo>
                  <a:lnTo>
                    <a:pt x="756" y="1364"/>
                  </a:lnTo>
                  <a:lnTo>
                    <a:pt x="742" y="1364"/>
                  </a:lnTo>
                  <a:lnTo>
                    <a:pt x="742" y="1374"/>
                  </a:lnTo>
                  <a:lnTo>
                    <a:pt x="742" y="1385"/>
                  </a:lnTo>
                  <a:lnTo>
                    <a:pt x="742" y="1394"/>
                  </a:lnTo>
                  <a:lnTo>
                    <a:pt x="742" y="1404"/>
                  </a:lnTo>
                  <a:lnTo>
                    <a:pt x="756" y="1404"/>
                  </a:lnTo>
                  <a:lnTo>
                    <a:pt x="756" y="1414"/>
                  </a:lnTo>
                  <a:lnTo>
                    <a:pt x="756" y="1425"/>
                  </a:lnTo>
                  <a:lnTo>
                    <a:pt x="767" y="1425"/>
                  </a:lnTo>
                  <a:lnTo>
                    <a:pt x="767" y="1434"/>
                  </a:lnTo>
                  <a:lnTo>
                    <a:pt x="756" y="1434"/>
                  </a:lnTo>
                  <a:lnTo>
                    <a:pt x="756" y="1445"/>
                  </a:lnTo>
                  <a:lnTo>
                    <a:pt x="742" y="1445"/>
                  </a:lnTo>
                  <a:lnTo>
                    <a:pt x="742" y="1454"/>
                  </a:lnTo>
                  <a:lnTo>
                    <a:pt x="742" y="1465"/>
                  </a:lnTo>
                  <a:lnTo>
                    <a:pt x="729" y="1465"/>
                  </a:lnTo>
                  <a:lnTo>
                    <a:pt x="729" y="1474"/>
                  </a:lnTo>
                  <a:lnTo>
                    <a:pt x="717" y="1474"/>
                  </a:lnTo>
                  <a:lnTo>
                    <a:pt x="704" y="1474"/>
                  </a:lnTo>
                  <a:lnTo>
                    <a:pt x="691" y="1474"/>
                  </a:lnTo>
                  <a:lnTo>
                    <a:pt x="691" y="1486"/>
                  </a:lnTo>
                  <a:lnTo>
                    <a:pt x="680" y="1486"/>
                  </a:lnTo>
                  <a:lnTo>
                    <a:pt x="680" y="1474"/>
                  </a:lnTo>
                  <a:lnTo>
                    <a:pt x="666" y="1474"/>
                  </a:lnTo>
                  <a:lnTo>
                    <a:pt x="655" y="1474"/>
                  </a:lnTo>
                  <a:lnTo>
                    <a:pt x="641" y="1474"/>
                  </a:lnTo>
                  <a:lnTo>
                    <a:pt x="628" y="1474"/>
                  </a:lnTo>
                  <a:lnTo>
                    <a:pt x="616" y="1474"/>
                  </a:lnTo>
                  <a:lnTo>
                    <a:pt x="616" y="1486"/>
                  </a:lnTo>
                  <a:lnTo>
                    <a:pt x="603" y="1486"/>
                  </a:lnTo>
                  <a:lnTo>
                    <a:pt x="603" y="1495"/>
                  </a:lnTo>
                  <a:lnTo>
                    <a:pt x="603" y="1505"/>
                  </a:lnTo>
                  <a:lnTo>
                    <a:pt x="591" y="1505"/>
                  </a:lnTo>
                  <a:lnTo>
                    <a:pt x="591" y="1495"/>
                  </a:lnTo>
                  <a:lnTo>
                    <a:pt x="579" y="1495"/>
                  </a:lnTo>
                  <a:lnTo>
                    <a:pt x="579" y="1505"/>
                  </a:lnTo>
                  <a:lnTo>
                    <a:pt x="565" y="1505"/>
                  </a:lnTo>
                  <a:lnTo>
                    <a:pt x="554" y="1505"/>
                  </a:lnTo>
                  <a:lnTo>
                    <a:pt x="554" y="1515"/>
                  </a:lnTo>
                  <a:lnTo>
                    <a:pt x="540" y="1515"/>
                  </a:lnTo>
                  <a:lnTo>
                    <a:pt x="540" y="1526"/>
                  </a:lnTo>
                  <a:lnTo>
                    <a:pt x="540" y="1535"/>
                  </a:lnTo>
                  <a:lnTo>
                    <a:pt x="540" y="1545"/>
                  </a:lnTo>
                  <a:lnTo>
                    <a:pt x="554" y="1545"/>
                  </a:lnTo>
                  <a:lnTo>
                    <a:pt x="554" y="1557"/>
                  </a:lnTo>
                  <a:lnTo>
                    <a:pt x="540" y="1557"/>
                  </a:lnTo>
                  <a:lnTo>
                    <a:pt x="529" y="1557"/>
                  </a:lnTo>
                  <a:lnTo>
                    <a:pt x="529" y="1545"/>
                  </a:lnTo>
                  <a:lnTo>
                    <a:pt x="516" y="1545"/>
                  </a:lnTo>
                  <a:lnTo>
                    <a:pt x="516" y="1557"/>
                  </a:lnTo>
                  <a:lnTo>
                    <a:pt x="502" y="1557"/>
                  </a:lnTo>
                  <a:lnTo>
                    <a:pt x="491" y="1557"/>
                  </a:lnTo>
                  <a:lnTo>
                    <a:pt x="491" y="1566"/>
                  </a:lnTo>
                  <a:lnTo>
                    <a:pt x="478" y="1566"/>
                  </a:lnTo>
                  <a:lnTo>
                    <a:pt x="478" y="1576"/>
                  </a:lnTo>
                  <a:lnTo>
                    <a:pt x="478" y="1586"/>
                  </a:lnTo>
                  <a:lnTo>
                    <a:pt x="466" y="1586"/>
                  </a:lnTo>
                  <a:lnTo>
                    <a:pt x="466" y="1597"/>
                  </a:lnTo>
                  <a:lnTo>
                    <a:pt x="453" y="1597"/>
                  </a:lnTo>
                  <a:lnTo>
                    <a:pt x="453" y="1606"/>
                  </a:lnTo>
                  <a:lnTo>
                    <a:pt x="440" y="1606"/>
                  </a:lnTo>
                  <a:lnTo>
                    <a:pt x="428" y="1606"/>
                  </a:lnTo>
                  <a:lnTo>
                    <a:pt x="428" y="1597"/>
                  </a:lnTo>
                  <a:lnTo>
                    <a:pt x="428" y="1586"/>
                  </a:lnTo>
                  <a:lnTo>
                    <a:pt x="428" y="1576"/>
                  </a:lnTo>
                  <a:lnTo>
                    <a:pt x="428" y="1566"/>
                  </a:lnTo>
                  <a:lnTo>
                    <a:pt x="440" y="1566"/>
                  </a:lnTo>
                  <a:lnTo>
                    <a:pt x="428" y="1566"/>
                  </a:lnTo>
                  <a:lnTo>
                    <a:pt x="428" y="1557"/>
                  </a:lnTo>
                  <a:lnTo>
                    <a:pt x="440" y="1557"/>
                  </a:lnTo>
                  <a:lnTo>
                    <a:pt x="440" y="1545"/>
                  </a:lnTo>
                  <a:lnTo>
                    <a:pt x="428" y="1545"/>
                  </a:lnTo>
                  <a:lnTo>
                    <a:pt x="428" y="1535"/>
                  </a:lnTo>
                  <a:lnTo>
                    <a:pt x="428" y="1526"/>
                  </a:lnTo>
                  <a:lnTo>
                    <a:pt x="440" y="1526"/>
                  </a:lnTo>
                  <a:lnTo>
                    <a:pt x="440" y="1515"/>
                  </a:lnTo>
                  <a:lnTo>
                    <a:pt x="440" y="1505"/>
                  </a:lnTo>
                  <a:lnTo>
                    <a:pt x="440" y="1495"/>
                  </a:lnTo>
                  <a:lnTo>
                    <a:pt x="440" y="1486"/>
                  </a:lnTo>
                  <a:lnTo>
                    <a:pt x="453" y="1486"/>
                  </a:lnTo>
                  <a:lnTo>
                    <a:pt x="466" y="1486"/>
                  </a:lnTo>
                  <a:lnTo>
                    <a:pt x="466" y="1474"/>
                  </a:lnTo>
                  <a:lnTo>
                    <a:pt x="466" y="1465"/>
                  </a:lnTo>
                  <a:lnTo>
                    <a:pt x="453" y="1465"/>
                  </a:lnTo>
                  <a:lnTo>
                    <a:pt x="440" y="1465"/>
                  </a:lnTo>
                  <a:lnTo>
                    <a:pt x="428" y="1465"/>
                  </a:lnTo>
                  <a:lnTo>
                    <a:pt x="428" y="1454"/>
                  </a:lnTo>
                  <a:lnTo>
                    <a:pt x="428" y="1445"/>
                  </a:lnTo>
                  <a:lnTo>
                    <a:pt x="415" y="1445"/>
                  </a:lnTo>
                  <a:lnTo>
                    <a:pt x="415" y="1434"/>
                  </a:lnTo>
                  <a:lnTo>
                    <a:pt x="401" y="1434"/>
                  </a:lnTo>
                  <a:lnTo>
                    <a:pt x="401" y="1425"/>
                  </a:lnTo>
                  <a:lnTo>
                    <a:pt x="401" y="1414"/>
                  </a:lnTo>
                  <a:lnTo>
                    <a:pt x="401" y="1404"/>
                  </a:lnTo>
                  <a:lnTo>
                    <a:pt x="401" y="1394"/>
                  </a:lnTo>
                  <a:lnTo>
                    <a:pt x="390" y="1394"/>
                  </a:lnTo>
                  <a:lnTo>
                    <a:pt x="390" y="1385"/>
                  </a:lnTo>
                  <a:lnTo>
                    <a:pt x="377" y="1374"/>
                  </a:lnTo>
                  <a:lnTo>
                    <a:pt x="377" y="1364"/>
                  </a:lnTo>
                  <a:lnTo>
                    <a:pt x="377" y="1354"/>
                  </a:lnTo>
                  <a:lnTo>
                    <a:pt x="377" y="1345"/>
                  </a:lnTo>
                  <a:lnTo>
                    <a:pt x="390" y="1345"/>
                  </a:lnTo>
                  <a:lnTo>
                    <a:pt x="390" y="1333"/>
                  </a:lnTo>
                  <a:lnTo>
                    <a:pt x="390" y="1323"/>
                  </a:lnTo>
                  <a:lnTo>
                    <a:pt x="401" y="1323"/>
                  </a:lnTo>
                  <a:lnTo>
                    <a:pt x="415" y="1323"/>
                  </a:lnTo>
                  <a:lnTo>
                    <a:pt x="415" y="1314"/>
                  </a:lnTo>
                  <a:lnTo>
                    <a:pt x="428" y="1314"/>
                  </a:lnTo>
                  <a:lnTo>
                    <a:pt x="415" y="1314"/>
                  </a:lnTo>
                  <a:lnTo>
                    <a:pt x="415" y="1303"/>
                  </a:lnTo>
                  <a:lnTo>
                    <a:pt x="415" y="1293"/>
                  </a:lnTo>
                  <a:lnTo>
                    <a:pt x="428" y="1293"/>
                  </a:lnTo>
                  <a:lnTo>
                    <a:pt x="415" y="1293"/>
                  </a:lnTo>
                  <a:lnTo>
                    <a:pt x="428" y="1293"/>
                  </a:lnTo>
                  <a:lnTo>
                    <a:pt x="428" y="1282"/>
                  </a:lnTo>
                  <a:lnTo>
                    <a:pt x="415" y="1282"/>
                  </a:lnTo>
                  <a:lnTo>
                    <a:pt x="428" y="1282"/>
                  </a:lnTo>
                  <a:lnTo>
                    <a:pt x="415" y="1282"/>
                  </a:lnTo>
                  <a:lnTo>
                    <a:pt x="415" y="1273"/>
                  </a:lnTo>
                  <a:lnTo>
                    <a:pt x="415" y="1262"/>
                  </a:lnTo>
                  <a:lnTo>
                    <a:pt x="415" y="1253"/>
                  </a:lnTo>
                  <a:lnTo>
                    <a:pt x="401" y="1253"/>
                  </a:lnTo>
                  <a:lnTo>
                    <a:pt x="415" y="1253"/>
                  </a:lnTo>
                  <a:lnTo>
                    <a:pt x="428" y="1253"/>
                  </a:lnTo>
                  <a:lnTo>
                    <a:pt x="428" y="1242"/>
                  </a:lnTo>
                  <a:lnTo>
                    <a:pt x="428" y="1233"/>
                  </a:lnTo>
                  <a:lnTo>
                    <a:pt x="440" y="1233"/>
                  </a:lnTo>
                  <a:lnTo>
                    <a:pt x="440" y="1242"/>
                  </a:lnTo>
                  <a:lnTo>
                    <a:pt x="453" y="1242"/>
                  </a:lnTo>
                  <a:lnTo>
                    <a:pt x="453" y="1233"/>
                  </a:lnTo>
                  <a:lnTo>
                    <a:pt x="453" y="1242"/>
                  </a:lnTo>
                  <a:lnTo>
                    <a:pt x="466" y="1233"/>
                  </a:lnTo>
                  <a:lnTo>
                    <a:pt x="453" y="1233"/>
                  </a:lnTo>
                  <a:lnTo>
                    <a:pt x="466" y="1233"/>
                  </a:lnTo>
                  <a:lnTo>
                    <a:pt x="466" y="1222"/>
                  </a:lnTo>
                  <a:lnTo>
                    <a:pt x="478" y="1222"/>
                  </a:lnTo>
                  <a:lnTo>
                    <a:pt x="478" y="1233"/>
                  </a:lnTo>
                  <a:lnTo>
                    <a:pt x="478" y="1242"/>
                  </a:lnTo>
                  <a:lnTo>
                    <a:pt x="491" y="1242"/>
                  </a:lnTo>
                  <a:lnTo>
                    <a:pt x="502" y="1242"/>
                  </a:lnTo>
                  <a:lnTo>
                    <a:pt x="502" y="1253"/>
                  </a:lnTo>
                  <a:lnTo>
                    <a:pt x="502" y="1262"/>
                  </a:lnTo>
                  <a:lnTo>
                    <a:pt x="516" y="1262"/>
                  </a:lnTo>
                  <a:lnTo>
                    <a:pt x="516" y="1253"/>
                  </a:lnTo>
                  <a:lnTo>
                    <a:pt x="529" y="1253"/>
                  </a:lnTo>
                  <a:lnTo>
                    <a:pt x="540" y="1253"/>
                  </a:lnTo>
                  <a:lnTo>
                    <a:pt x="540" y="1242"/>
                  </a:lnTo>
                  <a:lnTo>
                    <a:pt x="529" y="1242"/>
                  </a:lnTo>
                  <a:lnTo>
                    <a:pt x="529" y="1233"/>
                  </a:lnTo>
                  <a:lnTo>
                    <a:pt x="529" y="1222"/>
                  </a:lnTo>
                  <a:lnTo>
                    <a:pt x="529" y="1213"/>
                  </a:lnTo>
                  <a:lnTo>
                    <a:pt x="529" y="1202"/>
                  </a:lnTo>
                  <a:lnTo>
                    <a:pt x="540" y="1202"/>
                  </a:lnTo>
                  <a:lnTo>
                    <a:pt x="540" y="1192"/>
                  </a:lnTo>
                  <a:lnTo>
                    <a:pt x="529" y="1192"/>
                  </a:lnTo>
                  <a:lnTo>
                    <a:pt x="529" y="1182"/>
                  </a:lnTo>
                  <a:lnTo>
                    <a:pt x="529" y="1173"/>
                  </a:lnTo>
                  <a:lnTo>
                    <a:pt x="529" y="1162"/>
                  </a:lnTo>
                  <a:lnTo>
                    <a:pt x="540" y="1162"/>
                  </a:lnTo>
                  <a:lnTo>
                    <a:pt x="540" y="1152"/>
                  </a:lnTo>
                  <a:lnTo>
                    <a:pt x="540" y="1141"/>
                  </a:lnTo>
                  <a:lnTo>
                    <a:pt x="529" y="1141"/>
                  </a:lnTo>
                  <a:lnTo>
                    <a:pt x="516" y="1141"/>
                  </a:lnTo>
                  <a:lnTo>
                    <a:pt x="516" y="1132"/>
                  </a:lnTo>
                  <a:lnTo>
                    <a:pt x="502" y="1132"/>
                  </a:lnTo>
                  <a:lnTo>
                    <a:pt x="491" y="1132"/>
                  </a:lnTo>
                  <a:lnTo>
                    <a:pt x="478" y="1132"/>
                  </a:lnTo>
                  <a:lnTo>
                    <a:pt x="478" y="1121"/>
                  </a:lnTo>
                  <a:lnTo>
                    <a:pt x="478" y="1132"/>
                  </a:lnTo>
                  <a:lnTo>
                    <a:pt x="478" y="1121"/>
                  </a:lnTo>
                  <a:lnTo>
                    <a:pt x="466" y="1121"/>
                  </a:lnTo>
                  <a:lnTo>
                    <a:pt x="466" y="1132"/>
                  </a:lnTo>
                  <a:lnTo>
                    <a:pt x="453" y="1132"/>
                  </a:lnTo>
                  <a:lnTo>
                    <a:pt x="440" y="1132"/>
                  </a:lnTo>
                  <a:lnTo>
                    <a:pt x="440" y="1121"/>
                  </a:lnTo>
                  <a:lnTo>
                    <a:pt x="428" y="1121"/>
                  </a:lnTo>
                  <a:lnTo>
                    <a:pt x="415" y="1121"/>
                  </a:lnTo>
                  <a:lnTo>
                    <a:pt x="401" y="1121"/>
                  </a:lnTo>
                  <a:lnTo>
                    <a:pt x="401" y="1132"/>
                  </a:lnTo>
                  <a:lnTo>
                    <a:pt x="390" y="1132"/>
                  </a:lnTo>
                  <a:lnTo>
                    <a:pt x="377" y="1132"/>
                  </a:lnTo>
                  <a:lnTo>
                    <a:pt x="365" y="1132"/>
                  </a:lnTo>
                  <a:lnTo>
                    <a:pt x="352" y="1121"/>
                  </a:lnTo>
                  <a:lnTo>
                    <a:pt x="352" y="1112"/>
                  </a:lnTo>
                  <a:lnTo>
                    <a:pt x="339" y="1112"/>
                  </a:lnTo>
                  <a:lnTo>
                    <a:pt x="339" y="1101"/>
                  </a:lnTo>
                  <a:lnTo>
                    <a:pt x="339" y="1091"/>
                  </a:lnTo>
                  <a:lnTo>
                    <a:pt x="327" y="1091"/>
                  </a:lnTo>
                  <a:lnTo>
                    <a:pt x="327" y="1101"/>
                  </a:lnTo>
                  <a:lnTo>
                    <a:pt x="314" y="1101"/>
                  </a:lnTo>
                  <a:lnTo>
                    <a:pt x="302" y="1101"/>
                  </a:lnTo>
                  <a:lnTo>
                    <a:pt x="302" y="1112"/>
                  </a:lnTo>
                  <a:lnTo>
                    <a:pt x="289" y="1112"/>
                  </a:lnTo>
                  <a:lnTo>
                    <a:pt x="289" y="1101"/>
                  </a:lnTo>
                  <a:lnTo>
                    <a:pt x="276" y="1101"/>
                  </a:lnTo>
                  <a:lnTo>
                    <a:pt x="276" y="1112"/>
                  </a:lnTo>
                  <a:lnTo>
                    <a:pt x="276" y="1101"/>
                  </a:lnTo>
                  <a:lnTo>
                    <a:pt x="264" y="1101"/>
                  </a:lnTo>
                  <a:lnTo>
                    <a:pt x="264" y="1112"/>
                  </a:lnTo>
                  <a:lnTo>
                    <a:pt x="264" y="1101"/>
                  </a:lnTo>
                  <a:lnTo>
                    <a:pt x="252" y="1101"/>
                  </a:lnTo>
                  <a:lnTo>
                    <a:pt x="252" y="1091"/>
                  </a:lnTo>
                  <a:lnTo>
                    <a:pt x="240" y="1091"/>
                  </a:lnTo>
                  <a:lnTo>
                    <a:pt x="240" y="1081"/>
                  </a:lnTo>
                  <a:lnTo>
                    <a:pt x="240" y="1070"/>
                  </a:lnTo>
                  <a:lnTo>
                    <a:pt x="240" y="1061"/>
                  </a:lnTo>
                  <a:lnTo>
                    <a:pt x="227" y="1061"/>
                  </a:lnTo>
                  <a:lnTo>
                    <a:pt x="213" y="1061"/>
                  </a:lnTo>
                  <a:lnTo>
                    <a:pt x="213" y="1050"/>
                  </a:lnTo>
                  <a:lnTo>
                    <a:pt x="202" y="1050"/>
                  </a:lnTo>
                  <a:lnTo>
                    <a:pt x="188" y="1050"/>
                  </a:lnTo>
                  <a:lnTo>
                    <a:pt x="188" y="1041"/>
                  </a:lnTo>
                  <a:lnTo>
                    <a:pt x="175" y="1041"/>
                  </a:lnTo>
                  <a:lnTo>
                    <a:pt x="163" y="1041"/>
                  </a:lnTo>
                  <a:lnTo>
                    <a:pt x="163" y="1030"/>
                  </a:lnTo>
                  <a:lnTo>
                    <a:pt x="151" y="1030"/>
                  </a:lnTo>
                  <a:lnTo>
                    <a:pt x="139" y="1030"/>
                  </a:lnTo>
                  <a:lnTo>
                    <a:pt x="139" y="1021"/>
                  </a:lnTo>
                  <a:lnTo>
                    <a:pt x="126" y="1021"/>
                  </a:lnTo>
                  <a:lnTo>
                    <a:pt x="126" y="1030"/>
                  </a:lnTo>
                  <a:lnTo>
                    <a:pt x="112" y="1030"/>
                  </a:lnTo>
                  <a:lnTo>
                    <a:pt x="101" y="1030"/>
                  </a:lnTo>
                  <a:lnTo>
                    <a:pt x="101" y="1021"/>
                  </a:lnTo>
                  <a:lnTo>
                    <a:pt x="101" y="1030"/>
                  </a:lnTo>
                  <a:lnTo>
                    <a:pt x="87" y="1030"/>
                  </a:lnTo>
                  <a:lnTo>
                    <a:pt x="87" y="1021"/>
                  </a:lnTo>
                  <a:lnTo>
                    <a:pt x="76" y="1021"/>
                  </a:lnTo>
                  <a:lnTo>
                    <a:pt x="76" y="1009"/>
                  </a:lnTo>
                  <a:lnTo>
                    <a:pt x="76" y="1000"/>
                  </a:lnTo>
                  <a:lnTo>
                    <a:pt x="62" y="1000"/>
                  </a:lnTo>
                  <a:lnTo>
                    <a:pt x="62" y="990"/>
                  </a:lnTo>
                  <a:lnTo>
                    <a:pt x="50" y="990"/>
                  </a:lnTo>
                  <a:lnTo>
                    <a:pt x="38" y="990"/>
                  </a:lnTo>
                  <a:lnTo>
                    <a:pt x="25" y="990"/>
                  </a:lnTo>
                  <a:lnTo>
                    <a:pt x="25" y="1000"/>
                  </a:lnTo>
                  <a:lnTo>
                    <a:pt x="25" y="990"/>
                  </a:lnTo>
                  <a:lnTo>
                    <a:pt x="38" y="980"/>
                  </a:lnTo>
                  <a:lnTo>
                    <a:pt x="38" y="969"/>
                  </a:lnTo>
                  <a:lnTo>
                    <a:pt x="25" y="960"/>
                  </a:lnTo>
                  <a:lnTo>
                    <a:pt x="25" y="950"/>
                  </a:lnTo>
                  <a:lnTo>
                    <a:pt x="25" y="940"/>
                  </a:lnTo>
                  <a:lnTo>
                    <a:pt x="25" y="929"/>
                  </a:lnTo>
                  <a:lnTo>
                    <a:pt x="25" y="920"/>
                  </a:lnTo>
                  <a:lnTo>
                    <a:pt x="25" y="909"/>
                  </a:lnTo>
                  <a:lnTo>
                    <a:pt x="13" y="909"/>
                  </a:lnTo>
                  <a:lnTo>
                    <a:pt x="13" y="900"/>
                  </a:lnTo>
                  <a:lnTo>
                    <a:pt x="0" y="900"/>
                  </a:lnTo>
                  <a:lnTo>
                    <a:pt x="0" y="889"/>
                  </a:lnTo>
                  <a:lnTo>
                    <a:pt x="0" y="878"/>
                  </a:lnTo>
                  <a:lnTo>
                    <a:pt x="13" y="878"/>
                  </a:lnTo>
                  <a:lnTo>
                    <a:pt x="13" y="868"/>
                  </a:lnTo>
                  <a:lnTo>
                    <a:pt x="13" y="858"/>
                  </a:lnTo>
                  <a:lnTo>
                    <a:pt x="25" y="858"/>
                  </a:lnTo>
                  <a:lnTo>
                    <a:pt x="38" y="858"/>
                  </a:lnTo>
                  <a:lnTo>
                    <a:pt x="38" y="849"/>
                  </a:lnTo>
                  <a:lnTo>
                    <a:pt x="38" y="838"/>
                  </a:lnTo>
                  <a:lnTo>
                    <a:pt x="38" y="828"/>
                  </a:lnTo>
                  <a:lnTo>
                    <a:pt x="50" y="828"/>
                  </a:lnTo>
                  <a:lnTo>
                    <a:pt x="50" y="818"/>
                  </a:lnTo>
                  <a:lnTo>
                    <a:pt x="62" y="818"/>
                  </a:lnTo>
                  <a:lnTo>
                    <a:pt x="62" y="809"/>
                  </a:lnTo>
                  <a:lnTo>
                    <a:pt x="62" y="797"/>
                  </a:lnTo>
                  <a:lnTo>
                    <a:pt x="62" y="788"/>
                  </a:lnTo>
                  <a:lnTo>
                    <a:pt x="50" y="788"/>
                  </a:lnTo>
                  <a:lnTo>
                    <a:pt x="50" y="778"/>
                  </a:lnTo>
                  <a:lnTo>
                    <a:pt x="50" y="768"/>
                  </a:lnTo>
                  <a:lnTo>
                    <a:pt x="62" y="768"/>
                  </a:lnTo>
                  <a:lnTo>
                    <a:pt x="62" y="757"/>
                  </a:lnTo>
                  <a:lnTo>
                    <a:pt x="62" y="748"/>
                  </a:lnTo>
                  <a:lnTo>
                    <a:pt x="62" y="738"/>
                  </a:lnTo>
                  <a:lnTo>
                    <a:pt x="62" y="728"/>
                  </a:lnTo>
                  <a:lnTo>
                    <a:pt x="62" y="717"/>
                  </a:lnTo>
                  <a:lnTo>
                    <a:pt x="62" y="708"/>
                  </a:lnTo>
                  <a:lnTo>
                    <a:pt x="50" y="708"/>
                  </a:lnTo>
                  <a:lnTo>
                    <a:pt x="50" y="697"/>
                  </a:lnTo>
                  <a:lnTo>
                    <a:pt x="38" y="697"/>
                  </a:lnTo>
                  <a:lnTo>
                    <a:pt x="38" y="687"/>
                  </a:lnTo>
                  <a:lnTo>
                    <a:pt x="50" y="687"/>
                  </a:lnTo>
                  <a:lnTo>
                    <a:pt x="50" y="677"/>
                  </a:lnTo>
                  <a:lnTo>
                    <a:pt x="50" y="666"/>
                  </a:lnTo>
                  <a:lnTo>
                    <a:pt x="38" y="666"/>
                  </a:lnTo>
                  <a:lnTo>
                    <a:pt x="38" y="656"/>
                  </a:lnTo>
                  <a:lnTo>
                    <a:pt x="38" y="646"/>
                  </a:lnTo>
                  <a:lnTo>
                    <a:pt x="25" y="646"/>
                  </a:lnTo>
                  <a:lnTo>
                    <a:pt x="25" y="637"/>
                  </a:lnTo>
                  <a:lnTo>
                    <a:pt x="13" y="637"/>
                  </a:lnTo>
                  <a:lnTo>
                    <a:pt x="13" y="626"/>
                  </a:lnTo>
                  <a:lnTo>
                    <a:pt x="13" y="616"/>
                  </a:lnTo>
                  <a:lnTo>
                    <a:pt x="13" y="606"/>
                  </a:lnTo>
                  <a:lnTo>
                    <a:pt x="13" y="597"/>
                  </a:lnTo>
                  <a:lnTo>
                    <a:pt x="13" y="586"/>
                  </a:lnTo>
                  <a:lnTo>
                    <a:pt x="13" y="576"/>
                  </a:lnTo>
                  <a:lnTo>
                    <a:pt x="13" y="565"/>
                  </a:lnTo>
                  <a:lnTo>
                    <a:pt x="0" y="565"/>
                  </a:lnTo>
                  <a:lnTo>
                    <a:pt x="13" y="565"/>
                  </a:lnTo>
                  <a:lnTo>
                    <a:pt x="0" y="565"/>
                  </a:lnTo>
                  <a:lnTo>
                    <a:pt x="0" y="556"/>
                  </a:lnTo>
                  <a:lnTo>
                    <a:pt x="0" y="545"/>
                  </a:lnTo>
                  <a:lnTo>
                    <a:pt x="151" y="505"/>
                  </a:lnTo>
                  <a:lnTo>
                    <a:pt x="276" y="465"/>
                  </a:lnTo>
                  <a:lnTo>
                    <a:pt x="302" y="454"/>
                  </a:lnTo>
                  <a:lnTo>
                    <a:pt x="314" y="444"/>
                  </a:lnTo>
                  <a:lnTo>
                    <a:pt x="327" y="444"/>
                  </a:lnTo>
                  <a:lnTo>
                    <a:pt x="352" y="424"/>
                  </a:lnTo>
                  <a:lnTo>
                    <a:pt x="352" y="414"/>
                  </a:lnTo>
                  <a:lnTo>
                    <a:pt x="365" y="414"/>
                  </a:lnTo>
                  <a:lnTo>
                    <a:pt x="377" y="404"/>
                  </a:lnTo>
                  <a:lnTo>
                    <a:pt x="390" y="404"/>
                  </a:lnTo>
                  <a:lnTo>
                    <a:pt x="401" y="384"/>
                  </a:lnTo>
                  <a:lnTo>
                    <a:pt x="415" y="384"/>
                  </a:lnTo>
                  <a:lnTo>
                    <a:pt x="428" y="374"/>
                  </a:lnTo>
                  <a:lnTo>
                    <a:pt x="440" y="364"/>
                  </a:lnTo>
                  <a:lnTo>
                    <a:pt x="440" y="353"/>
                  </a:lnTo>
                  <a:lnTo>
                    <a:pt x="453" y="344"/>
                  </a:lnTo>
                  <a:lnTo>
                    <a:pt x="466" y="333"/>
                  </a:lnTo>
                  <a:lnTo>
                    <a:pt x="466" y="324"/>
                  </a:lnTo>
                  <a:lnTo>
                    <a:pt x="478" y="324"/>
                  </a:lnTo>
                  <a:lnTo>
                    <a:pt x="478" y="313"/>
                  </a:lnTo>
                  <a:lnTo>
                    <a:pt x="491" y="313"/>
                  </a:lnTo>
                  <a:lnTo>
                    <a:pt x="491" y="303"/>
                  </a:lnTo>
                  <a:lnTo>
                    <a:pt x="502" y="303"/>
                  </a:lnTo>
                  <a:lnTo>
                    <a:pt x="502" y="292"/>
                  </a:lnTo>
                  <a:lnTo>
                    <a:pt x="516" y="283"/>
                  </a:lnTo>
                  <a:lnTo>
                    <a:pt x="516" y="273"/>
                  </a:lnTo>
                  <a:lnTo>
                    <a:pt x="516" y="283"/>
                  </a:lnTo>
                  <a:lnTo>
                    <a:pt x="529" y="283"/>
                  </a:lnTo>
                  <a:lnTo>
                    <a:pt x="529" y="273"/>
                  </a:lnTo>
                  <a:lnTo>
                    <a:pt x="529" y="283"/>
                  </a:lnTo>
                  <a:lnTo>
                    <a:pt x="529" y="273"/>
                  </a:lnTo>
                  <a:lnTo>
                    <a:pt x="554" y="181"/>
                  </a:lnTo>
                  <a:lnTo>
                    <a:pt x="565" y="172"/>
                  </a:lnTo>
                  <a:lnTo>
                    <a:pt x="565" y="162"/>
                  </a:lnTo>
                  <a:lnTo>
                    <a:pt x="579" y="172"/>
                  </a:lnTo>
                  <a:lnTo>
                    <a:pt x="591" y="172"/>
                  </a:lnTo>
                  <a:lnTo>
                    <a:pt x="603" y="172"/>
                  </a:lnTo>
                  <a:lnTo>
                    <a:pt x="603" y="162"/>
                  </a:lnTo>
                  <a:lnTo>
                    <a:pt x="603" y="152"/>
                  </a:lnTo>
                  <a:lnTo>
                    <a:pt x="591" y="152"/>
                  </a:lnTo>
                  <a:lnTo>
                    <a:pt x="591" y="141"/>
                  </a:lnTo>
                  <a:lnTo>
                    <a:pt x="603" y="141"/>
                  </a:lnTo>
                  <a:lnTo>
                    <a:pt x="591" y="141"/>
                  </a:lnTo>
                  <a:lnTo>
                    <a:pt x="591" y="132"/>
                  </a:lnTo>
                  <a:lnTo>
                    <a:pt x="591" y="121"/>
                  </a:lnTo>
                  <a:lnTo>
                    <a:pt x="591" y="111"/>
                  </a:lnTo>
                  <a:lnTo>
                    <a:pt x="603" y="111"/>
                  </a:lnTo>
                  <a:lnTo>
                    <a:pt x="603" y="101"/>
                  </a:lnTo>
                  <a:lnTo>
                    <a:pt x="603" y="91"/>
                  </a:lnTo>
                  <a:lnTo>
                    <a:pt x="591" y="91"/>
                  </a:lnTo>
                  <a:lnTo>
                    <a:pt x="603" y="91"/>
                  </a:lnTo>
                  <a:lnTo>
                    <a:pt x="591" y="91"/>
                  </a:lnTo>
                  <a:lnTo>
                    <a:pt x="603" y="91"/>
                  </a:lnTo>
                  <a:lnTo>
                    <a:pt x="591" y="91"/>
                  </a:lnTo>
                  <a:lnTo>
                    <a:pt x="591" y="80"/>
                  </a:lnTo>
                  <a:lnTo>
                    <a:pt x="591" y="91"/>
                  </a:lnTo>
                  <a:lnTo>
                    <a:pt x="591" y="80"/>
                  </a:lnTo>
                  <a:lnTo>
                    <a:pt x="579" y="80"/>
                  </a:lnTo>
                  <a:lnTo>
                    <a:pt x="579" y="71"/>
                  </a:lnTo>
                  <a:lnTo>
                    <a:pt x="565" y="71"/>
                  </a:lnTo>
                  <a:lnTo>
                    <a:pt x="565" y="61"/>
                  </a:lnTo>
                  <a:lnTo>
                    <a:pt x="554" y="61"/>
                  </a:lnTo>
                  <a:lnTo>
                    <a:pt x="554" y="51"/>
                  </a:lnTo>
                  <a:lnTo>
                    <a:pt x="540" y="51"/>
                  </a:lnTo>
                  <a:lnTo>
                    <a:pt x="540" y="40"/>
                  </a:lnTo>
                  <a:lnTo>
                    <a:pt x="529" y="40"/>
                  </a:lnTo>
                  <a:lnTo>
                    <a:pt x="529" y="31"/>
                  </a:lnTo>
                  <a:lnTo>
                    <a:pt x="516" y="31"/>
                  </a:lnTo>
                  <a:lnTo>
                    <a:pt x="516" y="21"/>
                  </a:lnTo>
                  <a:lnTo>
                    <a:pt x="516" y="9"/>
                  </a:lnTo>
                  <a:lnTo>
                    <a:pt x="529" y="9"/>
                  </a:lnTo>
                  <a:lnTo>
                    <a:pt x="540" y="9"/>
                  </a:lnTo>
                  <a:lnTo>
                    <a:pt x="540" y="21"/>
                  </a:lnTo>
                  <a:lnTo>
                    <a:pt x="554" y="21"/>
                  </a:lnTo>
                  <a:lnTo>
                    <a:pt x="565" y="21"/>
                  </a:lnTo>
                  <a:lnTo>
                    <a:pt x="579" y="21"/>
                  </a:lnTo>
                  <a:lnTo>
                    <a:pt x="591" y="21"/>
                  </a:lnTo>
                  <a:lnTo>
                    <a:pt x="591" y="9"/>
                  </a:lnTo>
                  <a:lnTo>
                    <a:pt x="603" y="9"/>
                  </a:lnTo>
                  <a:lnTo>
                    <a:pt x="603" y="0"/>
                  </a:lnTo>
                  <a:lnTo>
                    <a:pt x="616" y="0"/>
                  </a:lnTo>
                  <a:lnTo>
                    <a:pt x="628" y="0"/>
                  </a:lnTo>
                  <a:lnTo>
                    <a:pt x="641" y="9"/>
                  </a:lnTo>
                  <a:lnTo>
                    <a:pt x="655" y="9"/>
                  </a:lnTo>
                  <a:lnTo>
                    <a:pt x="655" y="21"/>
                  </a:lnTo>
                  <a:lnTo>
                    <a:pt x="666" y="21"/>
                  </a:lnTo>
                  <a:lnTo>
                    <a:pt x="666" y="31"/>
                  </a:lnTo>
                  <a:lnTo>
                    <a:pt x="680" y="31"/>
                  </a:lnTo>
                  <a:lnTo>
                    <a:pt x="691" y="31"/>
                  </a:lnTo>
                  <a:lnTo>
                    <a:pt x="691" y="21"/>
                  </a:lnTo>
                  <a:lnTo>
                    <a:pt x="704" y="21"/>
                  </a:lnTo>
                  <a:lnTo>
                    <a:pt x="704" y="31"/>
                  </a:lnTo>
                  <a:lnTo>
                    <a:pt x="717" y="31"/>
                  </a:lnTo>
                  <a:lnTo>
                    <a:pt x="717" y="40"/>
                  </a:lnTo>
                  <a:lnTo>
                    <a:pt x="717" y="51"/>
                  </a:lnTo>
                  <a:lnTo>
                    <a:pt x="729" y="51"/>
                  </a:lnTo>
                  <a:lnTo>
                    <a:pt x="729" y="61"/>
                  </a:lnTo>
                  <a:lnTo>
                    <a:pt x="742" y="61"/>
                  </a:lnTo>
                  <a:lnTo>
                    <a:pt x="742" y="51"/>
                  </a:lnTo>
                  <a:lnTo>
                    <a:pt x="742" y="61"/>
                  </a:lnTo>
                  <a:lnTo>
                    <a:pt x="756" y="61"/>
                  </a:lnTo>
                  <a:lnTo>
                    <a:pt x="756" y="71"/>
                  </a:lnTo>
                  <a:lnTo>
                    <a:pt x="767" y="71"/>
                  </a:lnTo>
                  <a:lnTo>
                    <a:pt x="767" y="80"/>
                  </a:lnTo>
                  <a:lnTo>
                    <a:pt x="767" y="71"/>
                  </a:lnTo>
                  <a:lnTo>
                    <a:pt x="767" y="80"/>
                  </a:lnTo>
                  <a:lnTo>
                    <a:pt x="780" y="80"/>
                  </a:lnTo>
                  <a:lnTo>
                    <a:pt x="792" y="80"/>
                  </a:lnTo>
                  <a:lnTo>
                    <a:pt x="792" y="91"/>
                  </a:lnTo>
                  <a:lnTo>
                    <a:pt x="792" y="101"/>
                  </a:lnTo>
                  <a:lnTo>
                    <a:pt x="805" y="101"/>
                  </a:lnTo>
                  <a:lnTo>
                    <a:pt x="805" y="111"/>
                  </a:lnTo>
                  <a:lnTo>
                    <a:pt x="805" y="121"/>
                  </a:lnTo>
                  <a:lnTo>
                    <a:pt x="792" y="121"/>
                  </a:lnTo>
                  <a:lnTo>
                    <a:pt x="805" y="121"/>
                  </a:lnTo>
                  <a:lnTo>
                    <a:pt x="805" y="132"/>
                  </a:lnTo>
                  <a:lnTo>
                    <a:pt x="818" y="132"/>
                  </a:lnTo>
                  <a:lnTo>
                    <a:pt x="818" y="141"/>
                  </a:lnTo>
                  <a:lnTo>
                    <a:pt x="818" y="132"/>
                  </a:lnTo>
                  <a:lnTo>
                    <a:pt x="818" y="141"/>
                  </a:lnTo>
                  <a:lnTo>
                    <a:pt x="829" y="141"/>
                  </a:lnTo>
                  <a:lnTo>
                    <a:pt x="829" y="152"/>
                  </a:lnTo>
                  <a:lnTo>
                    <a:pt x="818" y="152"/>
                  </a:lnTo>
                  <a:lnTo>
                    <a:pt x="829" y="152"/>
                  </a:lnTo>
                  <a:lnTo>
                    <a:pt x="818" y="152"/>
                  </a:lnTo>
                  <a:lnTo>
                    <a:pt x="818" y="162"/>
                  </a:lnTo>
                  <a:lnTo>
                    <a:pt x="829" y="162"/>
                  </a:lnTo>
                  <a:lnTo>
                    <a:pt x="818" y="172"/>
                  </a:lnTo>
                  <a:lnTo>
                    <a:pt x="829" y="172"/>
                  </a:lnTo>
                  <a:lnTo>
                    <a:pt x="829" y="181"/>
                  </a:lnTo>
                  <a:lnTo>
                    <a:pt x="843" y="181"/>
                  </a:lnTo>
                  <a:lnTo>
                    <a:pt x="843" y="172"/>
                  </a:lnTo>
                  <a:lnTo>
                    <a:pt x="843" y="181"/>
                  </a:lnTo>
                  <a:lnTo>
                    <a:pt x="854" y="181"/>
                  </a:lnTo>
                  <a:lnTo>
                    <a:pt x="868" y="181"/>
                  </a:lnTo>
                  <a:lnTo>
                    <a:pt x="881" y="181"/>
                  </a:lnTo>
                  <a:lnTo>
                    <a:pt x="881" y="172"/>
                  </a:lnTo>
                  <a:lnTo>
                    <a:pt x="881" y="181"/>
                  </a:lnTo>
                  <a:lnTo>
                    <a:pt x="881" y="192"/>
                  </a:lnTo>
                  <a:lnTo>
                    <a:pt x="893" y="192"/>
                  </a:lnTo>
                  <a:lnTo>
                    <a:pt x="893" y="202"/>
                  </a:lnTo>
                  <a:lnTo>
                    <a:pt x="906" y="202"/>
                  </a:lnTo>
                  <a:lnTo>
                    <a:pt x="906" y="212"/>
                  </a:lnTo>
                  <a:lnTo>
                    <a:pt x="918" y="212"/>
                  </a:lnTo>
                  <a:lnTo>
                    <a:pt x="918" y="221"/>
                  </a:lnTo>
                  <a:lnTo>
                    <a:pt x="930" y="221"/>
                  </a:lnTo>
                  <a:lnTo>
                    <a:pt x="944" y="221"/>
                  </a:lnTo>
                  <a:lnTo>
                    <a:pt x="944" y="212"/>
                  </a:lnTo>
                  <a:lnTo>
                    <a:pt x="944" y="221"/>
                  </a:lnTo>
                  <a:lnTo>
                    <a:pt x="955" y="221"/>
                  </a:lnTo>
                  <a:lnTo>
                    <a:pt x="969" y="221"/>
                  </a:lnTo>
                  <a:lnTo>
                    <a:pt x="982" y="221"/>
                  </a:lnTo>
                  <a:lnTo>
                    <a:pt x="982" y="232"/>
                  </a:lnTo>
                  <a:lnTo>
                    <a:pt x="994" y="232"/>
                  </a:lnTo>
                  <a:lnTo>
                    <a:pt x="982" y="232"/>
                  </a:lnTo>
                  <a:lnTo>
                    <a:pt x="982" y="242"/>
                  </a:lnTo>
                  <a:lnTo>
                    <a:pt x="994" y="242"/>
                  </a:lnTo>
                  <a:lnTo>
                    <a:pt x="994" y="252"/>
                  </a:lnTo>
                  <a:lnTo>
                    <a:pt x="982" y="252"/>
                  </a:lnTo>
                  <a:lnTo>
                    <a:pt x="994" y="252"/>
                  </a:lnTo>
                  <a:lnTo>
                    <a:pt x="994" y="263"/>
                  </a:lnTo>
                  <a:lnTo>
                    <a:pt x="1007" y="263"/>
                  </a:lnTo>
                  <a:lnTo>
                    <a:pt x="1007" y="273"/>
                  </a:lnTo>
                  <a:lnTo>
                    <a:pt x="1007" y="283"/>
                  </a:lnTo>
                  <a:lnTo>
                    <a:pt x="1019" y="283"/>
                  </a:lnTo>
                  <a:lnTo>
                    <a:pt x="1007" y="283"/>
                  </a:lnTo>
                  <a:lnTo>
                    <a:pt x="1007" y="292"/>
                  </a:lnTo>
                  <a:lnTo>
                    <a:pt x="994" y="303"/>
                  </a:lnTo>
                  <a:lnTo>
                    <a:pt x="994" y="313"/>
                  </a:lnTo>
                  <a:lnTo>
                    <a:pt x="1007" y="313"/>
                  </a:lnTo>
                  <a:lnTo>
                    <a:pt x="1019" y="313"/>
                  </a:lnTo>
                  <a:lnTo>
                    <a:pt x="1019" y="324"/>
                  </a:lnTo>
                  <a:lnTo>
                    <a:pt x="1031" y="324"/>
                  </a:lnTo>
                  <a:lnTo>
                    <a:pt x="1044" y="324"/>
                  </a:lnTo>
                  <a:lnTo>
                    <a:pt x="1044" y="333"/>
                  </a:lnTo>
                  <a:lnTo>
                    <a:pt x="1044" y="324"/>
                  </a:lnTo>
                  <a:lnTo>
                    <a:pt x="1056" y="324"/>
                  </a:lnTo>
                  <a:lnTo>
                    <a:pt x="1069" y="324"/>
                  </a:lnTo>
                  <a:lnTo>
                    <a:pt x="1056" y="324"/>
                  </a:lnTo>
                  <a:lnTo>
                    <a:pt x="1069" y="324"/>
                  </a:lnTo>
                  <a:lnTo>
                    <a:pt x="1069" y="313"/>
                  </a:lnTo>
                  <a:lnTo>
                    <a:pt x="1069" y="324"/>
                  </a:lnTo>
                  <a:lnTo>
                    <a:pt x="1081" y="324"/>
                  </a:lnTo>
                  <a:lnTo>
                    <a:pt x="1081" y="333"/>
                  </a:lnTo>
                  <a:lnTo>
                    <a:pt x="1094" y="333"/>
                  </a:lnTo>
                  <a:lnTo>
                    <a:pt x="1094" y="344"/>
                  </a:lnTo>
                  <a:lnTo>
                    <a:pt x="1094" y="353"/>
                  </a:lnTo>
                  <a:lnTo>
                    <a:pt x="1094" y="364"/>
                  </a:lnTo>
                  <a:lnTo>
                    <a:pt x="1094" y="374"/>
                  </a:lnTo>
                  <a:lnTo>
                    <a:pt x="1108" y="374"/>
                  </a:lnTo>
                  <a:lnTo>
                    <a:pt x="1108" y="384"/>
                  </a:lnTo>
                  <a:lnTo>
                    <a:pt x="1094" y="384"/>
                  </a:lnTo>
                  <a:lnTo>
                    <a:pt x="1094" y="393"/>
                  </a:lnTo>
                  <a:lnTo>
                    <a:pt x="1081" y="393"/>
                  </a:lnTo>
                  <a:lnTo>
                    <a:pt x="1081" y="404"/>
                  </a:lnTo>
                  <a:lnTo>
                    <a:pt x="1081" y="414"/>
                  </a:lnTo>
                  <a:lnTo>
                    <a:pt x="1094" y="414"/>
                  </a:lnTo>
                  <a:lnTo>
                    <a:pt x="1094" y="424"/>
                  </a:lnTo>
                  <a:lnTo>
                    <a:pt x="1094" y="414"/>
                  </a:lnTo>
                  <a:lnTo>
                    <a:pt x="1108" y="414"/>
                  </a:lnTo>
                  <a:lnTo>
                    <a:pt x="1108" y="424"/>
                  </a:lnTo>
                  <a:lnTo>
                    <a:pt x="1119" y="424"/>
                  </a:lnTo>
                  <a:lnTo>
                    <a:pt x="1132" y="424"/>
                  </a:lnTo>
                  <a:lnTo>
                    <a:pt x="1132" y="433"/>
                  </a:lnTo>
                  <a:lnTo>
                    <a:pt x="1132" y="444"/>
                  </a:lnTo>
                  <a:lnTo>
                    <a:pt x="1143" y="444"/>
                  </a:lnTo>
                  <a:lnTo>
                    <a:pt x="1157" y="444"/>
                  </a:lnTo>
                  <a:lnTo>
                    <a:pt x="1157" y="433"/>
                  </a:lnTo>
                  <a:lnTo>
                    <a:pt x="1170" y="433"/>
                  </a:lnTo>
                  <a:lnTo>
                    <a:pt x="1182" y="433"/>
                  </a:lnTo>
                  <a:lnTo>
                    <a:pt x="1182" y="444"/>
                  </a:lnTo>
                  <a:lnTo>
                    <a:pt x="1182" y="433"/>
                  </a:lnTo>
                  <a:lnTo>
                    <a:pt x="1195" y="433"/>
                  </a:lnTo>
                  <a:lnTo>
                    <a:pt x="1195" y="444"/>
                  </a:lnTo>
                  <a:lnTo>
                    <a:pt x="1195" y="433"/>
                  </a:lnTo>
                  <a:lnTo>
                    <a:pt x="1207" y="433"/>
                  </a:lnTo>
                  <a:lnTo>
                    <a:pt x="1207" y="424"/>
                  </a:lnTo>
                  <a:lnTo>
                    <a:pt x="1220" y="433"/>
                  </a:lnTo>
                  <a:lnTo>
                    <a:pt x="1233" y="433"/>
                  </a:lnTo>
                  <a:lnTo>
                    <a:pt x="1233" y="444"/>
                  </a:lnTo>
                  <a:lnTo>
                    <a:pt x="1233" y="433"/>
                  </a:lnTo>
                  <a:lnTo>
                    <a:pt x="1233" y="444"/>
                  </a:lnTo>
                  <a:lnTo>
                    <a:pt x="1244" y="444"/>
                  </a:lnTo>
                  <a:lnTo>
                    <a:pt x="1258" y="444"/>
                  </a:lnTo>
                  <a:lnTo>
                    <a:pt x="1258" y="433"/>
                  </a:lnTo>
                  <a:lnTo>
                    <a:pt x="1258" y="444"/>
                  </a:lnTo>
                  <a:lnTo>
                    <a:pt x="1271" y="444"/>
                  </a:lnTo>
                  <a:lnTo>
                    <a:pt x="1258" y="444"/>
                  </a:lnTo>
                  <a:lnTo>
                    <a:pt x="1258" y="454"/>
                  </a:lnTo>
                  <a:lnTo>
                    <a:pt x="1271" y="454"/>
                  </a:lnTo>
                  <a:lnTo>
                    <a:pt x="1283" y="454"/>
                  </a:lnTo>
                  <a:lnTo>
                    <a:pt x="1283" y="444"/>
                  </a:lnTo>
                  <a:lnTo>
                    <a:pt x="1283" y="454"/>
                  </a:lnTo>
                  <a:lnTo>
                    <a:pt x="1283" y="444"/>
                  </a:lnTo>
                  <a:lnTo>
                    <a:pt x="1296" y="444"/>
                  </a:lnTo>
                  <a:lnTo>
                    <a:pt x="1307" y="444"/>
                  </a:lnTo>
                  <a:lnTo>
                    <a:pt x="1321" y="444"/>
                  </a:lnTo>
                  <a:lnTo>
                    <a:pt x="1321" y="433"/>
                  </a:lnTo>
                  <a:lnTo>
                    <a:pt x="1333" y="433"/>
                  </a:lnTo>
                  <a:lnTo>
                    <a:pt x="1333" y="424"/>
                  </a:lnTo>
                  <a:lnTo>
                    <a:pt x="1345" y="424"/>
                  </a:lnTo>
                  <a:lnTo>
                    <a:pt x="1345" y="433"/>
                  </a:lnTo>
                  <a:lnTo>
                    <a:pt x="1358" y="433"/>
                  </a:lnTo>
                  <a:lnTo>
                    <a:pt x="1358" y="424"/>
                  </a:lnTo>
                  <a:lnTo>
                    <a:pt x="1370" y="424"/>
                  </a:lnTo>
                  <a:lnTo>
                    <a:pt x="1370" y="433"/>
                  </a:lnTo>
                  <a:lnTo>
                    <a:pt x="1370" y="424"/>
                  </a:lnTo>
                  <a:lnTo>
                    <a:pt x="1370" y="414"/>
                  </a:lnTo>
                  <a:lnTo>
                    <a:pt x="1370" y="424"/>
                  </a:lnTo>
                  <a:lnTo>
                    <a:pt x="1383" y="424"/>
                  </a:lnTo>
                  <a:lnTo>
                    <a:pt x="1383" y="414"/>
                  </a:lnTo>
                  <a:lnTo>
                    <a:pt x="1383" y="404"/>
                  </a:lnTo>
                  <a:lnTo>
                    <a:pt x="1397" y="393"/>
                  </a:lnTo>
                  <a:lnTo>
                    <a:pt x="1397" y="404"/>
                  </a:lnTo>
                  <a:lnTo>
                    <a:pt x="1397" y="393"/>
                  </a:lnTo>
                  <a:lnTo>
                    <a:pt x="1408" y="393"/>
                  </a:lnTo>
                  <a:lnTo>
                    <a:pt x="1408" y="384"/>
                  </a:lnTo>
                  <a:lnTo>
                    <a:pt x="1422" y="384"/>
                  </a:lnTo>
                  <a:lnTo>
                    <a:pt x="1422" y="393"/>
                  </a:lnTo>
                  <a:lnTo>
                    <a:pt x="1422" y="404"/>
                  </a:lnTo>
                  <a:lnTo>
                    <a:pt x="1408" y="404"/>
                  </a:lnTo>
                  <a:lnTo>
                    <a:pt x="1422" y="404"/>
                  </a:lnTo>
                  <a:lnTo>
                    <a:pt x="1433" y="404"/>
                  </a:lnTo>
                  <a:lnTo>
                    <a:pt x="1433" y="393"/>
                  </a:lnTo>
                  <a:lnTo>
                    <a:pt x="1433" y="404"/>
                  </a:lnTo>
                  <a:lnTo>
                    <a:pt x="1446" y="404"/>
                  </a:lnTo>
                  <a:lnTo>
                    <a:pt x="1459" y="404"/>
                  </a:lnTo>
                  <a:lnTo>
                    <a:pt x="1459" y="414"/>
                  </a:lnTo>
                  <a:lnTo>
                    <a:pt x="1459" y="424"/>
                  </a:lnTo>
                  <a:lnTo>
                    <a:pt x="1471" y="424"/>
                  </a:lnTo>
                  <a:lnTo>
                    <a:pt x="1471" y="414"/>
                  </a:lnTo>
                  <a:lnTo>
                    <a:pt x="1484" y="414"/>
                  </a:lnTo>
                  <a:lnTo>
                    <a:pt x="1484" y="424"/>
                  </a:lnTo>
                  <a:lnTo>
                    <a:pt x="1498" y="424"/>
                  </a:lnTo>
                  <a:lnTo>
                    <a:pt x="1498" y="433"/>
                  </a:lnTo>
                  <a:lnTo>
                    <a:pt x="1509" y="433"/>
                  </a:lnTo>
                  <a:lnTo>
                    <a:pt x="1509" y="424"/>
                  </a:lnTo>
                  <a:lnTo>
                    <a:pt x="1523" y="424"/>
                  </a:lnTo>
                  <a:lnTo>
                    <a:pt x="1534" y="424"/>
                  </a:lnTo>
                  <a:lnTo>
                    <a:pt x="1534" y="433"/>
                  </a:lnTo>
                  <a:lnTo>
                    <a:pt x="1547" y="433"/>
                  </a:lnTo>
                  <a:lnTo>
                    <a:pt x="1547" y="424"/>
                  </a:lnTo>
                  <a:lnTo>
                    <a:pt x="1560" y="424"/>
                  </a:lnTo>
                  <a:lnTo>
                    <a:pt x="1547" y="424"/>
                  </a:lnTo>
                  <a:lnTo>
                    <a:pt x="1547" y="414"/>
                  </a:lnTo>
                  <a:lnTo>
                    <a:pt x="1560" y="414"/>
                  </a:lnTo>
                  <a:lnTo>
                    <a:pt x="1571" y="414"/>
                  </a:lnTo>
                  <a:lnTo>
                    <a:pt x="1585" y="414"/>
                  </a:lnTo>
                  <a:lnTo>
                    <a:pt x="1585" y="404"/>
                  </a:lnTo>
                  <a:lnTo>
                    <a:pt x="1596" y="404"/>
                  </a:lnTo>
                  <a:lnTo>
                    <a:pt x="1610" y="404"/>
                  </a:lnTo>
                  <a:lnTo>
                    <a:pt x="1623" y="404"/>
                  </a:lnTo>
                  <a:lnTo>
                    <a:pt x="1623" y="414"/>
                  </a:lnTo>
                  <a:lnTo>
                    <a:pt x="1635" y="414"/>
                  </a:lnTo>
                  <a:lnTo>
                    <a:pt x="1635" y="424"/>
                  </a:lnTo>
                  <a:lnTo>
                    <a:pt x="1648" y="424"/>
                  </a:lnTo>
                  <a:lnTo>
                    <a:pt x="1660" y="424"/>
                  </a:lnTo>
                  <a:lnTo>
                    <a:pt x="1660" y="433"/>
                  </a:lnTo>
                  <a:lnTo>
                    <a:pt x="1672" y="433"/>
                  </a:lnTo>
                  <a:lnTo>
                    <a:pt x="1672" y="444"/>
                  </a:lnTo>
                  <a:lnTo>
                    <a:pt x="1672" y="454"/>
                  </a:lnTo>
                  <a:lnTo>
                    <a:pt x="1686" y="454"/>
                  </a:lnTo>
                  <a:lnTo>
                    <a:pt x="1686" y="444"/>
                  </a:lnTo>
                  <a:lnTo>
                    <a:pt x="1672" y="444"/>
                  </a:lnTo>
                  <a:lnTo>
                    <a:pt x="1686" y="444"/>
                  </a:lnTo>
                  <a:lnTo>
                    <a:pt x="1697" y="444"/>
                  </a:lnTo>
                  <a:lnTo>
                    <a:pt x="1697" y="454"/>
                  </a:lnTo>
                  <a:lnTo>
                    <a:pt x="1697" y="444"/>
                  </a:lnTo>
                  <a:lnTo>
                    <a:pt x="1711" y="444"/>
                  </a:lnTo>
                  <a:lnTo>
                    <a:pt x="1711" y="454"/>
                  </a:lnTo>
                  <a:lnTo>
                    <a:pt x="1722" y="465"/>
                  </a:lnTo>
                  <a:lnTo>
                    <a:pt x="1722" y="454"/>
                  </a:lnTo>
                  <a:lnTo>
                    <a:pt x="1736" y="454"/>
                  </a:lnTo>
                  <a:lnTo>
                    <a:pt x="1749" y="454"/>
                  </a:lnTo>
                  <a:lnTo>
                    <a:pt x="1749" y="465"/>
                  </a:lnTo>
                  <a:lnTo>
                    <a:pt x="1736" y="465"/>
                  </a:lnTo>
                  <a:lnTo>
                    <a:pt x="1736" y="475"/>
                  </a:lnTo>
                  <a:lnTo>
                    <a:pt x="1749" y="475"/>
                  </a:lnTo>
                  <a:lnTo>
                    <a:pt x="1749" y="465"/>
                  </a:lnTo>
                  <a:lnTo>
                    <a:pt x="1761" y="465"/>
                  </a:lnTo>
                  <a:lnTo>
                    <a:pt x="1761" y="475"/>
                  </a:lnTo>
                  <a:lnTo>
                    <a:pt x="1761" y="485"/>
                  </a:lnTo>
                  <a:lnTo>
                    <a:pt x="1773" y="485"/>
                  </a:lnTo>
                  <a:lnTo>
                    <a:pt x="1787" y="485"/>
                  </a:lnTo>
                  <a:lnTo>
                    <a:pt x="1787" y="496"/>
                  </a:lnTo>
                  <a:lnTo>
                    <a:pt x="1773" y="496"/>
                  </a:lnTo>
                  <a:lnTo>
                    <a:pt x="1787" y="496"/>
                  </a:lnTo>
                  <a:lnTo>
                    <a:pt x="1798" y="496"/>
                  </a:lnTo>
                  <a:lnTo>
                    <a:pt x="1798" y="485"/>
                  </a:lnTo>
                  <a:lnTo>
                    <a:pt x="1798" y="496"/>
                  </a:lnTo>
                  <a:lnTo>
                    <a:pt x="1798" y="505"/>
                  </a:lnTo>
                  <a:lnTo>
                    <a:pt x="1811" y="505"/>
                  </a:lnTo>
                  <a:lnTo>
                    <a:pt x="1773" y="545"/>
                  </a:lnTo>
                  <a:lnTo>
                    <a:pt x="1697" y="637"/>
                  </a:lnTo>
                  <a:lnTo>
                    <a:pt x="1697" y="646"/>
                  </a:lnTo>
                  <a:lnTo>
                    <a:pt x="1686" y="646"/>
                  </a:lnTo>
                  <a:lnTo>
                    <a:pt x="1686" y="656"/>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dirty="0"/>
            </a:p>
          </p:txBody>
        </p:sp>
        <p:sp>
          <p:nvSpPr>
            <p:cNvPr id="49" name="Freeform 25">
              <a:extLst>
                <a:ext uri="{FF2B5EF4-FFF2-40B4-BE49-F238E27FC236}">
                  <a16:creationId xmlns:a16="http://schemas.microsoft.com/office/drawing/2014/main" id="{06568DB1-68C7-475F-A5A4-6C379AC6E855}"/>
                </a:ext>
              </a:extLst>
            </p:cNvPr>
            <p:cNvSpPr>
              <a:spLocks/>
            </p:cNvSpPr>
            <p:nvPr/>
          </p:nvSpPr>
          <p:spPr bwMode="auto">
            <a:xfrm>
              <a:off x="9080058" y="4883643"/>
              <a:ext cx="1814706" cy="1674694"/>
            </a:xfrm>
            <a:custGeom>
              <a:avLst/>
              <a:gdLst>
                <a:gd name="T0" fmla="*/ 7933796 w 804"/>
                <a:gd name="T1" fmla="*/ 57312305 h 650"/>
                <a:gd name="T2" fmla="*/ 7933796 w 804"/>
                <a:gd name="T3" fmla="*/ 57312305 h 650"/>
                <a:gd name="T4" fmla="*/ 6346533 w 804"/>
                <a:gd name="T5" fmla="*/ 57312305 h 650"/>
                <a:gd name="T6" fmla="*/ 6346533 w 804"/>
                <a:gd name="T7" fmla="*/ 57312305 h 650"/>
                <a:gd name="T8" fmla="*/ 4760529 w 804"/>
                <a:gd name="T9" fmla="*/ 55521547 h 650"/>
                <a:gd name="T10" fmla="*/ 4760529 w 804"/>
                <a:gd name="T11" fmla="*/ 55521547 h 650"/>
                <a:gd name="T12" fmla="*/ 3173267 w 804"/>
                <a:gd name="T13" fmla="*/ 51940032 h 650"/>
                <a:gd name="T14" fmla="*/ 3173267 w 804"/>
                <a:gd name="T15" fmla="*/ 51940032 h 650"/>
                <a:gd name="T16" fmla="*/ 3173267 w 804"/>
                <a:gd name="T17" fmla="*/ 51940032 h 650"/>
                <a:gd name="T18" fmla="*/ 3173267 w 804"/>
                <a:gd name="T19" fmla="*/ 50149274 h 650"/>
                <a:gd name="T20" fmla="*/ 3173267 w 804"/>
                <a:gd name="T21" fmla="*/ 51940032 h 650"/>
                <a:gd name="T22" fmla="*/ 3173267 w 804"/>
                <a:gd name="T23" fmla="*/ 50149274 h 650"/>
                <a:gd name="T24" fmla="*/ 3173267 w 804"/>
                <a:gd name="T25" fmla="*/ 50149274 h 650"/>
                <a:gd name="T26" fmla="*/ 3173267 w 804"/>
                <a:gd name="T27" fmla="*/ 44775661 h 650"/>
                <a:gd name="T28" fmla="*/ 3173267 w 804"/>
                <a:gd name="T29" fmla="*/ 42984893 h 650"/>
                <a:gd name="T30" fmla="*/ 3173267 w 804"/>
                <a:gd name="T31" fmla="*/ 41194135 h 650"/>
                <a:gd name="T32" fmla="*/ 3173267 w 804"/>
                <a:gd name="T33" fmla="*/ 41194135 h 650"/>
                <a:gd name="T34" fmla="*/ 3173267 w 804"/>
                <a:gd name="T35" fmla="*/ 39402039 h 650"/>
                <a:gd name="T36" fmla="*/ 3173267 w 804"/>
                <a:gd name="T37" fmla="*/ 37611281 h 650"/>
                <a:gd name="T38" fmla="*/ 3173267 w 804"/>
                <a:gd name="T39" fmla="*/ 37611281 h 650"/>
                <a:gd name="T40" fmla="*/ 3173267 w 804"/>
                <a:gd name="T41" fmla="*/ 34029765 h 650"/>
                <a:gd name="T42" fmla="*/ 0 w 804"/>
                <a:gd name="T43" fmla="*/ 30446911 h 650"/>
                <a:gd name="T44" fmla="*/ 3173267 w 804"/>
                <a:gd name="T45" fmla="*/ 28656153 h 650"/>
                <a:gd name="T46" fmla="*/ 3173267 w 804"/>
                <a:gd name="T47" fmla="*/ 26865395 h 650"/>
                <a:gd name="T48" fmla="*/ 3173267 w 804"/>
                <a:gd name="T49" fmla="*/ 23283879 h 650"/>
                <a:gd name="T50" fmla="*/ 3173267 w 804"/>
                <a:gd name="T51" fmla="*/ 21491777 h 650"/>
                <a:gd name="T52" fmla="*/ 3173267 w 804"/>
                <a:gd name="T53" fmla="*/ 17910261 h 650"/>
                <a:gd name="T54" fmla="*/ 3173267 w 804"/>
                <a:gd name="T55" fmla="*/ 17910261 h 650"/>
                <a:gd name="T56" fmla="*/ 3173267 w 804"/>
                <a:gd name="T57" fmla="*/ 17910261 h 650"/>
                <a:gd name="T58" fmla="*/ 3173267 w 804"/>
                <a:gd name="T59" fmla="*/ 17910261 h 650"/>
                <a:gd name="T60" fmla="*/ 3173267 w 804"/>
                <a:gd name="T61" fmla="*/ 17910261 h 650"/>
                <a:gd name="T62" fmla="*/ 3173267 w 804"/>
                <a:gd name="T63" fmla="*/ 16119503 h 650"/>
                <a:gd name="T64" fmla="*/ 4760529 w 804"/>
                <a:gd name="T65" fmla="*/ 14328746 h 650"/>
                <a:gd name="T66" fmla="*/ 4760529 w 804"/>
                <a:gd name="T67" fmla="*/ 10745889 h 650"/>
                <a:gd name="T68" fmla="*/ 6346533 w 804"/>
                <a:gd name="T69" fmla="*/ 8955131 h 650"/>
                <a:gd name="T70" fmla="*/ 6346533 w 804"/>
                <a:gd name="T71" fmla="*/ 5373614 h 650"/>
                <a:gd name="T72" fmla="*/ 6346533 w 804"/>
                <a:gd name="T73" fmla="*/ 5373614 h 650"/>
                <a:gd name="T74" fmla="*/ 6346533 w 804"/>
                <a:gd name="T75" fmla="*/ 5373614 h 650"/>
                <a:gd name="T76" fmla="*/ 6346533 w 804"/>
                <a:gd name="T77" fmla="*/ 7164373 h 650"/>
                <a:gd name="T78" fmla="*/ 6346533 w 804"/>
                <a:gd name="T79" fmla="*/ 17910261 h 650"/>
                <a:gd name="T80" fmla="*/ 7933796 w 804"/>
                <a:gd name="T81" fmla="*/ 19701019 h 650"/>
                <a:gd name="T82" fmla="*/ 7933796 w 804"/>
                <a:gd name="T83" fmla="*/ 21491777 h 650"/>
                <a:gd name="T84" fmla="*/ 7933796 w 804"/>
                <a:gd name="T85" fmla="*/ 21491777 h 650"/>
                <a:gd name="T86" fmla="*/ 9519799 w 804"/>
                <a:gd name="T87" fmla="*/ 17910261 h 650"/>
                <a:gd name="T88" fmla="*/ 9519799 w 804"/>
                <a:gd name="T89" fmla="*/ 17910261 h 650"/>
                <a:gd name="T90" fmla="*/ 9519799 w 804"/>
                <a:gd name="T91" fmla="*/ 17910261 h 650"/>
                <a:gd name="T92" fmla="*/ 9519799 w 804"/>
                <a:gd name="T93" fmla="*/ 17910261 h 650"/>
                <a:gd name="T94" fmla="*/ 11107064 w 804"/>
                <a:gd name="T95" fmla="*/ 17910261 h 650"/>
                <a:gd name="T96" fmla="*/ 11107064 w 804"/>
                <a:gd name="T97" fmla="*/ 21491777 h 650"/>
                <a:gd name="T98" fmla="*/ 12693067 w 804"/>
                <a:gd name="T99" fmla="*/ 34029765 h 650"/>
                <a:gd name="T100" fmla="*/ 14280329 w 804"/>
                <a:gd name="T101" fmla="*/ 44775661 h 650"/>
                <a:gd name="T102" fmla="*/ 14280329 w 804"/>
                <a:gd name="T103" fmla="*/ 46566419 h 650"/>
                <a:gd name="T104" fmla="*/ 14280329 w 804"/>
                <a:gd name="T105" fmla="*/ 48357177 h 650"/>
                <a:gd name="T106" fmla="*/ 14280329 w 804"/>
                <a:gd name="T107" fmla="*/ 50149274 h 650"/>
                <a:gd name="T108" fmla="*/ 14280329 w 804"/>
                <a:gd name="T109" fmla="*/ 50149274 h 650"/>
                <a:gd name="T110" fmla="*/ 14280329 w 804"/>
                <a:gd name="T111" fmla="*/ 51940032 h 650"/>
                <a:gd name="T112" fmla="*/ 14280329 w 804"/>
                <a:gd name="T113" fmla="*/ 51940032 h 650"/>
                <a:gd name="T114" fmla="*/ 12693067 w 804"/>
                <a:gd name="T115" fmla="*/ 57312305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650"/>
                <a:gd name="T176" fmla="*/ 804 w 804"/>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650">
                  <a:moveTo>
                    <a:pt x="591" y="650"/>
                  </a:moveTo>
                  <a:lnTo>
                    <a:pt x="509" y="620"/>
                  </a:lnTo>
                  <a:lnTo>
                    <a:pt x="497" y="620"/>
                  </a:lnTo>
                  <a:lnTo>
                    <a:pt x="425" y="600"/>
                  </a:lnTo>
                  <a:lnTo>
                    <a:pt x="425" y="591"/>
                  </a:lnTo>
                  <a:lnTo>
                    <a:pt x="415" y="591"/>
                  </a:lnTo>
                  <a:lnTo>
                    <a:pt x="402" y="591"/>
                  </a:lnTo>
                  <a:lnTo>
                    <a:pt x="402" y="600"/>
                  </a:lnTo>
                  <a:lnTo>
                    <a:pt x="389" y="600"/>
                  </a:lnTo>
                  <a:lnTo>
                    <a:pt x="389" y="591"/>
                  </a:lnTo>
                  <a:lnTo>
                    <a:pt x="379" y="591"/>
                  </a:lnTo>
                  <a:lnTo>
                    <a:pt x="366" y="591"/>
                  </a:lnTo>
                  <a:lnTo>
                    <a:pt x="356" y="600"/>
                  </a:lnTo>
                  <a:lnTo>
                    <a:pt x="356" y="591"/>
                  </a:lnTo>
                  <a:lnTo>
                    <a:pt x="343" y="600"/>
                  </a:lnTo>
                  <a:lnTo>
                    <a:pt x="343" y="591"/>
                  </a:lnTo>
                  <a:lnTo>
                    <a:pt x="331" y="591"/>
                  </a:lnTo>
                  <a:lnTo>
                    <a:pt x="320" y="591"/>
                  </a:lnTo>
                  <a:lnTo>
                    <a:pt x="320" y="580"/>
                  </a:lnTo>
                  <a:lnTo>
                    <a:pt x="307" y="580"/>
                  </a:lnTo>
                  <a:lnTo>
                    <a:pt x="297" y="580"/>
                  </a:lnTo>
                  <a:lnTo>
                    <a:pt x="284" y="580"/>
                  </a:lnTo>
                  <a:lnTo>
                    <a:pt x="272" y="580"/>
                  </a:lnTo>
                  <a:lnTo>
                    <a:pt x="261" y="580"/>
                  </a:lnTo>
                  <a:lnTo>
                    <a:pt x="261" y="569"/>
                  </a:lnTo>
                  <a:lnTo>
                    <a:pt x="248" y="569"/>
                  </a:lnTo>
                  <a:lnTo>
                    <a:pt x="238" y="569"/>
                  </a:lnTo>
                  <a:lnTo>
                    <a:pt x="238" y="560"/>
                  </a:lnTo>
                  <a:lnTo>
                    <a:pt x="225" y="560"/>
                  </a:lnTo>
                  <a:lnTo>
                    <a:pt x="225" y="549"/>
                  </a:lnTo>
                  <a:lnTo>
                    <a:pt x="213" y="549"/>
                  </a:lnTo>
                  <a:lnTo>
                    <a:pt x="213" y="560"/>
                  </a:lnTo>
                  <a:lnTo>
                    <a:pt x="213" y="549"/>
                  </a:lnTo>
                  <a:lnTo>
                    <a:pt x="202" y="549"/>
                  </a:lnTo>
                  <a:lnTo>
                    <a:pt x="213" y="549"/>
                  </a:lnTo>
                  <a:lnTo>
                    <a:pt x="202" y="549"/>
                  </a:lnTo>
                  <a:lnTo>
                    <a:pt x="202" y="540"/>
                  </a:lnTo>
                  <a:lnTo>
                    <a:pt x="202" y="549"/>
                  </a:lnTo>
                  <a:lnTo>
                    <a:pt x="189" y="549"/>
                  </a:lnTo>
                  <a:lnTo>
                    <a:pt x="189" y="540"/>
                  </a:lnTo>
                  <a:lnTo>
                    <a:pt x="177" y="540"/>
                  </a:lnTo>
                  <a:lnTo>
                    <a:pt x="166" y="540"/>
                  </a:lnTo>
                  <a:lnTo>
                    <a:pt x="154" y="540"/>
                  </a:lnTo>
                  <a:lnTo>
                    <a:pt x="154" y="549"/>
                  </a:lnTo>
                  <a:lnTo>
                    <a:pt x="154" y="540"/>
                  </a:lnTo>
                  <a:lnTo>
                    <a:pt x="143" y="540"/>
                  </a:lnTo>
                  <a:lnTo>
                    <a:pt x="143" y="529"/>
                  </a:lnTo>
                  <a:lnTo>
                    <a:pt x="130" y="529"/>
                  </a:lnTo>
                  <a:lnTo>
                    <a:pt x="130" y="520"/>
                  </a:lnTo>
                  <a:lnTo>
                    <a:pt x="118" y="520"/>
                  </a:lnTo>
                  <a:lnTo>
                    <a:pt x="107" y="520"/>
                  </a:lnTo>
                  <a:lnTo>
                    <a:pt x="95" y="520"/>
                  </a:lnTo>
                  <a:lnTo>
                    <a:pt x="95" y="509"/>
                  </a:lnTo>
                  <a:lnTo>
                    <a:pt x="95" y="500"/>
                  </a:lnTo>
                  <a:lnTo>
                    <a:pt x="95" y="490"/>
                  </a:lnTo>
                  <a:lnTo>
                    <a:pt x="83" y="490"/>
                  </a:lnTo>
                  <a:lnTo>
                    <a:pt x="83" y="480"/>
                  </a:lnTo>
                  <a:lnTo>
                    <a:pt x="71" y="480"/>
                  </a:lnTo>
                  <a:lnTo>
                    <a:pt x="71" y="469"/>
                  </a:lnTo>
                  <a:lnTo>
                    <a:pt x="83" y="460"/>
                  </a:lnTo>
                  <a:lnTo>
                    <a:pt x="95" y="460"/>
                  </a:lnTo>
                  <a:lnTo>
                    <a:pt x="95" y="449"/>
                  </a:lnTo>
                  <a:lnTo>
                    <a:pt x="95" y="440"/>
                  </a:lnTo>
                  <a:lnTo>
                    <a:pt x="107" y="440"/>
                  </a:lnTo>
                  <a:lnTo>
                    <a:pt x="95" y="440"/>
                  </a:lnTo>
                  <a:lnTo>
                    <a:pt x="83" y="440"/>
                  </a:lnTo>
                  <a:lnTo>
                    <a:pt x="83" y="430"/>
                  </a:lnTo>
                  <a:lnTo>
                    <a:pt x="71" y="430"/>
                  </a:lnTo>
                  <a:lnTo>
                    <a:pt x="71" y="440"/>
                  </a:lnTo>
                  <a:lnTo>
                    <a:pt x="71" y="430"/>
                  </a:lnTo>
                  <a:lnTo>
                    <a:pt x="59" y="430"/>
                  </a:lnTo>
                  <a:lnTo>
                    <a:pt x="71" y="420"/>
                  </a:lnTo>
                  <a:lnTo>
                    <a:pt x="59" y="420"/>
                  </a:lnTo>
                  <a:lnTo>
                    <a:pt x="71" y="420"/>
                  </a:lnTo>
                  <a:lnTo>
                    <a:pt x="71" y="409"/>
                  </a:lnTo>
                  <a:lnTo>
                    <a:pt x="71" y="400"/>
                  </a:lnTo>
                  <a:lnTo>
                    <a:pt x="59" y="400"/>
                  </a:lnTo>
                  <a:lnTo>
                    <a:pt x="48" y="400"/>
                  </a:lnTo>
                  <a:lnTo>
                    <a:pt x="36" y="400"/>
                  </a:lnTo>
                  <a:lnTo>
                    <a:pt x="24" y="400"/>
                  </a:lnTo>
                  <a:lnTo>
                    <a:pt x="24" y="390"/>
                  </a:lnTo>
                  <a:lnTo>
                    <a:pt x="24" y="380"/>
                  </a:lnTo>
                  <a:lnTo>
                    <a:pt x="12" y="380"/>
                  </a:lnTo>
                  <a:lnTo>
                    <a:pt x="12" y="370"/>
                  </a:lnTo>
                  <a:lnTo>
                    <a:pt x="12" y="359"/>
                  </a:lnTo>
                  <a:lnTo>
                    <a:pt x="0" y="349"/>
                  </a:lnTo>
                  <a:lnTo>
                    <a:pt x="0" y="339"/>
                  </a:lnTo>
                  <a:lnTo>
                    <a:pt x="0" y="330"/>
                  </a:lnTo>
                  <a:lnTo>
                    <a:pt x="12" y="330"/>
                  </a:lnTo>
                  <a:lnTo>
                    <a:pt x="12" y="319"/>
                  </a:lnTo>
                  <a:lnTo>
                    <a:pt x="12" y="310"/>
                  </a:lnTo>
                  <a:lnTo>
                    <a:pt x="24" y="310"/>
                  </a:lnTo>
                  <a:lnTo>
                    <a:pt x="24" y="299"/>
                  </a:lnTo>
                  <a:lnTo>
                    <a:pt x="24" y="290"/>
                  </a:lnTo>
                  <a:lnTo>
                    <a:pt x="24" y="279"/>
                  </a:lnTo>
                  <a:lnTo>
                    <a:pt x="36" y="279"/>
                  </a:lnTo>
                  <a:lnTo>
                    <a:pt x="36" y="270"/>
                  </a:lnTo>
                  <a:lnTo>
                    <a:pt x="36" y="259"/>
                  </a:lnTo>
                  <a:lnTo>
                    <a:pt x="48" y="259"/>
                  </a:lnTo>
                  <a:lnTo>
                    <a:pt x="48" y="250"/>
                  </a:lnTo>
                  <a:lnTo>
                    <a:pt x="48" y="239"/>
                  </a:lnTo>
                  <a:lnTo>
                    <a:pt x="48" y="230"/>
                  </a:lnTo>
                  <a:lnTo>
                    <a:pt x="59" y="230"/>
                  </a:lnTo>
                  <a:lnTo>
                    <a:pt x="59" y="220"/>
                  </a:lnTo>
                  <a:lnTo>
                    <a:pt x="48" y="220"/>
                  </a:lnTo>
                  <a:lnTo>
                    <a:pt x="48" y="210"/>
                  </a:lnTo>
                  <a:lnTo>
                    <a:pt x="48" y="199"/>
                  </a:lnTo>
                  <a:lnTo>
                    <a:pt x="59" y="199"/>
                  </a:lnTo>
                  <a:lnTo>
                    <a:pt x="71" y="199"/>
                  </a:lnTo>
                  <a:lnTo>
                    <a:pt x="83" y="199"/>
                  </a:lnTo>
                  <a:lnTo>
                    <a:pt x="95" y="199"/>
                  </a:lnTo>
                  <a:lnTo>
                    <a:pt x="95" y="190"/>
                  </a:lnTo>
                  <a:lnTo>
                    <a:pt x="107" y="190"/>
                  </a:lnTo>
                  <a:lnTo>
                    <a:pt x="107" y="199"/>
                  </a:lnTo>
                  <a:lnTo>
                    <a:pt x="118" y="199"/>
                  </a:lnTo>
                  <a:lnTo>
                    <a:pt x="130" y="199"/>
                  </a:lnTo>
                  <a:lnTo>
                    <a:pt x="143" y="199"/>
                  </a:lnTo>
                  <a:lnTo>
                    <a:pt x="154" y="199"/>
                  </a:lnTo>
                  <a:lnTo>
                    <a:pt x="166" y="199"/>
                  </a:lnTo>
                  <a:lnTo>
                    <a:pt x="177" y="199"/>
                  </a:lnTo>
                  <a:lnTo>
                    <a:pt x="189" y="199"/>
                  </a:lnTo>
                  <a:lnTo>
                    <a:pt x="202" y="199"/>
                  </a:lnTo>
                  <a:lnTo>
                    <a:pt x="213" y="199"/>
                  </a:lnTo>
                  <a:lnTo>
                    <a:pt x="225" y="199"/>
                  </a:lnTo>
                  <a:lnTo>
                    <a:pt x="238" y="199"/>
                  </a:lnTo>
                  <a:lnTo>
                    <a:pt x="238" y="190"/>
                  </a:lnTo>
                  <a:lnTo>
                    <a:pt x="248" y="179"/>
                  </a:lnTo>
                  <a:lnTo>
                    <a:pt x="248" y="170"/>
                  </a:lnTo>
                  <a:lnTo>
                    <a:pt x="248" y="160"/>
                  </a:lnTo>
                  <a:lnTo>
                    <a:pt x="261" y="160"/>
                  </a:lnTo>
                  <a:lnTo>
                    <a:pt x="261" y="150"/>
                  </a:lnTo>
                  <a:lnTo>
                    <a:pt x="261" y="139"/>
                  </a:lnTo>
                  <a:lnTo>
                    <a:pt x="272" y="129"/>
                  </a:lnTo>
                  <a:lnTo>
                    <a:pt x="272" y="120"/>
                  </a:lnTo>
                  <a:lnTo>
                    <a:pt x="284" y="120"/>
                  </a:lnTo>
                  <a:lnTo>
                    <a:pt x="284" y="109"/>
                  </a:lnTo>
                  <a:lnTo>
                    <a:pt x="297" y="109"/>
                  </a:lnTo>
                  <a:lnTo>
                    <a:pt x="307" y="109"/>
                  </a:lnTo>
                  <a:lnTo>
                    <a:pt x="307" y="100"/>
                  </a:lnTo>
                  <a:lnTo>
                    <a:pt x="320" y="100"/>
                  </a:lnTo>
                  <a:lnTo>
                    <a:pt x="320" y="89"/>
                  </a:lnTo>
                  <a:lnTo>
                    <a:pt x="331" y="89"/>
                  </a:lnTo>
                  <a:lnTo>
                    <a:pt x="331" y="79"/>
                  </a:lnTo>
                  <a:lnTo>
                    <a:pt x="343" y="69"/>
                  </a:lnTo>
                  <a:lnTo>
                    <a:pt x="343" y="60"/>
                  </a:lnTo>
                  <a:lnTo>
                    <a:pt x="343" y="49"/>
                  </a:lnTo>
                  <a:lnTo>
                    <a:pt x="343" y="40"/>
                  </a:lnTo>
                  <a:lnTo>
                    <a:pt x="356" y="29"/>
                  </a:lnTo>
                  <a:lnTo>
                    <a:pt x="366" y="29"/>
                  </a:lnTo>
                  <a:lnTo>
                    <a:pt x="366" y="20"/>
                  </a:lnTo>
                  <a:lnTo>
                    <a:pt x="379" y="20"/>
                  </a:lnTo>
                  <a:lnTo>
                    <a:pt x="379" y="9"/>
                  </a:lnTo>
                  <a:lnTo>
                    <a:pt x="379" y="0"/>
                  </a:lnTo>
                  <a:lnTo>
                    <a:pt x="389" y="0"/>
                  </a:lnTo>
                  <a:lnTo>
                    <a:pt x="389" y="20"/>
                  </a:lnTo>
                  <a:lnTo>
                    <a:pt x="389" y="89"/>
                  </a:lnTo>
                  <a:lnTo>
                    <a:pt x="389" y="129"/>
                  </a:lnTo>
                  <a:lnTo>
                    <a:pt x="389" y="150"/>
                  </a:lnTo>
                  <a:lnTo>
                    <a:pt x="389" y="210"/>
                  </a:lnTo>
                  <a:lnTo>
                    <a:pt x="389" y="199"/>
                  </a:lnTo>
                  <a:lnTo>
                    <a:pt x="402" y="199"/>
                  </a:lnTo>
                  <a:lnTo>
                    <a:pt x="415" y="199"/>
                  </a:lnTo>
                  <a:lnTo>
                    <a:pt x="415" y="210"/>
                  </a:lnTo>
                  <a:lnTo>
                    <a:pt x="425" y="210"/>
                  </a:lnTo>
                  <a:lnTo>
                    <a:pt x="425" y="220"/>
                  </a:lnTo>
                  <a:lnTo>
                    <a:pt x="425" y="210"/>
                  </a:lnTo>
                  <a:lnTo>
                    <a:pt x="425" y="220"/>
                  </a:lnTo>
                  <a:lnTo>
                    <a:pt x="438" y="220"/>
                  </a:lnTo>
                  <a:lnTo>
                    <a:pt x="448" y="220"/>
                  </a:lnTo>
                  <a:lnTo>
                    <a:pt x="461" y="220"/>
                  </a:lnTo>
                  <a:lnTo>
                    <a:pt x="473" y="220"/>
                  </a:lnTo>
                  <a:lnTo>
                    <a:pt x="484" y="220"/>
                  </a:lnTo>
                  <a:lnTo>
                    <a:pt x="484" y="210"/>
                  </a:lnTo>
                  <a:lnTo>
                    <a:pt x="497" y="210"/>
                  </a:lnTo>
                  <a:lnTo>
                    <a:pt x="509" y="210"/>
                  </a:lnTo>
                  <a:lnTo>
                    <a:pt x="509" y="199"/>
                  </a:lnTo>
                  <a:lnTo>
                    <a:pt x="520" y="199"/>
                  </a:lnTo>
                  <a:lnTo>
                    <a:pt x="532" y="199"/>
                  </a:lnTo>
                  <a:lnTo>
                    <a:pt x="532" y="190"/>
                  </a:lnTo>
                  <a:lnTo>
                    <a:pt x="532" y="199"/>
                  </a:lnTo>
                  <a:lnTo>
                    <a:pt x="543" y="199"/>
                  </a:lnTo>
                  <a:lnTo>
                    <a:pt x="543" y="190"/>
                  </a:lnTo>
                  <a:lnTo>
                    <a:pt x="543" y="199"/>
                  </a:lnTo>
                  <a:lnTo>
                    <a:pt x="556" y="199"/>
                  </a:lnTo>
                  <a:lnTo>
                    <a:pt x="568" y="199"/>
                  </a:lnTo>
                  <a:lnTo>
                    <a:pt x="579" y="199"/>
                  </a:lnTo>
                  <a:lnTo>
                    <a:pt x="579" y="210"/>
                  </a:lnTo>
                  <a:lnTo>
                    <a:pt x="579" y="199"/>
                  </a:lnTo>
                  <a:lnTo>
                    <a:pt x="579" y="210"/>
                  </a:lnTo>
                  <a:lnTo>
                    <a:pt x="579" y="199"/>
                  </a:lnTo>
                  <a:lnTo>
                    <a:pt x="591" y="199"/>
                  </a:lnTo>
                  <a:lnTo>
                    <a:pt x="602" y="199"/>
                  </a:lnTo>
                  <a:lnTo>
                    <a:pt x="615" y="199"/>
                  </a:lnTo>
                  <a:lnTo>
                    <a:pt x="602" y="199"/>
                  </a:lnTo>
                  <a:lnTo>
                    <a:pt x="615" y="199"/>
                  </a:lnTo>
                  <a:lnTo>
                    <a:pt x="627" y="220"/>
                  </a:lnTo>
                  <a:lnTo>
                    <a:pt x="661" y="270"/>
                  </a:lnTo>
                  <a:lnTo>
                    <a:pt x="686" y="299"/>
                  </a:lnTo>
                  <a:lnTo>
                    <a:pt x="709" y="339"/>
                  </a:lnTo>
                  <a:lnTo>
                    <a:pt x="733" y="370"/>
                  </a:lnTo>
                  <a:lnTo>
                    <a:pt x="733" y="380"/>
                  </a:lnTo>
                  <a:lnTo>
                    <a:pt x="745" y="390"/>
                  </a:lnTo>
                  <a:lnTo>
                    <a:pt x="745" y="400"/>
                  </a:lnTo>
                  <a:lnTo>
                    <a:pt x="804" y="490"/>
                  </a:lnTo>
                  <a:lnTo>
                    <a:pt x="804" y="500"/>
                  </a:lnTo>
                  <a:lnTo>
                    <a:pt x="791" y="500"/>
                  </a:lnTo>
                  <a:lnTo>
                    <a:pt x="791" y="490"/>
                  </a:lnTo>
                  <a:lnTo>
                    <a:pt x="791" y="500"/>
                  </a:lnTo>
                  <a:lnTo>
                    <a:pt x="804" y="500"/>
                  </a:lnTo>
                  <a:lnTo>
                    <a:pt x="791" y="500"/>
                  </a:lnTo>
                  <a:lnTo>
                    <a:pt x="791" y="509"/>
                  </a:lnTo>
                  <a:lnTo>
                    <a:pt x="781" y="509"/>
                  </a:lnTo>
                  <a:lnTo>
                    <a:pt x="781" y="520"/>
                  </a:lnTo>
                  <a:lnTo>
                    <a:pt x="791" y="520"/>
                  </a:lnTo>
                  <a:lnTo>
                    <a:pt x="781" y="520"/>
                  </a:lnTo>
                  <a:lnTo>
                    <a:pt x="791" y="520"/>
                  </a:lnTo>
                  <a:lnTo>
                    <a:pt x="791" y="529"/>
                  </a:lnTo>
                  <a:lnTo>
                    <a:pt x="781" y="529"/>
                  </a:lnTo>
                  <a:lnTo>
                    <a:pt x="781" y="540"/>
                  </a:lnTo>
                  <a:lnTo>
                    <a:pt x="781" y="529"/>
                  </a:lnTo>
                  <a:lnTo>
                    <a:pt x="768" y="529"/>
                  </a:lnTo>
                  <a:lnTo>
                    <a:pt x="768" y="540"/>
                  </a:lnTo>
                  <a:lnTo>
                    <a:pt x="768" y="549"/>
                  </a:lnTo>
                  <a:lnTo>
                    <a:pt x="756" y="549"/>
                  </a:lnTo>
                  <a:lnTo>
                    <a:pt x="768" y="549"/>
                  </a:lnTo>
                  <a:lnTo>
                    <a:pt x="756" y="549"/>
                  </a:lnTo>
                  <a:lnTo>
                    <a:pt x="768" y="549"/>
                  </a:lnTo>
                  <a:lnTo>
                    <a:pt x="756" y="549"/>
                  </a:lnTo>
                  <a:lnTo>
                    <a:pt x="756" y="560"/>
                  </a:lnTo>
                  <a:lnTo>
                    <a:pt x="756" y="569"/>
                  </a:lnTo>
                  <a:lnTo>
                    <a:pt x="756" y="580"/>
                  </a:lnTo>
                  <a:lnTo>
                    <a:pt x="733" y="591"/>
                  </a:lnTo>
                  <a:lnTo>
                    <a:pt x="720" y="591"/>
                  </a:lnTo>
                  <a:lnTo>
                    <a:pt x="615" y="640"/>
                  </a:lnTo>
                  <a:lnTo>
                    <a:pt x="591" y="650"/>
                  </a:lnTo>
                  <a:close/>
                </a:path>
              </a:pathLst>
            </a:custGeom>
            <a:solidFill>
              <a:srgbClr val="FDF3ED"/>
            </a:solidFill>
            <a:ln w="11176"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0" name="Freeform 26">
              <a:extLst>
                <a:ext uri="{FF2B5EF4-FFF2-40B4-BE49-F238E27FC236}">
                  <a16:creationId xmlns:a16="http://schemas.microsoft.com/office/drawing/2014/main" id="{E2DB6635-7A30-4D49-8307-F0862F60D9C7}"/>
                </a:ext>
              </a:extLst>
            </p:cNvPr>
            <p:cNvSpPr>
              <a:spLocks/>
            </p:cNvSpPr>
            <p:nvPr/>
          </p:nvSpPr>
          <p:spPr bwMode="auto">
            <a:xfrm>
              <a:off x="9500821" y="7782877"/>
              <a:ext cx="769960" cy="887714"/>
            </a:xfrm>
            <a:custGeom>
              <a:avLst/>
              <a:gdLst>
                <a:gd name="T0" fmla="*/ 3149379 w 344"/>
                <a:gd name="T1" fmla="*/ 30267321 h 345"/>
                <a:gd name="T2" fmla="*/ 3149379 w 344"/>
                <a:gd name="T3" fmla="*/ 30267321 h 345"/>
                <a:gd name="T4" fmla="*/ 3149379 w 344"/>
                <a:gd name="T5" fmla="*/ 28487205 h 345"/>
                <a:gd name="T6" fmla="*/ 3149379 w 344"/>
                <a:gd name="T7" fmla="*/ 26707089 h 345"/>
                <a:gd name="T8" fmla="*/ 3149379 w 344"/>
                <a:gd name="T9" fmla="*/ 24926973 h 345"/>
                <a:gd name="T10" fmla="*/ 3149379 w 344"/>
                <a:gd name="T11" fmla="*/ 23145522 h 345"/>
                <a:gd name="T12" fmla="*/ 0 w 344"/>
                <a:gd name="T13" fmla="*/ 21365401 h 345"/>
                <a:gd name="T14" fmla="*/ 3149379 w 344"/>
                <a:gd name="T15" fmla="*/ 19585285 h 345"/>
                <a:gd name="T16" fmla="*/ 3149379 w 344"/>
                <a:gd name="T17" fmla="*/ 17805169 h 345"/>
                <a:gd name="T18" fmla="*/ 3149379 w 344"/>
                <a:gd name="T19" fmla="*/ 17805169 h 345"/>
                <a:gd name="T20" fmla="*/ 3149379 w 344"/>
                <a:gd name="T21" fmla="*/ 16023718 h 345"/>
                <a:gd name="T22" fmla="*/ 3149379 w 344"/>
                <a:gd name="T23" fmla="*/ 14243602 h 345"/>
                <a:gd name="T24" fmla="*/ 3149379 w 344"/>
                <a:gd name="T25" fmla="*/ 14243602 h 345"/>
                <a:gd name="T26" fmla="*/ 3149379 w 344"/>
                <a:gd name="T27" fmla="*/ 12463486 h 345"/>
                <a:gd name="T28" fmla="*/ 3149379 w 344"/>
                <a:gd name="T29" fmla="*/ 10683368 h 345"/>
                <a:gd name="T30" fmla="*/ 3149379 w 344"/>
                <a:gd name="T31" fmla="*/ 7121801 h 345"/>
                <a:gd name="T32" fmla="*/ 3149379 w 344"/>
                <a:gd name="T33" fmla="*/ 8901917 h 345"/>
                <a:gd name="T34" fmla="*/ 3149379 w 344"/>
                <a:gd name="T35" fmla="*/ 7121801 h 345"/>
                <a:gd name="T36" fmla="*/ 3149379 w 344"/>
                <a:gd name="T37" fmla="*/ 5341684 h 345"/>
                <a:gd name="T38" fmla="*/ 3149379 w 344"/>
                <a:gd name="T39" fmla="*/ 5341684 h 345"/>
                <a:gd name="T40" fmla="*/ 3149379 w 344"/>
                <a:gd name="T41" fmla="*/ 5341684 h 345"/>
                <a:gd name="T42" fmla="*/ 3149379 w 344"/>
                <a:gd name="T43" fmla="*/ 5341684 h 345"/>
                <a:gd name="T44" fmla="*/ 3149379 w 344"/>
                <a:gd name="T45" fmla="*/ 5341684 h 345"/>
                <a:gd name="T46" fmla="*/ 3149379 w 344"/>
                <a:gd name="T47" fmla="*/ 5341684 h 345"/>
                <a:gd name="T48" fmla="*/ 3149379 w 344"/>
                <a:gd name="T49" fmla="*/ 5341684 h 345"/>
                <a:gd name="T50" fmla="*/ 3149379 w 344"/>
                <a:gd name="T51" fmla="*/ 5341684 h 345"/>
                <a:gd name="T52" fmla="*/ 3149379 w 344"/>
                <a:gd name="T53" fmla="*/ 0 h 345"/>
                <a:gd name="T54" fmla="*/ 3149379 w 344"/>
                <a:gd name="T55" fmla="*/ 5341684 h 345"/>
                <a:gd name="T56" fmla="*/ 3149379 w 344"/>
                <a:gd name="T57" fmla="*/ 5341684 h 345"/>
                <a:gd name="T58" fmla="*/ 3149379 w 344"/>
                <a:gd name="T59" fmla="*/ 5341684 h 345"/>
                <a:gd name="T60" fmla="*/ 3149379 w 344"/>
                <a:gd name="T61" fmla="*/ 5341684 h 345"/>
                <a:gd name="T62" fmla="*/ 3149379 w 344"/>
                <a:gd name="T63" fmla="*/ 5341684 h 345"/>
                <a:gd name="T64" fmla="*/ 3149379 w 344"/>
                <a:gd name="T65" fmla="*/ 7121801 h 345"/>
                <a:gd name="T66" fmla="*/ 3149379 w 344"/>
                <a:gd name="T67" fmla="*/ 7121801 h 345"/>
                <a:gd name="T68" fmla="*/ 3149379 w 344"/>
                <a:gd name="T69" fmla="*/ 8901917 h 345"/>
                <a:gd name="T70" fmla="*/ 4723440 w 344"/>
                <a:gd name="T71" fmla="*/ 10683368 h 345"/>
                <a:gd name="T72" fmla="*/ 4723440 w 344"/>
                <a:gd name="T73" fmla="*/ 12463486 h 345"/>
                <a:gd name="T74" fmla="*/ 4723440 w 344"/>
                <a:gd name="T75" fmla="*/ 14243602 h 345"/>
                <a:gd name="T76" fmla="*/ 4723440 w 344"/>
                <a:gd name="T77" fmla="*/ 14243602 h 345"/>
                <a:gd name="T78" fmla="*/ 4723440 w 344"/>
                <a:gd name="T79" fmla="*/ 16023718 h 345"/>
                <a:gd name="T80" fmla="*/ 4723440 w 344"/>
                <a:gd name="T81" fmla="*/ 17805169 h 345"/>
                <a:gd name="T82" fmla="*/ 3149379 w 344"/>
                <a:gd name="T83" fmla="*/ 16023718 h 345"/>
                <a:gd name="T84" fmla="*/ 3149379 w 344"/>
                <a:gd name="T85" fmla="*/ 14243602 h 345"/>
                <a:gd name="T86" fmla="*/ 3149379 w 344"/>
                <a:gd name="T87" fmla="*/ 14243602 h 345"/>
                <a:gd name="T88" fmla="*/ 3149379 w 344"/>
                <a:gd name="T89" fmla="*/ 16023718 h 345"/>
                <a:gd name="T90" fmla="*/ 3149379 w 344"/>
                <a:gd name="T91" fmla="*/ 16023718 h 345"/>
                <a:gd name="T92" fmla="*/ 3149379 w 344"/>
                <a:gd name="T93" fmla="*/ 17805169 h 345"/>
                <a:gd name="T94" fmla="*/ 3149379 w 344"/>
                <a:gd name="T95" fmla="*/ 17805169 h 345"/>
                <a:gd name="T96" fmla="*/ 3149379 w 344"/>
                <a:gd name="T97" fmla="*/ 19585285 h 345"/>
                <a:gd name="T98" fmla="*/ 3149379 w 344"/>
                <a:gd name="T99" fmla="*/ 19585285 h 345"/>
                <a:gd name="T100" fmla="*/ 3149379 w 344"/>
                <a:gd name="T101" fmla="*/ 23145522 h 345"/>
                <a:gd name="T102" fmla="*/ 3149379 w 344"/>
                <a:gd name="T103" fmla="*/ 23145522 h 345"/>
                <a:gd name="T104" fmla="*/ 3149379 w 344"/>
                <a:gd name="T105" fmla="*/ 26707089 h 345"/>
                <a:gd name="T106" fmla="*/ 3149379 w 344"/>
                <a:gd name="T107" fmla="*/ 26707089 h 345"/>
                <a:gd name="T108" fmla="*/ 3149379 w 344"/>
                <a:gd name="T109" fmla="*/ 28487205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
                <a:gd name="T166" fmla="*/ 0 h 345"/>
                <a:gd name="T167" fmla="*/ 344 w 344"/>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 h="345">
                  <a:moveTo>
                    <a:pt x="90" y="325"/>
                  </a:moveTo>
                  <a:lnTo>
                    <a:pt x="90" y="336"/>
                  </a:lnTo>
                  <a:lnTo>
                    <a:pt x="77" y="345"/>
                  </a:lnTo>
                  <a:lnTo>
                    <a:pt x="65" y="345"/>
                  </a:lnTo>
                  <a:lnTo>
                    <a:pt x="65" y="336"/>
                  </a:lnTo>
                  <a:lnTo>
                    <a:pt x="52" y="336"/>
                  </a:lnTo>
                  <a:lnTo>
                    <a:pt x="52" y="325"/>
                  </a:lnTo>
                  <a:lnTo>
                    <a:pt x="39" y="325"/>
                  </a:lnTo>
                  <a:lnTo>
                    <a:pt x="27" y="325"/>
                  </a:lnTo>
                  <a:lnTo>
                    <a:pt x="27" y="314"/>
                  </a:lnTo>
                  <a:lnTo>
                    <a:pt x="39" y="314"/>
                  </a:lnTo>
                  <a:lnTo>
                    <a:pt x="39" y="305"/>
                  </a:lnTo>
                  <a:lnTo>
                    <a:pt x="27" y="305"/>
                  </a:lnTo>
                  <a:lnTo>
                    <a:pt x="27" y="294"/>
                  </a:lnTo>
                  <a:lnTo>
                    <a:pt x="27" y="284"/>
                  </a:lnTo>
                  <a:lnTo>
                    <a:pt x="27" y="273"/>
                  </a:lnTo>
                  <a:lnTo>
                    <a:pt x="27" y="264"/>
                  </a:lnTo>
                  <a:lnTo>
                    <a:pt x="14" y="264"/>
                  </a:lnTo>
                  <a:lnTo>
                    <a:pt x="14" y="254"/>
                  </a:lnTo>
                  <a:lnTo>
                    <a:pt x="0" y="254"/>
                  </a:lnTo>
                  <a:lnTo>
                    <a:pt x="0" y="244"/>
                  </a:lnTo>
                  <a:lnTo>
                    <a:pt x="14" y="244"/>
                  </a:lnTo>
                  <a:lnTo>
                    <a:pt x="14" y="233"/>
                  </a:lnTo>
                  <a:lnTo>
                    <a:pt x="27" y="233"/>
                  </a:lnTo>
                  <a:lnTo>
                    <a:pt x="27" y="224"/>
                  </a:lnTo>
                  <a:lnTo>
                    <a:pt x="39" y="224"/>
                  </a:lnTo>
                  <a:lnTo>
                    <a:pt x="39" y="213"/>
                  </a:lnTo>
                  <a:lnTo>
                    <a:pt x="39" y="203"/>
                  </a:lnTo>
                  <a:lnTo>
                    <a:pt x="39" y="193"/>
                  </a:lnTo>
                  <a:lnTo>
                    <a:pt x="39" y="203"/>
                  </a:lnTo>
                  <a:lnTo>
                    <a:pt x="39" y="193"/>
                  </a:lnTo>
                  <a:lnTo>
                    <a:pt x="27" y="193"/>
                  </a:lnTo>
                  <a:lnTo>
                    <a:pt x="27" y="184"/>
                  </a:lnTo>
                  <a:lnTo>
                    <a:pt x="14" y="184"/>
                  </a:lnTo>
                  <a:lnTo>
                    <a:pt x="14" y="172"/>
                  </a:lnTo>
                  <a:lnTo>
                    <a:pt x="14" y="163"/>
                  </a:lnTo>
                  <a:lnTo>
                    <a:pt x="14" y="152"/>
                  </a:lnTo>
                  <a:lnTo>
                    <a:pt x="14" y="142"/>
                  </a:lnTo>
                  <a:lnTo>
                    <a:pt x="27" y="142"/>
                  </a:lnTo>
                  <a:lnTo>
                    <a:pt x="39" y="142"/>
                  </a:lnTo>
                  <a:lnTo>
                    <a:pt x="52" y="142"/>
                  </a:lnTo>
                  <a:lnTo>
                    <a:pt x="52" y="132"/>
                  </a:lnTo>
                  <a:lnTo>
                    <a:pt x="52" y="123"/>
                  </a:lnTo>
                  <a:lnTo>
                    <a:pt x="52" y="112"/>
                  </a:lnTo>
                  <a:lnTo>
                    <a:pt x="65" y="112"/>
                  </a:lnTo>
                  <a:lnTo>
                    <a:pt x="65" y="102"/>
                  </a:lnTo>
                  <a:lnTo>
                    <a:pt x="65" y="91"/>
                  </a:lnTo>
                  <a:lnTo>
                    <a:pt x="77" y="91"/>
                  </a:lnTo>
                  <a:lnTo>
                    <a:pt x="90" y="91"/>
                  </a:lnTo>
                  <a:lnTo>
                    <a:pt x="102" y="91"/>
                  </a:lnTo>
                  <a:lnTo>
                    <a:pt x="102" y="102"/>
                  </a:lnTo>
                  <a:lnTo>
                    <a:pt x="115" y="102"/>
                  </a:lnTo>
                  <a:lnTo>
                    <a:pt x="129" y="102"/>
                  </a:lnTo>
                  <a:lnTo>
                    <a:pt x="129" y="91"/>
                  </a:lnTo>
                  <a:lnTo>
                    <a:pt x="129" y="81"/>
                  </a:lnTo>
                  <a:lnTo>
                    <a:pt x="129" y="72"/>
                  </a:lnTo>
                  <a:lnTo>
                    <a:pt x="115" y="72"/>
                  </a:lnTo>
                  <a:lnTo>
                    <a:pt x="115" y="60"/>
                  </a:lnTo>
                  <a:lnTo>
                    <a:pt x="129" y="60"/>
                  </a:lnTo>
                  <a:lnTo>
                    <a:pt x="129" y="72"/>
                  </a:lnTo>
                  <a:lnTo>
                    <a:pt x="129" y="60"/>
                  </a:lnTo>
                  <a:lnTo>
                    <a:pt x="141" y="60"/>
                  </a:lnTo>
                  <a:lnTo>
                    <a:pt x="154" y="60"/>
                  </a:lnTo>
                  <a:lnTo>
                    <a:pt x="154" y="51"/>
                  </a:lnTo>
                  <a:lnTo>
                    <a:pt x="154" y="40"/>
                  </a:lnTo>
                  <a:lnTo>
                    <a:pt x="141" y="40"/>
                  </a:lnTo>
                  <a:lnTo>
                    <a:pt x="154" y="40"/>
                  </a:lnTo>
                  <a:lnTo>
                    <a:pt x="154" y="31"/>
                  </a:lnTo>
                  <a:lnTo>
                    <a:pt x="141" y="31"/>
                  </a:lnTo>
                  <a:lnTo>
                    <a:pt x="154" y="31"/>
                  </a:lnTo>
                  <a:lnTo>
                    <a:pt x="141" y="31"/>
                  </a:lnTo>
                  <a:lnTo>
                    <a:pt x="141" y="20"/>
                  </a:lnTo>
                  <a:lnTo>
                    <a:pt x="154" y="20"/>
                  </a:lnTo>
                  <a:lnTo>
                    <a:pt x="166" y="20"/>
                  </a:lnTo>
                  <a:lnTo>
                    <a:pt x="166" y="11"/>
                  </a:lnTo>
                  <a:lnTo>
                    <a:pt x="154" y="11"/>
                  </a:lnTo>
                  <a:lnTo>
                    <a:pt x="166" y="11"/>
                  </a:lnTo>
                  <a:lnTo>
                    <a:pt x="154" y="11"/>
                  </a:lnTo>
                  <a:lnTo>
                    <a:pt x="154" y="0"/>
                  </a:lnTo>
                  <a:lnTo>
                    <a:pt x="166" y="11"/>
                  </a:lnTo>
                  <a:lnTo>
                    <a:pt x="166" y="0"/>
                  </a:lnTo>
                  <a:lnTo>
                    <a:pt x="166" y="11"/>
                  </a:lnTo>
                  <a:lnTo>
                    <a:pt x="178" y="11"/>
                  </a:lnTo>
                  <a:lnTo>
                    <a:pt x="192" y="11"/>
                  </a:lnTo>
                  <a:lnTo>
                    <a:pt x="203" y="11"/>
                  </a:lnTo>
                  <a:lnTo>
                    <a:pt x="217" y="11"/>
                  </a:lnTo>
                  <a:lnTo>
                    <a:pt x="229" y="11"/>
                  </a:lnTo>
                  <a:lnTo>
                    <a:pt x="229" y="20"/>
                  </a:lnTo>
                  <a:lnTo>
                    <a:pt x="229" y="11"/>
                  </a:lnTo>
                  <a:lnTo>
                    <a:pt x="229" y="20"/>
                  </a:lnTo>
                  <a:lnTo>
                    <a:pt x="242" y="20"/>
                  </a:lnTo>
                  <a:lnTo>
                    <a:pt x="255" y="20"/>
                  </a:lnTo>
                  <a:lnTo>
                    <a:pt x="255" y="31"/>
                  </a:lnTo>
                  <a:lnTo>
                    <a:pt x="255" y="40"/>
                  </a:lnTo>
                  <a:lnTo>
                    <a:pt x="255" y="51"/>
                  </a:lnTo>
                  <a:lnTo>
                    <a:pt x="267" y="51"/>
                  </a:lnTo>
                  <a:lnTo>
                    <a:pt x="267" y="60"/>
                  </a:lnTo>
                  <a:lnTo>
                    <a:pt x="267" y="72"/>
                  </a:lnTo>
                  <a:lnTo>
                    <a:pt x="267" y="81"/>
                  </a:lnTo>
                  <a:lnTo>
                    <a:pt x="255" y="81"/>
                  </a:lnTo>
                  <a:lnTo>
                    <a:pt x="267" y="81"/>
                  </a:lnTo>
                  <a:lnTo>
                    <a:pt x="255" y="91"/>
                  </a:lnTo>
                  <a:lnTo>
                    <a:pt x="267" y="91"/>
                  </a:lnTo>
                  <a:lnTo>
                    <a:pt x="267" y="102"/>
                  </a:lnTo>
                  <a:lnTo>
                    <a:pt x="280" y="102"/>
                  </a:lnTo>
                  <a:lnTo>
                    <a:pt x="292" y="102"/>
                  </a:lnTo>
                  <a:lnTo>
                    <a:pt x="292" y="112"/>
                  </a:lnTo>
                  <a:lnTo>
                    <a:pt x="305" y="112"/>
                  </a:lnTo>
                  <a:lnTo>
                    <a:pt x="305" y="123"/>
                  </a:lnTo>
                  <a:lnTo>
                    <a:pt x="305" y="132"/>
                  </a:lnTo>
                  <a:lnTo>
                    <a:pt x="319" y="132"/>
                  </a:lnTo>
                  <a:lnTo>
                    <a:pt x="330" y="132"/>
                  </a:lnTo>
                  <a:lnTo>
                    <a:pt x="344" y="132"/>
                  </a:lnTo>
                  <a:lnTo>
                    <a:pt x="344" y="142"/>
                  </a:lnTo>
                  <a:lnTo>
                    <a:pt x="344" y="152"/>
                  </a:lnTo>
                  <a:lnTo>
                    <a:pt x="330" y="152"/>
                  </a:lnTo>
                  <a:lnTo>
                    <a:pt x="330" y="163"/>
                  </a:lnTo>
                  <a:lnTo>
                    <a:pt x="319" y="163"/>
                  </a:lnTo>
                  <a:lnTo>
                    <a:pt x="319" y="172"/>
                  </a:lnTo>
                  <a:lnTo>
                    <a:pt x="319" y="184"/>
                  </a:lnTo>
                  <a:lnTo>
                    <a:pt x="305" y="184"/>
                  </a:lnTo>
                  <a:lnTo>
                    <a:pt x="292" y="184"/>
                  </a:lnTo>
                  <a:lnTo>
                    <a:pt x="292" y="193"/>
                  </a:lnTo>
                  <a:lnTo>
                    <a:pt x="280" y="193"/>
                  </a:lnTo>
                  <a:lnTo>
                    <a:pt x="280" y="184"/>
                  </a:lnTo>
                  <a:lnTo>
                    <a:pt x="280" y="172"/>
                  </a:lnTo>
                  <a:lnTo>
                    <a:pt x="292" y="172"/>
                  </a:lnTo>
                  <a:lnTo>
                    <a:pt x="292" y="163"/>
                  </a:lnTo>
                  <a:lnTo>
                    <a:pt x="280" y="163"/>
                  </a:lnTo>
                  <a:lnTo>
                    <a:pt x="280" y="152"/>
                  </a:lnTo>
                  <a:lnTo>
                    <a:pt x="267" y="152"/>
                  </a:lnTo>
                  <a:lnTo>
                    <a:pt x="267" y="163"/>
                  </a:lnTo>
                  <a:lnTo>
                    <a:pt x="255" y="163"/>
                  </a:lnTo>
                  <a:lnTo>
                    <a:pt x="242" y="163"/>
                  </a:lnTo>
                  <a:lnTo>
                    <a:pt x="242" y="172"/>
                  </a:lnTo>
                  <a:lnTo>
                    <a:pt x="242" y="184"/>
                  </a:lnTo>
                  <a:lnTo>
                    <a:pt x="229" y="184"/>
                  </a:lnTo>
                  <a:lnTo>
                    <a:pt x="242" y="184"/>
                  </a:lnTo>
                  <a:lnTo>
                    <a:pt x="229" y="184"/>
                  </a:lnTo>
                  <a:lnTo>
                    <a:pt x="242" y="193"/>
                  </a:lnTo>
                  <a:lnTo>
                    <a:pt x="229" y="193"/>
                  </a:lnTo>
                  <a:lnTo>
                    <a:pt x="229" y="203"/>
                  </a:lnTo>
                  <a:lnTo>
                    <a:pt x="242" y="203"/>
                  </a:lnTo>
                  <a:lnTo>
                    <a:pt x="242" y="213"/>
                  </a:lnTo>
                  <a:lnTo>
                    <a:pt x="229" y="213"/>
                  </a:lnTo>
                  <a:lnTo>
                    <a:pt x="229" y="224"/>
                  </a:lnTo>
                  <a:lnTo>
                    <a:pt x="217" y="224"/>
                  </a:lnTo>
                  <a:lnTo>
                    <a:pt x="217" y="233"/>
                  </a:lnTo>
                  <a:lnTo>
                    <a:pt x="203" y="233"/>
                  </a:lnTo>
                  <a:lnTo>
                    <a:pt x="192" y="233"/>
                  </a:lnTo>
                  <a:lnTo>
                    <a:pt x="178" y="233"/>
                  </a:lnTo>
                  <a:lnTo>
                    <a:pt x="178" y="244"/>
                  </a:lnTo>
                  <a:lnTo>
                    <a:pt x="178" y="254"/>
                  </a:lnTo>
                  <a:lnTo>
                    <a:pt x="166" y="254"/>
                  </a:lnTo>
                  <a:lnTo>
                    <a:pt x="166" y="264"/>
                  </a:lnTo>
                  <a:lnTo>
                    <a:pt x="166" y="273"/>
                  </a:lnTo>
                  <a:lnTo>
                    <a:pt x="166" y="284"/>
                  </a:lnTo>
                  <a:lnTo>
                    <a:pt x="154" y="284"/>
                  </a:lnTo>
                  <a:lnTo>
                    <a:pt x="154" y="294"/>
                  </a:lnTo>
                  <a:lnTo>
                    <a:pt x="141" y="294"/>
                  </a:lnTo>
                  <a:lnTo>
                    <a:pt x="141" y="305"/>
                  </a:lnTo>
                  <a:lnTo>
                    <a:pt x="129" y="305"/>
                  </a:lnTo>
                  <a:lnTo>
                    <a:pt x="129" y="314"/>
                  </a:lnTo>
                  <a:lnTo>
                    <a:pt x="129" y="325"/>
                  </a:lnTo>
                  <a:lnTo>
                    <a:pt x="115" y="325"/>
                  </a:lnTo>
                  <a:lnTo>
                    <a:pt x="102" y="325"/>
                  </a:lnTo>
                  <a:lnTo>
                    <a:pt x="90" y="325"/>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1" name="Freeform 27">
              <a:extLst>
                <a:ext uri="{FF2B5EF4-FFF2-40B4-BE49-F238E27FC236}">
                  <a16:creationId xmlns:a16="http://schemas.microsoft.com/office/drawing/2014/main" id="{3A33EA3C-1B7E-44F4-9015-2191750696AE}"/>
                </a:ext>
              </a:extLst>
            </p:cNvPr>
            <p:cNvSpPr>
              <a:spLocks/>
            </p:cNvSpPr>
            <p:nvPr/>
          </p:nvSpPr>
          <p:spPr bwMode="auto">
            <a:xfrm>
              <a:off x="6858906" y="4638105"/>
              <a:ext cx="1330976" cy="837347"/>
            </a:xfrm>
            <a:custGeom>
              <a:avLst/>
              <a:gdLst>
                <a:gd name="T0" fmla="*/ 3174680 w 591"/>
                <a:gd name="T1" fmla="*/ 17878140 h 325"/>
                <a:gd name="T2" fmla="*/ 3174680 w 591"/>
                <a:gd name="T3" fmla="*/ 17878140 h 325"/>
                <a:gd name="T4" fmla="*/ 3174680 w 591"/>
                <a:gd name="T5" fmla="*/ 16091397 h 325"/>
                <a:gd name="T6" fmla="*/ 3174680 w 591"/>
                <a:gd name="T7" fmla="*/ 16091397 h 325"/>
                <a:gd name="T8" fmla="*/ 3174680 w 591"/>
                <a:gd name="T9" fmla="*/ 14303316 h 325"/>
                <a:gd name="T10" fmla="*/ 3174680 w 591"/>
                <a:gd name="T11" fmla="*/ 12515235 h 325"/>
                <a:gd name="T12" fmla="*/ 3174680 w 591"/>
                <a:gd name="T13" fmla="*/ 8939070 h 325"/>
                <a:gd name="T14" fmla="*/ 4762019 w 591"/>
                <a:gd name="T15" fmla="*/ 10727151 h 325"/>
                <a:gd name="T16" fmla="*/ 4762019 w 591"/>
                <a:gd name="T17" fmla="*/ 8939070 h 325"/>
                <a:gd name="T18" fmla="*/ 6349359 w 591"/>
                <a:gd name="T19" fmla="*/ 7150989 h 325"/>
                <a:gd name="T20" fmla="*/ 6349359 w 591"/>
                <a:gd name="T21" fmla="*/ 7150989 h 325"/>
                <a:gd name="T22" fmla="*/ 6349359 w 591"/>
                <a:gd name="T23" fmla="*/ 7150989 h 325"/>
                <a:gd name="T24" fmla="*/ 7936699 w 591"/>
                <a:gd name="T25" fmla="*/ 5364245 h 325"/>
                <a:gd name="T26" fmla="*/ 7936699 w 591"/>
                <a:gd name="T27" fmla="*/ 5364245 h 325"/>
                <a:gd name="T28" fmla="*/ 7936699 w 591"/>
                <a:gd name="T29" fmla="*/ 5364245 h 325"/>
                <a:gd name="T30" fmla="*/ 9524038 w 591"/>
                <a:gd name="T31" fmla="*/ 5364245 h 325"/>
                <a:gd name="T32" fmla="*/ 9524038 w 591"/>
                <a:gd name="T33" fmla="*/ 5364245 h 325"/>
                <a:gd name="T34" fmla="*/ 9524038 w 591"/>
                <a:gd name="T35" fmla="*/ 5364245 h 325"/>
                <a:gd name="T36" fmla="*/ 9524038 w 591"/>
                <a:gd name="T37" fmla="*/ 8939070 h 325"/>
                <a:gd name="T38" fmla="*/ 9524038 w 591"/>
                <a:gd name="T39" fmla="*/ 12515235 h 325"/>
                <a:gd name="T40" fmla="*/ 9524038 w 591"/>
                <a:gd name="T41" fmla="*/ 14303316 h 325"/>
                <a:gd name="T42" fmla="*/ 9524038 w 591"/>
                <a:gd name="T43" fmla="*/ 16091397 h 325"/>
                <a:gd name="T44" fmla="*/ 9524038 w 591"/>
                <a:gd name="T45" fmla="*/ 16091397 h 325"/>
                <a:gd name="T46" fmla="*/ 9524038 w 591"/>
                <a:gd name="T47" fmla="*/ 17878140 h 325"/>
                <a:gd name="T48" fmla="*/ 9524038 w 591"/>
                <a:gd name="T49" fmla="*/ 19666221 h 325"/>
                <a:gd name="T50" fmla="*/ 9524038 w 591"/>
                <a:gd name="T51" fmla="*/ 21454303 h 325"/>
                <a:gd name="T52" fmla="*/ 9524038 w 591"/>
                <a:gd name="T53" fmla="*/ 19666221 h 325"/>
                <a:gd name="T54" fmla="*/ 9524038 w 591"/>
                <a:gd name="T55" fmla="*/ 21454303 h 325"/>
                <a:gd name="T56" fmla="*/ 9524038 w 591"/>
                <a:gd name="T57" fmla="*/ 23242389 h 325"/>
                <a:gd name="T58" fmla="*/ 9524038 w 591"/>
                <a:gd name="T59" fmla="*/ 25030470 h 325"/>
                <a:gd name="T60" fmla="*/ 9524038 w 591"/>
                <a:gd name="T61" fmla="*/ 26818551 h 325"/>
                <a:gd name="T62" fmla="*/ 7936699 w 591"/>
                <a:gd name="T63" fmla="*/ 25030470 h 325"/>
                <a:gd name="T64" fmla="*/ 7936699 w 591"/>
                <a:gd name="T65" fmla="*/ 25030470 h 325"/>
                <a:gd name="T66" fmla="*/ 7936699 w 591"/>
                <a:gd name="T67" fmla="*/ 23242389 h 325"/>
                <a:gd name="T68" fmla="*/ 6349359 w 591"/>
                <a:gd name="T69" fmla="*/ 23242389 h 325"/>
                <a:gd name="T70" fmla="*/ 6349359 w 591"/>
                <a:gd name="T71" fmla="*/ 21454303 h 325"/>
                <a:gd name="T72" fmla="*/ 6349359 w 591"/>
                <a:gd name="T73" fmla="*/ 23242389 h 325"/>
                <a:gd name="T74" fmla="*/ 6349359 w 591"/>
                <a:gd name="T75" fmla="*/ 25030470 h 325"/>
                <a:gd name="T76" fmla="*/ 4762019 w 591"/>
                <a:gd name="T77" fmla="*/ 25030470 h 325"/>
                <a:gd name="T78" fmla="*/ 4762019 w 591"/>
                <a:gd name="T79" fmla="*/ 25030470 h 325"/>
                <a:gd name="T80" fmla="*/ 4762019 w 591"/>
                <a:gd name="T81" fmla="*/ 23242389 h 325"/>
                <a:gd name="T82" fmla="*/ 3174680 w 591"/>
                <a:gd name="T83" fmla="*/ 25030470 h 325"/>
                <a:gd name="T84" fmla="*/ 3174680 w 591"/>
                <a:gd name="T85" fmla="*/ 25030470 h 325"/>
                <a:gd name="T86" fmla="*/ 3174680 w 591"/>
                <a:gd name="T87" fmla="*/ 25030470 h 325"/>
                <a:gd name="T88" fmla="*/ 3174680 w 591"/>
                <a:gd name="T89" fmla="*/ 25030470 h 325"/>
                <a:gd name="T90" fmla="*/ 3174680 w 591"/>
                <a:gd name="T91" fmla="*/ 26818551 h 325"/>
                <a:gd name="T92" fmla="*/ 3174680 w 591"/>
                <a:gd name="T93" fmla="*/ 28605294 h 325"/>
                <a:gd name="T94" fmla="*/ 3174680 w 591"/>
                <a:gd name="T95" fmla="*/ 28605294 h 325"/>
                <a:gd name="T96" fmla="*/ 3174680 w 591"/>
                <a:gd name="T97" fmla="*/ 30393375 h 325"/>
                <a:gd name="T98" fmla="*/ 3174680 w 591"/>
                <a:gd name="T99" fmla="*/ 28605294 h 325"/>
                <a:gd name="T100" fmla="*/ 3174680 w 591"/>
                <a:gd name="T101" fmla="*/ 28605294 h 325"/>
                <a:gd name="T102" fmla="*/ 3174680 w 591"/>
                <a:gd name="T103" fmla="*/ 28605294 h 325"/>
                <a:gd name="T104" fmla="*/ 3174680 w 591"/>
                <a:gd name="T105" fmla="*/ 26818551 h 325"/>
                <a:gd name="T106" fmla="*/ 3174680 w 591"/>
                <a:gd name="T107" fmla="*/ 25030470 h 325"/>
                <a:gd name="T108" fmla="*/ 3174680 w 591"/>
                <a:gd name="T109" fmla="*/ 23242389 h 325"/>
                <a:gd name="T110" fmla="*/ 0 w 591"/>
                <a:gd name="T111" fmla="*/ 19666221 h 325"/>
                <a:gd name="T112" fmla="*/ 3174680 w 591"/>
                <a:gd name="T113" fmla="*/ 17878140 h 325"/>
                <a:gd name="T114" fmla="*/ 3174680 w 591"/>
                <a:gd name="T115" fmla="*/ 16091397 h 325"/>
                <a:gd name="T116" fmla="*/ 3174680 w 591"/>
                <a:gd name="T117" fmla="*/ 16091397 h 325"/>
                <a:gd name="T118" fmla="*/ 3174680 w 591"/>
                <a:gd name="T119" fmla="*/ 16091397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1"/>
                <a:gd name="T181" fmla="*/ 0 h 325"/>
                <a:gd name="T182" fmla="*/ 591 w 591"/>
                <a:gd name="T183" fmla="*/ 325 h 3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1" h="325">
                  <a:moveTo>
                    <a:pt x="113" y="182"/>
                  </a:moveTo>
                  <a:lnTo>
                    <a:pt x="126" y="182"/>
                  </a:lnTo>
                  <a:lnTo>
                    <a:pt x="126" y="192"/>
                  </a:lnTo>
                  <a:lnTo>
                    <a:pt x="137" y="192"/>
                  </a:lnTo>
                  <a:lnTo>
                    <a:pt x="151" y="192"/>
                  </a:lnTo>
                  <a:lnTo>
                    <a:pt x="137" y="192"/>
                  </a:lnTo>
                  <a:lnTo>
                    <a:pt x="151" y="192"/>
                  </a:lnTo>
                  <a:lnTo>
                    <a:pt x="164" y="192"/>
                  </a:lnTo>
                  <a:lnTo>
                    <a:pt x="164" y="203"/>
                  </a:lnTo>
                  <a:lnTo>
                    <a:pt x="164" y="192"/>
                  </a:lnTo>
                  <a:lnTo>
                    <a:pt x="176" y="192"/>
                  </a:lnTo>
                  <a:lnTo>
                    <a:pt x="176" y="182"/>
                  </a:lnTo>
                  <a:lnTo>
                    <a:pt x="176" y="173"/>
                  </a:lnTo>
                  <a:lnTo>
                    <a:pt x="189" y="173"/>
                  </a:lnTo>
                  <a:lnTo>
                    <a:pt x="189" y="162"/>
                  </a:lnTo>
                  <a:lnTo>
                    <a:pt x="189" y="173"/>
                  </a:lnTo>
                  <a:lnTo>
                    <a:pt x="189" y="162"/>
                  </a:lnTo>
                  <a:lnTo>
                    <a:pt x="202" y="162"/>
                  </a:lnTo>
                  <a:lnTo>
                    <a:pt x="202" y="152"/>
                  </a:lnTo>
                  <a:lnTo>
                    <a:pt x="214" y="152"/>
                  </a:lnTo>
                  <a:lnTo>
                    <a:pt x="227" y="152"/>
                  </a:lnTo>
                  <a:lnTo>
                    <a:pt x="227" y="142"/>
                  </a:lnTo>
                  <a:lnTo>
                    <a:pt x="227" y="132"/>
                  </a:lnTo>
                  <a:lnTo>
                    <a:pt x="227" y="121"/>
                  </a:lnTo>
                  <a:lnTo>
                    <a:pt x="238" y="121"/>
                  </a:lnTo>
                  <a:lnTo>
                    <a:pt x="238" y="112"/>
                  </a:lnTo>
                  <a:lnTo>
                    <a:pt x="252" y="112"/>
                  </a:lnTo>
                  <a:lnTo>
                    <a:pt x="252" y="101"/>
                  </a:lnTo>
                  <a:lnTo>
                    <a:pt x="265" y="101"/>
                  </a:lnTo>
                  <a:lnTo>
                    <a:pt x="277" y="101"/>
                  </a:lnTo>
                  <a:lnTo>
                    <a:pt x="277" y="112"/>
                  </a:lnTo>
                  <a:lnTo>
                    <a:pt x="290" y="112"/>
                  </a:lnTo>
                  <a:lnTo>
                    <a:pt x="277" y="112"/>
                  </a:lnTo>
                  <a:lnTo>
                    <a:pt x="277" y="101"/>
                  </a:lnTo>
                  <a:lnTo>
                    <a:pt x="290" y="101"/>
                  </a:lnTo>
                  <a:lnTo>
                    <a:pt x="302" y="91"/>
                  </a:lnTo>
                  <a:lnTo>
                    <a:pt x="302" y="81"/>
                  </a:lnTo>
                  <a:lnTo>
                    <a:pt x="315" y="81"/>
                  </a:lnTo>
                  <a:lnTo>
                    <a:pt x="328" y="91"/>
                  </a:lnTo>
                  <a:lnTo>
                    <a:pt x="328" y="81"/>
                  </a:lnTo>
                  <a:lnTo>
                    <a:pt x="328" y="72"/>
                  </a:lnTo>
                  <a:lnTo>
                    <a:pt x="339" y="72"/>
                  </a:lnTo>
                  <a:lnTo>
                    <a:pt x="353" y="81"/>
                  </a:lnTo>
                  <a:lnTo>
                    <a:pt x="364" y="81"/>
                  </a:lnTo>
                  <a:lnTo>
                    <a:pt x="378" y="81"/>
                  </a:lnTo>
                  <a:lnTo>
                    <a:pt x="378" y="72"/>
                  </a:lnTo>
                  <a:lnTo>
                    <a:pt x="378" y="81"/>
                  </a:lnTo>
                  <a:lnTo>
                    <a:pt x="391" y="81"/>
                  </a:lnTo>
                  <a:lnTo>
                    <a:pt x="391" y="72"/>
                  </a:lnTo>
                  <a:lnTo>
                    <a:pt x="403" y="72"/>
                  </a:lnTo>
                  <a:lnTo>
                    <a:pt x="403" y="61"/>
                  </a:lnTo>
                  <a:lnTo>
                    <a:pt x="416" y="61"/>
                  </a:lnTo>
                  <a:lnTo>
                    <a:pt x="428" y="61"/>
                  </a:lnTo>
                  <a:lnTo>
                    <a:pt x="428" y="51"/>
                  </a:lnTo>
                  <a:lnTo>
                    <a:pt x="440" y="51"/>
                  </a:lnTo>
                  <a:lnTo>
                    <a:pt x="440" y="40"/>
                  </a:lnTo>
                  <a:lnTo>
                    <a:pt x="440" y="31"/>
                  </a:lnTo>
                  <a:lnTo>
                    <a:pt x="454" y="31"/>
                  </a:lnTo>
                  <a:lnTo>
                    <a:pt x="454" y="21"/>
                  </a:lnTo>
                  <a:lnTo>
                    <a:pt x="454" y="9"/>
                  </a:lnTo>
                  <a:lnTo>
                    <a:pt x="465" y="0"/>
                  </a:lnTo>
                  <a:lnTo>
                    <a:pt x="465" y="9"/>
                  </a:lnTo>
                  <a:lnTo>
                    <a:pt x="479" y="9"/>
                  </a:lnTo>
                  <a:lnTo>
                    <a:pt x="492" y="9"/>
                  </a:lnTo>
                  <a:lnTo>
                    <a:pt x="492" y="21"/>
                  </a:lnTo>
                  <a:lnTo>
                    <a:pt x="492" y="31"/>
                  </a:lnTo>
                  <a:lnTo>
                    <a:pt x="504" y="31"/>
                  </a:lnTo>
                  <a:lnTo>
                    <a:pt x="504" y="40"/>
                  </a:lnTo>
                  <a:lnTo>
                    <a:pt x="517" y="40"/>
                  </a:lnTo>
                  <a:lnTo>
                    <a:pt x="504" y="40"/>
                  </a:lnTo>
                  <a:lnTo>
                    <a:pt x="517" y="40"/>
                  </a:lnTo>
                  <a:lnTo>
                    <a:pt x="517" y="51"/>
                  </a:lnTo>
                  <a:lnTo>
                    <a:pt x="517" y="61"/>
                  </a:lnTo>
                  <a:lnTo>
                    <a:pt x="517" y="72"/>
                  </a:lnTo>
                  <a:lnTo>
                    <a:pt x="517" y="81"/>
                  </a:lnTo>
                  <a:lnTo>
                    <a:pt x="517" y="91"/>
                  </a:lnTo>
                  <a:lnTo>
                    <a:pt x="529" y="91"/>
                  </a:lnTo>
                  <a:lnTo>
                    <a:pt x="529" y="101"/>
                  </a:lnTo>
                  <a:lnTo>
                    <a:pt x="529" y="112"/>
                  </a:lnTo>
                  <a:lnTo>
                    <a:pt x="529" y="121"/>
                  </a:lnTo>
                  <a:lnTo>
                    <a:pt x="541" y="121"/>
                  </a:lnTo>
                  <a:lnTo>
                    <a:pt x="541" y="132"/>
                  </a:lnTo>
                  <a:lnTo>
                    <a:pt x="554" y="132"/>
                  </a:lnTo>
                  <a:lnTo>
                    <a:pt x="554" y="142"/>
                  </a:lnTo>
                  <a:lnTo>
                    <a:pt x="566" y="152"/>
                  </a:lnTo>
                  <a:lnTo>
                    <a:pt x="554" y="152"/>
                  </a:lnTo>
                  <a:lnTo>
                    <a:pt x="541" y="152"/>
                  </a:lnTo>
                  <a:lnTo>
                    <a:pt x="541" y="162"/>
                  </a:lnTo>
                  <a:lnTo>
                    <a:pt x="529" y="162"/>
                  </a:lnTo>
                  <a:lnTo>
                    <a:pt x="529" y="152"/>
                  </a:lnTo>
                  <a:lnTo>
                    <a:pt x="529" y="162"/>
                  </a:lnTo>
                  <a:lnTo>
                    <a:pt x="529" y="173"/>
                  </a:lnTo>
                  <a:lnTo>
                    <a:pt x="541" y="173"/>
                  </a:lnTo>
                  <a:lnTo>
                    <a:pt x="541" y="182"/>
                  </a:lnTo>
                  <a:lnTo>
                    <a:pt x="554" y="182"/>
                  </a:lnTo>
                  <a:lnTo>
                    <a:pt x="554" y="192"/>
                  </a:lnTo>
                  <a:lnTo>
                    <a:pt x="566" y="192"/>
                  </a:lnTo>
                  <a:lnTo>
                    <a:pt x="579" y="192"/>
                  </a:lnTo>
                  <a:lnTo>
                    <a:pt x="579" y="203"/>
                  </a:lnTo>
                  <a:lnTo>
                    <a:pt x="579" y="213"/>
                  </a:lnTo>
                  <a:lnTo>
                    <a:pt x="591" y="213"/>
                  </a:lnTo>
                  <a:lnTo>
                    <a:pt x="591" y="222"/>
                  </a:lnTo>
                  <a:lnTo>
                    <a:pt x="591" y="233"/>
                  </a:lnTo>
                  <a:lnTo>
                    <a:pt x="579" y="233"/>
                  </a:lnTo>
                  <a:lnTo>
                    <a:pt x="579" y="222"/>
                  </a:lnTo>
                  <a:lnTo>
                    <a:pt x="579" y="233"/>
                  </a:lnTo>
                  <a:lnTo>
                    <a:pt x="579" y="222"/>
                  </a:lnTo>
                  <a:lnTo>
                    <a:pt x="566" y="222"/>
                  </a:lnTo>
                  <a:lnTo>
                    <a:pt x="566" y="233"/>
                  </a:lnTo>
                  <a:lnTo>
                    <a:pt x="566" y="222"/>
                  </a:lnTo>
                  <a:lnTo>
                    <a:pt x="566" y="233"/>
                  </a:lnTo>
                  <a:lnTo>
                    <a:pt x="554" y="233"/>
                  </a:lnTo>
                  <a:lnTo>
                    <a:pt x="554" y="244"/>
                  </a:lnTo>
                  <a:lnTo>
                    <a:pt x="541" y="244"/>
                  </a:lnTo>
                  <a:lnTo>
                    <a:pt x="541" y="253"/>
                  </a:lnTo>
                  <a:lnTo>
                    <a:pt x="529" y="253"/>
                  </a:lnTo>
                  <a:lnTo>
                    <a:pt x="529" y="264"/>
                  </a:lnTo>
                  <a:lnTo>
                    <a:pt x="517" y="264"/>
                  </a:lnTo>
                  <a:lnTo>
                    <a:pt x="504" y="264"/>
                  </a:lnTo>
                  <a:lnTo>
                    <a:pt x="504" y="274"/>
                  </a:lnTo>
                  <a:lnTo>
                    <a:pt x="492" y="274"/>
                  </a:lnTo>
                  <a:lnTo>
                    <a:pt x="492" y="285"/>
                  </a:lnTo>
                  <a:lnTo>
                    <a:pt x="492" y="274"/>
                  </a:lnTo>
                  <a:lnTo>
                    <a:pt x="492" y="285"/>
                  </a:lnTo>
                  <a:lnTo>
                    <a:pt x="479" y="274"/>
                  </a:lnTo>
                  <a:lnTo>
                    <a:pt x="479" y="285"/>
                  </a:lnTo>
                  <a:lnTo>
                    <a:pt x="479" y="274"/>
                  </a:lnTo>
                  <a:lnTo>
                    <a:pt x="465" y="274"/>
                  </a:lnTo>
                  <a:lnTo>
                    <a:pt x="454" y="274"/>
                  </a:lnTo>
                  <a:lnTo>
                    <a:pt x="454" y="264"/>
                  </a:lnTo>
                  <a:lnTo>
                    <a:pt x="440" y="264"/>
                  </a:lnTo>
                  <a:lnTo>
                    <a:pt x="428" y="264"/>
                  </a:lnTo>
                  <a:lnTo>
                    <a:pt x="428" y="253"/>
                  </a:lnTo>
                  <a:lnTo>
                    <a:pt x="428" y="244"/>
                  </a:lnTo>
                  <a:lnTo>
                    <a:pt x="416" y="244"/>
                  </a:lnTo>
                  <a:lnTo>
                    <a:pt x="416" y="253"/>
                  </a:lnTo>
                  <a:lnTo>
                    <a:pt x="403" y="253"/>
                  </a:lnTo>
                  <a:lnTo>
                    <a:pt x="403" y="244"/>
                  </a:lnTo>
                  <a:lnTo>
                    <a:pt x="391" y="244"/>
                  </a:lnTo>
                  <a:lnTo>
                    <a:pt x="391" y="253"/>
                  </a:lnTo>
                  <a:lnTo>
                    <a:pt x="391" y="244"/>
                  </a:lnTo>
                  <a:lnTo>
                    <a:pt x="391" y="233"/>
                  </a:lnTo>
                  <a:lnTo>
                    <a:pt x="378" y="233"/>
                  </a:lnTo>
                  <a:lnTo>
                    <a:pt x="364" y="233"/>
                  </a:lnTo>
                  <a:lnTo>
                    <a:pt x="364" y="244"/>
                  </a:lnTo>
                  <a:lnTo>
                    <a:pt x="353" y="244"/>
                  </a:lnTo>
                  <a:lnTo>
                    <a:pt x="339" y="244"/>
                  </a:lnTo>
                  <a:lnTo>
                    <a:pt x="339" y="253"/>
                  </a:lnTo>
                  <a:lnTo>
                    <a:pt x="339" y="244"/>
                  </a:lnTo>
                  <a:lnTo>
                    <a:pt x="339" y="253"/>
                  </a:lnTo>
                  <a:lnTo>
                    <a:pt x="339" y="264"/>
                  </a:lnTo>
                  <a:lnTo>
                    <a:pt x="328" y="264"/>
                  </a:lnTo>
                  <a:lnTo>
                    <a:pt x="315" y="264"/>
                  </a:lnTo>
                  <a:lnTo>
                    <a:pt x="315" y="274"/>
                  </a:lnTo>
                  <a:lnTo>
                    <a:pt x="315" y="264"/>
                  </a:lnTo>
                  <a:lnTo>
                    <a:pt x="302" y="264"/>
                  </a:lnTo>
                  <a:lnTo>
                    <a:pt x="302" y="274"/>
                  </a:lnTo>
                  <a:lnTo>
                    <a:pt x="290" y="274"/>
                  </a:lnTo>
                  <a:lnTo>
                    <a:pt x="277" y="274"/>
                  </a:lnTo>
                  <a:lnTo>
                    <a:pt x="277" y="264"/>
                  </a:lnTo>
                  <a:lnTo>
                    <a:pt x="277" y="253"/>
                  </a:lnTo>
                  <a:lnTo>
                    <a:pt x="290" y="253"/>
                  </a:lnTo>
                  <a:lnTo>
                    <a:pt x="277" y="253"/>
                  </a:lnTo>
                  <a:lnTo>
                    <a:pt x="265" y="253"/>
                  </a:lnTo>
                  <a:lnTo>
                    <a:pt x="265" y="244"/>
                  </a:lnTo>
                  <a:lnTo>
                    <a:pt x="265" y="253"/>
                  </a:lnTo>
                  <a:lnTo>
                    <a:pt x="252" y="253"/>
                  </a:lnTo>
                  <a:lnTo>
                    <a:pt x="252" y="264"/>
                  </a:lnTo>
                  <a:lnTo>
                    <a:pt x="238" y="264"/>
                  </a:lnTo>
                  <a:lnTo>
                    <a:pt x="227" y="264"/>
                  </a:lnTo>
                  <a:lnTo>
                    <a:pt x="238" y="264"/>
                  </a:lnTo>
                  <a:lnTo>
                    <a:pt x="227" y="264"/>
                  </a:lnTo>
                  <a:lnTo>
                    <a:pt x="214" y="264"/>
                  </a:lnTo>
                  <a:lnTo>
                    <a:pt x="202" y="264"/>
                  </a:lnTo>
                  <a:lnTo>
                    <a:pt x="202" y="274"/>
                  </a:lnTo>
                  <a:lnTo>
                    <a:pt x="189" y="274"/>
                  </a:lnTo>
                  <a:lnTo>
                    <a:pt x="176" y="274"/>
                  </a:lnTo>
                  <a:lnTo>
                    <a:pt x="176" y="264"/>
                  </a:lnTo>
                  <a:lnTo>
                    <a:pt x="164" y="264"/>
                  </a:lnTo>
                  <a:lnTo>
                    <a:pt x="151" y="264"/>
                  </a:lnTo>
                  <a:lnTo>
                    <a:pt x="151" y="274"/>
                  </a:lnTo>
                  <a:lnTo>
                    <a:pt x="137" y="274"/>
                  </a:lnTo>
                  <a:lnTo>
                    <a:pt x="137" y="285"/>
                  </a:lnTo>
                  <a:lnTo>
                    <a:pt x="126" y="285"/>
                  </a:lnTo>
                  <a:lnTo>
                    <a:pt x="113" y="285"/>
                  </a:lnTo>
                  <a:lnTo>
                    <a:pt x="101" y="285"/>
                  </a:lnTo>
                  <a:lnTo>
                    <a:pt x="101" y="294"/>
                  </a:lnTo>
                  <a:lnTo>
                    <a:pt x="101" y="304"/>
                  </a:lnTo>
                  <a:lnTo>
                    <a:pt x="113" y="304"/>
                  </a:lnTo>
                  <a:lnTo>
                    <a:pt x="101" y="304"/>
                  </a:lnTo>
                  <a:lnTo>
                    <a:pt x="113" y="304"/>
                  </a:lnTo>
                  <a:lnTo>
                    <a:pt x="101" y="304"/>
                  </a:lnTo>
                  <a:lnTo>
                    <a:pt x="101" y="314"/>
                  </a:lnTo>
                  <a:lnTo>
                    <a:pt x="113" y="314"/>
                  </a:lnTo>
                  <a:lnTo>
                    <a:pt x="113" y="325"/>
                  </a:lnTo>
                  <a:lnTo>
                    <a:pt x="101" y="325"/>
                  </a:lnTo>
                  <a:lnTo>
                    <a:pt x="88" y="325"/>
                  </a:lnTo>
                  <a:lnTo>
                    <a:pt x="88" y="314"/>
                  </a:lnTo>
                  <a:lnTo>
                    <a:pt x="75" y="314"/>
                  </a:lnTo>
                  <a:lnTo>
                    <a:pt x="75" y="304"/>
                  </a:lnTo>
                  <a:lnTo>
                    <a:pt x="75" y="314"/>
                  </a:lnTo>
                  <a:lnTo>
                    <a:pt x="63" y="314"/>
                  </a:lnTo>
                  <a:lnTo>
                    <a:pt x="50" y="314"/>
                  </a:lnTo>
                  <a:lnTo>
                    <a:pt x="50" y="304"/>
                  </a:lnTo>
                  <a:lnTo>
                    <a:pt x="38" y="304"/>
                  </a:lnTo>
                  <a:lnTo>
                    <a:pt x="38" y="294"/>
                  </a:lnTo>
                  <a:lnTo>
                    <a:pt x="25" y="294"/>
                  </a:lnTo>
                  <a:lnTo>
                    <a:pt x="25" y="304"/>
                  </a:lnTo>
                  <a:lnTo>
                    <a:pt x="25" y="294"/>
                  </a:lnTo>
                  <a:lnTo>
                    <a:pt x="38" y="294"/>
                  </a:lnTo>
                  <a:lnTo>
                    <a:pt x="38" y="285"/>
                  </a:lnTo>
                  <a:lnTo>
                    <a:pt x="25" y="285"/>
                  </a:lnTo>
                  <a:lnTo>
                    <a:pt x="38" y="285"/>
                  </a:lnTo>
                  <a:lnTo>
                    <a:pt x="25" y="285"/>
                  </a:lnTo>
                  <a:lnTo>
                    <a:pt x="25" y="274"/>
                  </a:lnTo>
                  <a:lnTo>
                    <a:pt x="25" y="264"/>
                  </a:lnTo>
                  <a:lnTo>
                    <a:pt x="12" y="264"/>
                  </a:lnTo>
                  <a:lnTo>
                    <a:pt x="12" y="253"/>
                  </a:lnTo>
                  <a:lnTo>
                    <a:pt x="25" y="253"/>
                  </a:lnTo>
                  <a:lnTo>
                    <a:pt x="12" y="253"/>
                  </a:lnTo>
                  <a:lnTo>
                    <a:pt x="12" y="244"/>
                  </a:lnTo>
                  <a:lnTo>
                    <a:pt x="12" y="233"/>
                  </a:lnTo>
                  <a:lnTo>
                    <a:pt x="12" y="222"/>
                  </a:lnTo>
                  <a:lnTo>
                    <a:pt x="0" y="222"/>
                  </a:lnTo>
                  <a:lnTo>
                    <a:pt x="0" y="213"/>
                  </a:lnTo>
                  <a:lnTo>
                    <a:pt x="0" y="203"/>
                  </a:lnTo>
                  <a:lnTo>
                    <a:pt x="0" y="192"/>
                  </a:lnTo>
                  <a:lnTo>
                    <a:pt x="12" y="192"/>
                  </a:lnTo>
                  <a:lnTo>
                    <a:pt x="12" y="182"/>
                  </a:lnTo>
                  <a:lnTo>
                    <a:pt x="25" y="182"/>
                  </a:lnTo>
                  <a:lnTo>
                    <a:pt x="38" y="182"/>
                  </a:lnTo>
                  <a:lnTo>
                    <a:pt x="50" y="182"/>
                  </a:lnTo>
                  <a:lnTo>
                    <a:pt x="50" y="173"/>
                  </a:lnTo>
                  <a:lnTo>
                    <a:pt x="63" y="173"/>
                  </a:lnTo>
                  <a:lnTo>
                    <a:pt x="63" y="162"/>
                  </a:lnTo>
                  <a:lnTo>
                    <a:pt x="75" y="162"/>
                  </a:lnTo>
                  <a:lnTo>
                    <a:pt x="88" y="162"/>
                  </a:lnTo>
                  <a:lnTo>
                    <a:pt x="88" y="173"/>
                  </a:lnTo>
                  <a:lnTo>
                    <a:pt x="88" y="182"/>
                  </a:lnTo>
                  <a:lnTo>
                    <a:pt x="101" y="182"/>
                  </a:lnTo>
                  <a:lnTo>
                    <a:pt x="113" y="182"/>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2" name="Freeform 29">
              <a:extLst>
                <a:ext uri="{FF2B5EF4-FFF2-40B4-BE49-F238E27FC236}">
                  <a16:creationId xmlns:a16="http://schemas.microsoft.com/office/drawing/2014/main" id="{6BE484D6-E539-426A-98A7-A22B8919E7FE}"/>
                </a:ext>
              </a:extLst>
            </p:cNvPr>
            <p:cNvSpPr>
              <a:spLocks/>
            </p:cNvSpPr>
            <p:nvPr/>
          </p:nvSpPr>
          <p:spPr bwMode="auto">
            <a:xfrm>
              <a:off x="6283583" y="2714727"/>
              <a:ext cx="1190720" cy="1640067"/>
            </a:xfrm>
            <a:custGeom>
              <a:avLst/>
              <a:gdLst>
                <a:gd name="T0" fmla="*/ 3162353 w 529"/>
                <a:gd name="T1" fmla="*/ 52291749 h 635"/>
                <a:gd name="T2" fmla="*/ 3162353 w 529"/>
                <a:gd name="T3" fmla="*/ 48685793 h 635"/>
                <a:gd name="T4" fmla="*/ 3162353 w 529"/>
                <a:gd name="T5" fmla="*/ 48685793 h 635"/>
                <a:gd name="T6" fmla="*/ 3162353 w 529"/>
                <a:gd name="T7" fmla="*/ 45079838 h 635"/>
                <a:gd name="T8" fmla="*/ 3162353 w 529"/>
                <a:gd name="T9" fmla="*/ 45079838 h 635"/>
                <a:gd name="T10" fmla="*/ 3162353 w 529"/>
                <a:gd name="T11" fmla="*/ 43275507 h 635"/>
                <a:gd name="T12" fmla="*/ 3162353 w 529"/>
                <a:gd name="T13" fmla="*/ 41472529 h 635"/>
                <a:gd name="T14" fmla="*/ 3162353 w 529"/>
                <a:gd name="T15" fmla="*/ 37866573 h 635"/>
                <a:gd name="T16" fmla="*/ 3162353 w 529"/>
                <a:gd name="T17" fmla="*/ 32457640 h 635"/>
                <a:gd name="T18" fmla="*/ 3162353 w 529"/>
                <a:gd name="T19" fmla="*/ 30653319 h 635"/>
                <a:gd name="T20" fmla="*/ 3162353 w 529"/>
                <a:gd name="T21" fmla="*/ 25244386 h 635"/>
                <a:gd name="T22" fmla="*/ 3162353 w 529"/>
                <a:gd name="T23" fmla="*/ 27047363 h 635"/>
                <a:gd name="T24" fmla="*/ 3162353 w 529"/>
                <a:gd name="T25" fmla="*/ 23441408 h 635"/>
                <a:gd name="T26" fmla="*/ 3162353 w 529"/>
                <a:gd name="T27" fmla="*/ 21638425 h 635"/>
                <a:gd name="T28" fmla="*/ 3162353 w 529"/>
                <a:gd name="T29" fmla="*/ 19835447 h 635"/>
                <a:gd name="T30" fmla="*/ 3162353 w 529"/>
                <a:gd name="T31" fmla="*/ 16228149 h 635"/>
                <a:gd name="T32" fmla="*/ 3162353 w 529"/>
                <a:gd name="T33" fmla="*/ 14425171 h 635"/>
                <a:gd name="T34" fmla="*/ 3162353 w 529"/>
                <a:gd name="T35" fmla="*/ 12622193 h 635"/>
                <a:gd name="T36" fmla="*/ 3162353 w 529"/>
                <a:gd name="T37" fmla="*/ 12622193 h 635"/>
                <a:gd name="T38" fmla="*/ 3162353 w 529"/>
                <a:gd name="T39" fmla="*/ 7213257 h 635"/>
                <a:gd name="T40" fmla="*/ 0 w 529"/>
                <a:gd name="T41" fmla="*/ 5408935 h 635"/>
                <a:gd name="T42" fmla="*/ 3162353 w 529"/>
                <a:gd name="T43" fmla="*/ 5408935 h 635"/>
                <a:gd name="T44" fmla="*/ 3162353 w 529"/>
                <a:gd name="T45" fmla="*/ 5408935 h 635"/>
                <a:gd name="T46" fmla="*/ 3162353 w 529"/>
                <a:gd name="T47" fmla="*/ 5408935 h 635"/>
                <a:gd name="T48" fmla="*/ 3162353 w 529"/>
                <a:gd name="T49" fmla="*/ 5408935 h 635"/>
                <a:gd name="T50" fmla="*/ 3162353 w 529"/>
                <a:gd name="T51" fmla="*/ 5408935 h 635"/>
                <a:gd name="T52" fmla="*/ 3162353 w 529"/>
                <a:gd name="T53" fmla="*/ 12622193 h 635"/>
                <a:gd name="T54" fmla="*/ 4744158 w 529"/>
                <a:gd name="T55" fmla="*/ 12622193 h 635"/>
                <a:gd name="T56" fmla="*/ 4744158 w 529"/>
                <a:gd name="T57" fmla="*/ 12622193 h 635"/>
                <a:gd name="T58" fmla="*/ 6324706 w 529"/>
                <a:gd name="T59" fmla="*/ 14425171 h 635"/>
                <a:gd name="T60" fmla="*/ 7906511 w 529"/>
                <a:gd name="T61" fmla="*/ 14425171 h 635"/>
                <a:gd name="T62" fmla="*/ 7906511 w 529"/>
                <a:gd name="T63" fmla="*/ 14425171 h 635"/>
                <a:gd name="T64" fmla="*/ 9487058 w 529"/>
                <a:gd name="T65" fmla="*/ 18031126 h 635"/>
                <a:gd name="T66" fmla="*/ 9487058 w 529"/>
                <a:gd name="T67" fmla="*/ 23441408 h 635"/>
                <a:gd name="T68" fmla="*/ 7906511 w 529"/>
                <a:gd name="T69" fmla="*/ 27047363 h 635"/>
                <a:gd name="T70" fmla="*/ 7906511 w 529"/>
                <a:gd name="T71" fmla="*/ 25244386 h 635"/>
                <a:gd name="T72" fmla="*/ 7906511 w 529"/>
                <a:gd name="T73" fmla="*/ 25244386 h 635"/>
                <a:gd name="T74" fmla="*/ 6324706 w 529"/>
                <a:gd name="T75" fmla="*/ 27047363 h 635"/>
                <a:gd name="T76" fmla="*/ 6324706 w 529"/>
                <a:gd name="T77" fmla="*/ 30653319 h 635"/>
                <a:gd name="T78" fmla="*/ 6324706 w 529"/>
                <a:gd name="T79" fmla="*/ 32457640 h 635"/>
                <a:gd name="T80" fmla="*/ 6324706 w 529"/>
                <a:gd name="T81" fmla="*/ 37866573 h 635"/>
                <a:gd name="T82" fmla="*/ 6324706 w 529"/>
                <a:gd name="T83" fmla="*/ 41472529 h 635"/>
                <a:gd name="T84" fmla="*/ 7906511 w 529"/>
                <a:gd name="T85" fmla="*/ 45079838 h 635"/>
                <a:gd name="T86" fmla="*/ 7906511 w 529"/>
                <a:gd name="T87" fmla="*/ 52291749 h 635"/>
                <a:gd name="T88" fmla="*/ 7906511 w 529"/>
                <a:gd name="T89" fmla="*/ 55897705 h 635"/>
                <a:gd name="T90" fmla="*/ 6324706 w 529"/>
                <a:gd name="T91" fmla="*/ 59505003 h 635"/>
                <a:gd name="T92" fmla="*/ 6324706 w 529"/>
                <a:gd name="T93" fmla="*/ 59505003 h 635"/>
                <a:gd name="T94" fmla="*/ 6324706 w 529"/>
                <a:gd name="T95" fmla="*/ 63110959 h 635"/>
                <a:gd name="T96" fmla="*/ 6324706 w 529"/>
                <a:gd name="T97" fmla="*/ 63110959 h 635"/>
                <a:gd name="T98" fmla="*/ 6324706 w 529"/>
                <a:gd name="T99" fmla="*/ 59505003 h 635"/>
                <a:gd name="T100" fmla="*/ 4744158 w 529"/>
                <a:gd name="T101" fmla="*/ 59505003 h 635"/>
                <a:gd name="T102" fmla="*/ 4744158 w 529"/>
                <a:gd name="T103" fmla="*/ 59505003 h 635"/>
                <a:gd name="T104" fmla="*/ 4744158 w 529"/>
                <a:gd name="T105" fmla="*/ 59505003 h 635"/>
                <a:gd name="T106" fmla="*/ 3162353 w 529"/>
                <a:gd name="T107" fmla="*/ 59505003 h 635"/>
                <a:gd name="T108" fmla="*/ 3162353 w 529"/>
                <a:gd name="T109" fmla="*/ 59505003 h 635"/>
                <a:gd name="T110" fmla="*/ 3162353 w 529"/>
                <a:gd name="T111" fmla="*/ 55897705 h 635"/>
                <a:gd name="T112" fmla="*/ 3162353 w 529"/>
                <a:gd name="T113" fmla="*/ 55897705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635"/>
                <a:gd name="T173" fmla="*/ 529 w 529"/>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635">
                  <a:moveTo>
                    <a:pt x="200" y="534"/>
                  </a:moveTo>
                  <a:lnTo>
                    <a:pt x="200" y="524"/>
                  </a:lnTo>
                  <a:lnTo>
                    <a:pt x="200" y="514"/>
                  </a:lnTo>
                  <a:lnTo>
                    <a:pt x="189" y="514"/>
                  </a:lnTo>
                  <a:lnTo>
                    <a:pt x="189" y="503"/>
                  </a:lnTo>
                  <a:lnTo>
                    <a:pt x="176" y="503"/>
                  </a:lnTo>
                  <a:lnTo>
                    <a:pt x="176" y="494"/>
                  </a:lnTo>
                  <a:lnTo>
                    <a:pt x="163" y="494"/>
                  </a:lnTo>
                  <a:lnTo>
                    <a:pt x="151" y="494"/>
                  </a:lnTo>
                  <a:lnTo>
                    <a:pt x="138" y="494"/>
                  </a:lnTo>
                  <a:lnTo>
                    <a:pt x="138" y="483"/>
                  </a:lnTo>
                  <a:lnTo>
                    <a:pt x="138" y="494"/>
                  </a:lnTo>
                  <a:lnTo>
                    <a:pt x="138" y="483"/>
                  </a:lnTo>
                  <a:lnTo>
                    <a:pt x="126" y="483"/>
                  </a:lnTo>
                  <a:lnTo>
                    <a:pt x="126" y="494"/>
                  </a:lnTo>
                  <a:lnTo>
                    <a:pt x="113" y="494"/>
                  </a:lnTo>
                  <a:lnTo>
                    <a:pt x="99" y="494"/>
                  </a:lnTo>
                  <a:lnTo>
                    <a:pt x="88" y="494"/>
                  </a:lnTo>
                  <a:lnTo>
                    <a:pt x="99" y="494"/>
                  </a:lnTo>
                  <a:lnTo>
                    <a:pt x="88" y="494"/>
                  </a:lnTo>
                  <a:lnTo>
                    <a:pt x="88" y="483"/>
                  </a:lnTo>
                  <a:lnTo>
                    <a:pt x="88" y="474"/>
                  </a:lnTo>
                  <a:lnTo>
                    <a:pt x="99" y="474"/>
                  </a:lnTo>
                  <a:lnTo>
                    <a:pt x="88" y="474"/>
                  </a:lnTo>
                  <a:lnTo>
                    <a:pt x="88" y="463"/>
                  </a:lnTo>
                  <a:lnTo>
                    <a:pt x="75" y="463"/>
                  </a:lnTo>
                  <a:lnTo>
                    <a:pt x="75" y="454"/>
                  </a:lnTo>
                  <a:lnTo>
                    <a:pt x="75" y="443"/>
                  </a:lnTo>
                  <a:lnTo>
                    <a:pt x="75" y="454"/>
                  </a:lnTo>
                  <a:lnTo>
                    <a:pt x="75" y="443"/>
                  </a:lnTo>
                  <a:lnTo>
                    <a:pt x="63" y="443"/>
                  </a:lnTo>
                  <a:lnTo>
                    <a:pt x="63" y="434"/>
                  </a:lnTo>
                  <a:lnTo>
                    <a:pt x="63" y="443"/>
                  </a:lnTo>
                  <a:lnTo>
                    <a:pt x="63" y="434"/>
                  </a:lnTo>
                  <a:lnTo>
                    <a:pt x="75" y="434"/>
                  </a:lnTo>
                  <a:lnTo>
                    <a:pt x="63" y="434"/>
                  </a:lnTo>
                  <a:lnTo>
                    <a:pt x="75" y="434"/>
                  </a:lnTo>
                  <a:lnTo>
                    <a:pt x="75" y="423"/>
                  </a:lnTo>
                  <a:lnTo>
                    <a:pt x="63" y="423"/>
                  </a:lnTo>
                  <a:lnTo>
                    <a:pt x="50" y="423"/>
                  </a:lnTo>
                  <a:lnTo>
                    <a:pt x="63" y="423"/>
                  </a:lnTo>
                  <a:lnTo>
                    <a:pt x="63" y="413"/>
                  </a:lnTo>
                  <a:lnTo>
                    <a:pt x="63" y="403"/>
                  </a:lnTo>
                  <a:lnTo>
                    <a:pt x="63" y="413"/>
                  </a:lnTo>
                  <a:lnTo>
                    <a:pt x="63" y="403"/>
                  </a:lnTo>
                  <a:lnTo>
                    <a:pt x="50" y="403"/>
                  </a:lnTo>
                  <a:lnTo>
                    <a:pt x="63" y="403"/>
                  </a:lnTo>
                  <a:lnTo>
                    <a:pt x="50" y="403"/>
                  </a:lnTo>
                  <a:lnTo>
                    <a:pt x="63" y="403"/>
                  </a:lnTo>
                  <a:lnTo>
                    <a:pt x="63" y="394"/>
                  </a:lnTo>
                  <a:lnTo>
                    <a:pt x="50" y="394"/>
                  </a:lnTo>
                  <a:lnTo>
                    <a:pt x="50" y="383"/>
                  </a:lnTo>
                  <a:lnTo>
                    <a:pt x="37" y="383"/>
                  </a:lnTo>
                  <a:lnTo>
                    <a:pt x="37" y="373"/>
                  </a:lnTo>
                  <a:lnTo>
                    <a:pt x="37" y="363"/>
                  </a:lnTo>
                  <a:lnTo>
                    <a:pt x="37" y="354"/>
                  </a:lnTo>
                  <a:lnTo>
                    <a:pt x="25" y="354"/>
                  </a:lnTo>
                  <a:lnTo>
                    <a:pt x="37" y="354"/>
                  </a:lnTo>
                  <a:lnTo>
                    <a:pt x="37" y="342"/>
                  </a:lnTo>
                  <a:lnTo>
                    <a:pt x="25" y="342"/>
                  </a:lnTo>
                  <a:lnTo>
                    <a:pt x="37" y="342"/>
                  </a:lnTo>
                  <a:lnTo>
                    <a:pt x="37" y="332"/>
                  </a:lnTo>
                  <a:lnTo>
                    <a:pt x="37" y="323"/>
                  </a:lnTo>
                  <a:lnTo>
                    <a:pt x="25" y="323"/>
                  </a:lnTo>
                  <a:lnTo>
                    <a:pt x="12" y="323"/>
                  </a:lnTo>
                  <a:lnTo>
                    <a:pt x="12" y="312"/>
                  </a:lnTo>
                  <a:lnTo>
                    <a:pt x="12" y="302"/>
                  </a:lnTo>
                  <a:lnTo>
                    <a:pt x="12" y="292"/>
                  </a:lnTo>
                  <a:lnTo>
                    <a:pt x="0" y="292"/>
                  </a:lnTo>
                  <a:lnTo>
                    <a:pt x="12" y="292"/>
                  </a:lnTo>
                  <a:lnTo>
                    <a:pt x="12" y="283"/>
                  </a:lnTo>
                  <a:lnTo>
                    <a:pt x="12" y="271"/>
                  </a:lnTo>
                  <a:lnTo>
                    <a:pt x="12" y="262"/>
                  </a:lnTo>
                  <a:lnTo>
                    <a:pt x="0" y="262"/>
                  </a:lnTo>
                  <a:lnTo>
                    <a:pt x="12" y="262"/>
                  </a:lnTo>
                  <a:lnTo>
                    <a:pt x="12" y="252"/>
                  </a:lnTo>
                  <a:lnTo>
                    <a:pt x="12" y="242"/>
                  </a:lnTo>
                  <a:lnTo>
                    <a:pt x="12" y="231"/>
                  </a:lnTo>
                  <a:lnTo>
                    <a:pt x="25" y="231"/>
                  </a:lnTo>
                  <a:lnTo>
                    <a:pt x="37" y="231"/>
                  </a:lnTo>
                  <a:lnTo>
                    <a:pt x="50" y="231"/>
                  </a:lnTo>
                  <a:lnTo>
                    <a:pt x="50" y="242"/>
                  </a:lnTo>
                  <a:lnTo>
                    <a:pt x="63" y="242"/>
                  </a:lnTo>
                  <a:lnTo>
                    <a:pt x="63" y="252"/>
                  </a:lnTo>
                  <a:lnTo>
                    <a:pt x="63" y="242"/>
                  </a:lnTo>
                  <a:lnTo>
                    <a:pt x="75" y="242"/>
                  </a:lnTo>
                  <a:lnTo>
                    <a:pt x="75" y="252"/>
                  </a:lnTo>
                  <a:lnTo>
                    <a:pt x="88" y="242"/>
                  </a:lnTo>
                  <a:lnTo>
                    <a:pt x="88" y="252"/>
                  </a:lnTo>
                  <a:lnTo>
                    <a:pt x="88" y="242"/>
                  </a:lnTo>
                  <a:lnTo>
                    <a:pt x="88" y="231"/>
                  </a:lnTo>
                  <a:lnTo>
                    <a:pt x="75" y="231"/>
                  </a:lnTo>
                  <a:lnTo>
                    <a:pt x="88" y="231"/>
                  </a:lnTo>
                  <a:lnTo>
                    <a:pt x="75" y="231"/>
                  </a:lnTo>
                  <a:lnTo>
                    <a:pt x="75" y="222"/>
                  </a:lnTo>
                  <a:lnTo>
                    <a:pt x="88" y="222"/>
                  </a:lnTo>
                  <a:lnTo>
                    <a:pt x="99" y="222"/>
                  </a:lnTo>
                  <a:lnTo>
                    <a:pt x="99" y="212"/>
                  </a:lnTo>
                  <a:lnTo>
                    <a:pt x="99" y="202"/>
                  </a:lnTo>
                  <a:lnTo>
                    <a:pt x="113" y="202"/>
                  </a:lnTo>
                  <a:lnTo>
                    <a:pt x="113" y="191"/>
                  </a:lnTo>
                  <a:lnTo>
                    <a:pt x="113" y="182"/>
                  </a:lnTo>
                  <a:lnTo>
                    <a:pt x="126" y="182"/>
                  </a:lnTo>
                  <a:lnTo>
                    <a:pt x="126" y="191"/>
                  </a:lnTo>
                  <a:lnTo>
                    <a:pt x="138" y="191"/>
                  </a:lnTo>
                  <a:lnTo>
                    <a:pt x="138" y="182"/>
                  </a:lnTo>
                  <a:lnTo>
                    <a:pt x="151" y="182"/>
                  </a:lnTo>
                  <a:lnTo>
                    <a:pt x="151" y="171"/>
                  </a:lnTo>
                  <a:lnTo>
                    <a:pt x="138" y="171"/>
                  </a:lnTo>
                  <a:lnTo>
                    <a:pt x="138" y="162"/>
                  </a:lnTo>
                  <a:lnTo>
                    <a:pt x="138" y="151"/>
                  </a:lnTo>
                  <a:lnTo>
                    <a:pt x="126" y="151"/>
                  </a:lnTo>
                  <a:lnTo>
                    <a:pt x="138" y="151"/>
                  </a:lnTo>
                  <a:lnTo>
                    <a:pt x="126" y="151"/>
                  </a:lnTo>
                  <a:lnTo>
                    <a:pt x="126" y="142"/>
                  </a:lnTo>
                  <a:lnTo>
                    <a:pt x="113" y="142"/>
                  </a:lnTo>
                  <a:lnTo>
                    <a:pt x="99" y="142"/>
                  </a:lnTo>
                  <a:lnTo>
                    <a:pt x="99" y="131"/>
                  </a:lnTo>
                  <a:lnTo>
                    <a:pt x="88" y="131"/>
                  </a:lnTo>
                  <a:lnTo>
                    <a:pt x="88" y="122"/>
                  </a:lnTo>
                  <a:lnTo>
                    <a:pt x="75" y="122"/>
                  </a:lnTo>
                  <a:lnTo>
                    <a:pt x="75" y="131"/>
                  </a:lnTo>
                  <a:lnTo>
                    <a:pt x="75" y="122"/>
                  </a:lnTo>
                  <a:lnTo>
                    <a:pt x="75" y="111"/>
                  </a:lnTo>
                  <a:lnTo>
                    <a:pt x="63" y="111"/>
                  </a:lnTo>
                  <a:lnTo>
                    <a:pt x="63" y="122"/>
                  </a:lnTo>
                  <a:lnTo>
                    <a:pt x="63" y="131"/>
                  </a:lnTo>
                  <a:lnTo>
                    <a:pt x="50" y="131"/>
                  </a:lnTo>
                  <a:lnTo>
                    <a:pt x="50" y="122"/>
                  </a:lnTo>
                  <a:lnTo>
                    <a:pt x="63" y="122"/>
                  </a:lnTo>
                  <a:lnTo>
                    <a:pt x="50" y="122"/>
                  </a:lnTo>
                  <a:lnTo>
                    <a:pt x="50" y="111"/>
                  </a:lnTo>
                  <a:lnTo>
                    <a:pt x="37" y="111"/>
                  </a:lnTo>
                  <a:lnTo>
                    <a:pt x="37" y="122"/>
                  </a:lnTo>
                  <a:lnTo>
                    <a:pt x="37" y="111"/>
                  </a:lnTo>
                  <a:lnTo>
                    <a:pt x="25" y="111"/>
                  </a:lnTo>
                  <a:lnTo>
                    <a:pt x="25" y="101"/>
                  </a:lnTo>
                  <a:lnTo>
                    <a:pt x="25" y="91"/>
                  </a:lnTo>
                  <a:lnTo>
                    <a:pt x="25" y="80"/>
                  </a:lnTo>
                  <a:lnTo>
                    <a:pt x="12" y="80"/>
                  </a:lnTo>
                  <a:lnTo>
                    <a:pt x="0" y="80"/>
                  </a:lnTo>
                  <a:lnTo>
                    <a:pt x="0" y="71"/>
                  </a:lnTo>
                  <a:lnTo>
                    <a:pt x="0" y="60"/>
                  </a:lnTo>
                  <a:lnTo>
                    <a:pt x="0" y="51"/>
                  </a:lnTo>
                  <a:lnTo>
                    <a:pt x="12" y="40"/>
                  </a:lnTo>
                  <a:lnTo>
                    <a:pt x="12" y="30"/>
                  </a:lnTo>
                  <a:lnTo>
                    <a:pt x="0" y="30"/>
                  </a:lnTo>
                  <a:lnTo>
                    <a:pt x="0" y="20"/>
                  </a:lnTo>
                  <a:lnTo>
                    <a:pt x="0" y="11"/>
                  </a:lnTo>
                  <a:lnTo>
                    <a:pt x="12" y="11"/>
                  </a:lnTo>
                  <a:lnTo>
                    <a:pt x="0" y="11"/>
                  </a:lnTo>
                  <a:lnTo>
                    <a:pt x="0" y="0"/>
                  </a:lnTo>
                  <a:lnTo>
                    <a:pt x="12" y="0"/>
                  </a:lnTo>
                  <a:lnTo>
                    <a:pt x="12" y="11"/>
                  </a:lnTo>
                  <a:lnTo>
                    <a:pt x="12" y="0"/>
                  </a:lnTo>
                  <a:lnTo>
                    <a:pt x="25" y="0"/>
                  </a:lnTo>
                  <a:lnTo>
                    <a:pt x="37" y="0"/>
                  </a:lnTo>
                  <a:lnTo>
                    <a:pt x="50" y="0"/>
                  </a:lnTo>
                  <a:lnTo>
                    <a:pt x="50" y="11"/>
                  </a:lnTo>
                  <a:lnTo>
                    <a:pt x="63" y="11"/>
                  </a:lnTo>
                  <a:lnTo>
                    <a:pt x="63" y="20"/>
                  </a:lnTo>
                  <a:lnTo>
                    <a:pt x="63" y="30"/>
                  </a:lnTo>
                  <a:lnTo>
                    <a:pt x="75" y="30"/>
                  </a:lnTo>
                  <a:lnTo>
                    <a:pt x="75" y="40"/>
                  </a:lnTo>
                  <a:lnTo>
                    <a:pt x="88" y="40"/>
                  </a:lnTo>
                  <a:lnTo>
                    <a:pt x="88" y="30"/>
                  </a:lnTo>
                  <a:lnTo>
                    <a:pt x="88" y="40"/>
                  </a:lnTo>
                  <a:lnTo>
                    <a:pt x="99" y="40"/>
                  </a:lnTo>
                  <a:lnTo>
                    <a:pt x="113" y="40"/>
                  </a:lnTo>
                  <a:lnTo>
                    <a:pt x="113" y="30"/>
                  </a:lnTo>
                  <a:lnTo>
                    <a:pt x="126" y="30"/>
                  </a:lnTo>
                  <a:lnTo>
                    <a:pt x="126" y="40"/>
                  </a:lnTo>
                  <a:lnTo>
                    <a:pt x="138" y="40"/>
                  </a:lnTo>
                  <a:lnTo>
                    <a:pt x="151" y="40"/>
                  </a:lnTo>
                  <a:lnTo>
                    <a:pt x="151" y="51"/>
                  </a:lnTo>
                  <a:lnTo>
                    <a:pt x="163" y="51"/>
                  </a:lnTo>
                  <a:lnTo>
                    <a:pt x="176" y="51"/>
                  </a:lnTo>
                  <a:lnTo>
                    <a:pt x="176" y="60"/>
                  </a:lnTo>
                  <a:lnTo>
                    <a:pt x="189" y="60"/>
                  </a:lnTo>
                  <a:lnTo>
                    <a:pt x="200" y="60"/>
                  </a:lnTo>
                  <a:lnTo>
                    <a:pt x="200" y="71"/>
                  </a:lnTo>
                  <a:lnTo>
                    <a:pt x="214" y="71"/>
                  </a:lnTo>
                  <a:lnTo>
                    <a:pt x="227" y="71"/>
                  </a:lnTo>
                  <a:lnTo>
                    <a:pt x="227" y="80"/>
                  </a:lnTo>
                  <a:lnTo>
                    <a:pt x="227" y="91"/>
                  </a:lnTo>
                  <a:lnTo>
                    <a:pt x="227" y="101"/>
                  </a:lnTo>
                  <a:lnTo>
                    <a:pt x="239" y="101"/>
                  </a:lnTo>
                  <a:lnTo>
                    <a:pt x="239" y="111"/>
                  </a:lnTo>
                  <a:lnTo>
                    <a:pt x="252" y="111"/>
                  </a:lnTo>
                  <a:lnTo>
                    <a:pt x="252" y="122"/>
                  </a:lnTo>
                  <a:lnTo>
                    <a:pt x="252" y="111"/>
                  </a:lnTo>
                  <a:lnTo>
                    <a:pt x="264" y="111"/>
                  </a:lnTo>
                  <a:lnTo>
                    <a:pt x="264" y="122"/>
                  </a:lnTo>
                  <a:lnTo>
                    <a:pt x="264" y="111"/>
                  </a:lnTo>
                  <a:lnTo>
                    <a:pt x="277" y="111"/>
                  </a:lnTo>
                  <a:lnTo>
                    <a:pt x="277" y="122"/>
                  </a:lnTo>
                  <a:lnTo>
                    <a:pt x="290" y="122"/>
                  </a:lnTo>
                  <a:lnTo>
                    <a:pt x="290" y="111"/>
                  </a:lnTo>
                  <a:lnTo>
                    <a:pt x="302" y="111"/>
                  </a:lnTo>
                  <a:lnTo>
                    <a:pt x="315" y="111"/>
                  </a:lnTo>
                  <a:lnTo>
                    <a:pt x="315" y="101"/>
                  </a:lnTo>
                  <a:lnTo>
                    <a:pt x="327" y="101"/>
                  </a:lnTo>
                  <a:lnTo>
                    <a:pt x="327" y="111"/>
                  </a:lnTo>
                  <a:lnTo>
                    <a:pt x="327" y="122"/>
                  </a:lnTo>
                  <a:lnTo>
                    <a:pt x="340" y="122"/>
                  </a:lnTo>
                  <a:lnTo>
                    <a:pt x="340" y="131"/>
                  </a:lnTo>
                  <a:lnTo>
                    <a:pt x="354" y="142"/>
                  </a:lnTo>
                  <a:lnTo>
                    <a:pt x="365" y="142"/>
                  </a:lnTo>
                  <a:lnTo>
                    <a:pt x="378" y="142"/>
                  </a:lnTo>
                  <a:lnTo>
                    <a:pt x="390" y="142"/>
                  </a:lnTo>
                  <a:lnTo>
                    <a:pt x="390" y="131"/>
                  </a:lnTo>
                  <a:lnTo>
                    <a:pt x="403" y="131"/>
                  </a:lnTo>
                  <a:lnTo>
                    <a:pt x="416" y="131"/>
                  </a:lnTo>
                  <a:lnTo>
                    <a:pt x="428" y="131"/>
                  </a:lnTo>
                  <a:lnTo>
                    <a:pt x="428" y="142"/>
                  </a:lnTo>
                  <a:lnTo>
                    <a:pt x="441" y="142"/>
                  </a:lnTo>
                  <a:lnTo>
                    <a:pt x="455" y="142"/>
                  </a:lnTo>
                  <a:lnTo>
                    <a:pt x="455" y="131"/>
                  </a:lnTo>
                  <a:lnTo>
                    <a:pt x="466" y="131"/>
                  </a:lnTo>
                  <a:lnTo>
                    <a:pt x="466" y="142"/>
                  </a:lnTo>
                  <a:lnTo>
                    <a:pt x="466" y="131"/>
                  </a:lnTo>
                  <a:lnTo>
                    <a:pt x="466" y="142"/>
                  </a:lnTo>
                  <a:lnTo>
                    <a:pt x="479" y="142"/>
                  </a:lnTo>
                  <a:lnTo>
                    <a:pt x="491" y="142"/>
                  </a:lnTo>
                  <a:lnTo>
                    <a:pt x="504" y="142"/>
                  </a:lnTo>
                  <a:lnTo>
                    <a:pt x="504" y="151"/>
                  </a:lnTo>
                  <a:lnTo>
                    <a:pt x="517" y="151"/>
                  </a:lnTo>
                  <a:lnTo>
                    <a:pt x="529" y="151"/>
                  </a:lnTo>
                  <a:lnTo>
                    <a:pt x="529" y="162"/>
                  </a:lnTo>
                  <a:lnTo>
                    <a:pt x="529" y="171"/>
                  </a:lnTo>
                  <a:lnTo>
                    <a:pt x="517" y="171"/>
                  </a:lnTo>
                  <a:lnTo>
                    <a:pt x="517" y="182"/>
                  </a:lnTo>
                  <a:lnTo>
                    <a:pt x="517" y="191"/>
                  </a:lnTo>
                  <a:lnTo>
                    <a:pt x="517" y="202"/>
                  </a:lnTo>
                  <a:lnTo>
                    <a:pt x="529" y="202"/>
                  </a:lnTo>
                  <a:lnTo>
                    <a:pt x="529" y="212"/>
                  </a:lnTo>
                  <a:lnTo>
                    <a:pt x="517" y="212"/>
                  </a:lnTo>
                  <a:lnTo>
                    <a:pt x="517" y="222"/>
                  </a:lnTo>
                  <a:lnTo>
                    <a:pt x="517" y="231"/>
                  </a:lnTo>
                  <a:lnTo>
                    <a:pt x="517" y="242"/>
                  </a:lnTo>
                  <a:lnTo>
                    <a:pt x="517" y="252"/>
                  </a:lnTo>
                  <a:lnTo>
                    <a:pt x="529" y="252"/>
                  </a:lnTo>
                  <a:lnTo>
                    <a:pt x="529" y="262"/>
                  </a:lnTo>
                  <a:lnTo>
                    <a:pt x="517" y="262"/>
                  </a:lnTo>
                  <a:lnTo>
                    <a:pt x="504" y="262"/>
                  </a:lnTo>
                  <a:lnTo>
                    <a:pt x="504" y="271"/>
                  </a:lnTo>
                  <a:lnTo>
                    <a:pt x="491" y="271"/>
                  </a:lnTo>
                  <a:lnTo>
                    <a:pt x="491" y="262"/>
                  </a:lnTo>
                  <a:lnTo>
                    <a:pt x="491" y="252"/>
                  </a:lnTo>
                  <a:lnTo>
                    <a:pt x="479" y="252"/>
                  </a:lnTo>
                  <a:lnTo>
                    <a:pt x="466" y="252"/>
                  </a:lnTo>
                  <a:lnTo>
                    <a:pt x="466" y="242"/>
                  </a:lnTo>
                  <a:lnTo>
                    <a:pt x="466" y="231"/>
                  </a:lnTo>
                  <a:lnTo>
                    <a:pt x="455" y="231"/>
                  </a:lnTo>
                  <a:lnTo>
                    <a:pt x="455" y="242"/>
                  </a:lnTo>
                  <a:lnTo>
                    <a:pt x="441" y="242"/>
                  </a:lnTo>
                  <a:lnTo>
                    <a:pt x="455" y="242"/>
                  </a:lnTo>
                  <a:lnTo>
                    <a:pt x="441" y="252"/>
                  </a:lnTo>
                  <a:lnTo>
                    <a:pt x="441" y="242"/>
                  </a:lnTo>
                  <a:lnTo>
                    <a:pt x="441" y="252"/>
                  </a:lnTo>
                  <a:lnTo>
                    <a:pt x="428" y="252"/>
                  </a:lnTo>
                  <a:lnTo>
                    <a:pt x="428" y="242"/>
                  </a:lnTo>
                  <a:lnTo>
                    <a:pt x="416" y="242"/>
                  </a:lnTo>
                  <a:lnTo>
                    <a:pt x="416" y="252"/>
                  </a:lnTo>
                  <a:lnTo>
                    <a:pt x="416" y="262"/>
                  </a:lnTo>
                  <a:lnTo>
                    <a:pt x="403" y="262"/>
                  </a:lnTo>
                  <a:lnTo>
                    <a:pt x="390" y="262"/>
                  </a:lnTo>
                  <a:lnTo>
                    <a:pt x="403" y="262"/>
                  </a:lnTo>
                  <a:lnTo>
                    <a:pt x="403" y="271"/>
                  </a:lnTo>
                  <a:lnTo>
                    <a:pt x="403" y="283"/>
                  </a:lnTo>
                  <a:lnTo>
                    <a:pt x="403" y="292"/>
                  </a:lnTo>
                  <a:lnTo>
                    <a:pt x="416" y="292"/>
                  </a:lnTo>
                  <a:lnTo>
                    <a:pt x="403" y="292"/>
                  </a:lnTo>
                  <a:lnTo>
                    <a:pt x="416" y="292"/>
                  </a:lnTo>
                  <a:lnTo>
                    <a:pt x="416" y="302"/>
                  </a:lnTo>
                  <a:lnTo>
                    <a:pt x="403" y="302"/>
                  </a:lnTo>
                  <a:lnTo>
                    <a:pt x="416" y="302"/>
                  </a:lnTo>
                  <a:lnTo>
                    <a:pt x="403" y="302"/>
                  </a:lnTo>
                  <a:lnTo>
                    <a:pt x="403" y="312"/>
                  </a:lnTo>
                  <a:lnTo>
                    <a:pt x="403" y="323"/>
                  </a:lnTo>
                  <a:lnTo>
                    <a:pt x="416" y="323"/>
                  </a:lnTo>
                  <a:lnTo>
                    <a:pt x="403" y="323"/>
                  </a:lnTo>
                  <a:lnTo>
                    <a:pt x="403" y="332"/>
                  </a:lnTo>
                  <a:lnTo>
                    <a:pt x="390" y="332"/>
                  </a:lnTo>
                  <a:lnTo>
                    <a:pt x="378" y="332"/>
                  </a:lnTo>
                  <a:lnTo>
                    <a:pt x="378" y="342"/>
                  </a:lnTo>
                  <a:lnTo>
                    <a:pt x="378" y="354"/>
                  </a:lnTo>
                  <a:lnTo>
                    <a:pt x="365" y="354"/>
                  </a:lnTo>
                  <a:lnTo>
                    <a:pt x="365" y="363"/>
                  </a:lnTo>
                  <a:lnTo>
                    <a:pt x="365" y="373"/>
                  </a:lnTo>
                  <a:lnTo>
                    <a:pt x="365" y="383"/>
                  </a:lnTo>
                  <a:lnTo>
                    <a:pt x="378" y="394"/>
                  </a:lnTo>
                  <a:lnTo>
                    <a:pt x="378" y="403"/>
                  </a:lnTo>
                  <a:lnTo>
                    <a:pt x="390" y="403"/>
                  </a:lnTo>
                  <a:lnTo>
                    <a:pt x="390" y="413"/>
                  </a:lnTo>
                  <a:lnTo>
                    <a:pt x="390" y="423"/>
                  </a:lnTo>
                  <a:lnTo>
                    <a:pt x="390" y="434"/>
                  </a:lnTo>
                  <a:lnTo>
                    <a:pt x="390" y="443"/>
                  </a:lnTo>
                  <a:lnTo>
                    <a:pt x="403" y="443"/>
                  </a:lnTo>
                  <a:lnTo>
                    <a:pt x="403" y="454"/>
                  </a:lnTo>
                  <a:lnTo>
                    <a:pt x="416" y="454"/>
                  </a:lnTo>
                  <a:lnTo>
                    <a:pt x="416" y="463"/>
                  </a:lnTo>
                  <a:lnTo>
                    <a:pt x="416" y="474"/>
                  </a:lnTo>
                  <a:lnTo>
                    <a:pt x="428" y="474"/>
                  </a:lnTo>
                  <a:lnTo>
                    <a:pt x="441" y="474"/>
                  </a:lnTo>
                  <a:lnTo>
                    <a:pt x="455" y="474"/>
                  </a:lnTo>
                  <a:lnTo>
                    <a:pt x="455" y="483"/>
                  </a:lnTo>
                  <a:lnTo>
                    <a:pt x="455" y="494"/>
                  </a:lnTo>
                  <a:lnTo>
                    <a:pt x="441" y="494"/>
                  </a:lnTo>
                  <a:lnTo>
                    <a:pt x="428" y="494"/>
                  </a:lnTo>
                  <a:lnTo>
                    <a:pt x="428" y="503"/>
                  </a:lnTo>
                  <a:lnTo>
                    <a:pt x="428" y="514"/>
                  </a:lnTo>
                  <a:lnTo>
                    <a:pt x="428" y="524"/>
                  </a:lnTo>
                  <a:lnTo>
                    <a:pt x="428" y="534"/>
                  </a:lnTo>
                  <a:lnTo>
                    <a:pt x="416" y="534"/>
                  </a:lnTo>
                  <a:lnTo>
                    <a:pt x="416" y="543"/>
                  </a:lnTo>
                  <a:lnTo>
                    <a:pt x="403" y="543"/>
                  </a:lnTo>
                  <a:lnTo>
                    <a:pt x="390" y="543"/>
                  </a:lnTo>
                  <a:lnTo>
                    <a:pt x="390" y="554"/>
                  </a:lnTo>
                  <a:lnTo>
                    <a:pt x="378" y="554"/>
                  </a:lnTo>
                  <a:lnTo>
                    <a:pt x="390" y="554"/>
                  </a:lnTo>
                  <a:lnTo>
                    <a:pt x="390" y="565"/>
                  </a:lnTo>
                  <a:lnTo>
                    <a:pt x="390" y="574"/>
                  </a:lnTo>
                  <a:lnTo>
                    <a:pt x="378" y="574"/>
                  </a:lnTo>
                  <a:lnTo>
                    <a:pt x="378" y="585"/>
                  </a:lnTo>
                  <a:lnTo>
                    <a:pt x="378" y="595"/>
                  </a:lnTo>
                  <a:lnTo>
                    <a:pt x="390" y="595"/>
                  </a:lnTo>
                  <a:lnTo>
                    <a:pt x="378" y="595"/>
                  </a:lnTo>
                  <a:lnTo>
                    <a:pt x="390" y="595"/>
                  </a:lnTo>
                  <a:lnTo>
                    <a:pt x="378" y="595"/>
                  </a:lnTo>
                  <a:lnTo>
                    <a:pt x="390" y="595"/>
                  </a:lnTo>
                  <a:lnTo>
                    <a:pt x="378" y="606"/>
                  </a:lnTo>
                  <a:lnTo>
                    <a:pt x="390" y="606"/>
                  </a:lnTo>
                  <a:lnTo>
                    <a:pt x="378" y="606"/>
                  </a:lnTo>
                  <a:lnTo>
                    <a:pt x="378" y="614"/>
                  </a:lnTo>
                  <a:lnTo>
                    <a:pt x="378" y="625"/>
                  </a:lnTo>
                  <a:lnTo>
                    <a:pt x="378" y="614"/>
                  </a:lnTo>
                  <a:lnTo>
                    <a:pt x="378" y="625"/>
                  </a:lnTo>
                  <a:lnTo>
                    <a:pt x="365" y="625"/>
                  </a:lnTo>
                  <a:lnTo>
                    <a:pt x="365" y="635"/>
                  </a:lnTo>
                  <a:lnTo>
                    <a:pt x="354" y="635"/>
                  </a:lnTo>
                  <a:lnTo>
                    <a:pt x="365" y="625"/>
                  </a:lnTo>
                  <a:lnTo>
                    <a:pt x="354" y="625"/>
                  </a:lnTo>
                  <a:lnTo>
                    <a:pt x="365" y="625"/>
                  </a:lnTo>
                  <a:lnTo>
                    <a:pt x="354" y="625"/>
                  </a:lnTo>
                  <a:lnTo>
                    <a:pt x="365" y="625"/>
                  </a:lnTo>
                  <a:lnTo>
                    <a:pt x="354" y="625"/>
                  </a:lnTo>
                  <a:lnTo>
                    <a:pt x="354" y="614"/>
                  </a:lnTo>
                  <a:lnTo>
                    <a:pt x="354" y="606"/>
                  </a:lnTo>
                  <a:lnTo>
                    <a:pt x="354" y="595"/>
                  </a:lnTo>
                  <a:lnTo>
                    <a:pt x="340" y="595"/>
                  </a:lnTo>
                  <a:lnTo>
                    <a:pt x="340" y="585"/>
                  </a:lnTo>
                  <a:lnTo>
                    <a:pt x="340" y="574"/>
                  </a:lnTo>
                  <a:lnTo>
                    <a:pt x="340" y="565"/>
                  </a:lnTo>
                  <a:lnTo>
                    <a:pt x="327" y="565"/>
                  </a:lnTo>
                  <a:lnTo>
                    <a:pt x="315" y="565"/>
                  </a:lnTo>
                  <a:lnTo>
                    <a:pt x="315" y="574"/>
                  </a:lnTo>
                  <a:lnTo>
                    <a:pt x="315" y="585"/>
                  </a:lnTo>
                  <a:lnTo>
                    <a:pt x="302" y="585"/>
                  </a:lnTo>
                  <a:lnTo>
                    <a:pt x="302" y="595"/>
                  </a:lnTo>
                  <a:lnTo>
                    <a:pt x="290" y="595"/>
                  </a:lnTo>
                  <a:lnTo>
                    <a:pt x="302" y="595"/>
                  </a:lnTo>
                  <a:lnTo>
                    <a:pt x="290" y="595"/>
                  </a:lnTo>
                  <a:lnTo>
                    <a:pt x="302" y="595"/>
                  </a:lnTo>
                  <a:lnTo>
                    <a:pt x="302" y="585"/>
                  </a:lnTo>
                  <a:lnTo>
                    <a:pt x="290" y="585"/>
                  </a:lnTo>
                  <a:lnTo>
                    <a:pt x="290" y="574"/>
                  </a:lnTo>
                  <a:lnTo>
                    <a:pt x="277" y="574"/>
                  </a:lnTo>
                  <a:lnTo>
                    <a:pt x="277" y="585"/>
                  </a:lnTo>
                  <a:lnTo>
                    <a:pt x="277" y="574"/>
                  </a:lnTo>
                  <a:lnTo>
                    <a:pt x="277" y="585"/>
                  </a:lnTo>
                  <a:lnTo>
                    <a:pt x="264" y="574"/>
                  </a:lnTo>
                  <a:lnTo>
                    <a:pt x="264" y="585"/>
                  </a:lnTo>
                  <a:lnTo>
                    <a:pt x="252" y="585"/>
                  </a:lnTo>
                  <a:lnTo>
                    <a:pt x="239" y="585"/>
                  </a:lnTo>
                  <a:lnTo>
                    <a:pt x="227" y="585"/>
                  </a:lnTo>
                  <a:lnTo>
                    <a:pt x="227" y="574"/>
                  </a:lnTo>
                  <a:lnTo>
                    <a:pt x="227" y="585"/>
                  </a:lnTo>
                  <a:lnTo>
                    <a:pt x="214" y="585"/>
                  </a:lnTo>
                  <a:lnTo>
                    <a:pt x="200" y="585"/>
                  </a:lnTo>
                  <a:lnTo>
                    <a:pt x="200" y="595"/>
                  </a:lnTo>
                  <a:lnTo>
                    <a:pt x="200" y="585"/>
                  </a:lnTo>
                  <a:lnTo>
                    <a:pt x="200" y="595"/>
                  </a:lnTo>
                  <a:lnTo>
                    <a:pt x="200" y="585"/>
                  </a:lnTo>
                  <a:lnTo>
                    <a:pt x="189" y="585"/>
                  </a:lnTo>
                  <a:lnTo>
                    <a:pt x="176" y="585"/>
                  </a:lnTo>
                  <a:lnTo>
                    <a:pt x="163" y="585"/>
                  </a:lnTo>
                  <a:lnTo>
                    <a:pt x="163" y="574"/>
                  </a:lnTo>
                  <a:lnTo>
                    <a:pt x="151" y="574"/>
                  </a:lnTo>
                  <a:lnTo>
                    <a:pt x="151" y="565"/>
                  </a:lnTo>
                  <a:lnTo>
                    <a:pt x="163" y="565"/>
                  </a:lnTo>
                  <a:lnTo>
                    <a:pt x="163" y="554"/>
                  </a:lnTo>
                  <a:lnTo>
                    <a:pt x="163" y="565"/>
                  </a:lnTo>
                  <a:lnTo>
                    <a:pt x="163" y="554"/>
                  </a:lnTo>
                  <a:lnTo>
                    <a:pt x="176" y="565"/>
                  </a:lnTo>
                  <a:lnTo>
                    <a:pt x="176" y="554"/>
                  </a:lnTo>
                  <a:lnTo>
                    <a:pt x="189" y="554"/>
                  </a:lnTo>
                  <a:lnTo>
                    <a:pt x="189" y="565"/>
                  </a:lnTo>
                  <a:lnTo>
                    <a:pt x="189" y="554"/>
                  </a:lnTo>
                  <a:lnTo>
                    <a:pt x="200" y="554"/>
                  </a:lnTo>
                  <a:lnTo>
                    <a:pt x="200" y="543"/>
                  </a:lnTo>
                  <a:lnTo>
                    <a:pt x="200" y="534"/>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3" name="Freeform 30">
              <a:extLst>
                <a:ext uri="{FF2B5EF4-FFF2-40B4-BE49-F238E27FC236}">
                  <a16:creationId xmlns:a16="http://schemas.microsoft.com/office/drawing/2014/main" id="{9A98F13B-D133-43B3-A1A2-FBA285A3EDC3}"/>
                </a:ext>
              </a:extLst>
            </p:cNvPr>
            <p:cNvSpPr>
              <a:spLocks/>
            </p:cNvSpPr>
            <p:nvPr/>
          </p:nvSpPr>
          <p:spPr bwMode="auto">
            <a:xfrm>
              <a:off x="9672559" y="8166923"/>
              <a:ext cx="852967" cy="815313"/>
            </a:xfrm>
            <a:custGeom>
              <a:avLst/>
              <a:gdLst>
                <a:gd name="T0" fmla="*/ 3194791 w 377"/>
                <a:gd name="T1" fmla="*/ 26956818 h 316"/>
                <a:gd name="T2" fmla="*/ 3194791 w 377"/>
                <a:gd name="T3" fmla="*/ 26956818 h 316"/>
                <a:gd name="T4" fmla="*/ 3194791 w 377"/>
                <a:gd name="T5" fmla="*/ 26956818 h 316"/>
                <a:gd name="T6" fmla="*/ 3194791 w 377"/>
                <a:gd name="T7" fmla="*/ 26956818 h 316"/>
                <a:gd name="T8" fmla="*/ 3194791 w 377"/>
                <a:gd name="T9" fmla="*/ 25159430 h 316"/>
                <a:gd name="T10" fmla="*/ 3194791 w 377"/>
                <a:gd name="T11" fmla="*/ 25159430 h 316"/>
                <a:gd name="T12" fmla="*/ 3194791 w 377"/>
                <a:gd name="T13" fmla="*/ 23362041 h 316"/>
                <a:gd name="T14" fmla="*/ 3194791 w 377"/>
                <a:gd name="T15" fmla="*/ 23362041 h 316"/>
                <a:gd name="T16" fmla="*/ 3194791 w 377"/>
                <a:gd name="T17" fmla="*/ 21564647 h 316"/>
                <a:gd name="T18" fmla="*/ 0 w 377"/>
                <a:gd name="T19" fmla="*/ 21564647 h 316"/>
                <a:gd name="T20" fmla="*/ 3194791 w 377"/>
                <a:gd name="T21" fmla="*/ 17971211 h 316"/>
                <a:gd name="T22" fmla="*/ 3194791 w 377"/>
                <a:gd name="T23" fmla="*/ 17971211 h 316"/>
                <a:gd name="T24" fmla="*/ 3194791 w 377"/>
                <a:gd name="T25" fmla="*/ 17971211 h 316"/>
                <a:gd name="T26" fmla="*/ 3194791 w 377"/>
                <a:gd name="T27" fmla="*/ 16173822 h 316"/>
                <a:gd name="T28" fmla="*/ 3194791 w 377"/>
                <a:gd name="T29" fmla="*/ 16173822 h 316"/>
                <a:gd name="T30" fmla="*/ 3194791 w 377"/>
                <a:gd name="T31" fmla="*/ 14376433 h 316"/>
                <a:gd name="T32" fmla="*/ 3194791 w 377"/>
                <a:gd name="T33" fmla="*/ 12579044 h 316"/>
                <a:gd name="T34" fmla="*/ 3194791 w 377"/>
                <a:gd name="T35" fmla="*/ 10782994 h 316"/>
                <a:gd name="T36" fmla="*/ 3194791 w 377"/>
                <a:gd name="T37" fmla="*/ 8985605 h 316"/>
                <a:gd name="T38" fmla="*/ 3194791 w 377"/>
                <a:gd name="T39" fmla="*/ 8985605 h 316"/>
                <a:gd name="T40" fmla="*/ 3194791 w 377"/>
                <a:gd name="T41" fmla="*/ 8985605 h 316"/>
                <a:gd name="T42" fmla="*/ 3194791 w 377"/>
                <a:gd name="T43" fmla="*/ 7188216 h 316"/>
                <a:gd name="T44" fmla="*/ 3194791 w 377"/>
                <a:gd name="T45" fmla="*/ 5390826 h 316"/>
                <a:gd name="T46" fmla="*/ 3194791 w 377"/>
                <a:gd name="T47" fmla="*/ 5390826 h 316"/>
                <a:gd name="T48" fmla="*/ 3194791 w 377"/>
                <a:gd name="T49" fmla="*/ 5390826 h 316"/>
                <a:gd name="T50" fmla="*/ 3194791 w 377"/>
                <a:gd name="T51" fmla="*/ 5390826 h 316"/>
                <a:gd name="T52" fmla="*/ 3194791 w 377"/>
                <a:gd name="T53" fmla="*/ 5390826 h 316"/>
                <a:gd name="T54" fmla="*/ 3194791 w 377"/>
                <a:gd name="T55" fmla="*/ 5390826 h 316"/>
                <a:gd name="T56" fmla="*/ 3194791 w 377"/>
                <a:gd name="T57" fmla="*/ 5390826 h 316"/>
                <a:gd name="T58" fmla="*/ 3194791 w 377"/>
                <a:gd name="T59" fmla="*/ 0 h 316"/>
                <a:gd name="T60" fmla="*/ 3194791 w 377"/>
                <a:gd name="T61" fmla="*/ 5390826 h 316"/>
                <a:gd name="T62" fmla="*/ 3194791 w 377"/>
                <a:gd name="T63" fmla="*/ 5390826 h 316"/>
                <a:gd name="T64" fmla="*/ 3194791 w 377"/>
                <a:gd name="T65" fmla="*/ 5390826 h 316"/>
                <a:gd name="T66" fmla="*/ 3194791 w 377"/>
                <a:gd name="T67" fmla="*/ 5390826 h 316"/>
                <a:gd name="T68" fmla="*/ 3194791 w 377"/>
                <a:gd name="T69" fmla="*/ 5390826 h 316"/>
                <a:gd name="T70" fmla="*/ 3194791 w 377"/>
                <a:gd name="T71" fmla="*/ 5390826 h 316"/>
                <a:gd name="T72" fmla="*/ 3194791 w 377"/>
                <a:gd name="T73" fmla="*/ 5390826 h 316"/>
                <a:gd name="T74" fmla="*/ 4792818 w 377"/>
                <a:gd name="T75" fmla="*/ 5390826 h 316"/>
                <a:gd name="T76" fmla="*/ 4792818 w 377"/>
                <a:gd name="T77" fmla="*/ 7188216 h 316"/>
                <a:gd name="T78" fmla="*/ 4792818 w 377"/>
                <a:gd name="T79" fmla="*/ 8985605 h 316"/>
                <a:gd name="T80" fmla="*/ 4792818 w 377"/>
                <a:gd name="T81" fmla="*/ 8985605 h 316"/>
                <a:gd name="T82" fmla="*/ 6389583 w 377"/>
                <a:gd name="T83" fmla="*/ 8985605 h 316"/>
                <a:gd name="T84" fmla="*/ 6389583 w 377"/>
                <a:gd name="T85" fmla="*/ 10782994 h 316"/>
                <a:gd name="T86" fmla="*/ 6389583 w 377"/>
                <a:gd name="T87" fmla="*/ 10782994 h 316"/>
                <a:gd name="T88" fmla="*/ 7987609 w 377"/>
                <a:gd name="T89" fmla="*/ 12579044 h 316"/>
                <a:gd name="T90" fmla="*/ 7987609 w 377"/>
                <a:gd name="T91" fmla="*/ 16173822 h 316"/>
                <a:gd name="T92" fmla="*/ 6389583 w 377"/>
                <a:gd name="T93" fmla="*/ 17971211 h 316"/>
                <a:gd name="T94" fmla="*/ 6389583 w 377"/>
                <a:gd name="T95" fmla="*/ 17971211 h 316"/>
                <a:gd name="T96" fmla="*/ 4792818 w 377"/>
                <a:gd name="T97" fmla="*/ 17971211 h 316"/>
                <a:gd name="T98" fmla="*/ 4792818 w 377"/>
                <a:gd name="T99" fmla="*/ 17971211 h 316"/>
                <a:gd name="T100" fmla="*/ 4792818 w 377"/>
                <a:gd name="T101" fmla="*/ 21564647 h 316"/>
                <a:gd name="T102" fmla="*/ 4792818 w 377"/>
                <a:gd name="T103" fmla="*/ 23362041 h 316"/>
                <a:gd name="T104" fmla="*/ 4792818 w 377"/>
                <a:gd name="T105" fmla="*/ 25159430 h 316"/>
                <a:gd name="T106" fmla="*/ 4792818 w 377"/>
                <a:gd name="T107" fmla="*/ 26956818 h 316"/>
                <a:gd name="T108" fmla="*/ 4792818 w 377"/>
                <a:gd name="T109" fmla="*/ 28752866 h 316"/>
                <a:gd name="T110" fmla="*/ 4792818 w 377"/>
                <a:gd name="T111" fmla="*/ 30550255 h 316"/>
                <a:gd name="T112" fmla="*/ 3194791 w 377"/>
                <a:gd name="T113" fmla="*/ 30550255 h 316"/>
                <a:gd name="T114" fmla="*/ 3194791 w 377"/>
                <a:gd name="T115" fmla="*/ 30550255 h 316"/>
                <a:gd name="T116" fmla="*/ 3194791 w 377"/>
                <a:gd name="T117" fmla="*/ 30550255 h 316"/>
                <a:gd name="T118" fmla="*/ 3194791 w 377"/>
                <a:gd name="T119" fmla="*/ 30550255 h 316"/>
                <a:gd name="T120" fmla="*/ 3194791 w 377"/>
                <a:gd name="T121" fmla="*/ 28752866 h 316"/>
                <a:gd name="T122" fmla="*/ 3194791 w 377"/>
                <a:gd name="T123" fmla="*/ 28752866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7"/>
                <a:gd name="T187" fmla="*/ 0 h 316"/>
                <a:gd name="T188" fmla="*/ 377 w 377"/>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7" h="316">
                  <a:moveTo>
                    <a:pt x="114" y="284"/>
                  </a:moveTo>
                  <a:lnTo>
                    <a:pt x="101" y="284"/>
                  </a:lnTo>
                  <a:lnTo>
                    <a:pt x="101" y="272"/>
                  </a:lnTo>
                  <a:lnTo>
                    <a:pt x="87" y="272"/>
                  </a:lnTo>
                  <a:lnTo>
                    <a:pt x="87" y="262"/>
                  </a:lnTo>
                  <a:lnTo>
                    <a:pt x="87" y="272"/>
                  </a:lnTo>
                  <a:lnTo>
                    <a:pt x="87" y="262"/>
                  </a:lnTo>
                  <a:lnTo>
                    <a:pt x="76" y="262"/>
                  </a:lnTo>
                  <a:lnTo>
                    <a:pt x="76" y="251"/>
                  </a:lnTo>
                  <a:lnTo>
                    <a:pt x="63" y="251"/>
                  </a:lnTo>
                  <a:lnTo>
                    <a:pt x="51" y="251"/>
                  </a:lnTo>
                  <a:lnTo>
                    <a:pt x="63" y="251"/>
                  </a:lnTo>
                  <a:lnTo>
                    <a:pt x="63" y="240"/>
                  </a:lnTo>
                  <a:lnTo>
                    <a:pt x="51" y="240"/>
                  </a:lnTo>
                  <a:lnTo>
                    <a:pt x="51" y="228"/>
                  </a:lnTo>
                  <a:lnTo>
                    <a:pt x="38" y="228"/>
                  </a:lnTo>
                  <a:lnTo>
                    <a:pt x="38" y="219"/>
                  </a:lnTo>
                  <a:lnTo>
                    <a:pt x="25" y="219"/>
                  </a:lnTo>
                  <a:lnTo>
                    <a:pt x="13" y="219"/>
                  </a:lnTo>
                  <a:lnTo>
                    <a:pt x="0" y="219"/>
                  </a:lnTo>
                  <a:lnTo>
                    <a:pt x="0" y="207"/>
                  </a:lnTo>
                  <a:lnTo>
                    <a:pt x="13" y="197"/>
                  </a:lnTo>
                  <a:lnTo>
                    <a:pt x="13" y="186"/>
                  </a:lnTo>
                  <a:lnTo>
                    <a:pt x="25" y="186"/>
                  </a:lnTo>
                  <a:lnTo>
                    <a:pt x="38" y="186"/>
                  </a:lnTo>
                  <a:lnTo>
                    <a:pt x="51" y="186"/>
                  </a:lnTo>
                  <a:lnTo>
                    <a:pt x="51" y="174"/>
                  </a:lnTo>
                  <a:lnTo>
                    <a:pt x="51" y="163"/>
                  </a:lnTo>
                  <a:lnTo>
                    <a:pt x="63" y="163"/>
                  </a:lnTo>
                  <a:lnTo>
                    <a:pt x="63" y="152"/>
                  </a:lnTo>
                  <a:lnTo>
                    <a:pt x="76" y="152"/>
                  </a:lnTo>
                  <a:lnTo>
                    <a:pt x="76" y="142"/>
                  </a:lnTo>
                  <a:lnTo>
                    <a:pt x="87" y="142"/>
                  </a:lnTo>
                  <a:lnTo>
                    <a:pt x="87" y="130"/>
                  </a:lnTo>
                  <a:lnTo>
                    <a:pt x="87" y="120"/>
                  </a:lnTo>
                  <a:lnTo>
                    <a:pt x="87" y="109"/>
                  </a:lnTo>
                  <a:lnTo>
                    <a:pt x="101" y="109"/>
                  </a:lnTo>
                  <a:lnTo>
                    <a:pt x="101" y="98"/>
                  </a:lnTo>
                  <a:lnTo>
                    <a:pt x="101" y="87"/>
                  </a:lnTo>
                  <a:lnTo>
                    <a:pt x="114" y="87"/>
                  </a:lnTo>
                  <a:lnTo>
                    <a:pt x="126" y="87"/>
                  </a:lnTo>
                  <a:lnTo>
                    <a:pt x="139" y="87"/>
                  </a:lnTo>
                  <a:lnTo>
                    <a:pt x="139" y="77"/>
                  </a:lnTo>
                  <a:lnTo>
                    <a:pt x="151" y="77"/>
                  </a:lnTo>
                  <a:lnTo>
                    <a:pt x="151" y="65"/>
                  </a:lnTo>
                  <a:lnTo>
                    <a:pt x="164" y="65"/>
                  </a:lnTo>
                  <a:lnTo>
                    <a:pt x="164" y="55"/>
                  </a:lnTo>
                  <a:lnTo>
                    <a:pt x="151" y="55"/>
                  </a:lnTo>
                  <a:lnTo>
                    <a:pt x="151" y="44"/>
                  </a:lnTo>
                  <a:lnTo>
                    <a:pt x="164" y="44"/>
                  </a:lnTo>
                  <a:lnTo>
                    <a:pt x="151" y="34"/>
                  </a:lnTo>
                  <a:lnTo>
                    <a:pt x="164" y="34"/>
                  </a:lnTo>
                  <a:lnTo>
                    <a:pt x="151" y="34"/>
                  </a:lnTo>
                  <a:lnTo>
                    <a:pt x="164" y="34"/>
                  </a:lnTo>
                  <a:lnTo>
                    <a:pt x="164" y="22"/>
                  </a:lnTo>
                  <a:lnTo>
                    <a:pt x="164" y="12"/>
                  </a:lnTo>
                  <a:lnTo>
                    <a:pt x="176" y="12"/>
                  </a:lnTo>
                  <a:lnTo>
                    <a:pt x="188" y="12"/>
                  </a:lnTo>
                  <a:lnTo>
                    <a:pt x="188" y="0"/>
                  </a:lnTo>
                  <a:lnTo>
                    <a:pt x="201" y="0"/>
                  </a:lnTo>
                  <a:lnTo>
                    <a:pt x="201" y="12"/>
                  </a:lnTo>
                  <a:lnTo>
                    <a:pt x="213" y="12"/>
                  </a:lnTo>
                  <a:lnTo>
                    <a:pt x="213" y="22"/>
                  </a:lnTo>
                  <a:lnTo>
                    <a:pt x="201" y="22"/>
                  </a:lnTo>
                  <a:lnTo>
                    <a:pt x="201" y="34"/>
                  </a:lnTo>
                  <a:lnTo>
                    <a:pt x="201" y="44"/>
                  </a:lnTo>
                  <a:lnTo>
                    <a:pt x="213" y="44"/>
                  </a:lnTo>
                  <a:lnTo>
                    <a:pt x="213" y="34"/>
                  </a:lnTo>
                  <a:lnTo>
                    <a:pt x="226" y="34"/>
                  </a:lnTo>
                  <a:lnTo>
                    <a:pt x="226" y="44"/>
                  </a:lnTo>
                  <a:lnTo>
                    <a:pt x="240" y="44"/>
                  </a:lnTo>
                  <a:lnTo>
                    <a:pt x="226" y="44"/>
                  </a:lnTo>
                  <a:lnTo>
                    <a:pt x="240" y="44"/>
                  </a:lnTo>
                  <a:lnTo>
                    <a:pt x="240" y="55"/>
                  </a:lnTo>
                  <a:lnTo>
                    <a:pt x="251" y="55"/>
                  </a:lnTo>
                  <a:lnTo>
                    <a:pt x="251" y="65"/>
                  </a:lnTo>
                  <a:lnTo>
                    <a:pt x="251" y="77"/>
                  </a:lnTo>
                  <a:lnTo>
                    <a:pt x="265" y="77"/>
                  </a:lnTo>
                  <a:lnTo>
                    <a:pt x="265" y="87"/>
                  </a:lnTo>
                  <a:lnTo>
                    <a:pt x="277" y="87"/>
                  </a:lnTo>
                  <a:lnTo>
                    <a:pt x="277" y="98"/>
                  </a:lnTo>
                  <a:lnTo>
                    <a:pt x="289" y="98"/>
                  </a:lnTo>
                  <a:lnTo>
                    <a:pt x="302" y="98"/>
                  </a:lnTo>
                  <a:lnTo>
                    <a:pt x="314" y="98"/>
                  </a:lnTo>
                  <a:lnTo>
                    <a:pt x="314" y="109"/>
                  </a:lnTo>
                  <a:lnTo>
                    <a:pt x="327" y="109"/>
                  </a:lnTo>
                  <a:lnTo>
                    <a:pt x="341" y="109"/>
                  </a:lnTo>
                  <a:lnTo>
                    <a:pt x="352" y="109"/>
                  </a:lnTo>
                  <a:lnTo>
                    <a:pt x="365" y="120"/>
                  </a:lnTo>
                  <a:lnTo>
                    <a:pt x="377" y="130"/>
                  </a:lnTo>
                  <a:lnTo>
                    <a:pt x="377" y="142"/>
                  </a:lnTo>
                  <a:lnTo>
                    <a:pt x="377" y="152"/>
                  </a:lnTo>
                  <a:lnTo>
                    <a:pt x="352" y="163"/>
                  </a:lnTo>
                  <a:lnTo>
                    <a:pt x="352" y="174"/>
                  </a:lnTo>
                  <a:lnTo>
                    <a:pt x="341" y="174"/>
                  </a:lnTo>
                  <a:lnTo>
                    <a:pt x="327" y="186"/>
                  </a:lnTo>
                  <a:lnTo>
                    <a:pt x="314" y="186"/>
                  </a:lnTo>
                  <a:lnTo>
                    <a:pt x="302" y="186"/>
                  </a:lnTo>
                  <a:lnTo>
                    <a:pt x="289" y="186"/>
                  </a:lnTo>
                  <a:lnTo>
                    <a:pt x="289" y="197"/>
                  </a:lnTo>
                  <a:lnTo>
                    <a:pt x="302" y="207"/>
                  </a:lnTo>
                  <a:lnTo>
                    <a:pt x="302" y="219"/>
                  </a:lnTo>
                  <a:lnTo>
                    <a:pt x="302" y="228"/>
                  </a:lnTo>
                  <a:lnTo>
                    <a:pt x="302" y="240"/>
                  </a:lnTo>
                  <a:lnTo>
                    <a:pt x="314" y="240"/>
                  </a:lnTo>
                  <a:lnTo>
                    <a:pt x="302" y="251"/>
                  </a:lnTo>
                  <a:lnTo>
                    <a:pt x="302" y="262"/>
                  </a:lnTo>
                  <a:lnTo>
                    <a:pt x="289" y="272"/>
                  </a:lnTo>
                  <a:lnTo>
                    <a:pt x="289" y="284"/>
                  </a:lnTo>
                  <a:lnTo>
                    <a:pt x="277" y="294"/>
                  </a:lnTo>
                  <a:lnTo>
                    <a:pt x="265" y="305"/>
                  </a:lnTo>
                  <a:lnTo>
                    <a:pt x="251" y="305"/>
                  </a:lnTo>
                  <a:lnTo>
                    <a:pt x="240" y="305"/>
                  </a:lnTo>
                  <a:lnTo>
                    <a:pt x="226" y="316"/>
                  </a:lnTo>
                  <a:lnTo>
                    <a:pt x="213" y="316"/>
                  </a:lnTo>
                  <a:lnTo>
                    <a:pt x="201" y="316"/>
                  </a:lnTo>
                  <a:lnTo>
                    <a:pt x="188" y="316"/>
                  </a:lnTo>
                  <a:lnTo>
                    <a:pt x="176" y="316"/>
                  </a:lnTo>
                  <a:lnTo>
                    <a:pt x="164" y="316"/>
                  </a:lnTo>
                  <a:lnTo>
                    <a:pt x="151" y="316"/>
                  </a:lnTo>
                  <a:lnTo>
                    <a:pt x="139" y="305"/>
                  </a:lnTo>
                  <a:lnTo>
                    <a:pt x="139" y="294"/>
                  </a:lnTo>
                  <a:lnTo>
                    <a:pt x="126" y="294"/>
                  </a:lnTo>
                  <a:lnTo>
                    <a:pt x="114" y="294"/>
                  </a:lnTo>
                  <a:lnTo>
                    <a:pt x="114" y="284"/>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4" name="Freeform 31">
              <a:extLst>
                <a:ext uri="{FF2B5EF4-FFF2-40B4-BE49-F238E27FC236}">
                  <a16:creationId xmlns:a16="http://schemas.microsoft.com/office/drawing/2014/main" id="{DCCCBDE7-B33E-4965-B0F5-DE36C49CF7CF}"/>
                </a:ext>
              </a:extLst>
            </p:cNvPr>
            <p:cNvSpPr>
              <a:spLocks/>
            </p:cNvSpPr>
            <p:nvPr/>
          </p:nvSpPr>
          <p:spPr bwMode="auto">
            <a:xfrm>
              <a:off x="7251044" y="3618181"/>
              <a:ext cx="2819375" cy="2008374"/>
            </a:xfrm>
            <a:custGeom>
              <a:avLst/>
              <a:gdLst>
                <a:gd name="T0" fmla="*/ 22224839 w 1250"/>
                <a:gd name="T1" fmla="*/ 39484933 h 780"/>
                <a:gd name="T2" fmla="*/ 23812236 w 1250"/>
                <a:gd name="T3" fmla="*/ 41279459 h 780"/>
                <a:gd name="T4" fmla="*/ 23812236 w 1250"/>
                <a:gd name="T5" fmla="*/ 44868521 h 780"/>
                <a:gd name="T6" fmla="*/ 22224839 w 1250"/>
                <a:gd name="T7" fmla="*/ 50253437 h 780"/>
                <a:gd name="T8" fmla="*/ 22224839 w 1250"/>
                <a:gd name="T9" fmla="*/ 57432879 h 780"/>
                <a:gd name="T10" fmla="*/ 19050038 w 1250"/>
                <a:gd name="T11" fmla="*/ 59227405 h 780"/>
                <a:gd name="T12" fmla="*/ 19050038 w 1250"/>
                <a:gd name="T13" fmla="*/ 66405508 h 780"/>
                <a:gd name="T14" fmla="*/ 17461381 w 1250"/>
                <a:gd name="T15" fmla="*/ 66405508 h 780"/>
                <a:gd name="T16" fmla="*/ 15873983 w 1250"/>
                <a:gd name="T17" fmla="*/ 68201373 h 780"/>
                <a:gd name="T18" fmla="*/ 15873983 w 1250"/>
                <a:gd name="T19" fmla="*/ 73584950 h 780"/>
                <a:gd name="T20" fmla="*/ 15873983 w 1250"/>
                <a:gd name="T21" fmla="*/ 75379476 h 780"/>
                <a:gd name="T22" fmla="*/ 14286585 w 1250"/>
                <a:gd name="T23" fmla="*/ 77174001 h 780"/>
                <a:gd name="T24" fmla="*/ 14286585 w 1250"/>
                <a:gd name="T25" fmla="*/ 77174001 h 780"/>
                <a:gd name="T26" fmla="*/ 12699187 w 1250"/>
                <a:gd name="T27" fmla="*/ 75379476 h 780"/>
                <a:gd name="T28" fmla="*/ 12699187 w 1250"/>
                <a:gd name="T29" fmla="*/ 71790424 h 780"/>
                <a:gd name="T30" fmla="*/ 11111789 w 1250"/>
                <a:gd name="T31" fmla="*/ 73584950 h 780"/>
                <a:gd name="T32" fmla="*/ 9524389 w 1250"/>
                <a:gd name="T33" fmla="*/ 73584950 h 780"/>
                <a:gd name="T34" fmla="*/ 9524389 w 1250"/>
                <a:gd name="T35" fmla="*/ 66405508 h 780"/>
                <a:gd name="T36" fmla="*/ 9524389 w 1250"/>
                <a:gd name="T37" fmla="*/ 62816456 h 780"/>
                <a:gd name="T38" fmla="*/ 7936991 w 1250"/>
                <a:gd name="T39" fmla="*/ 66405508 h 780"/>
                <a:gd name="T40" fmla="*/ 7936991 w 1250"/>
                <a:gd name="T41" fmla="*/ 68201373 h 780"/>
                <a:gd name="T42" fmla="*/ 6349594 w 1250"/>
                <a:gd name="T43" fmla="*/ 68201373 h 780"/>
                <a:gd name="T44" fmla="*/ 6349594 w 1250"/>
                <a:gd name="T45" fmla="*/ 66405508 h 780"/>
                <a:gd name="T46" fmla="*/ 6349594 w 1250"/>
                <a:gd name="T47" fmla="*/ 61021931 h 780"/>
                <a:gd name="T48" fmla="*/ 7936991 w 1250"/>
                <a:gd name="T49" fmla="*/ 59227405 h 780"/>
                <a:gd name="T50" fmla="*/ 6349594 w 1250"/>
                <a:gd name="T51" fmla="*/ 57432879 h 780"/>
                <a:gd name="T52" fmla="*/ 6349594 w 1250"/>
                <a:gd name="T53" fmla="*/ 52047963 h 780"/>
                <a:gd name="T54" fmla="*/ 6349594 w 1250"/>
                <a:gd name="T55" fmla="*/ 48458911 h 780"/>
                <a:gd name="T56" fmla="*/ 6349594 w 1250"/>
                <a:gd name="T57" fmla="*/ 43073985 h 780"/>
                <a:gd name="T58" fmla="*/ 4762195 w 1250"/>
                <a:gd name="T59" fmla="*/ 37690407 h 780"/>
                <a:gd name="T60" fmla="*/ 4762195 w 1250"/>
                <a:gd name="T61" fmla="*/ 32305491 h 780"/>
                <a:gd name="T62" fmla="*/ 4762195 w 1250"/>
                <a:gd name="T63" fmla="*/ 28716440 h 780"/>
                <a:gd name="T64" fmla="*/ 4762195 w 1250"/>
                <a:gd name="T65" fmla="*/ 25126049 h 780"/>
                <a:gd name="T66" fmla="*/ 3174797 w 1250"/>
                <a:gd name="T67" fmla="*/ 28716440 h 780"/>
                <a:gd name="T68" fmla="*/ 3174797 w 1250"/>
                <a:gd name="T69" fmla="*/ 32305491 h 780"/>
                <a:gd name="T70" fmla="*/ 3174797 w 1250"/>
                <a:gd name="T71" fmla="*/ 37690407 h 780"/>
                <a:gd name="T72" fmla="*/ 3174797 w 1250"/>
                <a:gd name="T73" fmla="*/ 35894542 h 780"/>
                <a:gd name="T74" fmla="*/ 0 w 1250"/>
                <a:gd name="T75" fmla="*/ 30510965 h 780"/>
                <a:gd name="T76" fmla="*/ 3174797 w 1250"/>
                <a:gd name="T77" fmla="*/ 23331523 h 780"/>
                <a:gd name="T78" fmla="*/ 3174797 w 1250"/>
                <a:gd name="T79" fmla="*/ 19742467 h 780"/>
                <a:gd name="T80" fmla="*/ 3174797 w 1250"/>
                <a:gd name="T81" fmla="*/ 16153415 h 780"/>
                <a:gd name="T82" fmla="*/ 3174797 w 1250"/>
                <a:gd name="T83" fmla="*/ 14357550 h 780"/>
                <a:gd name="T84" fmla="*/ 3174797 w 1250"/>
                <a:gd name="T85" fmla="*/ 14357550 h 780"/>
                <a:gd name="T86" fmla="*/ 4762195 w 1250"/>
                <a:gd name="T87" fmla="*/ 8973970 h 780"/>
                <a:gd name="T88" fmla="*/ 4762195 w 1250"/>
                <a:gd name="T89" fmla="*/ 5384918 h 780"/>
                <a:gd name="T90" fmla="*/ 6349594 w 1250"/>
                <a:gd name="T91" fmla="*/ 5384918 h 780"/>
                <a:gd name="T92" fmla="*/ 7936991 w 1250"/>
                <a:gd name="T93" fmla="*/ 5384918 h 780"/>
                <a:gd name="T94" fmla="*/ 9524389 w 1250"/>
                <a:gd name="T95" fmla="*/ 7179445 h 780"/>
                <a:gd name="T96" fmla="*/ 9524389 w 1250"/>
                <a:gd name="T97" fmla="*/ 12563024 h 780"/>
                <a:gd name="T98" fmla="*/ 9524389 w 1250"/>
                <a:gd name="T99" fmla="*/ 17947941 h 780"/>
                <a:gd name="T100" fmla="*/ 9524389 w 1250"/>
                <a:gd name="T101" fmla="*/ 23331523 h 780"/>
                <a:gd name="T102" fmla="*/ 12699187 w 1250"/>
                <a:gd name="T103" fmla="*/ 28716440 h 780"/>
                <a:gd name="T104" fmla="*/ 12699187 w 1250"/>
                <a:gd name="T105" fmla="*/ 32305491 h 780"/>
                <a:gd name="T106" fmla="*/ 11111789 w 1250"/>
                <a:gd name="T107" fmla="*/ 37690407 h 780"/>
                <a:gd name="T108" fmla="*/ 14286585 w 1250"/>
                <a:gd name="T109" fmla="*/ 37690407 h 780"/>
                <a:gd name="T110" fmla="*/ 15873983 w 1250"/>
                <a:gd name="T111" fmla="*/ 41279459 h 780"/>
                <a:gd name="T112" fmla="*/ 15873983 w 1250"/>
                <a:gd name="T113" fmla="*/ 41279459 h 780"/>
                <a:gd name="T114" fmla="*/ 15873983 w 1250"/>
                <a:gd name="T115" fmla="*/ 44868521 h 780"/>
                <a:gd name="T116" fmla="*/ 19050038 w 1250"/>
                <a:gd name="T117" fmla="*/ 50253437 h 780"/>
                <a:gd name="T118" fmla="*/ 19050038 w 1250"/>
                <a:gd name="T119" fmla="*/ 44868521 h 780"/>
                <a:gd name="T120" fmla="*/ 22224839 w 1250"/>
                <a:gd name="T121" fmla="*/ 43073985 h 780"/>
                <a:gd name="T122" fmla="*/ 22224839 w 1250"/>
                <a:gd name="T123" fmla="*/ 43073985 h 7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
                <a:gd name="T187" fmla="*/ 0 h 780"/>
                <a:gd name="T188" fmla="*/ 1250 w 1250"/>
                <a:gd name="T189" fmla="*/ 780 h 7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 h="780">
                  <a:moveTo>
                    <a:pt x="1198" y="426"/>
                  </a:moveTo>
                  <a:lnTo>
                    <a:pt x="1211" y="426"/>
                  </a:lnTo>
                  <a:lnTo>
                    <a:pt x="1211" y="415"/>
                  </a:lnTo>
                  <a:lnTo>
                    <a:pt x="1211" y="426"/>
                  </a:lnTo>
                  <a:lnTo>
                    <a:pt x="1211" y="415"/>
                  </a:lnTo>
                  <a:lnTo>
                    <a:pt x="1223" y="415"/>
                  </a:lnTo>
                  <a:lnTo>
                    <a:pt x="1223" y="404"/>
                  </a:lnTo>
                  <a:lnTo>
                    <a:pt x="1237" y="404"/>
                  </a:lnTo>
                  <a:lnTo>
                    <a:pt x="1223" y="404"/>
                  </a:lnTo>
                  <a:lnTo>
                    <a:pt x="1237" y="404"/>
                  </a:lnTo>
                  <a:lnTo>
                    <a:pt x="1250" y="404"/>
                  </a:lnTo>
                  <a:lnTo>
                    <a:pt x="1250" y="415"/>
                  </a:lnTo>
                  <a:lnTo>
                    <a:pt x="1237" y="415"/>
                  </a:lnTo>
                  <a:lnTo>
                    <a:pt x="1237" y="426"/>
                  </a:lnTo>
                  <a:lnTo>
                    <a:pt x="1250" y="426"/>
                  </a:lnTo>
                  <a:lnTo>
                    <a:pt x="1237" y="426"/>
                  </a:lnTo>
                  <a:lnTo>
                    <a:pt x="1223" y="426"/>
                  </a:lnTo>
                  <a:lnTo>
                    <a:pt x="1237" y="426"/>
                  </a:lnTo>
                  <a:lnTo>
                    <a:pt x="1237" y="435"/>
                  </a:lnTo>
                  <a:lnTo>
                    <a:pt x="1223" y="435"/>
                  </a:lnTo>
                  <a:lnTo>
                    <a:pt x="1237" y="435"/>
                  </a:lnTo>
                  <a:lnTo>
                    <a:pt x="1223" y="435"/>
                  </a:lnTo>
                  <a:lnTo>
                    <a:pt x="1237" y="435"/>
                  </a:lnTo>
                  <a:lnTo>
                    <a:pt x="1223" y="435"/>
                  </a:lnTo>
                  <a:lnTo>
                    <a:pt x="1237" y="435"/>
                  </a:lnTo>
                  <a:lnTo>
                    <a:pt x="1237" y="445"/>
                  </a:lnTo>
                  <a:lnTo>
                    <a:pt x="1237" y="455"/>
                  </a:lnTo>
                  <a:lnTo>
                    <a:pt x="1250" y="455"/>
                  </a:lnTo>
                  <a:lnTo>
                    <a:pt x="1250" y="466"/>
                  </a:lnTo>
                  <a:lnTo>
                    <a:pt x="1237" y="466"/>
                  </a:lnTo>
                  <a:lnTo>
                    <a:pt x="1237" y="475"/>
                  </a:lnTo>
                  <a:lnTo>
                    <a:pt x="1223" y="475"/>
                  </a:lnTo>
                  <a:lnTo>
                    <a:pt x="1223" y="486"/>
                  </a:lnTo>
                  <a:lnTo>
                    <a:pt x="1211" y="486"/>
                  </a:lnTo>
                  <a:lnTo>
                    <a:pt x="1211" y="496"/>
                  </a:lnTo>
                  <a:lnTo>
                    <a:pt x="1211" y="506"/>
                  </a:lnTo>
                  <a:lnTo>
                    <a:pt x="1198" y="506"/>
                  </a:lnTo>
                  <a:lnTo>
                    <a:pt x="1198" y="516"/>
                  </a:lnTo>
                  <a:lnTo>
                    <a:pt x="1186" y="516"/>
                  </a:lnTo>
                  <a:lnTo>
                    <a:pt x="1174" y="527"/>
                  </a:lnTo>
                  <a:lnTo>
                    <a:pt x="1174" y="536"/>
                  </a:lnTo>
                  <a:lnTo>
                    <a:pt x="1174" y="547"/>
                  </a:lnTo>
                  <a:lnTo>
                    <a:pt x="1174" y="557"/>
                  </a:lnTo>
                  <a:lnTo>
                    <a:pt x="1160" y="567"/>
                  </a:lnTo>
                  <a:lnTo>
                    <a:pt x="1160" y="576"/>
                  </a:lnTo>
                  <a:lnTo>
                    <a:pt x="1149" y="576"/>
                  </a:lnTo>
                  <a:lnTo>
                    <a:pt x="1149" y="587"/>
                  </a:lnTo>
                  <a:lnTo>
                    <a:pt x="1135" y="587"/>
                  </a:lnTo>
                  <a:lnTo>
                    <a:pt x="1135" y="597"/>
                  </a:lnTo>
                  <a:lnTo>
                    <a:pt x="1124" y="597"/>
                  </a:lnTo>
                  <a:lnTo>
                    <a:pt x="1110" y="597"/>
                  </a:lnTo>
                  <a:lnTo>
                    <a:pt x="1110" y="607"/>
                  </a:lnTo>
                  <a:lnTo>
                    <a:pt x="1097" y="607"/>
                  </a:lnTo>
                  <a:lnTo>
                    <a:pt x="1097" y="616"/>
                  </a:lnTo>
                  <a:lnTo>
                    <a:pt x="1085" y="628"/>
                  </a:lnTo>
                  <a:lnTo>
                    <a:pt x="1085" y="639"/>
                  </a:lnTo>
                  <a:lnTo>
                    <a:pt x="1085" y="648"/>
                  </a:lnTo>
                  <a:lnTo>
                    <a:pt x="1073" y="648"/>
                  </a:lnTo>
                  <a:lnTo>
                    <a:pt x="1073" y="658"/>
                  </a:lnTo>
                  <a:lnTo>
                    <a:pt x="1073" y="668"/>
                  </a:lnTo>
                  <a:lnTo>
                    <a:pt x="1061" y="679"/>
                  </a:lnTo>
                  <a:lnTo>
                    <a:pt x="1061" y="688"/>
                  </a:lnTo>
                  <a:lnTo>
                    <a:pt x="1048" y="688"/>
                  </a:lnTo>
                  <a:lnTo>
                    <a:pt x="1034" y="688"/>
                  </a:lnTo>
                  <a:lnTo>
                    <a:pt x="1023" y="688"/>
                  </a:lnTo>
                  <a:lnTo>
                    <a:pt x="1009" y="688"/>
                  </a:lnTo>
                  <a:lnTo>
                    <a:pt x="996" y="688"/>
                  </a:lnTo>
                  <a:lnTo>
                    <a:pt x="984" y="688"/>
                  </a:lnTo>
                  <a:lnTo>
                    <a:pt x="972" y="688"/>
                  </a:lnTo>
                  <a:lnTo>
                    <a:pt x="960" y="688"/>
                  </a:lnTo>
                  <a:lnTo>
                    <a:pt x="947" y="688"/>
                  </a:lnTo>
                  <a:lnTo>
                    <a:pt x="933" y="688"/>
                  </a:lnTo>
                  <a:lnTo>
                    <a:pt x="922" y="688"/>
                  </a:lnTo>
                  <a:lnTo>
                    <a:pt x="922" y="679"/>
                  </a:lnTo>
                  <a:lnTo>
                    <a:pt x="908" y="679"/>
                  </a:lnTo>
                  <a:lnTo>
                    <a:pt x="908" y="688"/>
                  </a:lnTo>
                  <a:lnTo>
                    <a:pt x="897" y="688"/>
                  </a:lnTo>
                  <a:lnTo>
                    <a:pt x="883" y="688"/>
                  </a:lnTo>
                  <a:lnTo>
                    <a:pt x="871" y="688"/>
                  </a:lnTo>
                  <a:lnTo>
                    <a:pt x="859" y="688"/>
                  </a:lnTo>
                  <a:lnTo>
                    <a:pt x="859" y="698"/>
                  </a:lnTo>
                  <a:lnTo>
                    <a:pt x="859" y="709"/>
                  </a:lnTo>
                  <a:lnTo>
                    <a:pt x="871" y="709"/>
                  </a:lnTo>
                  <a:lnTo>
                    <a:pt x="871" y="719"/>
                  </a:lnTo>
                  <a:lnTo>
                    <a:pt x="859" y="719"/>
                  </a:lnTo>
                  <a:lnTo>
                    <a:pt x="859" y="728"/>
                  </a:lnTo>
                  <a:lnTo>
                    <a:pt x="859" y="739"/>
                  </a:lnTo>
                  <a:lnTo>
                    <a:pt x="859" y="749"/>
                  </a:lnTo>
                  <a:lnTo>
                    <a:pt x="846" y="749"/>
                  </a:lnTo>
                  <a:lnTo>
                    <a:pt x="834" y="749"/>
                  </a:lnTo>
                  <a:lnTo>
                    <a:pt x="820" y="749"/>
                  </a:lnTo>
                  <a:lnTo>
                    <a:pt x="820" y="759"/>
                  </a:lnTo>
                  <a:lnTo>
                    <a:pt x="820" y="749"/>
                  </a:lnTo>
                  <a:lnTo>
                    <a:pt x="820" y="759"/>
                  </a:lnTo>
                  <a:lnTo>
                    <a:pt x="820" y="749"/>
                  </a:lnTo>
                  <a:lnTo>
                    <a:pt x="820" y="759"/>
                  </a:lnTo>
                  <a:lnTo>
                    <a:pt x="820" y="749"/>
                  </a:lnTo>
                  <a:lnTo>
                    <a:pt x="820" y="759"/>
                  </a:lnTo>
                  <a:lnTo>
                    <a:pt x="807" y="759"/>
                  </a:lnTo>
                  <a:lnTo>
                    <a:pt x="795" y="759"/>
                  </a:lnTo>
                  <a:lnTo>
                    <a:pt x="795" y="769"/>
                  </a:lnTo>
                  <a:lnTo>
                    <a:pt x="795" y="759"/>
                  </a:lnTo>
                  <a:lnTo>
                    <a:pt x="795" y="769"/>
                  </a:lnTo>
                  <a:lnTo>
                    <a:pt x="795" y="759"/>
                  </a:lnTo>
                  <a:lnTo>
                    <a:pt x="795" y="769"/>
                  </a:lnTo>
                  <a:lnTo>
                    <a:pt x="795" y="759"/>
                  </a:lnTo>
                  <a:lnTo>
                    <a:pt x="795" y="769"/>
                  </a:lnTo>
                  <a:lnTo>
                    <a:pt x="782" y="769"/>
                  </a:lnTo>
                  <a:lnTo>
                    <a:pt x="795" y="769"/>
                  </a:lnTo>
                  <a:lnTo>
                    <a:pt x="782" y="769"/>
                  </a:lnTo>
                  <a:lnTo>
                    <a:pt x="769" y="769"/>
                  </a:lnTo>
                  <a:lnTo>
                    <a:pt x="782" y="769"/>
                  </a:lnTo>
                  <a:lnTo>
                    <a:pt x="782" y="780"/>
                  </a:lnTo>
                  <a:lnTo>
                    <a:pt x="769" y="780"/>
                  </a:lnTo>
                  <a:lnTo>
                    <a:pt x="769" y="769"/>
                  </a:lnTo>
                  <a:lnTo>
                    <a:pt x="758" y="769"/>
                  </a:lnTo>
                  <a:lnTo>
                    <a:pt x="769" y="769"/>
                  </a:lnTo>
                  <a:lnTo>
                    <a:pt x="758" y="769"/>
                  </a:lnTo>
                  <a:lnTo>
                    <a:pt x="744" y="769"/>
                  </a:lnTo>
                  <a:lnTo>
                    <a:pt x="744" y="759"/>
                  </a:lnTo>
                  <a:lnTo>
                    <a:pt x="744" y="769"/>
                  </a:lnTo>
                  <a:lnTo>
                    <a:pt x="744" y="759"/>
                  </a:lnTo>
                  <a:lnTo>
                    <a:pt x="733" y="759"/>
                  </a:lnTo>
                  <a:lnTo>
                    <a:pt x="744" y="759"/>
                  </a:lnTo>
                  <a:lnTo>
                    <a:pt x="733" y="759"/>
                  </a:lnTo>
                  <a:lnTo>
                    <a:pt x="719" y="759"/>
                  </a:lnTo>
                  <a:lnTo>
                    <a:pt x="706" y="759"/>
                  </a:lnTo>
                  <a:lnTo>
                    <a:pt x="694" y="759"/>
                  </a:lnTo>
                  <a:lnTo>
                    <a:pt x="694" y="749"/>
                  </a:lnTo>
                  <a:lnTo>
                    <a:pt x="681" y="749"/>
                  </a:lnTo>
                  <a:lnTo>
                    <a:pt x="681" y="759"/>
                  </a:lnTo>
                  <a:lnTo>
                    <a:pt x="681" y="749"/>
                  </a:lnTo>
                  <a:lnTo>
                    <a:pt x="694" y="749"/>
                  </a:lnTo>
                  <a:lnTo>
                    <a:pt x="681" y="749"/>
                  </a:lnTo>
                  <a:lnTo>
                    <a:pt x="681" y="739"/>
                  </a:lnTo>
                  <a:lnTo>
                    <a:pt x="681" y="728"/>
                  </a:lnTo>
                  <a:lnTo>
                    <a:pt x="669" y="728"/>
                  </a:lnTo>
                  <a:lnTo>
                    <a:pt x="669" y="739"/>
                  </a:lnTo>
                  <a:lnTo>
                    <a:pt x="657" y="739"/>
                  </a:lnTo>
                  <a:lnTo>
                    <a:pt x="643" y="739"/>
                  </a:lnTo>
                  <a:lnTo>
                    <a:pt x="643" y="749"/>
                  </a:lnTo>
                  <a:lnTo>
                    <a:pt x="632" y="749"/>
                  </a:lnTo>
                  <a:lnTo>
                    <a:pt x="632" y="739"/>
                  </a:lnTo>
                  <a:lnTo>
                    <a:pt x="632" y="749"/>
                  </a:lnTo>
                  <a:lnTo>
                    <a:pt x="618" y="749"/>
                  </a:lnTo>
                  <a:lnTo>
                    <a:pt x="607" y="749"/>
                  </a:lnTo>
                  <a:lnTo>
                    <a:pt x="593" y="749"/>
                  </a:lnTo>
                  <a:lnTo>
                    <a:pt x="593" y="759"/>
                  </a:lnTo>
                  <a:lnTo>
                    <a:pt x="580" y="759"/>
                  </a:lnTo>
                  <a:lnTo>
                    <a:pt x="568" y="759"/>
                  </a:lnTo>
                  <a:lnTo>
                    <a:pt x="568" y="749"/>
                  </a:lnTo>
                  <a:lnTo>
                    <a:pt x="568" y="759"/>
                  </a:lnTo>
                  <a:lnTo>
                    <a:pt x="568" y="749"/>
                  </a:lnTo>
                  <a:lnTo>
                    <a:pt x="568" y="739"/>
                  </a:lnTo>
                  <a:lnTo>
                    <a:pt x="568" y="728"/>
                  </a:lnTo>
                  <a:lnTo>
                    <a:pt x="568" y="719"/>
                  </a:lnTo>
                  <a:lnTo>
                    <a:pt x="568" y="709"/>
                  </a:lnTo>
                  <a:lnTo>
                    <a:pt x="568" y="698"/>
                  </a:lnTo>
                  <a:lnTo>
                    <a:pt x="556" y="698"/>
                  </a:lnTo>
                  <a:lnTo>
                    <a:pt x="544" y="698"/>
                  </a:lnTo>
                  <a:lnTo>
                    <a:pt x="544" y="688"/>
                  </a:lnTo>
                  <a:lnTo>
                    <a:pt x="544" y="679"/>
                  </a:lnTo>
                  <a:lnTo>
                    <a:pt x="544" y="668"/>
                  </a:lnTo>
                  <a:lnTo>
                    <a:pt x="544" y="658"/>
                  </a:lnTo>
                  <a:lnTo>
                    <a:pt x="531" y="658"/>
                  </a:lnTo>
                  <a:lnTo>
                    <a:pt x="517" y="658"/>
                  </a:lnTo>
                  <a:lnTo>
                    <a:pt x="517" y="648"/>
                  </a:lnTo>
                  <a:lnTo>
                    <a:pt x="506" y="648"/>
                  </a:lnTo>
                  <a:lnTo>
                    <a:pt x="506" y="639"/>
                  </a:lnTo>
                  <a:lnTo>
                    <a:pt x="492" y="639"/>
                  </a:lnTo>
                  <a:lnTo>
                    <a:pt x="492" y="648"/>
                  </a:lnTo>
                  <a:lnTo>
                    <a:pt x="492" y="658"/>
                  </a:lnTo>
                  <a:lnTo>
                    <a:pt x="479" y="658"/>
                  </a:lnTo>
                  <a:lnTo>
                    <a:pt x="492" y="658"/>
                  </a:lnTo>
                  <a:lnTo>
                    <a:pt x="492" y="668"/>
                  </a:lnTo>
                  <a:lnTo>
                    <a:pt x="479" y="668"/>
                  </a:lnTo>
                  <a:lnTo>
                    <a:pt x="492" y="668"/>
                  </a:lnTo>
                  <a:lnTo>
                    <a:pt x="479" y="668"/>
                  </a:lnTo>
                  <a:lnTo>
                    <a:pt x="492" y="668"/>
                  </a:lnTo>
                  <a:lnTo>
                    <a:pt x="479" y="668"/>
                  </a:lnTo>
                  <a:lnTo>
                    <a:pt x="479" y="679"/>
                  </a:lnTo>
                  <a:lnTo>
                    <a:pt x="479" y="688"/>
                  </a:lnTo>
                  <a:lnTo>
                    <a:pt x="479" y="698"/>
                  </a:lnTo>
                  <a:lnTo>
                    <a:pt x="479" y="709"/>
                  </a:lnTo>
                  <a:lnTo>
                    <a:pt x="479" y="719"/>
                  </a:lnTo>
                  <a:lnTo>
                    <a:pt x="467" y="719"/>
                  </a:lnTo>
                  <a:lnTo>
                    <a:pt x="467" y="728"/>
                  </a:lnTo>
                  <a:lnTo>
                    <a:pt x="467" y="719"/>
                  </a:lnTo>
                  <a:lnTo>
                    <a:pt x="455" y="719"/>
                  </a:lnTo>
                  <a:lnTo>
                    <a:pt x="455" y="709"/>
                  </a:lnTo>
                  <a:lnTo>
                    <a:pt x="455" y="698"/>
                  </a:lnTo>
                  <a:lnTo>
                    <a:pt x="443" y="698"/>
                  </a:lnTo>
                  <a:lnTo>
                    <a:pt x="443" y="688"/>
                  </a:lnTo>
                  <a:lnTo>
                    <a:pt x="430" y="688"/>
                  </a:lnTo>
                  <a:lnTo>
                    <a:pt x="416" y="688"/>
                  </a:lnTo>
                  <a:lnTo>
                    <a:pt x="404" y="688"/>
                  </a:lnTo>
                  <a:lnTo>
                    <a:pt x="404" y="698"/>
                  </a:lnTo>
                  <a:lnTo>
                    <a:pt x="391" y="698"/>
                  </a:lnTo>
                  <a:lnTo>
                    <a:pt x="391" y="688"/>
                  </a:lnTo>
                  <a:lnTo>
                    <a:pt x="391" y="698"/>
                  </a:lnTo>
                  <a:lnTo>
                    <a:pt x="379" y="698"/>
                  </a:lnTo>
                  <a:lnTo>
                    <a:pt x="366" y="698"/>
                  </a:lnTo>
                  <a:lnTo>
                    <a:pt x="353" y="698"/>
                  </a:lnTo>
                  <a:lnTo>
                    <a:pt x="353" y="688"/>
                  </a:lnTo>
                  <a:lnTo>
                    <a:pt x="342" y="688"/>
                  </a:lnTo>
                  <a:lnTo>
                    <a:pt x="342" y="679"/>
                  </a:lnTo>
                  <a:lnTo>
                    <a:pt x="328" y="679"/>
                  </a:lnTo>
                  <a:lnTo>
                    <a:pt x="317" y="679"/>
                  </a:lnTo>
                  <a:lnTo>
                    <a:pt x="317" y="668"/>
                  </a:lnTo>
                  <a:lnTo>
                    <a:pt x="328" y="668"/>
                  </a:lnTo>
                  <a:lnTo>
                    <a:pt x="328" y="658"/>
                  </a:lnTo>
                  <a:lnTo>
                    <a:pt x="342" y="658"/>
                  </a:lnTo>
                  <a:lnTo>
                    <a:pt x="353" y="658"/>
                  </a:lnTo>
                  <a:lnTo>
                    <a:pt x="353" y="648"/>
                  </a:lnTo>
                  <a:lnTo>
                    <a:pt x="366" y="648"/>
                  </a:lnTo>
                  <a:lnTo>
                    <a:pt x="366" y="639"/>
                  </a:lnTo>
                  <a:lnTo>
                    <a:pt x="379" y="639"/>
                  </a:lnTo>
                  <a:lnTo>
                    <a:pt x="379" y="628"/>
                  </a:lnTo>
                  <a:lnTo>
                    <a:pt x="391" y="628"/>
                  </a:lnTo>
                  <a:lnTo>
                    <a:pt x="391" y="616"/>
                  </a:lnTo>
                  <a:lnTo>
                    <a:pt x="391" y="628"/>
                  </a:lnTo>
                  <a:lnTo>
                    <a:pt x="391" y="616"/>
                  </a:lnTo>
                  <a:lnTo>
                    <a:pt x="404" y="616"/>
                  </a:lnTo>
                  <a:lnTo>
                    <a:pt x="404" y="628"/>
                  </a:lnTo>
                  <a:lnTo>
                    <a:pt x="404" y="616"/>
                  </a:lnTo>
                  <a:lnTo>
                    <a:pt x="404" y="628"/>
                  </a:lnTo>
                  <a:lnTo>
                    <a:pt x="416" y="628"/>
                  </a:lnTo>
                  <a:lnTo>
                    <a:pt x="416" y="616"/>
                  </a:lnTo>
                  <a:lnTo>
                    <a:pt x="416" y="607"/>
                  </a:lnTo>
                  <a:lnTo>
                    <a:pt x="404" y="607"/>
                  </a:lnTo>
                  <a:lnTo>
                    <a:pt x="404" y="597"/>
                  </a:lnTo>
                  <a:lnTo>
                    <a:pt x="404" y="587"/>
                  </a:lnTo>
                  <a:lnTo>
                    <a:pt x="391" y="587"/>
                  </a:lnTo>
                  <a:lnTo>
                    <a:pt x="379" y="587"/>
                  </a:lnTo>
                  <a:lnTo>
                    <a:pt x="379" y="576"/>
                  </a:lnTo>
                  <a:lnTo>
                    <a:pt x="366" y="576"/>
                  </a:lnTo>
                  <a:lnTo>
                    <a:pt x="366" y="567"/>
                  </a:lnTo>
                  <a:lnTo>
                    <a:pt x="353" y="567"/>
                  </a:lnTo>
                  <a:lnTo>
                    <a:pt x="353" y="557"/>
                  </a:lnTo>
                  <a:lnTo>
                    <a:pt x="353" y="547"/>
                  </a:lnTo>
                  <a:lnTo>
                    <a:pt x="353" y="557"/>
                  </a:lnTo>
                  <a:lnTo>
                    <a:pt x="366" y="557"/>
                  </a:lnTo>
                  <a:lnTo>
                    <a:pt x="366" y="547"/>
                  </a:lnTo>
                  <a:lnTo>
                    <a:pt x="379" y="547"/>
                  </a:lnTo>
                  <a:lnTo>
                    <a:pt x="391" y="547"/>
                  </a:lnTo>
                  <a:lnTo>
                    <a:pt x="379" y="536"/>
                  </a:lnTo>
                  <a:lnTo>
                    <a:pt x="379" y="527"/>
                  </a:lnTo>
                  <a:lnTo>
                    <a:pt x="366" y="527"/>
                  </a:lnTo>
                  <a:lnTo>
                    <a:pt x="366" y="516"/>
                  </a:lnTo>
                  <a:lnTo>
                    <a:pt x="353" y="516"/>
                  </a:lnTo>
                  <a:lnTo>
                    <a:pt x="353" y="506"/>
                  </a:lnTo>
                  <a:lnTo>
                    <a:pt x="353" y="496"/>
                  </a:lnTo>
                  <a:lnTo>
                    <a:pt x="353" y="486"/>
                  </a:lnTo>
                  <a:lnTo>
                    <a:pt x="342" y="486"/>
                  </a:lnTo>
                  <a:lnTo>
                    <a:pt x="342" y="475"/>
                  </a:lnTo>
                  <a:lnTo>
                    <a:pt x="342" y="466"/>
                  </a:lnTo>
                  <a:lnTo>
                    <a:pt x="342" y="455"/>
                  </a:lnTo>
                  <a:lnTo>
                    <a:pt x="342" y="445"/>
                  </a:lnTo>
                  <a:lnTo>
                    <a:pt x="342" y="435"/>
                  </a:lnTo>
                  <a:lnTo>
                    <a:pt x="328" y="435"/>
                  </a:lnTo>
                  <a:lnTo>
                    <a:pt x="342" y="435"/>
                  </a:lnTo>
                  <a:lnTo>
                    <a:pt x="328" y="435"/>
                  </a:lnTo>
                  <a:lnTo>
                    <a:pt x="328" y="426"/>
                  </a:lnTo>
                  <a:lnTo>
                    <a:pt x="317" y="426"/>
                  </a:lnTo>
                  <a:lnTo>
                    <a:pt x="317" y="415"/>
                  </a:lnTo>
                  <a:lnTo>
                    <a:pt x="317" y="404"/>
                  </a:lnTo>
                  <a:lnTo>
                    <a:pt x="303" y="404"/>
                  </a:lnTo>
                  <a:lnTo>
                    <a:pt x="290" y="404"/>
                  </a:lnTo>
                  <a:lnTo>
                    <a:pt x="290" y="395"/>
                  </a:lnTo>
                  <a:lnTo>
                    <a:pt x="290" y="384"/>
                  </a:lnTo>
                  <a:lnTo>
                    <a:pt x="303" y="384"/>
                  </a:lnTo>
                  <a:lnTo>
                    <a:pt x="303" y="374"/>
                  </a:lnTo>
                  <a:lnTo>
                    <a:pt x="317" y="374"/>
                  </a:lnTo>
                  <a:lnTo>
                    <a:pt x="317" y="363"/>
                  </a:lnTo>
                  <a:lnTo>
                    <a:pt x="303" y="363"/>
                  </a:lnTo>
                  <a:lnTo>
                    <a:pt x="303" y="354"/>
                  </a:lnTo>
                  <a:lnTo>
                    <a:pt x="303" y="344"/>
                  </a:lnTo>
                  <a:lnTo>
                    <a:pt x="303" y="334"/>
                  </a:lnTo>
                  <a:lnTo>
                    <a:pt x="290" y="334"/>
                  </a:lnTo>
                  <a:lnTo>
                    <a:pt x="290" y="323"/>
                  </a:lnTo>
                  <a:lnTo>
                    <a:pt x="303" y="323"/>
                  </a:lnTo>
                  <a:lnTo>
                    <a:pt x="303" y="314"/>
                  </a:lnTo>
                  <a:lnTo>
                    <a:pt x="290" y="314"/>
                  </a:lnTo>
                  <a:lnTo>
                    <a:pt x="290" y="303"/>
                  </a:lnTo>
                  <a:lnTo>
                    <a:pt x="303" y="303"/>
                  </a:lnTo>
                  <a:lnTo>
                    <a:pt x="303" y="293"/>
                  </a:lnTo>
                  <a:lnTo>
                    <a:pt x="303" y="283"/>
                  </a:lnTo>
                  <a:lnTo>
                    <a:pt x="317" y="283"/>
                  </a:lnTo>
                  <a:lnTo>
                    <a:pt x="317" y="274"/>
                  </a:lnTo>
                  <a:lnTo>
                    <a:pt x="328" y="274"/>
                  </a:lnTo>
                  <a:lnTo>
                    <a:pt x="328" y="263"/>
                  </a:lnTo>
                  <a:lnTo>
                    <a:pt x="328" y="253"/>
                  </a:lnTo>
                  <a:lnTo>
                    <a:pt x="317" y="253"/>
                  </a:lnTo>
                  <a:lnTo>
                    <a:pt x="303" y="243"/>
                  </a:lnTo>
                  <a:lnTo>
                    <a:pt x="290" y="243"/>
                  </a:lnTo>
                  <a:lnTo>
                    <a:pt x="290" y="253"/>
                  </a:lnTo>
                  <a:lnTo>
                    <a:pt x="278" y="253"/>
                  </a:lnTo>
                  <a:lnTo>
                    <a:pt x="265" y="253"/>
                  </a:lnTo>
                  <a:lnTo>
                    <a:pt x="265" y="243"/>
                  </a:lnTo>
                  <a:lnTo>
                    <a:pt x="265" y="253"/>
                  </a:lnTo>
                  <a:lnTo>
                    <a:pt x="252" y="253"/>
                  </a:lnTo>
                  <a:lnTo>
                    <a:pt x="252" y="263"/>
                  </a:lnTo>
                  <a:lnTo>
                    <a:pt x="252" y="274"/>
                  </a:lnTo>
                  <a:lnTo>
                    <a:pt x="241" y="274"/>
                  </a:lnTo>
                  <a:lnTo>
                    <a:pt x="241" y="283"/>
                  </a:lnTo>
                  <a:lnTo>
                    <a:pt x="241" y="293"/>
                  </a:lnTo>
                  <a:lnTo>
                    <a:pt x="227" y="293"/>
                  </a:lnTo>
                  <a:lnTo>
                    <a:pt x="227" y="303"/>
                  </a:lnTo>
                  <a:lnTo>
                    <a:pt x="216" y="303"/>
                  </a:lnTo>
                  <a:lnTo>
                    <a:pt x="202" y="303"/>
                  </a:lnTo>
                  <a:lnTo>
                    <a:pt x="189" y="303"/>
                  </a:lnTo>
                  <a:lnTo>
                    <a:pt x="189" y="314"/>
                  </a:lnTo>
                  <a:lnTo>
                    <a:pt x="177" y="314"/>
                  </a:lnTo>
                  <a:lnTo>
                    <a:pt x="177" y="323"/>
                  </a:lnTo>
                  <a:lnTo>
                    <a:pt x="177" y="334"/>
                  </a:lnTo>
                  <a:lnTo>
                    <a:pt x="177" y="344"/>
                  </a:lnTo>
                  <a:lnTo>
                    <a:pt x="164" y="344"/>
                  </a:lnTo>
                  <a:lnTo>
                    <a:pt x="164" y="354"/>
                  </a:lnTo>
                  <a:lnTo>
                    <a:pt x="164" y="363"/>
                  </a:lnTo>
                  <a:lnTo>
                    <a:pt x="152" y="363"/>
                  </a:lnTo>
                  <a:lnTo>
                    <a:pt x="152" y="374"/>
                  </a:lnTo>
                  <a:lnTo>
                    <a:pt x="140" y="374"/>
                  </a:lnTo>
                  <a:lnTo>
                    <a:pt x="126" y="374"/>
                  </a:lnTo>
                  <a:lnTo>
                    <a:pt x="115" y="374"/>
                  </a:lnTo>
                  <a:lnTo>
                    <a:pt x="115" y="384"/>
                  </a:lnTo>
                  <a:lnTo>
                    <a:pt x="101" y="384"/>
                  </a:lnTo>
                  <a:lnTo>
                    <a:pt x="90" y="395"/>
                  </a:lnTo>
                  <a:lnTo>
                    <a:pt x="76" y="395"/>
                  </a:lnTo>
                  <a:lnTo>
                    <a:pt x="63" y="395"/>
                  </a:lnTo>
                  <a:lnTo>
                    <a:pt x="63" y="384"/>
                  </a:lnTo>
                  <a:lnTo>
                    <a:pt x="63" y="374"/>
                  </a:lnTo>
                  <a:lnTo>
                    <a:pt x="51" y="374"/>
                  </a:lnTo>
                  <a:lnTo>
                    <a:pt x="51" y="363"/>
                  </a:lnTo>
                  <a:lnTo>
                    <a:pt x="51" y="354"/>
                  </a:lnTo>
                  <a:lnTo>
                    <a:pt x="39" y="354"/>
                  </a:lnTo>
                  <a:lnTo>
                    <a:pt x="27" y="344"/>
                  </a:lnTo>
                  <a:lnTo>
                    <a:pt x="27" y="334"/>
                  </a:lnTo>
                  <a:lnTo>
                    <a:pt x="27" y="323"/>
                  </a:lnTo>
                  <a:lnTo>
                    <a:pt x="13" y="323"/>
                  </a:lnTo>
                  <a:lnTo>
                    <a:pt x="13" y="314"/>
                  </a:lnTo>
                  <a:lnTo>
                    <a:pt x="13" y="303"/>
                  </a:lnTo>
                  <a:lnTo>
                    <a:pt x="0" y="303"/>
                  </a:lnTo>
                  <a:lnTo>
                    <a:pt x="0" y="293"/>
                  </a:lnTo>
                  <a:lnTo>
                    <a:pt x="0" y="283"/>
                  </a:lnTo>
                  <a:lnTo>
                    <a:pt x="0" y="274"/>
                  </a:lnTo>
                  <a:lnTo>
                    <a:pt x="0" y="263"/>
                  </a:lnTo>
                  <a:lnTo>
                    <a:pt x="13" y="263"/>
                  </a:lnTo>
                  <a:lnTo>
                    <a:pt x="13" y="253"/>
                  </a:lnTo>
                  <a:lnTo>
                    <a:pt x="27" y="253"/>
                  </a:lnTo>
                  <a:lnTo>
                    <a:pt x="27" y="243"/>
                  </a:lnTo>
                  <a:lnTo>
                    <a:pt x="39" y="243"/>
                  </a:lnTo>
                  <a:lnTo>
                    <a:pt x="39" y="233"/>
                  </a:lnTo>
                  <a:lnTo>
                    <a:pt x="39" y="222"/>
                  </a:lnTo>
                  <a:lnTo>
                    <a:pt x="51" y="222"/>
                  </a:lnTo>
                  <a:lnTo>
                    <a:pt x="51" y="213"/>
                  </a:lnTo>
                  <a:lnTo>
                    <a:pt x="63" y="213"/>
                  </a:lnTo>
                  <a:lnTo>
                    <a:pt x="76" y="213"/>
                  </a:lnTo>
                  <a:lnTo>
                    <a:pt x="76" y="202"/>
                  </a:lnTo>
                  <a:lnTo>
                    <a:pt x="90" y="202"/>
                  </a:lnTo>
                  <a:lnTo>
                    <a:pt x="90" y="213"/>
                  </a:lnTo>
                  <a:lnTo>
                    <a:pt x="101" y="213"/>
                  </a:lnTo>
                  <a:lnTo>
                    <a:pt x="115" y="213"/>
                  </a:lnTo>
                  <a:lnTo>
                    <a:pt x="115" y="202"/>
                  </a:lnTo>
                  <a:lnTo>
                    <a:pt x="101" y="202"/>
                  </a:lnTo>
                  <a:lnTo>
                    <a:pt x="101" y="192"/>
                  </a:lnTo>
                  <a:lnTo>
                    <a:pt x="101" y="182"/>
                  </a:lnTo>
                  <a:lnTo>
                    <a:pt x="101" y="171"/>
                  </a:lnTo>
                  <a:lnTo>
                    <a:pt x="115" y="171"/>
                  </a:lnTo>
                  <a:lnTo>
                    <a:pt x="115" y="162"/>
                  </a:lnTo>
                  <a:lnTo>
                    <a:pt x="126" y="162"/>
                  </a:lnTo>
                  <a:lnTo>
                    <a:pt x="140" y="162"/>
                  </a:lnTo>
                  <a:lnTo>
                    <a:pt x="140" y="151"/>
                  </a:lnTo>
                  <a:lnTo>
                    <a:pt x="152" y="151"/>
                  </a:lnTo>
                  <a:lnTo>
                    <a:pt x="152" y="162"/>
                  </a:lnTo>
                  <a:lnTo>
                    <a:pt x="164" y="162"/>
                  </a:lnTo>
                  <a:lnTo>
                    <a:pt x="164" y="151"/>
                  </a:lnTo>
                  <a:lnTo>
                    <a:pt x="164" y="141"/>
                  </a:lnTo>
                  <a:lnTo>
                    <a:pt x="177" y="141"/>
                  </a:lnTo>
                  <a:lnTo>
                    <a:pt x="177" y="131"/>
                  </a:lnTo>
                  <a:lnTo>
                    <a:pt x="189" y="131"/>
                  </a:lnTo>
                  <a:lnTo>
                    <a:pt x="202" y="131"/>
                  </a:lnTo>
                  <a:lnTo>
                    <a:pt x="216" y="131"/>
                  </a:lnTo>
                  <a:lnTo>
                    <a:pt x="227" y="131"/>
                  </a:lnTo>
                  <a:lnTo>
                    <a:pt x="241" y="131"/>
                  </a:lnTo>
                  <a:lnTo>
                    <a:pt x="241" y="141"/>
                  </a:lnTo>
                  <a:lnTo>
                    <a:pt x="252" y="141"/>
                  </a:lnTo>
                  <a:lnTo>
                    <a:pt x="252" y="131"/>
                  </a:lnTo>
                  <a:lnTo>
                    <a:pt x="265" y="131"/>
                  </a:lnTo>
                  <a:lnTo>
                    <a:pt x="278" y="131"/>
                  </a:lnTo>
                  <a:lnTo>
                    <a:pt x="290" y="131"/>
                  </a:lnTo>
                  <a:lnTo>
                    <a:pt x="290" y="121"/>
                  </a:lnTo>
                  <a:lnTo>
                    <a:pt x="303" y="121"/>
                  </a:lnTo>
                  <a:lnTo>
                    <a:pt x="303" y="110"/>
                  </a:lnTo>
                  <a:lnTo>
                    <a:pt x="303" y="101"/>
                  </a:lnTo>
                  <a:lnTo>
                    <a:pt x="317" y="101"/>
                  </a:lnTo>
                  <a:lnTo>
                    <a:pt x="317" y="91"/>
                  </a:lnTo>
                  <a:lnTo>
                    <a:pt x="328" y="91"/>
                  </a:lnTo>
                  <a:lnTo>
                    <a:pt x="328" y="81"/>
                  </a:lnTo>
                  <a:lnTo>
                    <a:pt x="317" y="81"/>
                  </a:lnTo>
                  <a:lnTo>
                    <a:pt x="317" y="70"/>
                  </a:lnTo>
                  <a:lnTo>
                    <a:pt x="317" y="61"/>
                  </a:lnTo>
                  <a:lnTo>
                    <a:pt x="303" y="61"/>
                  </a:lnTo>
                  <a:lnTo>
                    <a:pt x="303" y="50"/>
                  </a:lnTo>
                  <a:lnTo>
                    <a:pt x="303" y="40"/>
                  </a:lnTo>
                  <a:lnTo>
                    <a:pt x="303" y="30"/>
                  </a:lnTo>
                  <a:lnTo>
                    <a:pt x="303" y="21"/>
                  </a:lnTo>
                  <a:lnTo>
                    <a:pt x="317" y="21"/>
                  </a:lnTo>
                  <a:lnTo>
                    <a:pt x="317" y="10"/>
                  </a:lnTo>
                  <a:lnTo>
                    <a:pt x="328" y="10"/>
                  </a:lnTo>
                  <a:lnTo>
                    <a:pt x="328" y="0"/>
                  </a:lnTo>
                  <a:lnTo>
                    <a:pt x="342" y="0"/>
                  </a:lnTo>
                  <a:lnTo>
                    <a:pt x="353" y="0"/>
                  </a:lnTo>
                  <a:lnTo>
                    <a:pt x="353" y="10"/>
                  </a:lnTo>
                  <a:lnTo>
                    <a:pt x="366" y="10"/>
                  </a:lnTo>
                  <a:lnTo>
                    <a:pt x="379" y="10"/>
                  </a:lnTo>
                  <a:lnTo>
                    <a:pt x="379" y="21"/>
                  </a:lnTo>
                  <a:lnTo>
                    <a:pt x="391" y="21"/>
                  </a:lnTo>
                  <a:lnTo>
                    <a:pt x="391" y="30"/>
                  </a:lnTo>
                  <a:lnTo>
                    <a:pt x="404" y="30"/>
                  </a:lnTo>
                  <a:lnTo>
                    <a:pt x="416" y="30"/>
                  </a:lnTo>
                  <a:lnTo>
                    <a:pt x="430" y="30"/>
                  </a:lnTo>
                  <a:lnTo>
                    <a:pt x="430" y="40"/>
                  </a:lnTo>
                  <a:lnTo>
                    <a:pt x="443" y="40"/>
                  </a:lnTo>
                  <a:lnTo>
                    <a:pt x="455" y="40"/>
                  </a:lnTo>
                  <a:lnTo>
                    <a:pt x="455" y="50"/>
                  </a:lnTo>
                  <a:lnTo>
                    <a:pt x="455" y="61"/>
                  </a:lnTo>
                  <a:lnTo>
                    <a:pt x="467" y="61"/>
                  </a:lnTo>
                  <a:lnTo>
                    <a:pt x="467" y="70"/>
                  </a:lnTo>
                  <a:lnTo>
                    <a:pt x="479" y="70"/>
                  </a:lnTo>
                  <a:lnTo>
                    <a:pt x="479" y="81"/>
                  </a:lnTo>
                  <a:lnTo>
                    <a:pt x="492" y="81"/>
                  </a:lnTo>
                  <a:lnTo>
                    <a:pt x="506" y="81"/>
                  </a:lnTo>
                  <a:lnTo>
                    <a:pt x="517" y="81"/>
                  </a:lnTo>
                  <a:lnTo>
                    <a:pt x="517" y="91"/>
                  </a:lnTo>
                  <a:lnTo>
                    <a:pt x="517" y="101"/>
                  </a:lnTo>
                  <a:lnTo>
                    <a:pt x="517" y="110"/>
                  </a:lnTo>
                  <a:lnTo>
                    <a:pt x="506" y="110"/>
                  </a:lnTo>
                  <a:lnTo>
                    <a:pt x="506" y="101"/>
                  </a:lnTo>
                  <a:lnTo>
                    <a:pt x="506" y="110"/>
                  </a:lnTo>
                  <a:lnTo>
                    <a:pt x="506" y="121"/>
                  </a:lnTo>
                  <a:lnTo>
                    <a:pt x="517" y="121"/>
                  </a:lnTo>
                  <a:lnTo>
                    <a:pt x="517" y="131"/>
                  </a:lnTo>
                  <a:lnTo>
                    <a:pt x="531" y="141"/>
                  </a:lnTo>
                  <a:lnTo>
                    <a:pt x="531" y="151"/>
                  </a:lnTo>
                  <a:lnTo>
                    <a:pt x="544" y="151"/>
                  </a:lnTo>
                  <a:lnTo>
                    <a:pt x="544" y="162"/>
                  </a:lnTo>
                  <a:lnTo>
                    <a:pt x="544" y="171"/>
                  </a:lnTo>
                  <a:lnTo>
                    <a:pt x="544" y="182"/>
                  </a:lnTo>
                  <a:lnTo>
                    <a:pt x="556" y="182"/>
                  </a:lnTo>
                  <a:lnTo>
                    <a:pt x="556" y="192"/>
                  </a:lnTo>
                  <a:lnTo>
                    <a:pt x="556" y="202"/>
                  </a:lnTo>
                  <a:lnTo>
                    <a:pt x="568" y="202"/>
                  </a:lnTo>
                  <a:lnTo>
                    <a:pt x="568" y="213"/>
                  </a:lnTo>
                  <a:lnTo>
                    <a:pt x="580" y="213"/>
                  </a:lnTo>
                  <a:lnTo>
                    <a:pt x="580" y="222"/>
                  </a:lnTo>
                  <a:lnTo>
                    <a:pt x="593" y="222"/>
                  </a:lnTo>
                  <a:lnTo>
                    <a:pt x="607" y="222"/>
                  </a:lnTo>
                  <a:lnTo>
                    <a:pt x="593" y="233"/>
                  </a:lnTo>
                  <a:lnTo>
                    <a:pt x="593" y="243"/>
                  </a:lnTo>
                  <a:lnTo>
                    <a:pt x="607" y="243"/>
                  </a:lnTo>
                  <a:lnTo>
                    <a:pt x="607" y="253"/>
                  </a:lnTo>
                  <a:lnTo>
                    <a:pt x="618" y="253"/>
                  </a:lnTo>
                  <a:lnTo>
                    <a:pt x="618" y="263"/>
                  </a:lnTo>
                  <a:lnTo>
                    <a:pt x="632" y="263"/>
                  </a:lnTo>
                  <a:lnTo>
                    <a:pt x="643" y="263"/>
                  </a:lnTo>
                  <a:lnTo>
                    <a:pt x="643" y="274"/>
                  </a:lnTo>
                  <a:lnTo>
                    <a:pt x="643" y="283"/>
                  </a:lnTo>
                  <a:lnTo>
                    <a:pt x="657" y="283"/>
                  </a:lnTo>
                  <a:lnTo>
                    <a:pt x="657" y="293"/>
                  </a:lnTo>
                  <a:lnTo>
                    <a:pt x="669" y="293"/>
                  </a:lnTo>
                  <a:lnTo>
                    <a:pt x="669" y="303"/>
                  </a:lnTo>
                  <a:lnTo>
                    <a:pt x="681" y="303"/>
                  </a:lnTo>
                  <a:lnTo>
                    <a:pt x="681" y="314"/>
                  </a:lnTo>
                  <a:lnTo>
                    <a:pt x="681" y="323"/>
                  </a:lnTo>
                  <a:lnTo>
                    <a:pt x="694" y="323"/>
                  </a:lnTo>
                  <a:lnTo>
                    <a:pt x="694" y="334"/>
                  </a:lnTo>
                  <a:lnTo>
                    <a:pt x="694" y="344"/>
                  </a:lnTo>
                  <a:lnTo>
                    <a:pt x="681" y="344"/>
                  </a:lnTo>
                  <a:lnTo>
                    <a:pt x="669" y="354"/>
                  </a:lnTo>
                  <a:lnTo>
                    <a:pt x="681" y="354"/>
                  </a:lnTo>
                  <a:lnTo>
                    <a:pt x="669" y="354"/>
                  </a:lnTo>
                  <a:lnTo>
                    <a:pt x="669" y="363"/>
                  </a:lnTo>
                  <a:lnTo>
                    <a:pt x="657" y="363"/>
                  </a:lnTo>
                  <a:lnTo>
                    <a:pt x="657" y="374"/>
                  </a:lnTo>
                  <a:lnTo>
                    <a:pt x="643" y="374"/>
                  </a:lnTo>
                  <a:lnTo>
                    <a:pt x="643" y="384"/>
                  </a:lnTo>
                  <a:lnTo>
                    <a:pt x="632" y="384"/>
                  </a:lnTo>
                  <a:lnTo>
                    <a:pt x="632" y="395"/>
                  </a:lnTo>
                  <a:lnTo>
                    <a:pt x="657" y="395"/>
                  </a:lnTo>
                  <a:lnTo>
                    <a:pt x="681" y="395"/>
                  </a:lnTo>
                  <a:lnTo>
                    <a:pt x="744" y="395"/>
                  </a:lnTo>
                  <a:lnTo>
                    <a:pt x="744" y="404"/>
                  </a:lnTo>
                  <a:lnTo>
                    <a:pt x="744" y="395"/>
                  </a:lnTo>
                  <a:lnTo>
                    <a:pt x="744" y="404"/>
                  </a:lnTo>
                  <a:lnTo>
                    <a:pt x="744" y="395"/>
                  </a:lnTo>
                  <a:lnTo>
                    <a:pt x="744" y="404"/>
                  </a:lnTo>
                  <a:lnTo>
                    <a:pt x="758" y="404"/>
                  </a:lnTo>
                  <a:lnTo>
                    <a:pt x="769" y="404"/>
                  </a:lnTo>
                  <a:lnTo>
                    <a:pt x="782" y="404"/>
                  </a:lnTo>
                  <a:lnTo>
                    <a:pt x="782" y="415"/>
                  </a:lnTo>
                  <a:lnTo>
                    <a:pt x="782" y="404"/>
                  </a:lnTo>
                  <a:lnTo>
                    <a:pt x="795" y="404"/>
                  </a:lnTo>
                  <a:lnTo>
                    <a:pt x="795" y="415"/>
                  </a:lnTo>
                  <a:lnTo>
                    <a:pt x="807" y="415"/>
                  </a:lnTo>
                  <a:lnTo>
                    <a:pt x="807" y="404"/>
                  </a:lnTo>
                  <a:lnTo>
                    <a:pt x="820" y="404"/>
                  </a:lnTo>
                  <a:lnTo>
                    <a:pt x="820" y="415"/>
                  </a:lnTo>
                  <a:lnTo>
                    <a:pt x="820" y="404"/>
                  </a:lnTo>
                  <a:lnTo>
                    <a:pt x="820" y="415"/>
                  </a:lnTo>
                  <a:lnTo>
                    <a:pt x="834" y="415"/>
                  </a:lnTo>
                  <a:lnTo>
                    <a:pt x="834" y="426"/>
                  </a:lnTo>
                  <a:lnTo>
                    <a:pt x="834" y="415"/>
                  </a:lnTo>
                  <a:lnTo>
                    <a:pt x="846" y="415"/>
                  </a:lnTo>
                  <a:lnTo>
                    <a:pt x="846" y="426"/>
                  </a:lnTo>
                  <a:lnTo>
                    <a:pt x="846" y="415"/>
                  </a:lnTo>
                  <a:lnTo>
                    <a:pt x="846" y="426"/>
                  </a:lnTo>
                  <a:lnTo>
                    <a:pt x="846" y="435"/>
                  </a:lnTo>
                  <a:lnTo>
                    <a:pt x="846" y="445"/>
                  </a:lnTo>
                  <a:lnTo>
                    <a:pt x="846" y="455"/>
                  </a:lnTo>
                  <a:lnTo>
                    <a:pt x="846" y="466"/>
                  </a:lnTo>
                  <a:lnTo>
                    <a:pt x="859" y="466"/>
                  </a:lnTo>
                  <a:lnTo>
                    <a:pt x="871" y="466"/>
                  </a:lnTo>
                  <a:lnTo>
                    <a:pt x="871" y="475"/>
                  </a:lnTo>
                  <a:lnTo>
                    <a:pt x="871" y="486"/>
                  </a:lnTo>
                  <a:lnTo>
                    <a:pt x="871" y="496"/>
                  </a:lnTo>
                  <a:lnTo>
                    <a:pt x="871" y="506"/>
                  </a:lnTo>
                  <a:lnTo>
                    <a:pt x="859" y="506"/>
                  </a:lnTo>
                  <a:lnTo>
                    <a:pt x="908" y="506"/>
                  </a:lnTo>
                  <a:lnTo>
                    <a:pt x="1048" y="506"/>
                  </a:lnTo>
                  <a:lnTo>
                    <a:pt x="1061" y="506"/>
                  </a:lnTo>
                  <a:lnTo>
                    <a:pt x="1073" y="506"/>
                  </a:lnTo>
                  <a:lnTo>
                    <a:pt x="1073" y="496"/>
                  </a:lnTo>
                  <a:lnTo>
                    <a:pt x="1085" y="506"/>
                  </a:lnTo>
                  <a:lnTo>
                    <a:pt x="1085" y="496"/>
                  </a:lnTo>
                  <a:lnTo>
                    <a:pt x="1085" y="506"/>
                  </a:lnTo>
                  <a:lnTo>
                    <a:pt x="1085" y="496"/>
                  </a:lnTo>
                  <a:lnTo>
                    <a:pt x="1097" y="496"/>
                  </a:lnTo>
                  <a:lnTo>
                    <a:pt x="1097" y="486"/>
                  </a:lnTo>
                  <a:lnTo>
                    <a:pt x="1110" y="475"/>
                  </a:lnTo>
                  <a:lnTo>
                    <a:pt x="1124" y="475"/>
                  </a:lnTo>
                  <a:lnTo>
                    <a:pt x="1135" y="475"/>
                  </a:lnTo>
                  <a:lnTo>
                    <a:pt x="1135" y="466"/>
                  </a:lnTo>
                  <a:lnTo>
                    <a:pt x="1149" y="466"/>
                  </a:lnTo>
                  <a:lnTo>
                    <a:pt x="1149" y="455"/>
                  </a:lnTo>
                  <a:lnTo>
                    <a:pt x="1149" y="466"/>
                  </a:lnTo>
                  <a:lnTo>
                    <a:pt x="1149" y="455"/>
                  </a:lnTo>
                  <a:lnTo>
                    <a:pt x="1160" y="455"/>
                  </a:lnTo>
                  <a:lnTo>
                    <a:pt x="1160" y="445"/>
                  </a:lnTo>
                  <a:lnTo>
                    <a:pt x="1174" y="445"/>
                  </a:lnTo>
                  <a:lnTo>
                    <a:pt x="1186" y="445"/>
                  </a:lnTo>
                  <a:lnTo>
                    <a:pt x="1186" y="435"/>
                  </a:lnTo>
                  <a:lnTo>
                    <a:pt x="1198" y="435"/>
                  </a:lnTo>
                  <a:lnTo>
                    <a:pt x="1186" y="435"/>
                  </a:lnTo>
                  <a:lnTo>
                    <a:pt x="1198" y="435"/>
                  </a:lnTo>
                  <a:lnTo>
                    <a:pt x="1186" y="435"/>
                  </a:lnTo>
                  <a:lnTo>
                    <a:pt x="1198" y="435"/>
                  </a:lnTo>
                  <a:lnTo>
                    <a:pt x="1186" y="435"/>
                  </a:lnTo>
                  <a:lnTo>
                    <a:pt x="1198" y="435"/>
                  </a:lnTo>
                  <a:lnTo>
                    <a:pt x="1186" y="435"/>
                  </a:lnTo>
                  <a:lnTo>
                    <a:pt x="1186" y="426"/>
                  </a:lnTo>
                  <a:lnTo>
                    <a:pt x="1198" y="426"/>
                  </a:lnTo>
                  <a:lnTo>
                    <a:pt x="1198" y="435"/>
                  </a:lnTo>
                  <a:lnTo>
                    <a:pt x="1198" y="426"/>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5" name="Freeform 82">
              <a:extLst>
                <a:ext uri="{FF2B5EF4-FFF2-40B4-BE49-F238E27FC236}">
                  <a16:creationId xmlns:a16="http://schemas.microsoft.com/office/drawing/2014/main" id="{EF6105CC-EE03-4BE8-ABE6-EFD7ACE9DB85}"/>
                </a:ext>
              </a:extLst>
            </p:cNvPr>
            <p:cNvSpPr>
              <a:spLocks/>
            </p:cNvSpPr>
            <p:nvPr/>
          </p:nvSpPr>
          <p:spPr bwMode="auto">
            <a:xfrm>
              <a:off x="4486052" y="2091438"/>
              <a:ext cx="1018982" cy="1120660"/>
            </a:xfrm>
            <a:custGeom>
              <a:avLst/>
              <a:gdLst>
                <a:gd name="T0" fmla="*/ 1316773 w 496"/>
                <a:gd name="T1" fmla="*/ 14268675 h 436"/>
                <a:gd name="T2" fmla="*/ 1316773 w 496"/>
                <a:gd name="T3" fmla="*/ 14268675 h 436"/>
                <a:gd name="T4" fmla="*/ 1316773 w 496"/>
                <a:gd name="T5" fmla="*/ 16052592 h 436"/>
                <a:gd name="T6" fmla="*/ 1316773 w 496"/>
                <a:gd name="T7" fmla="*/ 17835174 h 436"/>
                <a:gd name="T8" fmla="*/ 1316773 w 496"/>
                <a:gd name="T9" fmla="*/ 19619092 h 436"/>
                <a:gd name="T10" fmla="*/ 1316773 w 496"/>
                <a:gd name="T11" fmla="*/ 23185596 h 436"/>
                <a:gd name="T12" fmla="*/ 1316773 w 496"/>
                <a:gd name="T13" fmla="*/ 23185596 h 436"/>
                <a:gd name="T14" fmla="*/ 1316773 w 496"/>
                <a:gd name="T15" fmla="*/ 26753432 h 436"/>
                <a:gd name="T16" fmla="*/ 1316773 w 496"/>
                <a:gd name="T17" fmla="*/ 30319931 h 436"/>
                <a:gd name="T18" fmla="*/ 1316773 w 496"/>
                <a:gd name="T19" fmla="*/ 30319931 h 436"/>
                <a:gd name="T20" fmla="*/ 1316773 w 496"/>
                <a:gd name="T21" fmla="*/ 30319931 h 436"/>
                <a:gd name="T22" fmla="*/ 1316773 w 496"/>
                <a:gd name="T23" fmla="*/ 30319931 h 436"/>
                <a:gd name="T24" fmla="*/ 1316773 w 496"/>
                <a:gd name="T25" fmla="*/ 26753432 h 436"/>
                <a:gd name="T26" fmla="*/ 1316773 w 496"/>
                <a:gd name="T27" fmla="*/ 26753432 h 436"/>
                <a:gd name="T28" fmla="*/ 1316773 w 496"/>
                <a:gd name="T29" fmla="*/ 23185596 h 436"/>
                <a:gd name="T30" fmla="*/ 1316773 w 496"/>
                <a:gd name="T31" fmla="*/ 23185596 h 436"/>
                <a:gd name="T32" fmla="*/ 1316773 w 496"/>
                <a:gd name="T33" fmla="*/ 26753432 h 436"/>
                <a:gd name="T34" fmla="*/ 1316773 w 496"/>
                <a:gd name="T35" fmla="*/ 30319931 h 436"/>
                <a:gd name="T36" fmla="*/ 1316773 w 496"/>
                <a:gd name="T37" fmla="*/ 30319931 h 436"/>
                <a:gd name="T38" fmla="*/ 1316773 w 496"/>
                <a:gd name="T39" fmla="*/ 30319931 h 436"/>
                <a:gd name="T40" fmla="*/ 1316773 w 496"/>
                <a:gd name="T41" fmla="*/ 39238183 h 436"/>
                <a:gd name="T42" fmla="*/ 1316773 w 496"/>
                <a:gd name="T43" fmla="*/ 35670348 h 436"/>
                <a:gd name="T44" fmla="*/ 1316773 w 496"/>
                <a:gd name="T45" fmla="*/ 35670348 h 436"/>
                <a:gd name="T46" fmla="*/ 1316773 w 496"/>
                <a:gd name="T47" fmla="*/ 35670348 h 436"/>
                <a:gd name="T48" fmla="*/ 1316773 w 496"/>
                <a:gd name="T49" fmla="*/ 30319931 h 436"/>
                <a:gd name="T50" fmla="*/ 1316773 w 496"/>
                <a:gd name="T51" fmla="*/ 30319931 h 436"/>
                <a:gd name="T52" fmla="*/ 1316773 w 496"/>
                <a:gd name="T53" fmla="*/ 30319931 h 436"/>
                <a:gd name="T54" fmla="*/ 1316773 w 496"/>
                <a:gd name="T55" fmla="*/ 26753432 h 436"/>
                <a:gd name="T56" fmla="*/ 1316773 w 496"/>
                <a:gd name="T57" fmla="*/ 23185596 h 436"/>
                <a:gd name="T58" fmla="*/ 1316773 w 496"/>
                <a:gd name="T59" fmla="*/ 23185596 h 436"/>
                <a:gd name="T60" fmla="*/ 1316773 w 496"/>
                <a:gd name="T61" fmla="*/ 19619092 h 436"/>
                <a:gd name="T62" fmla="*/ 1316773 w 496"/>
                <a:gd name="T63" fmla="*/ 17835174 h 436"/>
                <a:gd name="T64" fmla="*/ 1316773 w 496"/>
                <a:gd name="T65" fmla="*/ 17835174 h 436"/>
                <a:gd name="T66" fmla="*/ 1316773 w 496"/>
                <a:gd name="T67" fmla="*/ 14268675 h 436"/>
                <a:gd name="T68" fmla="*/ 1316773 w 496"/>
                <a:gd name="T69" fmla="*/ 12484757 h 436"/>
                <a:gd name="T70" fmla="*/ 0 w 496"/>
                <a:gd name="T71" fmla="*/ 10700837 h 436"/>
                <a:gd name="T72" fmla="*/ 1316773 w 496"/>
                <a:gd name="T73" fmla="*/ 7134337 h 436"/>
                <a:gd name="T74" fmla="*/ 1316773 w 496"/>
                <a:gd name="T75" fmla="*/ 5350418 h 436"/>
                <a:gd name="T76" fmla="*/ 1316773 w 496"/>
                <a:gd name="T77" fmla="*/ 5350418 h 436"/>
                <a:gd name="T78" fmla="*/ 1316773 w 496"/>
                <a:gd name="T79" fmla="*/ 5350418 h 436"/>
                <a:gd name="T80" fmla="*/ 1316773 w 496"/>
                <a:gd name="T81" fmla="*/ 5350418 h 436"/>
                <a:gd name="T82" fmla="*/ 1316773 w 496"/>
                <a:gd name="T83" fmla="*/ 5350418 h 436"/>
                <a:gd name="T84" fmla="*/ 1316773 w 496"/>
                <a:gd name="T85" fmla="*/ 5350418 h 436"/>
                <a:gd name="T86" fmla="*/ 1316773 w 496"/>
                <a:gd name="T87" fmla="*/ 5350418 h 436"/>
                <a:gd name="T88" fmla="*/ 1316773 w 496"/>
                <a:gd name="T89" fmla="*/ 0 h 436"/>
                <a:gd name="T90" fmla="*/ 1316773 w 496"/>
                <a:gd name="T91" fmla="*/ 5350418 h 436"/>
                <a:gd name="T92" fmla="*/ 1316773 w 496"/>
                <a:gd name="T93" fmla="*/ 5350418 h 436"/>
                <a:gd name="T94" fmla="*/ 1316773 w 496"/>
                <a:gd name="T95" fmla="*/ 5350418 h 436"/>
                <a:gd name="T96" fmla="*/ 1316773 w 496"/>
                <a:gd name="T97" fmla="*/ 5350418 h 436"/>
                <a:gd name="T98" fmla="*/ 1316773 w 496"/>
                <a:gd name="T99" fmla="*/ 5350418 h 436"/>
                <a:gd name="T100" fmla="*/ 1316773 w 496"/>
                <a:gd name="T101" fmla="*/ 7134337 h 436"/>
                <a:gd name="T102" fmla="*/ 1316773 w 496"/>
                <a:gd name="T103" fmla="*/ 5350418 h 436"/>
                <a:gd name="T104" fmla="*/ 1316773 w 496"/>
                <a:gd name="T105" fmla="*/ 5350418 h 436"/>
                <a:gd name="T106" fmla="*/ 1316773 w 496"/>
                <a:gd name="T107" fmla="*/ 5350418 h 436"/>
                <a:gd name="T108" fmla="*/ 1316773 w 496"/>
                <a:gd name="T109" fmla="*/ 5350418 h 436"/>
                <a:gd name="T110" fmla="*/ 1316773 w 496"/>
                <a:gd name="T111" fmla="*/ 7134337 h 436"/>
                <a:gd name="T112" fmla="*/ 1316773 w 496"/>
                <a:gd name="T113" fmla="*/ 5350418 h 436"/>
                <a:gd name="T114" fmla="*/ 1316773 w 496"/>
                <a:gd name="T115" fmla="*/ 7134337 h 436"/>
                <a:gd name="T116" fmla="*/ 1316773 w 496"/>
                <a:gd name="T117" fmla="*/ 10700837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6"/>
                <a:gd name="T178" fmla="*/ 0 h 436"/>
                <a:gd name="T179" fmla="*/ 496 w 496"/>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6" h="436">
                  <a:moveTo>
                    <a:pt x="457" y="142"/>
                  </a:moveTo>
                  <a:lnTo>
                    <a:pt x="471" y="142"/>
                  </a:lnTo>
                  <a:lnTo>
                    <a:pt x="471" y="152"/>
                  </a:lnTo>
                  <a:lnTo>
                    <a:pt x="482" y="152"/>
                  </a:lnTo>
                  <a:lnTo>
                    <a:pt x="482" y="162"/>
                  </a:lnTo>
                  <a:lnTo>
                    <a:pt x="482" y="173"/>
                  </a:lnTo>
                  <a:lnTo>
                    <a:pt x="496" y="173"/>
                  </a:lnTo>
                  <a:lnTo>
                    <a:pt x="496" y="162"/>
                  </a:lnTo>
                  <a:lnTo>
                    <a:pt x="496" y="173"/>
                  </a:lnTo>
                  <a:lnTo>
                    <a:pt x="496" y="162"/>
                  </a:lnTo>
                  <a:lnTo>
                    <a:pt x="496" y="173"/>
                  </a:lnTo>
                  <a:lnTo>
                    <a:pt x="496" y="182"/>
                  </a:lnTo>
                  <a:lnTo>
                    <a:pt x="482" y="182"/>
                  </a:lnTo>
                  <a:lnTo>
                    <a:pt x="482" y="194"/>
                  </a:lnTo>
                  <a:lnTo>
                    <a:pt x="471" y="194"/>
                  </a:lnTo>
                  <a:lnTo>
                    <a:pt x="471" y="203"/>
                  </a:lnTo>
                  <a:lnTo>
                    <a:pt x="457" y="203"/>
                  </a:lnTo>
                  <a:lnTo>
                    <a:pt x="457" y="213"/>
                  </a:lnTo>
                  <a:lnTo>
                    <a:pt x="471" y="213"/>
                  </a:lnTo>
                  <a:lnTo>
                    <a:pt x="471" y="223"/>
                  </a:lnTo>
                  <a:lnTo>
                    <a:pt x="471" y="234"/>
                  </a:lnTo>
                  <a:lnTo>
                    <a:pt x="471" y="243"/>
                  </a:lnTo>
                  <a:lnTo>
                    <a:pt x="482" y="243"/>
                  </a:lnTo>
                  <a:lnTo>
                    <a:pt x="482" y="254"/>
                  </a:lnTo>
                  <a:lnTo>
                    <a:pt x="482" y="264"/>
                  </a:lnTo>
                  <a:lnTo>
                    <a:pt x="482" y="275"/>
                  </a:lnTo>
                  <a:lnTo>
                    <a:pt x="471" y="275"/>
                  </a:lnTo>
                  <a:lnTo>
                    <a:pt x="457" y="275"/>
                  </a:lnTo>
                  <a:lnTo>
                    <a:pt x="457" y="284"/>
                  </a:lnTo>
                  <a:lnTo>
                    <a:pt x="457" y="294"/>
                  </a:lnTo>
                  <a:lnTo>
                    <a:pt x="457" y="304"/>
                  </a:lnTo>
                  <a:lnTo>
                    <a:pt x="457" y="315"/>
                  </a:lnTo>
                  <a:lnTo>
                    <a:pt x="457" y="324"/>
                  </a:lnTo>
                  <a:lnTo>
                    <a:pt x="471" y="324"/>
                  </a:lnTo>
                  <a:lnTo>
                    <a:pt x="471" y="335"/>
                  </a:lnTo>
                  <a:lnTo>
                    <a:pt x="471" y="345"/>
                  </a:lnTo>
                  <a:lnTo>
                    <a:pt x="457" y="345"/>
                  </a:lnTo>
                  <a:lnTo>
                    <a:pt x="457" y="355"/>
                  </a:lnTo>
                  <a:lnTo>
                    <a:pt x="446" y="355"/>
                  </a:lnTo>
                  <a:lnTo>
                    <a:pt x="446" y="345"/>
                  </a:lnTo>
                  <a:lnTo>
                    <a:pt x="433" y="345"/>
                  </a:lnTo>
                  <a:lnTo>
                    <a:pt x="419" y="345"/>
                  </a:lnTo>
                  <a:lnTo>
                    <a:pt x="408" y="345"/>
                  </a:lnTo>
                  <a:lnTo>
                    <a:pt x="408" y="335"/>
                  </a:lnTo>
                  <a:lnTo>
                    <a:pt x="408" y="324"/>
                  </a:lnTo>
                  <a:lnTo>
                    <a:pt x="394" y="324"/>
                  </a:lnTo>
                  <a:lnTo>
                    <a:pt x="394" y="335"/>
                  </a:lnTo>
                  <a:lnTo>
                    <a:pt x="382" y="335"/>
                  </a:lnTo>
                  <a:lnTo>
                    <a:pt x="382" y="324"/>
                  </a:lnTo>
                  <a:lnTo>
                    <a:pt x="382" y="315"/>
                  </a:lnTo>
                  <a:lnTo>
                    <a:pt x="382" y="304"/>
                  </a:lnTo>
                  <a:lnTo>
                    <a:pt x="369" y="304"/>
                  </a:lnTo>
                  <a:lnTo>
                    <a:pt x="382" y="304"/>
                  </a:lnTo>
                  <a:lnTo>
                    <a:pt x="369" y="304"/>
                  </a:lnTo>
                  <a:lnTo>
                    <a:pt x="369" y="294"/>
                  </a:lnTo>
                  <a:lnTo>
                    <a:pt x="356" y="294"/>
                  </a:lnTo>
                  <a:lnTo>
                    <a:pt x="356" y="284"/>
                  </a:lnTo>
                  <a:lnTo>
                    <a:pt x="344" y="284"/>
                  </a:lnTo>
                  <a:lnTo>
                    <a:pt x="344" y="275"/>
                  </a:lnTo>
                  <a:lnTo>
                    <a:pt x="356" y="275"/>
                  </a:lnTo>
                  <a:lnTo>
                    <a:pt x="344" y="275"/>
                  </a:lnTo>
                  <a:lnTo>
                    <a:pt x="344" y="264"/>
                  </a:lnTo>
                  <a:lnTo>
                    <a:pt x="331" y="264"/>
                  </a:lnTo>
                  <a:lnTo>
                    <a:pt x="331" y="275"/>
                  </a:lnTo>
                  <a:lnTo>
                    <a:pt x="331" y="284"/>
                  </a:lnTo>
                  <a:lnTo>
                    <a:pt x="319" y="284"/>
                  </a:lnTo>
                  <a:lnTo>
                    <a:pt x="319" y="294"/>
                  </a:lnTo>
                  <a:lnTo>
                    <a:pt x="319" y="304"/>
                  </a:lnTo>
                  <a:lnTo>
                    <a:pt x="319" y="315"/>
                  </a:lnTo>
                  <a:lnTo>
                    <a:pt x="319" y="324"/>
                  </a:lnTo>
                  <a:lnTo>
                    <a:pt x="306" y="324"/>
                  </a:lnTo>
                  <a:lnTo>
                    <a:pt x="306" y="335"/>
                  </a:lnTo>
                  <a:lnTo>
                    <a:pt x="292" y="335"/>
                  </a:lnTo>
                  <a:lnTo>
                    <a:pt x="292" y="345"/>
                  </a:lnTo>
                  <a:lnTo>
                    <a:pt x="281" y="345"/>
                  </a:lnTo>
                  <a:lnTo>
                    <a:pt x="267" y="345"/>
                  </a:lnTo>
                  <a:lnTo>
                    <a:pt x="255" y="345"/>
                  </a:lnTo>
                  <a:lnTo>
                    <a:pt x="243" y="345"/>
                  </a:lnTo>
                  <a:lnTo>
                    <a:pt x="243" y="355"/>
                  </a:lnTo>
                  <a:lnTo>
                    <a:pt x="229" y="355"/>
                  </a:lnTo>
                  <a:lnTo>
                    <a:pt x="229" y="366"/>
                  </a:lnTo>
                  <a:lnTo>
                    <a:pt x="204" y="406"/>
                  </a:lnTo>
                  <a:lnTo>
                    <a:pt x="190" y="406"/>
                  </a:lnTo>
                  <a:lnTo>
                    <a:pt x="166" y="436"/>
                  </a:lnTo>
                  <a:lnTo>
                    <a:pt x="166" y="427"/>
                  </a:lnTo>
                  <a:lnTo>
                    <a:pt x="154" y="427"/>
                  </a:lnTo>
                  <a:lnTo>
                    <a:pt x="141" y="427"/>
                  </a:lnTo>
                  <a:lnTo>
                    <a:pt x="141" y="416"/>
                  </a:lnTo>
                  <a:lnTo>
                    <a:pt x="127" y="416"/>
                  </a:lnTo>
                  <a:lnTo>
                    <a:pt x="127" y="406"/>
                  </a:lnTo>
                  <a:lnTo>
                    <a:pt x="116" y="406"/>
                  </a:lnTo>
                  <a:lnTo>
                    <a:pt x="102" y="406"/>
                  </a:lnTo>
                  <a:lnTo>
                    <a:pt x="102" y="396"/>
                  </a:lnTo>
                  <a:lnTo>
                    <a:pt x="90" y="396"/>
                  </a:lnTo>
                  <a:lnTo>
                    <a:pt x="90" y="387"/>
                  </a:lnTo>
                  <a:lnTo>
                    <a:pt x="77" y="387"/>
                  </a:lnTo>
                  <a:lnTo>
                    <a:pt x="64" y="387"/>
                  </a:lnTo>
                  <a:lnTo>
                    <a:pt x="64" y="376"/>
                  </a:lnTo>
                  <a:lnTo>
                    <a:pt x="52" y="376"/>
                  </a:lnTo>
                  <a:lnTo>
                    <a:pt x="52" y="366"/>
                  </a:lnTo>
                  <a:lnTo>
                    <a:pt x="52" y="355"/>
                  </a:lnTo>
                  <a:lnTo>
                    <a:pt x="52" y="345"/>
                  </a:lnTo>
                  <a:lnTo>
                    <a:pt x="52" y="335"/>
                  </a:lnTo>
                  <a:lnTo>
                    <a:pt x="64" y="335"/>
                  </a:lnTo>
                  <a:lnTo>
                    <a:pt x="64" y="324"/>
                  </a:lnTo>
                  <a:lnTo>
                    <a:pt x="77" y="324"/>
                  </a:lnTo>
                  <a:lnTo>
                    <a:pt x="77" y="335"/>
                  </a:lnTo>
                  <a:lnTo>
                    <a:pt x="90" y="335"/>
                  </a:lnTo>
                  <a:lnTo>
                    <a:pt x="102" y="335"/>
                  </a:lnTo>
                  <a:lnTo>
                    <a:pt x="102" y="324"/>
                  </a:lnTo>
                  <a:lnTo>
                    <a:pt x="116" y="324"/>
                  </a:lnTo>
                  <a:lnTo>
                    <a:pt x="116" y="315"/>
                  </a:lnTo>
                  <a:lnTo>
                    <a:pt x="116" y="304"/>
                  </a:lnTo>
                  <a:lnTo>
                    <a:pt x="116" y="294"/>
                  </a:lnTo>
                  <a:lnTo>
                    <a:pt x="116" y="284"/>
                  </a:lnTo>
                  <a:lnTo>
                    <a:pt x="116" y="275"/>
                  </a:lnTo>
                  <a:lnTo>
                    <a:pt x="102" y="275"/>
                  </a:lnTo>
                  <a:lnTo>
                    <a:pt x="102" y="264"/>
                  </a:lnTo>
                  <a:lnTo>
                    <a:pt x="90" y="264"/>
                  </a:lnTo>
                  <a:lnTo>
                    <a:pt x="90" y="254"/>
                  </a:lnTo>
                  <a:lnTo>
                    <a:pt x="77" y="254"/>
                  </a:lnTo>
                  <a:lnTo>
                    <a:pt x="77" y="243"/>
                  </a:lnTo>
                  <a:lnTo>
                    <a:pt x="64" y="243"/>
                  </a:lnTo>
                  <a:lnTo>
                    <a:pt x="64" y="234"/>
                  </a:lnTo>
                  <a:lnTo>
                    <a:pt x="52" y="234"/>
                  </a:lnTo>
                  <a:lnTo>
                    <a:pt x="52" y="223"/>
                  </a:lnTo>
                  <a:lnTo>
                    <a:pt x="39" y="223"/>
                  </a:lnTo>
                  <a:lnTo>
                    <a:pt x="39" y="213"/>
                  </a:lnTo>
                  <a:lnTo>
                    <a:pt x="39" y="203"/>
                  </a:lnTo>
                  <a:lnTo>
                    <a:pt x="39" y="194"/>
                  </a:lnTo>
                  <a:lnTo>
                    <a:pt x="52" y="194"/>
                  </a:lnTo>
                  <a:lnTo>
                    <a:pt x="64" y="194"/>
                  </a:lnTo>
                  <a:lnTo>
                    <a:pt x="64" y="182"/>
                  </a:lnTo>
                  <a:lnTo>
                    <a:pt x="64" y="173"/>
                  </a:lnTo>
                  <a:lnTo>
                    <a:pt x="52" y="173"/>
                  </a:lnTo>
                  <a:lnTo>
                    <a:pt x="52" y="162"/>
                  </a:lnTo>
                  <a:lnTo>
                    <a:pt x="39" y="152"/>
                  </a:lnTo>
                  <a:lnTo>
                    <a:pt x="39" y="142"/>
                  </a:lnTo>
                  <a:lnTo>
                    <a:pt x="27" y="142"/>
                  </a:lnTo>
                  <a:lnTo>
                    <a:pt x="27" y="131"/>
                  </a:lnTo>
                  <a:lnTo>
                    <a:pt x="14" y="131"/>
                  </a:lnTo>
                  <a:lnTo>
                    <a:pt x="14" y="122"/>
                  </a:lnTo>
                  <a:lnTo>
                    <a:pt x="0" y="122"/>
                  </a:lnTo>
                  <a:lnTo>
                    <a:pt x="0" y="111"/>
                  </a:lnTo>
                  <a:lnTo>
                    <a:pt x="14" y="111"/>
                  </a:lnTo>
                  <a:lnTo>
                    <a:pt x="14" y="101"/>
                  </a:lnTo>
                  <a:lnTo>
                    <a:pt x="14" y="91"/>
                  </a:lnTo>
                  <a:lnTo>
                    <a:pt x="14" y="82"/>
                  </a:lnTo>
                  <a:lnTo>
                    <a:pt x="14" y="70"/>
                  </a:lnTo>
                  <a:lnTo>
                    <a:pt x="14" y="61"/>
                  </a:lnTo>
                  <a:lnTo>
                    <a:pt x="27" y="61"/>
                  </a:lnTo>
                  <a:lnTo>
                    <a:pt x="14" y="61"/>
                  </a:lnTo>
                  <a:lnTo>
                    <a:pt x="27" y="61"/>
                  </a:lnTo>
                  <a:lnTo>
                    <a:pt x="14" y="61"/>
                  </a:lnTo>
                  <a:lnTo>
                    <a:pt x="27" y="61"/>
                  </a:lnTo>
                  <a:lnTo>
                    <a:pt x="27" y="50"/>
                  </a:lnTo>
                  <a:lnTo>
                    <a:pt x="14" y="50"/>
                  </a:lnTo>
                  <a:lnTo>
                    <a:pt x="14" y="41"/>
                  </a:lnTo>
                  <a:lnTo>
                    <a:pt x="27" y="41"/>
                  </a:lnTo>
                  <a:lnTo>
                    <a:pt x="27" y="30"/>
                  </a:lnTo>
                  <a:lnTo>
                    <a:pt x="39" y="30"/>
                  </a:lnTo>
                  <a:lnTo>
                    <a:pt x="39" y="21"/>
                  </a:lnTo>
                  <a:lnTo>
                    <a:pt x="52" y="21"/>
                  </a:lnTo>
                  <a:lnTo>
                    <a:pt x="52" y="10"/>
                  </a:lnTo>
                  <a:lnTo>
                    <a:pt x="64" y="10"/>
                  </a:lnTo>
                  <a:lnTo>
                    <a:pt x="77" y="10"/>
                  </a:lnTo>
                  <a:lnTo>
                    <a:pt x="90" y="10"/>
                  </a:lnTo>
                  <a:lnTo>
                    <a:pt x="90" y="21"/>
                  </a:lnTo>
                  <a:lnTo>
                    <a:pt x="102" y="21"/>
                  </a:lnTo>
                  <a:lnTo>
                    <a:pt x="116" y="21"/>
                  </a:lnTo>
                  <a:lnTo>
                    <a:pt x="127" y="21"/>
                  </a:lnTo>
                  <a:lnTo>
                    <a:pt x="141" y="21"/>
                  </a:lnTo>
                  <a:lnTo>
                    <a:pt x="154" y="21"/>
                  </a:lnTo>
                  <a:lnTo>
                    <a:pt x="154" y="30"/>
                  </a:lnTo>
                  <a:lnTo>
                    <a:pt x="166" y="30"/>
                  </a:lnTo>
                  <a:lnTo>
                    <a:pt x="179" y="30"/>
                  </a:lnTo>
                  <a:lnTo>
                    <a:pt x="179" y="21"/>
                  </a:lnTo>
                  <a:lnTo>
                    <a:pt x="190" y="21"/>
                  </a:lnTo>
                  <a:lnTo>
                    <a:pt x="190" y="10"/>
                  </a:lnTo>
                  <a:lnTo>
                    <a:pt x="190" y="0"/>
                  </a:lnTo>
                  <a:lnTo>
                    <a:pt x="190" y="10"/>
                  </a:lnTo>
                  <a:lnTo>
                    <a:pt x="190" y="0"/>
                  </a:lnTo>
                  <a:lnTo>
                    <a:pt x="204" y="0"/>
                  </a:lnTo>
                  <a:lnTo>
                    <a:pt x="204" y="10"/>
                  </a:lnTo>
                  <a:lnTo>
                    <a:pt x="204" y="30"/>
                  </a:lnTo>
                  <a:lnTo>
                    <a:pt x="217" y="30"/>
                  </a:lnTo>
                  <a:lnTo>
                    <a:pt x="217" y="21"/>
                  </a:lnTo>
                  <a:lnTo>
                    <a:pt x="217" y="30"/>
                  </a:lnTo>
                  <a:lnTo>
                    <a:pt x="229" y="30"/>
                  </a:lnTo>
                  <a:lnTo>
                    <a:pt x="229" y="21"/>
                  </a:lnTo>
                  <a:lnTo>
                    <a:pt x="229" y="30"/>
                  </a:lnTo>
                  <a:lnTo>
                    <a:pt x="243" y="30"/>
                  </a:lnTo>
                  <a:lnTo>
                    <a:pt x="243" y="21"/>
                  </a:lnTo>
                  <a:lnTo>
                    <a:pt x="243" y="30"/>
                  </a:lnTo>
                  <a:lnTo>
                    <a:pt x="229" y="30"/>
                  </a:lnTo>
                  <a:lnTo>
                    <a:pt x="229" y="41"/>
                  </a:lnTo>
                  <a:lnTo>
                    <a:pt x="217" y="41"/>
                  </a:lnTo>
                  <a:lnTo>
                    <a:pt x="217" y="50"/>
                  </a:lnTo>
                  <a:lnTo>
                    <a:pt x="217" y="61"/>
                  </a:lnTo>
                  <a:lnTo>
                    <a:pt x="204" y="61"/>
                  </a:lnTo>
                  <a:lnTo>
                    <a:pt x="204" y="70"/>
                  </a:lnTo>
                  <a:lnTo>
                    <a:pt x="217" y="70"/>
                  </a:lnTo>
                  <a:lnTo>
                    <a:pt x="217" y="82"/>
                  </a:lnTo>
                  <a:lnTo>
                    <a:pt x="229" y="82"/>
                  </a:lnTo>
                  <a:lnTo>
                    <a:pt x="229" y="70"/>
                  </a:lnTo>
                  <a:lnTo>
                    <a:pt x="243" y="70"/>
                  </a:lnTo>
                  <a:lnTo>
                    <a:pt x="243" y="61"/>
                  </a:lnTo>
                  <a:lnTo>
                    <a:pt x="255" y="61"/>
                  </a:lnTo>
                  <a:lnTo>
                    <a:pt x="267" y="61"/>
                  </a:lnTo>
                  <a:lnTo>
                    <a:pt x="267" y="50"/>
                  </a:lnTo>
                  <a:lnTo>
                    <a:pt x="267" y="41"/>
                  </a:lnTo>
                  <a:lnTo>
                    <a:pt x="281" y="41"/>
                  </a:lnTo>
                  <a:lnTo>
                    <a:pt x="292" y="41"/>
                  </a:lnTo>
                  <a:lnTo>
                    <a:pt x="292" y="50"/>
                  </a:lnTo>
                  <a:lnTo>
                    <a:pt x="292" y="41"/>
                  </a:lnTo>
                  <a:lnTo>
                    <a:pt x="306" y="41"/>
                  </a:lnTo>
                  <a:lnTo>
                    <a:pt x="306" y="50"/>
                  </a:lnTo>
                  <a:lnTo>
                    <a:pt x="319" y="50"/>
                  </a:lnTo>
                  <a:lnTo>
                    <a:pt x="319" y="61"/>
                  </a:lnTo>
                  <a:lnTo>
                    <a:pt x="331" y="61"/>
                  </a:lnTo>
                  <a:lnTo>
                    <a:pt x="344" y="61"/>
                  </a:lnTo>
                  <a:lnTo>
                    <a:pt x="344" y="70"/>
                  </a:lnTo>
                  <a:lnTo>
                    <a:pt x="356" y="70"/>
                  </a:lnTo>
                  <a:lnTo>
                    <a:pt x="356" y="82"/>
                  </a:lnTo>
                  <a:lnTo>
                    <a:pt x="369" y="82"/>
                  </a:lnTo>
                  <a:lnTo>
                    <a:pt x="382" y="82"/>
                  </a:lnTo>
                  <a:lnTo>
                    <a:pt x="382" y="70"/>
                  </a:lnTo>
                  <a:lnTo>
                    <a:pt x="394" y="70"/>
                  </a:lnTo>
                  <a:lnTo>
                    <a:pt x="408" y="70"/>
                  </a:lnTo>
                  <a:lnTo>
                    <a:pt x="408" y="82"/>
                  </a:lnTo>
                  <a:lnTo>
                    <a:pt x="419" y="82"/>
                  </a:lnTo>
                  <a:lnTo>
                    <a:pt x="433" y="82"/>
                  </a:lnTo>
                  <a:lnTo>
                    <a:pt x="433" y="91"/>
                  </a:lnTo>
                  <a:lnTo>
                    <a:pt x="433" y="101"/>
                  </a:lnTo>
                  <a:lnTo>
                    <a:pt x="446" y="111"/>
                  </a:lnTo>
                  <a:lnTo>
                    <a:pt x="446" y="122"/>
                  </a:lnTo>
                  <a:lnTo>
                    <a:pt x="446" y="131"/>
                  </a:lnTo>
                  <a:lnTo>
                    <a:pt x="457" y="131"/>
                  </a:lnTo>
                  <a:lnTo>
                    <a:pt x="457" y="142"/>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6" name="Freeform 16">
              <a:extLst>
                <a:ext uri="{FF2B5EF4-FFF2-40B4-BE49-F238E27FC236}">
                  <a16:creationId xmlns:a16="http://schemas.microsoft.com/office/drawing/2014/main" id="{BFDB2EF0-F3B6-4457-8D0D-7C1A01595925}"/>
                </a:ext>
              </a:extLst>
            </p:cNvPr>
            <p:cNvSpPr>
              <a:spLocks/>
            </p:cNvSpPr>
            <p:nvPr/>
          </p:nvSpPr>
          <p:spPr bwMode="auto">
            <a:xfrm>
              <a:off x="8253352" y="5493078"/>
              <a:ext cx="1883401" cy="2048666"/>
            </a:xfrm>
            <a:custGeom>
              <a:avLst/>
              <a:gdLst>
                <a:gd name="T0" fmla="*/ 6361062 w 833"/>
                <a:gd name="T1" fmla="*/ 43093558 h 795"/>
                <a:gd name="T2" fmla="*/ 4771426 w 833"/>
                <a:gd name="T3" fmla="*/ 41296765 h 795"/>
                <a:gd name="T4" fmla="*/ 3180531 w 833"/>
                <a:gd name="T5" fmla="*/ 39501312 h 795"/>
                <a:gd name="T6" fmla="*/ 3180531 w 833"/>
                <a:gd name="T7" fmla="*/ 37705859 h 795"/>
                <a:gd name="T8" fmla="*/ 3180531 w 833"/>
                <a:gd name="T9" fmla="*/ 35910407 h 795"/>
                <a:gd name="T10" fmla="*/ 3180531 w 833"/>
                <a:gd name="T11" fmla="*/ 30524048 h 795"/>
                <a:gd name="T12" fmla="*/ 3180531 w 833"/>
                <a:gd name="T13" fmla="*/ 26933142 h 795"/>
                <a:gd name="T14" fmla="*/ 3180531 w 833"/>
                <a:gd name="T15" fmla="*/ 25137690 h 795"/>
                <a:gd name="T16" fmla="*/ 3180531 w 833"/>
                <a:gd name="T17" fmla="*/ 17955873 h 795"/>
                <a:gd name="T18" fmla="*/ 3180531 w 833"/>
                <a:gd name="T19" fmla="*/ 16160420 h 795"/>
                <a:gd name="T20" fmla="*/ 3180531 w 833"/>
                <a:gd name="T21" fmla="*/ 19751326 h 795"/>
                <a:gd name="T22" fmla="*/ 3180531 w 833"/>
                <a:gd name="T23" fmla="*/ 16160420 h 795"/>
                <a:gd name="T24" fmla="*/ 3180531 w 833"/>
                <a:gd name="T25" fmla="*/ 12568175 h 795"/>
                <a:gd name="T26" fmla="*/ 3180531 w 833"/>
                <a:gd name="T27" fmla="*/ 5386360 h 795"/>
                <a:gd name="T28" fmla="*/ 3180531 w 833"/>
                <a:gd name="T29" fmla="*/ 5386360 h 795"/>
                <a:gd name="T30" fmla="*/ 3180531 w 833"/>
                <a:gd name="T31" fmla="*/ 5386360 h 795"/>
                <a:gd name="T32" fmla="*/ 3180531 w 833"/>
                <a:gd name="T33" fmla="*/ 5386360 h 795"/>
                <a:gd name="T34" fmla="*/ 4771426 w 833"/>
                <a:gd name="T35" fmla="*/ 5386360 h 795"/>
                <a:gd name="T36" fmla="*/ 6361062 w 833"/>
                <a:gd name="T37" fmla="*/ 5386360 h 795"/>
                <a:gd name="T38" fmla="*/ 6361062 w 833"/>
                <a:gd name="T39" fmla="*/ 5386360 h 795"/>
                <a:gd name="T40" fmla="*/ 6361062 w 833"/>
                <a:gd name="T41" fmla="*/ 5386360 h 795"/>
                <a:gd name="T42" fmla="*/ 6361062 w 833"/>
                <a:gd name="T43" fmla="*/ 5386360 h 795"/>
                <a:gd name="T44" fmla="*/ 6361062 w 833"/>
                <a:gd name="T45" fmla="*/ 5386360 h 795"/>
                <a:gd name="T46" fmla="*/ 6361062 w 833"/>
                <a:gd name="T47" fmla="*/ 10772719 h 795"/>
                <a:gd name="T48" fmla="*/ 7951957 w 833"/>
                <a:gd name="T49" fmla="*/ 16160420 h 795"/>
                <a:gd name="T50" fmla="*/ 7951957 w 833"/>
                <a:gd name="T51" fmla="*/ 17955873 h 795"/>
                <a:gd name="T52" fmla="*/ 7951957 w 833"/>
                <a:gd name="T53" fmla="*/ 19751326 h 795"/>
                <a:gd name="T54" fmla="*/ 7951957 w 833"/>
                <a:gd name="T55" fmla="*/ 26933142 h 795"/>
                <a:gd name="T56" fmla="*/ 9541591 w 833"/>
                <a:gd name="T57" fmla="*/ 30524048 h 795"/>
                <a:gd name="T58" fmla="*/ 9541591 w 833"/>
                <a:gd name="T59" fmla="*/ 30524048 h 795"/>
                <a:gd name="T60" fmla="*/ 11132489 w 833"/>
                <a:gd name="T61" fmla="*/ 30524048 h 795"/>
                <a:gd name="T62" fmla="*/ 12722123 w 833"/>
                <a:gd name="T63" fmla="*/ 32319501 h 795"/>
                <a:gd name="T64" fmla="*/ 14313019 w 833"/>
                <a:gd name="T65" fmla="*/ 34114954 h 795"/>
                <a:gd name="T66" fmla="*/ 15902653 w 833"/>
                <a:gd name="T67" fmla="*/ 34114954 h 795"/>
                <a:gd name="T68" fmla="*/ 15902653 w 833"/>
                <a:gd name="T69" fmla="*/ 39501312 h 795"/>
                <a:gd name="T70" fmla="*/ 14313019 w 833"/>
                <a:gd name="T71" fmla="*/ 43093558 h 795"/>
                <a:gd name="T72" fmla="*/ 12722123 w 833"/>
                <a:gd name="T73" fmla="*/ 48479927 h 795"/>
                <a:gd name="T74" fmla="*/ 12722123 w 833"/>
                <a:gd name="T75" fmla="*/ 50275379 h 795"/>
                <a:gd name="T76" fmla="*/ 12722123 w 833"/>
                <a:gd name="T77" fmla="*/ 53866285 h 795"/>
                <a:gd name="T78" fmla="*/ 12722123 w 833"/>
                <a:gd name="T79" fmla="*/ 59252643 h 795"/>
                <a:gd name="T80" fmla="*/ 12722123 w 833"/>
                <a:gd name="T81" fmla="*/ 61048096 h 795"/>
                <a:gd name="T82" fmla="*/ 12722123 w 833"/>
                <a:gd name="T83" fmla="*/ 66434455 h 795"/>
                <a:gd name="T84" fmla="*/ 12722123 w 833"/>
                <a:gd name="T85" fmla="*/ 75413059 h 795"/>
                <a:gd name="T86" fmla="*/ 11132489 w 833"/>
                <a:gd name="T87" fmla="*/ 77208511 h 795"/>
                <a:gd name="T88" fmla="*/ 11132489 w 833"/>
                <a:gd name="T89" fmla="*/ 71822153 h 795"/>
                <a:gd name="T90" fmla="*/ 11132489 w 833"/>
                <a:gd name="T91" fmla="*/ 68229907 h 795"/>
                <a:gd name="T92" fmla="*/ 9541591 w 833"/>
                <a:gd name="T93" fmla="*/ 68229907 h 795"/>
                <a:gd name="T94" fmla="*/ 9541591 w 833"/>
                <a:gd name="T95" fmla="*/ 70025360 h 795"/>
                <a:gd name="T96" fmla="*/ 9541591 w 833"/>
                <a:gd name="T97" fmla="*/ 68229907 h 795"/>
                <a:gd name="T98" fmla="*/ 7951957 w 833"/>
                <a:gd name="T99" fmla="*/ 66434455 h 795"/>
                <a:gd name="T100" fmla="*/ 7951957 w 833"/>
                <a:gd name="T101" fmla="*/ 64639002 h 795"/>
                <a:gd name="T102" fmla="*/ 7951957 w 833"/>
                <a:gd name="T103" fmla="*/ 66434455 h 795"/>
                <a:gd name="T104" fmla="*/ 7951957 w 833"/>
                <a:gd name="T105" fmla="*/ 66434455 h 795"/>
                <a:gd name="T106" fmla="*/ 6361062 w 833"/>
                <a:gd name="T107" fmla="*/ 66434455 h 795"/>
                <a:gd name="T108" fmla="*/ 6361062 w 833"/>
                <a:gd name="T109" fmla="*/ 59252643 h 795"/>
                <a:gd name="T110" fmla="*/ 6361062 w 833"/>
                <a:gd name="T111" fmla="*/ 57457191 h 795"/>
                <a:gd name="T112" fmla="*/ 7951957 w 833"/>
                <a:gd name="T113" fmla="*/ 53866285 h 795"/>
                <a:gd name="T114" fmla="*/ 7951957 w 833"/>
                <a:gd name="T115" fmla="*/ 48479927 h 7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3"/>
                <a:gd name="T175" fmla="*/ 0 h 795"/>
                <a:gd name="T176" fmla="*/ 833 w 833"/>
                <a:gd name="T177" fmla="*/ 795 h 7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3" h="795">
                  <a:moveTo>
                    <a:pt x="403" y="462"/>
                  </a:moveTo>
                  <a:lnTo>
                    <a:pt x="391" y="462"/>
                  </a:lnTo>
                  <a:lnTo>
                    <a:pt x="379" y="462"/>
                  </a:lnTo>
                  <a:lnTo>
                    <a:pt x="365" y="462"/>
                  </a:lnTo>
                  <a:lnTo>
                    <a:pt x="365" y="453"/>
                  </a:lnTo>
                  <a:lnTo>
                    <a:pt x="365" y="442"/>
                  </a:lnTo>
                  <a:lnTo>
                    <a:pt x="354" y="442"/>
                  </a:lnTo>
                  <a:lnTo>
                    <a:pt x="340" y="442"/>
                  </a:lnTo>
                  <a:lnTo>
                    <a:pt x="327" y="433"/>
                  </a:lnTo>
                  <a:lnTo>
                    <a:pt x="315" y="433"/>
                  </a:lnTo>
                  <a:lnTo>
                    <a:pt x="302" y="433"/>
                  </a:lnTo>
                  <a:lnTo>
                    <a:pt x="302" y="422"/>
                  </a:lnTo>
                  <a:lnTo>
                    <a:pt x="290" y="422"/>
                  </a:lnTo>
                  <a:lnTo>
                    <a:pt x="278" y="422"/>
                  </a:lnTo>
                  <a:lnTo>
                    <a:pt x="278" y="413"/>
                  </a:lnTo>
                  <a:lnTo>
                    <a:pt x="278" y="422"/>
                  </a:lnTo>
                  <a:lnTo>
                    <a:pt x="278" y="413"/>
                  </a:lnTo>
                  <a:lnTo>
                    <a:pt x="264" y="413"/>
                  </a:lnTo>
                  <a:lnTo>
                    <a:pt x="253" y="413"/>
                  </a:lnTo>
                  <a:lnTo>
                    <a:pt x="253" y="402"/>
                  </a:lnTo>
                  <a:lnTo>
                    <a:pt x="239" y="402"/>
                  </a:lnTo>
                  <a:lnTo>
                    <a:pt x="228" y="402"/>
                  </a:lnTo>
                  <a:lnTo>
                    <a:pt x="228" y="413"/>
                  </a:lnTo>
                  <a:lnTo>
                    <a:pt x="214" y="413"/>
                  </a:lnTo>
                  <a:lnTo>
                    <a:pt x="201" y="413"/>
                  </a:lnTo>
                  <a:lnTo>
                    <a:pt x="189" y="413"/>
                  </a:lnTo>
                  <a:lnTo>
                    <a:pt x="176" y="413"/>
                  </a:lnTo>
                  <a:lnTo>
                    <a:pt x="176" y="402"/>
                  </a:lnTo>
                  <a:lnTo>
                    <a:pt x="165" y="402"/>
                  </a:lnTo>
                  <a:lnTo>
                    <a:pt x="165" y="393"/>
                  </a:lnTo>
                  <a:lnTo>
                    <a:pt x="151" y="393"/>
                  </a:lnTo>
                  <a:lnTo>
                    <a:pt x="165" y="393"/>
                  </a:lnTo>
                  <a:lnTo>
                    <a:pt x="151" y="393"/>
                  </a:lnTo>
                  <a:lnTo>
                    <a:pt x="151" y="382"/>
                  </a:lnTo>
                  <a:lnTo>
                    <a:pt x="138" y="382"/>
                  </a:lnTo>
                  <a:lnTo>
                    <a:pt x="138" y="373"/>
                  </a:lnTo>
                  <a:lnTo>
                    <a:pt x="138" y="362"/>
                  </a:lnTo>
                  <a:lnTo>
                    <a:pt x="126" y="362"/>
                  </a:lnTo>
                  <a:lnTo>
                    <a:pt x="126" y="353"/>
                  </a:lnTo>
                  <a:lnTo>
                    <a:pt x="126" y="362"/>
                  </a:lnTo>
                  <a:lnTo>
                    <a:pt x="126" y="353"/>
                  </a:lnTo>
                  <a:lnTo>
                    <a:pt x="126" y="342"/>
                  </a:lnTo>
                  <a:lnTo>
                    <a:pt x="113" y="342"/>
                  </a:lnTo>
                  <a:lnTo>
                    <a:pt x="113" y="332"/>
                  </a:lnTo>
                  <a:lnTo>
                    <a:pt x="113" y="322"/>
                  </a:lnTo>
                  <a:lnTo>
                    <a:pt x="101" y="322"/>
                  </a:lnTo>
                  <a:lnTo>
                    <a:pt x="101" y="311"/>
                  </a:lnTo>
                  <a:lnTo>
                    <a:pt x="113" y="311"/>
                  </a:lnTo>
                  <a:lnTo>
                    <a:pt x="101" y="311"/>
                  </a:lnTo>
                  <a:lnTo>
                    <a:pt x="101" y="302"/>
                  </a:lnTo>
                  <a:lnTo>
                    <a:pt x="88" y="302"/>
                  </a:lnTo>
                  <a:lnTo>
                    <a:pt x="88" y="292"/>
                  </a:lnTo>
                  <a:lnTo>
                    <a:pt x="88" y="282"/>
                  </a:lnTo>
                  <a:lnTo>
                    <a:pt x="75" y="282"/>
                  </a:lnTo>
                  <a:lnTo>
                    <a:pt x="75" y="271"/>
                  </a:lnTo>
                  <a:lnTo>
                    <a:pt x="64" y="271"/>
                  </a:lnTo>
                  <a:lnTo>
                    <a:pt x="75" y="271"/>
                  </a:lnTo>
                  <a:lnTo>
                    <a:pt x="64" y="271"/>
                  </a:lnTo>
                  <a:lnTo>
                    <a:pt x="64" y="262"/>
                  </a:lnTo>
                  <a:lnTo>
                    <a:pt x="64" y="271"/>
                  </a:lnTo>
                  <a:lnTo>
                    <a:pt x="50" y="271"/>
                  </a:lnTo>
                  <a:lnTo>
                    <a:pt x="50" y="262"/>
                  </a:lnTo>
                  <a:lnTo>
                    <a:pt x="50" y="251"/>
                  </a:lnTo>
                  <a:lnTo>
                    <a:pt x="37" y="251"/>
                  </a:lnTo>
                  <a:lnTo>
                    <a:pt x="37" y="242"/>
                  </a:lnTo>
                  <a:lnTo>
                    <a:pt x="37" y="231"/>
                  </a:lnTo>
                  <a:lnTo>
                    <a:pt x="25" y="231"/>
                  </a:lnTo>
                  <a:lnTo>
                    <a:pt x="25" y="221"/>
                  </a:lnTo>
                  <a:lnTo>
                    <a:pt x="12" y="221"/>
                  </a:lnTo>
                  <a:lnTo>
                    <a:pt x="12" y="211"/>
                  </a:lnTo>
                  <a:lnTo>
                    <a:pt x="12" y="202"/>
                  </a:lnTo>
                  <a:lnTo>
                    <a:pt x="12" y="192"/>
                  </a:lnTo>
                  <a:lnTo>
                    <a:pt x="0" y="192"/>
                  </a:lnTo>
                  <a:lnTo>
                    <a:pt x="12" y="192"/>
                  </a:lnTo>
                  <a:lnTo>
                    <a:pt x="12" y="182"/>
                  </a:lnTo>
                  <a:lnTo>
                    <a:pt x="25" y="182"/>
                  </a:lnTo>
                  <a:lnTo>
                    <a:pt x="25" y="171"/>
                  </a:lnTo>
                  <a:lnTo>
                    <a:pt x="37" y="171"/>
                  </a:lnTo>
                  <a:lnTo>
                    <a:pt x="50" y="171"/>
                  </a:lnTo>
                  <a:lnTo>
                    <a:pt x="64" y="171"/>
                  </a:lnTo>
                  <a:lnTo>
                    <a:pt x="64" y="182"/>
                  </a:lnTo>
                  <a:lnTo>
                    <a:pt x="64" y="192"/>
                  </a:lnTo>
                  <a:lnTo>
                    <a:pt x="75" y="202"/>
                  </a:lnTo>
                  <a:lnTo>
                    <a:pt x="75" y="211"/>
                  </a:lnTo>
                  <a:lnTo>
                    <a:pt x="88" y="211"/>
                  </a:lnTo>
                  <a:lnTo>
                    <a:pt x="88" y="221"/>
                  </a:lnTo>
                  <a:lnTo>
                    <a:pt x="101" y="221"/>
                  </a:lnTo>
                  <a:lnTo>
                    <a:pt x="101" y="211"/>
                  </a:lnTo>
                  <a:lnTo>
                    <a:pt x="101" y="202"/>
                  </a:lnTo>
                  <a:lnTo>
                    <a:pt x="101" y="192"/>
                  </a:lnTo>
                  <a:lnTo>
                    <a:pt x="113" y="192"/>
                  </a:lnTo>
                  <a:lnTo>
                    <a:pt x="126" y="192"/>
                  </a:lnTo>
                  <a:lnTo>
                    <a:pt x="126" y="182"/>
                  </a:lnTo>
                  <a:lnTo>
                    <a:pt x="138" y="171"/>
                  </a:lnTo>
                  <a:lnTo>
                    <a:pt x="151" y="171"/>
                  </a:lnTo>
                  <a:lnTo>
                    <a:pt x="138" y="171"/>
                  </a:lnTo>
                  <a:lnTo>
                    <a:pt x="138" y="162"/>
                  </a:lnTo>
                  <a:lnTo>
                    <a:pt x="138" y="171"/>
                  </a:lnTo>
                  <a:lnTo>
                    <a:pt x="138" y="162"/>
                  </a:lnTo>
                  <a:lnTo>
                    <a:pt x="138" y="151"/>
                  </a:lnTo>
                  <a:lnTo>
                    <a:pt x="126" y="151"/>
                  </a:lnTo>
                  <a:lnTo>
                    <a:pt x="126" y="142"/>
                  </a:lnTo>
                  <a:lnTo>
                    <a:pt x="126" y="131"/>
                  </a:lnTo>
                  <a:lnTo>
                    <a:pt x="126" y="121"/>
                  </a:lnTo>
                  <a:lnTo>
                    <a:pt x="113" y="121"/>
                  </a:lnTo>
                  <a:lnTo>
                    <a:pt x="113" y="111"/>
                  </a:lnTo>
                  <a:lnTo>
                    <a:pt x="101" y="111"/>
                  </a:lnTo>
                  <a:lnTo>
                    <a:pt x="101" y="100"/>
                  </a:lnTo>
                  <a:lnTo>
                    <a:pt x="101" y="91"/>
                  </a:lnTo>
                  <a:lnTo>
                    <a:pt x="88" y="91"/>
                  </a:lnTo>
                  <a:lnTo>
                    <a:pt x="88" y="80"/>
                  </a:lnTo>
                  <a:lnTo>
                    <a:pt x="88" y="71"/>
                  </a:lnTo>
                  <a:lnTo>
                    <a:pt x="101" y="71"/>
                  </a:lnTo>
                  <a:lnTo>
                    <a:pt x="101" y="60"/>
                  </a:lnTo>
                  <a:lnTo>
                    <a:pt x="113" y="60"/>
                  </a:lnTo>
                  <a:lnTo>
                    <a:pt x="126" y="60"/>
                  </a:lnTo>
                  <a:lnTo>
                    <a:pt x="126" y="51"/>
                  </a:lnTo>
                  <a:lnTo>
                    <a:pt x="126" y="40"/>
                  </a:lnTo>
                  <a:lnTo>
                    <a:pt x="138" y="40"/>
                  </a:lnTo>
                  <a:lnTo>
                    <a:pt x="138" y="31"/>
                  </a:lnTo>
                  <a:lnTo>
                    <a:pt x="151" y="31"/>
                  </a:lnTo>
                  <a:lnTo>
                    <a:pt x="151" y="20"/>
                  </a:lnTo>
                  <a:lnTo>
                    <a:pt x="165" y="20"/>
                  </a:lnTo>
                  <a:lnTo>
                    <a:pt x="176" y="20"/>
                  </a:lnTo>
                  <a:lnTo>
                    <a:pt x="189" y="20"/>
                  </a:lnTo>
                  <a:lnTo>
                    <a:pt x="189" y="11"/>
                  </a:lnTo>
                  <a:lnTo>
                    <a:pt x="189" y="20"/>
                  </a:lnTo>
                  <a:lnTo>
                    <a:pt x="201" y="20"/>
                  </a:lnTo>
                  <a:lnTo>
                    <a:pt x="201" y="11"/>
                  </a:lnTo>
                  <a:lnTo>
                    <a:pt x="214" y="11"/>
                  </a:lnTo>
                  <a:lnTo>
                    <a:pt x="228" y="11"/>
                  </a:lnTo>
                  <a:lnTo>
                    <a:pt x="228" y="0"/>
                  </a:lnTo>
                  <a:lnTo>
                    <a:pt x="239" y="0"/>
                  </a:lnTo>
                  <a:lnTo>
                    <a:pt x="239" y="11"/>
                  </a:lnTo>
                  <a:lnTo>
                    <a:pt x="239" y="20"/>
                  </a:lnTo>
                  <a:lnTo>
                    <a:pt x="253" y="20"/>
                  </a:lnTo>
                  <a:lnTo>
                    <a:pt x="239" y="20"/>
                  </a:lnTo>
                  <a:lnTo>
                    <a:pt x="239" y="31"/>
                  </a:lnTo>
                  <a:lnTo>
                    <a:pt x="239" y="20"/>
                  </a:lnTo>
                  <a:lnTo>
                    <a:pt x="253" y="20"/>
                  </a:lnTo>
                  <a:lnTo>
                    <a:pt x="253" y="31"/>
                  </a:lnTo>
                  <a:lnTo>
                    <a:pt x="264" y="31"/>
                  </a:lnTo>
                  <a:lnTo>
                    <a:pt x="278" y="31"/>
                  </a:lnTo>
                  <a:lnTo>
                    <a:pt x="290" y="31"/>
                  </a:lnTo>
                  <a:lnTo>
                    <a:pt x="302" y="31"/>
                  </a:lnTo>
                  <a:lnTo>
                    <a:pt x="290" y="31"/>
                  </a:lnTo>
                  <a:lnTo>
                    <a:pt x="302" y="31"/>
                  </a:lnTo>
                  <a:lnTo>
                    <a:pt x="302" y="40"/>
                  </a:lnTo>
                  <a:lnTo>
                    <a:pt x="302" y="31"/>
                  </a:lnTo>
                  <a:lnTo>
                    <a:pt x="302" y="40"/>
                  </a:lnTo>
                  <a:lnTo>
                    <a:pt x="315" y="40"/>
                  </a:lnTo>
                  <a:lnTo>
                    <a:pt x="327" y="40"/>
                  </a:lnTo>
                  <a:lnTo>
                    <a:pt x="315" y="40"/>
                  </a:lnTo>
                  <a:lnTo>
                    <a:pt x="327" y="40"/>
                  </a:lnTo>
                  <a:lnTo>
                    <a:pt x="327" y="51"/>
                  </a:lnTo>
                  <a:lnTo>
                    <a:pt x="340" y="51"/>
                  </a:lnTo>
                  <a:lnTo>
                    <a:pt x="340" y="40"/>
                  </a:lnTo>
                  <a:lnTo>
                    <a:pt x="327" y="40"/>
                  </a:lnTo>
                  <a:lnTo>
                    <a:pt x="340" y="40"/>
                  </a:lnTo>
                  <a:lnTo>
                    <a:pt x="354" y="40"/>
                  </a:lnTo>
                  <a:lnTo>
                    <a:pt x="340" y="40"/>
                  </a:lnTo>
                  <a:lnTo>
                    <a:pt x="354" y="40"/>
                  </a:lnTo>
                  <a:lnTo>
                    <a:pt x="354" y="31"/>
                  </a:lnTo>
                  <a:lnTo>
                    <a:pt x="354" y="40"/>
                  </a:lnTo>
                  <a:lnTo>
                    <a:pt x="354" y="31"/>
                  </a:lnTo>
                  <a:lnTo>
                    <a:pt x="354" y="40"/>
                  </a:lnTo>
                  <a:lnTo>
                    <a:pt x="354" y="31"/>
                  </a:lnTo>
                  <a:lnTo>
                    <a:pt x="354" y="40"/>
                  </a:lnTo>
                  <a:lnTo>
                    <a:pt x="354" y="31"/>
                  </a:lnTo>
                  <a:lnTo>
                    <a:pt x="365" y="31"/>
                  </a:lnTo>
                  <a:lnTo>
                    <a:pt x="379" y="31"/>
                  </a:lnTo>
                  <a:lnTo>
                    <a:pt x="379" y="20"/>
                  </a:lnTo>
                  <a:lnTo>
                    <a:pt x="379" y="31"/>
                  </a:lnTo>
                  <a:lnTo>
                    <a:pt x="379" y="20"/>
                  </a:lnTo>
                  <a:lnTo>
                    <a:pt x="379" y="31"/>
                  </a:lnTo>
                  <a:lnTo>
                    <a:pt x="379" y="20"/>
                  </a:lnTo>
                  <a:lnTo>
                    <a:pt x="379" y="31"/>
                  </a:lnTo>
                  <a:lnTo>
                    <a:pt x="379" y="20"/>
                  </a:lnTo>
                  <a:lnTo>
                    <a:pt x="391" y="20"/>
                  </a:lnTo>
                  <a:lnTo>
                    <a:pt x="403" y="20"/>
                  </a:lnTo>
                  <a:lnTo>
                    <a:pt x="403" y="31"/>
                  </a:lnTo>
                  <a:lnTo>
                    <a:pt x="403" y="40"/>
                  </a:lnTo>
                  <a:lnTo>
                    <a:pt x="391" y="40"/>
                  </a:lnTo>
                  <a:lnTo>
                    <a:pt x="391" y="51"/>
                  </a:lnTo>
                  <a:lnTo>
                    <a:pt x="391" y="60"/>
                  </a:lnTo>
                  <a:lnTo>
                    <a:pt x="391" y="71"/>
                  </a:lnTo>
                  <a:lnTo>
                    <a:pt x="379" y="71"/>
                  </a:lnTo>
                  <a:lnTo>
                    <a:pt x="379" y="80"/>
                  </a:lnTo>
                  <a:lnTo>
                    <a:pt x="379" y="91"/>
                  </a:lnTo>
                  <a:lnTo>
                    <a:pt x="365" y="91"/>
                  </a:lnTo>
                  <a:lnTo>
                    <a:pt x="365" y="100"/>
                  </a:lnTo>
                  <a:lnTo>
                    <a:pt x="365" y="111"/>
                  </a:lnTo>
                  <a:lnTo>
                    <a:pt x="379" y="121"/>
                  </a:lnTo>
                  <a:lnTo>
                    <a:pt x="379" y="131"/>
                  </a:lnTo>
                  <a:lnTo>
                    <a:pt x="379" y="142"/>
                  </a:lnTo>
                  <a:lnTo>
                    <a:pt x="391" y="142"/>
                  </a:lnTo>
                  <a:lnTo>
                    <a:pt x="391" y="151"/>
                  </a:lnTo>
                  <a:lnTo>
                    <a:pt x="391" y="162"/>
                  </a:lnTo>
                  <a:lnTo>
                    <a:pt x="403" y="162"/>
                  </a:lnTo>
                  <a:lnTo>
                    <a:pt x="416" y="162"/>
                  </a:lnTo>
                  <a:lnTo>
                    <a:pt x="428" y="162"/>
                  </a:lnTo>
                  <a:lnTo>
                    <a:pt x="442" y="162"/>
                  </a:lnTo>
                  <a:lnTo>
                    <a:pt x="442" y="171"/>
                  </a:lnTo>
                  <a:lnTo>
                    <a:pt x="442" y="182"/>
                  </a:lnTo>
                  <a:lnTo>
                    <a:pt x="428" y="182"/>
                  </a:lnTo>
                  <a:lnTo>
                    <a:pt x="442" y="182"/>
                  </a:lnTo>
                  <a:lnTo>
                    <a:pt x="428" y="192"/>
                  </a:lnTo>
                  <a:lnTo>
                    <a:pt x="442" y="192"/>
                  </a:lnTo>
                  <a:lnTo>
                    <a:pt x="442" y="202"/>
                  </a:lnTo>
                  <a:lnTo>
                    <a:pt x="442" y="192"/>
                  </a:lnTo>
                  <a:lnTo>
                    <a:pt x="455" y="192"/>
                  </a:lnTo>
                  <a:lnTo>
                    <a:pt x="455" y="202"/>
                  </a:lnTo>
                  <a:lnTo>
                    <a:pt x="467" y="202"/>
                  </a:lnTo>
                  <a:lnTo>
                    <a:pt x="480" y="202"/>
                  </a:lnTo>
                  <a:lnTo>
                    <a:pt x="467" y="202"/>
                  </a:lnTo>
                  <a:lnTo>
                    <a:pt x="467" y="211"/>
                  </a:lnTo>
                  <a:lnTo>
                    <a:pt x="467" y="221"/>
                  </a:lnTo>
                  <a:lnTo>
                    <a:pt x="455" y="221"/>
                  </a:lnTo>
                  <a:lnTo>
                    <a:pt x="442" y="231"/>
                  </a:lnTo>
                  <a:lnTo>
                    <a:pt x="442" y="242"/>
                  </a:lnTo>
                  <a:lnTo>
                    <a:pt x="455" y="242"/>
                  </a:lnTo>
                  <a:lnTo>
                    <a:pt x="455" y="251"/>
                  </a:lnTo>
                  <a:lnTo>
                    <a:pt x="467" y="251"/>
                  </a:lnTo>
                  <a:lnTo>
                    <a:pt x="467" y="262"/>
                  </a:lnTo>
                  <a:lnTo>
                    <a:pt x="467" y="271"/>
                  </a:lnTo>
                  <a:lnTo>
                    <a:pt x="467" y="282"/>
                  </a:lnTo>
                  <a:lnTo>
                    <a:pt x="480" y="282"/>
                  </a:lnTo>
                  <a:lnTo>
                    <a:pt x="492" y="282"/>
                  </a:lnTo>
                  <a:lnTo>
                    <a:pt x="504" y="282"/>
                  </a:lnTo>
                  <a:lnTo>
                    <a:pt x="504" y="292"/>
                  </a:lnTo>
                  <a:lnTo>
                    <a:pt x="518" y="292"/>
                  </a:lnTo>
                  <a:lnTo>
                    <a:pt x="518" y="302"/>
                  </a:lnTo>
                  <a:lnTo>
                    <a:pt x="529" y="302"/>
                  </a:lnTo>
                  <a:lnTo>
                    <a:pt x="529" y="311"/>
                  </a:lnTo>
                  <a:lnTo>
                    <a:pt x="529" y="302"/>
                  </a:lnTo>
                  <a:lnTo>
                    <a:pt x="543" y="302"/>
                  </a:lnTo>
                  <a:lnTo>
                    <a:pt x="554" y="302"/>
                  </a:lnTo>
                  <a:lnTo>
                    <a:pt x="568" y="302"/>
                  </a:lnTo>
                  <a:lnTo>
                    <a:pt x="568" y="311"/>
                  </a:lnTo>
                  <a:lnTo>
                    <a:pt x="581" y="311"/>
                  </a:lnTo>
                  <a:lnTo>
                    <a:pt x="581" y="302"/>
                  </a:lnTo>
                  <a:lnTo>
                    <a:pt x="581" y="311"/>
                  </a:lnTo>
                  <a:lnTo>
                    <a:pt x="593" y="311"/>
                  </a:lnTo>
                  <a:lnTo>
                    <a:pt x="581" y="311"/>
                  </a:lnTo>
                  <a:lnTo>
                    <a:pt x="593" y="311"/>
                  </a:lnTo>
                  <a:lnTo>
                    <a:pt x="593" y="322"/>
                  </a:lnTo>
                  <a:lnTo>
                    <a:pt x="593" y="311"/>
                  </a:lnTo>
                  <a:lnTo>
                    <a:pt x="605" y="311"/>
                  </a:lnTo>
                  <a:lnTo>
                    <a:pt x="605" y="322"/>
                  </a:lnTo>
                  <a:lnTo>
                    <a:pt x="619" y="322"/>
                  </a:lnTo>
                  <a:lnTo>
                    <a:pt x="619" y="332"/>
                  </a:lnTo>
                  <a:lnTo>
                    <a:pt x="631" y="332"/>
                  </a:lnTo>
                  <a:lnTo>
                    <a:pt x="644" y="332"/>
                  </a:lnTo>
                  <a:lnTo>
                    <a:pt x="644" y="342"/>
                  </a:lnTo>
                  <a:lnTo>
                    <a:pt x="656" y="342"/>
                  </a:lnTo>
                  <a:lnTo>
                    <a:pt x="669" y="342"/>
                  </a:lnTo>
                  <a:lnTo>
                    <a:pt x="682" y="342"/>
                  </a:lnTo>
                  <a:lnTo>
                    <a:pt x="694" y="342"/>
                  </a:lnTo>
                  <a:lnTo>
                    <a:pt x="707" y="342"/>
                  </a:lnTo>
                  <a:lnTo>
                    <a:pt x="707" y="353"/>
                  </a:lnTo>
                  <a:lnTo>
                    <a:pt x="718" y="353"/>
                  </a:lnTo>
                  <a:lnTo>
                    <a:pt x="732" y="353"/>
                  </a:lnTo>
                  <a:lnTo>
                    <a:pt x="732" y="362"/>
                  </a:lnTo>
                  <a:lnTo>
                    <a:pt x="745" y="353"/>
                  </a:lnTo>
                  <a:lnTo>
                    <a:pt x="745" y="362"/>
                  </a:lnTo>
                  <a:lnTo>
                    <a:pt x="757" y="353"/>
                  </a:lnTo>
                  <a:lnTo>
                    <a:pt x="770" y="353"/>
                  </a:lnTo>
                  <a:lnTo>
                    <a:pt x="782" y="353"/>
                  </a:lnTo>
                  <a:lnTo>
                    <a:pt x="782" y="362"/>
                  </a:lnTo>
                  <a:lnTo>
                    <a:pt x="795" y="362"/>
                  </a:lnTo>
                  <a:lnTo>
                    <a:pt x="795" y="353"/>
                  </a:lnTo>
                  <a:lnTo>
                    <a:pt x="808" y="353"/>
                  </a:lnTo>
                  <a:lnTo>
                    <a:pt x="819" y="353"/>
                  </a:lnTo>
                  <a:lnTo>
                    <a:pt x="819" y="362"/>
                  </a:lnTo>
                  <a:lnTo>
                    <a:pt x="819" y="373"/>
                  </a:lnTo>
                  <a:lnTo>
                    <a:pt x="819" y="382"/>
                  </a:lnTo>
                  <a:lnTo>
                    <a:pt x="819" y="393"/>
                  </a:lnTo>
                  <a:lnTo>
                    <a:pt x="833" y="393"/>
                  </a:lnTo>
                  <a:lnTo>
                    <a:pt x="819" y="393"/>
                  </a:lnTo>
                  <a:lnTo>
                    <a:pt x="819" y="402"/>
                  </a:lnTo>
                  <a:lnTo>
                    <a:pt x="808" y="402"/>
                  </a:lnTo>
                  <a:lnTo>
                    <a:pt x="808" y="413"/>
                  </a:lnTo>
                  <a:lnTo>
                    <a:pt x="808" y="422"/>
                  </a:lnTo>
                  <a:lnTo>
                    <a:pt x="795" y="422"/>
                  </a:lnTo>
                  <a:lnTo>
                    <a:pt x="795" y="433"/>
                  </a:lnTo>
                  <a:lnTo>
                    <a:pt x="782" y="433"/>
                  </a:lnTo>
                  <a:lnTo>
                    <a:pt x="782" y="442"/>
                  </a:lnTo>
                  <a:lnTo>
                    <a:pt x="782" y="453"/>
                  </a:lnTo>
                  <a:lnTo>
                    <a:pt x="770" y="453"/>
                  </a:lnTo>
                  <a:lnTo>
                    <a:pt x="757" y="453"/>
                  </a:lnTo>
                  <a:lnTo>
                    <a:pt x="757" y="462"/>
                  </a:lnTo>
                  <a:lnTo>
                    <a:pt x="745" y="462"/>
                  </a:lnTo>
                  <a:lnTo>
                    <a:pt x="745" y="473"/>
                  </a:lnTo>
                  <a:lnTo>
                    <a:pt x="745" y="482"/>
                  </a:lnTo>
                  <a:lnTo>
                    <a:pt x="745" y="493"/>
                  </a:lnTo>
                  <a:lnTo>
                    <a:pt x="732" y="493"/>
                  </a:lnTo>
                  <a:lnTo>
                    <a:pt x="718" y="493"/>
                  </a:lnTo>
                  <a:lnTo>
                    <a:pt x="718" y="482"/>
                  </a:lnTo>
                  <a:lnTo>
                    <a:pt x="707" y="482"/>
                  </a:lnTo>
                  <a:lnTo>
                    <a:pt x="707" y="493"/>
                  </a:lnTo>
                  <a:lnTo>
                    <a:pt x="718" y="493"/>
                  </a:lnTo>
                  <a:lnTo>
                    <a:pt x="718" y="503"/>
                  </a:lnTo>
                  <a:lnTo>
                    <a:pt x="718" y="513"/>
                  </a:lnTo>
                  <a:lnTo>
                    <a:pt x="718" y="522"/>
                  </a:lnTo>
                  <a:lnTo>
                    <a:pt x="707" y="522"/>
                  </a:lnTo>
                  <a:lnTo>
                    <a:pt x="707" y="533"/>
                  </a:lnTo>
                  <a:lnTo>
                    <a:pt x="718" y="533"/>
                  </a:lnTo>
                  <a:lnTo>
                    <a:pt x="732" y="533"/>
                  </a:lnTo>
                  <a:lnTo>
                    <a:pt x="732" y="543"/>
                  </a:lnTo>
                  <a:lnTo>
                    <a:pt x="718" y="543"/>
                  </a:lnTo>
                  <a:lnTo>
                    <a:pt x="718" y="553"/>
                  </a:lnTo>
                  <a:lnTo>
                    <a:pt x="707" y="553"/>
                  </a:lnTo>
                  <a:lnTo>
                    <a:pt x="707" y="564"/>
                  </a:lnTo>
                  <a:lnTo>
                    <a:pt x="707" y="574"/>
                  </a:lnTo>
                  <a:lnTo>
                    <a:pt x="694" y="574"/>
                  </a:lnTo>
                  <a:lnTo>
                    <a:pt x="694" y="584"/>
                  </a:lnTo>
                  <a:lnTo>
                    <a:pt x="694" y="593"/>
                  </a:lnTo>
                  <a:lnTo>
                    <a:pt x="682" y="593"/>
                  </a:lnTo>
                  <a:lnTo>
                    <a:pt x="682" y="604"/>
                  </a:lnTo>
                  <a:lnTo>
                    <a:pt x="682" y="613"/>
                  </a:lnTo>
                  <a:lnTo>
                    <a:pt x="682" y="624"/>
                  </a:lnTo>
                  <a:lnTo>
                    <a:pt x="682" y="633"/>
                  </a:lnTo>
                  <a:lnTo>
                    <a:pt x="682" y="624"/>
                  </a:lnTo>
                  <a:lnTo>
                    <a:pt x="682" y="633"/>
                  </a:lnTo>
                  <a:lnTo>
                    <a:pt x="669" y="633"/>
                  </a:lnTo>
                  <a:lnTo>
                    <a:pt x="682" y="633"/>
                  </a:lnTo>
                  <a:lnTo>
                    <a:pt x="669" y="633"/>
                  </a:lnTo>
                  <a:lnTo>
                    <a:pt x="656" y="633"/>
                  </a:lnTo>
                  <a:lnTo>
                    <a:pt x="656" y="644"/>
                  </a:lnTo>
                  <a:lnTo>
                    <a:pt x="656" y="633"/>
                  </a:lnTo>
                  <a:lnTo>
                    <a:pt x="656" y="644"/>
                  </a:lnTo>
                  <a:lnTo>
                    <a:pt x="656" y="653"/>
                  </a:lnTo>
                  <a:lnTo>
                    <a:pt x="669" y="653"/>
                  </a:lnTo>
                  <a:lnTo>
                    <a:pt x="669" y="664"/>
                  </a:lnTo>
                  <a:lnTo>
                    <a:pt x="682" y="664"/>
                  </a:lnTo>
                  <a:lnTo>
                    <a:pt x="682" y="674"/>
                  </a:lnTo>
                  <a:lnTo>
                    <a:pt x="682" y="684"/>
                  </a:lnTo>
                  <a:lnTo>
                    <a:pt x="682" y="693"/>
                  </a:lnTo>
                  <a:lnTo>
                    <a:pt x="682" y="704"/>
                  </a:lnTo>
                  <a:lnTo>
                    <a:pt x="682" y="714"/>
                  </a:lnTo>
                  <a:lnTo>
                    <a:pt x="682" y="724"/>
                  </a:lnTo>
                  <a:lnTo>
                    <a:pt x="682" y="733"/>
                  </a:lnTo>
                  <a:lnTo>
                    <a:pt x="682" y="745"/>
                  </a:lnTo>
                  <a:lnTo>
                    <a:pt x="682" y="754"/>
                  </a:lnTo>
                  <a:lnTo>
                    <a:pt x="682" y="764"/>
                  </a:lnTo>
                  <a:lnTo>
                    <a:pt x="669" y="764"/>
                  </a:lnTo>
                  <a:lnTo>
                    <a:pt x="669" y="775"/>
                  </a:lnTo>
                  <a:lnTo>
                    <a:pt x="669" y="784"/>
                  </a:lnTo>
                  <a:lnTo>
                    <a:pt x="656" y="784"/>
                  </a:lnTo>
                  <a:lnTo>
                    <a:pt x="656" y="795"/>
                  </a:lnTo>
                  <a:lnTo>
                    <a:pt x="644" y="795"/>
                  </a:lnTo>
                  <a:lnTo>
                    <a:pt x="644" y="784"/>
                  </a:lnTo>
                  <a:lnTo>
                    <a:pt x="631" y="784"/>
                  </a:lnTo>
                  <a:lnTo>
                    <a:pt x="631" y="775"/>
                  </a:lnTo>
                  <a:lnTo>
                    <a:pt x="644" y="775"/>
                  </a:lnTo>
                  <a:lnTo>
                    <a:pt x="644" y="764"/>
                  </a:lnTo>
                  <a:lnTo>
                    <a:pt x="631" y="754"/>
                  </a:lnTo>
                  <a:lnTo>
                    <a:pt x="631" y="745"/>
                  </a:lnTo>
                  <a:lnTo>
                    <a:pt x="644" y="745"/>
                  </a:lnTo>
                  <a:lnTo>
                    <a:pt x="631" y="745"/>
                  </a:lnTo>
                  <a:lnTo>
                    <a:pt x="631" y="733"/>
                  </a:lnTo>
                  <a:lnTo>
                    <a:pt x="644" y="733"/>
                  </a:lnTo>
                  <a:lnTo>
                    <a:pt x="644" y="724"/>
                  </a:lnTo>
                  <a:lnTo>
                    <a:pt x="631" y="724"/>
                  </a:lnTo>
                  <a:lnTo>
                    <a:pt x="631" y="714"/>
                  </a:lnTo>
                  <a:lnTo>
                    <a:pt x="631" y="724"/>
                  </a:lnTo>
                  <a:lnTo>
                    <a:pt x="619" y="724"/>
                  </a:lnTo>
                  <a:lnTo>
                    <a:pt x="619" y="714"/>
                  </a:lnTo>
                  <a:lnTo>
                    <a:pt x="619" y="724"/>
                  </a:lnTo>
                  <a:lnTo>
                    <a:pt x="605" y="724"/>
                  </a:lnTo>
                  <a:lnTo>
                    <a:pt x="593" y="724"/>
                  </a:lnTo>
                  <a:lnTo>
                    <a:pt x="593" y="714"/>
                  </a:lnTo>
                  <a:lnTo>
                    <a:pt x="581" y="714"/>
                  </a:lnTo>
                  <a:lnTo>
                    <a:pt x="581" y="704"/>
                  </a:lnTo>
                  <a:lnTo>
                    <a:pt x="568" y="704"/>
                  </a:lnTo>
                  <a:lnTo>
                    <a:pt x="554" y="704"/>
                  </a:lnTo>
                  <a:lnTo>
                    <a:pt x="568" y="704"/>
                  </a:lnTo>
                  <a:lnTo>
                    <a:pt x="568" y="714"/>
                  </a:lnTo>
                  <a:lnTo>
                    <a:pt x="554" y="714"/>
                  </a:lnTo>
                  <a:lnTo>
                    <a:pt x="554" y="724"/>
                  </a:lnTo>
                  <a:lnTo>
                    <a:pt x="554" y="714"/>
                  </a:lnTo>
                  <a:lnTo>
                    <a:pt x="543" y="714"/>
                  </a:lnTo>
                  <a:lnTo>
                    <a:pt x="543" y="724"/>
                  </a:lnTo>
                  <a:lnTo>
                    <a:pt x="543" y="733"/>
                  </a:lnTo>
                  <a:lnTo>
                    <a:pt x="529" y="733"/>
                  </a:lnTo>
                  <a:lnTo>
                    <a:pt x="529" y="724"/>
                  </a:lnTo>
                  <a:lnTo>
                    <a:pt x="518" y="724"/>
                  </a:lnTo>
                  <a:lnTo>
                    <a:pt x="504" y="724"/>
                  </a:lnTo>
                  <a:lnTo>
                    <a:pt x="504" y="714"/>
                  </a:lnTo>
                  <a:lnTo>
                    <a:pt x="492" y="714"/>
                  </a:lnTo>
                  <a:lnTo>
                    <a:pt x="492" y="724"/>
                  </a:lnTo>
                  <a:lnTo>
                    <a:pt x="492" y="714"/>
                  </a:lnTo>
                  <a:lnTo>
                    <a:pt x="480" y="714"/>
                  </a:lnTo>
                  <a:lnTo>
                    <a:pt x="492" y="714"/>
                  </a:lnTo>
                  <a:lnTo>
                    <a:pt x="492" y="704"/>
                  </a:lnTo>
                  <a:lnTo>
                    <a:pt x="504" y="704"/>
                  </a:lnTo>
                  <a:lnTo>
                    <a:pt x="504" y="693"/>
                  </a:lnTo>
                  <a:lnTo>
                    <a:pt x="504" y="684"/>
                  </a:lnTo>
                  <a:lnTo>
                    <a:pt x="492" y="684"/>
                  </a:lnTo>
                  <a:lnTo>
                    <a:pt x="480" y="684"/>
                  </a:lnTo>
                  <a:lnTo>
                    <a:pt x="480" y="674"/>
                  </a:lnTo>
                  <a:lnTo>
                    <a:pt x="480" y="664"/>
                  </a:lnTo>
                  <a:lnTo>
                    <a:pt x="467" y="664"/>
                  </a:lnTo>
                  <a:lnTo>
                    <a:pt x="467" y="653"/>
                  </a:lnTo>
                  <a:lnTo>
                    <a:pt x="455" y="653"/>
                  </a:lnTo>
                  <a:lnTo>
                    <a:pt x="467" y="653"/>
                  </a:lnTo>
                  <a:lnTo>
                    <a:pt x="455" y="653"/>
                  </a:lnTo>
                  <a:lnTo>
                    <a:pt x="467" y="653"/>
                  </a:lnTo>
                  <a:lnTo>
                    <a:pt x="467" y="644"/>
                  </a:lnTo>
                  <a:lnTo>
                    <a:pt x="455" y="644"/>
                  </a:lnTo>
                  <a:lnTo>
                    <a:pt x="455" y="633"/>
                  </a:lnTo>
                  <a:lnTo>
                    <a:pt x="455" y="644"/>
                  </a:lnTo>
                  <a:lnTo>
                    <a:pt x="442" y="644"/>
                  </a:lnTo>
                  <a:lnTo>
                    <a:pt x="442" y="653"/>
                  </a:lnTo>
                  <a:lnTo>
                    <a:pt x="442" y="664"/>
                  </a:lnTo>
                  <a:lnTo>
                    <a:pt x="442" y="674"/>
                  </a:lnTo>
                  <a:lnTo>
                    <a:pt x="442" y="684"/>
                  </a:lnTo>
                  <a:lnTo>
                    <a:pt x="428" y="684"/>
                  </a:lnTo>
                  <a:lnTo>
                    <a:pt x="428" y="674"/>
                  </a:lnTo>
                  <a:lnTo>
                    <a:pt x="416" y="674"/>
                  </a:lnTo>
                  <a:lnTo>
                    <a:pt x="416" y="664"/>
                  </a:lnTo>
                  <a:lnTo>
                    <a:pt x="428" y="664"/>
                  </a:lnTo>
                  <a:lnTo>
                    <a:pt x="416" y="664"/>
                  </a:lnTo>
                  <a:lnTo>
                    <a:pt x="403" y="664"/>
                  </a:lnTo>
                  <a:lnTo>
                    <a:pt x="391" y="674"/>
                  </a:lnTo>
                  <a:lnTo>
                    <a:pt x="391" y="664"/>
                  </a:lnTo>
                  <a:lnTo>
                    <a:pt x="391" y="674"/>
                  </a:lnTo>
                  <a:lnTo>
                    <a:pt x="379" y="674"/>
                  </a:lnTo>
                  <a:lnTo>
                    <a:pt x="365" y="674"/>
                  </a:lnTo>
                  <a:lnTo>
                    <a:pt x="354" y="674"/>
                  </a:lnTo>
                  <a:lnTo>
                    <a:pt x="354" y="664"/>
                  </a:lnTo>
                  <a:lnTo>
                    <a:pt x="340" y="664"/>
                  </a:lnTo>
                  <a:lnTo>
                    <a:pt x="340" y="653"/>
                  </a:lnTo>
                  <a:lnTo>
                    <a:pt x="340" y="644"/>
                  </a:lnTo>
                  <a:lnTo>
                    <a:pt x="354" y="644"/>
                  </a:lnTo>
                  <a:lnTo>
                    <a:pt x="340" y="644"/>
                  </a:lnTo>
                  <a:lnTo>
                    <a:pt x="340" y="633"/>
                  </a:lnTo>
                  <a:lnTo>
                    <a:pt x="354" y="633"/>
                  </a:lnTo>
                  <a:lnTo>
                    <a:pt x="340" y="633"/>
                  </a:lnTo>
                  <a:lnTo>
                    <a:pt x="340" y="624"/>
                  </a:lnTo>
                  <a:lnTo>
                    <a:pt x="340" y="613"/>
                  </a:lnTo>
                  <a:lnTo>
                    <a:pt x="354" y="613"/>
                  </a:lnTo>
                  <a:lnTo>
                    <a:pt x="354" y="604"/>
                  </a:lnTo>
                  <a:lnTo>
                    <a:pt x="365" y="604"/>
                  </a:lnTo>
                  <a:lnTo>
                    <a:pt x="379" y="593"/>
                  </a:lnTo>
                  <a:lnTo>
                    <a:pt x="379" y="604"/>
                  </a:lnTo>
                  <a:lnTo>
                    <a:pt x="379" y="593"/>
                  </a:lnTo>
                  <a:lnTo>
                    <a:pt x="391" y="593"/>
                  </a:lnTo>
                  <a:lnTo>
                    <a:pt x="391" y="584"/>
                  </a:lnTo>
                  <a:lnTo>
                    <a:pt x="403" y="584"/>
                  </a:lnTo>
                  <a:lnTo>
                    <a:pt x="403" y="574"/>
                  </a:lnTo>
                  <a:lnTo>
                    <a:pt x="416" y="574"/>
                  </a:lnTo>
                  <a:lnTo>
                    <a:pt x="403" y="574"/>
                  </a:lnTo>
                  <a:lnTo>
                    <a:pt x="416" y="574"/>
                  </a:lnTo>
                  <a:lnTo>
                    <a:pt x="416" y="564"/>
                  </a:lnTo>
                  <a:lnTo>
                    <a:pt x="428" y="564"/>
                  </a:lnTo>
                  <a:lnTo>
                    <a:pt x="428" y="553"/>
                  </a:lnTo>
                  <a:lnTo>
                    <a:pt x="442" y="543"/>
                  </a:lnTo>
                  <a:lnTo>
                    <a:pt x="442" y="533"/>
                  </a:lnTo>
                  <a:lnTo>
                    <a:pt x="442" y="522"/>
                  </a:lnTo>
                  <a:lnTo>
                    <a:pt x="442" y="513"/>
                  </a:lnTo>
                  <a:lnTo>
                    <a:pt x="442" y="503"/>
                  </a:lnTo>
                  <a:lnTo>
                    <a:pt x="428" y="503"/>
                  </a:lnTo>
                  <a:lnTo>
                    <a:pt x="428" y="493"/>
                  </a:lnTo>
                  <a:lnTo>
                    <a:pt x="428" y="482"/>
                  </a:lnTo>
                  <a:lnTo>
                    <a:pt x="416" y="482"/>
                  </a:lnTo>
                  <a:lnTo>
                    <a:pt x="416" y="473"/>
                  </a:lnTo>
                  <a:lnTo>
                    <a:pt x="403" y="473"/>
                  </a:lnTo>
                  <a:lnTo>
                    <a:pt x="403" y="462"/>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57" name="Freeform 28">
              <a:extLst>
                <a:ext uri="{FF2B5EF4-FFF2-40B4-BE49-F238E27FC236}">
                  <a16:creationId xmlns:a16="http://schemas.microsoft.com/office/drawing/2014/main" id="{A9AA12EB-F352-4C07-9952-D1250A91194B}"/>
                </a:ext>
              </a:extLst>
            </p:cNvPr>
            <p:cNvSpPr>
              <a:spLocks noEditPoints="1"/>
            </p:cNvSpPr>
            <p:nvPr/>
          </p:nvSpPr>
          <p:spPr bwMode="auto">
            <a:xfrm>
              <a:off x="9744808" y="6382922"/>
              <a:ext cx="1055621" cy="2046147"/>
            </a:xfrm>
            <a:custGeom>
              <a:avLst/>
              <a:gdLst>
                <a:gd name="T0" fmla="*/ 1169202 w 546"/>
                <a:gd name="T1" fmla="*/ 1308373 h 930"/>
                <a:gd name="T2" fmla="*/ 1169202 w 546"/>
                <a:gd name="T3" fmla="*/ 1308373 h 930"/>
                <a:gd name="T4" fmla="*/ 1169202 w 546"/>
                <a:gd name="T5" fmla="*/ 1308373 h 930"/>
                <a:gd name="T6" fmla="*/ 1169202 w 546"/>
                <a:gd name="T7" fmla="*/ 1308373 h 930"/>
                <a:gd name="T8" fmla="*/ 1169202 w 546"/>
                <a:gd name="T9" fmla="*/ 1308373 h 930"/>
                <a:gd name="T10" fmla="*/ 1169202 w 546"/>
                <a:gd name="T11" fmla="*/ 1308373 h 930"/>
                <a:gd name="T12" fmla="*/ 1169202 w 546"/>
                <a:gd name="T13" fmla="*/ 1308373 h 930"/>
                <a:gd name="T14" fmla="*/ 1169202 w 546"/>
                <a:gd name="T15" fmla="*/ 1308373 h 930"/>
                <a:gd name="T16" fmla="*/ 1169202 w 546"/>
                <a:gd name="T17" fmla="*/ 1308373 h 930"/>
                <a:gd name="T18" fmla="*/ 1169202 w 546"/>
                <a:gd name="T19" fmla="*/ 1308373 h 930"/>
                <a:gd name="T20" fmla="*/ 1169202 w 546"/>
                <a:gd name="T21" fmla="*/ 1308373 h 930"/>
                <a:gd name="T22" fmla="*/ 1169202 w 546"/>
                <a:gd name="T23" fmla="*/ 1308373 h 930"/>
                <a:gd name="T24" fmla="*/ 1169202 w 546"/>
                <a:gd name="T25" fmla="*/ 1308373 h 930"/>
                <a:gd name="T26" fmla="*/ 1169202 w 546"/>
                <a:gd name="T27" fmla="*/ 1308373 h 930"/>
                <a:gd name="T28" fmla="*/ 1169202 w 546"/>
                <a:gd name="T29" fmla="*/ 1308373 h 930"/>
                <a:gd name="T30" fmla="*/ 1169202 w 546"/>
                <a:gd name="T31" fmla="*/ 1308373 h 930"/>
                <a:gd name="T32" fmla="*/ 1169202 w 546"/>
                <a:gd name="T33" fmla="*/ 1308373 h 930"/>
                <a:gd name="T34" fmla="*/ 1169202 w 546"/>
                <a:gd name="T35" fmla="*/ 1308373 h 930"/>
                <a:gd name="T36" fmla="*/ 1169202 w 546"/>
                <a:gd name="T37" fmla="*/ 1308373 h 930"/>
                <a:gd name="T38" fmla="*/ 1169202 w 546"/>
                <a:gd name="T39" fmla="*/ 1308373 h 930"/>
                <a:gd name="T40" fmla="*/ 1169202 w 546"/>
                <a:gd name="T41" fmla="*/ 1308373 h 930"/>
                <a:gd name="T42" fmla="*/ 1169202 w 546"/>
                <a:gd name="T43" fmla="*/ 1308373 h 930"/>
                <a:gd name="T44" fmla="*/ 1169202 w 546"/>
                <a:gd name="T45" fmla="*/ 1308373 h 930"/>
                <a:gd name="T46" fmla="*/ 1169202 w 546"/>
                <a:gd name="T47" fmla="*/ 1308373 h 930"/>
                <a:gd name="T48" fmla="*/ 1169202 w 546"/>
                <a:gd name="T49" fmla="*/ 1308373 h 930"/>
                <a:gd name="T50" fmla="*/ 1169202 w 546"/>
                <a:gd name="T51" fmla="*/ 1308373 h 930"/>
                <a:gd name="T52" fmla="*/ 1169202 w 546"/>
                <a:gd name="T53" fmla="*/ 1308373 h 930"/>
                <a:gd name="T54" fmla="*/ 1169202 w 546"/>
                <a:gd name="T55" fmla="*/ 1308373 h 930"/>
                <a:gd name="T56" fmla="*/ 1169202 w 546"/>
                <a:gd name="T57" fmla="*/ 1308373 h 930"/>
                <a:gd name="T58" fmla="*/ 1169202 w 546"/>
                <a:gd name="T59" fmla="*/ 1308373 h 930"/>
                <a:gd name="T60" fmla="*/ 1169202 w 546"/>
                <a:gd name="T61" fmla="*/ 1308373 h 930"/>
                <a:gd name="T62" fmla="*/ 1169202 w 546"/>
                <a:gd name="T63" fmla="*/ 1308373 h 930"/>
                <a:gd name="T64" fmla="*/ 1169202 w 546"/>
                <a:gd name="T65" fmla="*/ 1308373 h 930"/>
                <a:gd name="T66" fmla="*/ 1169202 w 546"/>
                <a:gd name="T67" fmla="*/ 1308373 h 930"/>
                <a:gd name="T68" fmla="*/ 1169202 w 546"/>
                <a:gd name="T69" fmla="*/ 1308373 h 930"/>
                <a:gd name="T70" fmla="*/ 1169202 w 546"/>
                <a:gd name="T71" fmla="*/ 1308373 h 930"/>
                <a:gd name="T72" fmla="*/ 1169202 w 546"/>
                <a:gd name="T73" fmla="*/ 1308373 h 930"/>
                <a:gd name="T74" fmla="*/ 1169202 w 546"/>
                <a:gd name="T75" fmla="*/ 1308373 h 930"/>
                <a:gd name="T76" fmla="*/ 1169202 w 546"/>
                <a:gd name="T77" fmla="*/ 1308373 h 930"/>
                <a:gd name="T78" fmla="*/ 1169202 w 546"/>
                <a:gd name="T79" fmla="*/ 1308373 h 930"/>
                <a:gd name="T80" fmla="*/ 1169202 w 546"/>
                <a:gd name="T81" fmla="*/ 1308373 h 930"/>
                <a:gd name="T82" fmla="*/ 1169202 w 546"/>
                <a:gd name="T83" fmla="*/ 1308373 h 930"/>
                <a:gd name="T84" fmla="*/ 1169202 w 546"/>
                <a:gd name="T85" fmla="*/ 1308373 h 930"/>
                <a:gd name="T86" fmla="*/ 1169202 w 546"/>
                <a:gd name="T87" fmla="*/ 1308373 h 930"/>
                <a:gd name="T88" fmla="*/ 1169202 w 546"/>
                <a:gd name="T89" fmla="*/ 1308373 h 930"/>
                <a:gd name="T90" fmla="*/ 1169202 w 546"/>
                <a:gd name="T91" fmla="*/ 1308373 h 930"/>
                <a:gd name="T92" fmla="*/ 1169202 w 546"/>
                <a:gd name="T93" fmla="*/ 1308373 h 930"/>
                <a:gd name="T94" fmla="*/ 1169202 w 546"/>
                <a:gd name="T95" fmla="*/ 1308373 h 930"/>
                <a:gd name="T96" fmla="*/ 1169202 w 546"/>
                <a:gd name="T97" fmla="*/ 1308373 h 930"/>
                <a:gd name="T98" fmla="*/ 1169202 w 546"/>
                <a:gd name="T99" fmla="*/ 1308373 h 930"/>
                <a:gd name="T100" fmla="*/ 1169202 w 546"/>
                <a:gd name="T101" fmla="*/ 1308373 h 930"/>
                <a:gd name="T102" fmla="*/ 1169202 w 546"/>
                <a:gd name="T103" fmla="*/ 1308373 h 930"/>
                <a:gd name="T104" fmla="*/ 1169202 w 546"/>
                <a:gd name="T105" fmla="*/ 1308373 h 930"/>
                <a:gd name="T106" fmla="*/ 1169202 w 546"/>
                <a:gd name="T107" fmla="*/ 1308373 h 930"/>
                <a:gd name="T108" fmla="*/ 1169202 w 546"/>
                <a:gd name="T109" fmla="*/ 1308373 h 930"/>
                <a:gd name="T110" fmla="*/ 1169202 w 546"/>
                <a:gd name="T111" fmla="*/ 1308373 h 930"/>
                <a:gd name="T112" fmla="*/ 1169202 w 546"/>
                <a:gd name="T113" fmla="*/ 1308373 h 930"/>
                <a:gd name="T114" fmla="*/ 1169202 w 546"/>
                <a:gd name="T115" fmla="*/ 1308373 h 930"/>
                <a:gd name="T116" fmla="*/ 1169202 w 546"/>
                <a:gd name="T117" fmla="*/ 1308373 h 9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930"/>
                <a:gd name="T179" fmla="*/ 546 w 546"/>
                <a:gd name="T180" fmla="*/ 930 h 9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930">
                  <a:moveTo>
                    <a:pt x="320" y="578"/>
                  </a:moveTo>
                  <a:lnTo>
                    <a:pt x="334" y="565"/>
                  </a:lnTo>
                  <a:lnTo>
                    <a:pt x="346" y="612"/>
                  </a:lnTo>
                  <a:lnTo>
                    <a:pt x="334" y="612"/>
                  </a:lnTo>
                  <a:lnTo>
                    <a:pt x="320" y="578"/>
                  </a:lnTo>
                  <a:close/>
                  <a:moveTo>
                    <a:pt x="268" y="578"/>
                  </a:moveTo>
                  <a:lnTo>
                    <a:pt x="268" y="589"/>
                  </a:lnTo>
                  <a:lnTo>
                    <a:pt x="254" y="589"/>
                  </a:lnTo>
                  <a:lnTo>
                    <a:pt x="254" y="578"/>
                  </a:lnTo>
                  <a:lnTo>
                    <a:pt x="254" y="589"/>
                  </a:lnTo>
                  <a:lnTo>
                    <a:pt x="254" y="601"/>
                  </a:lnTo>
                  <a:lnTo>
                    <a:pt x="254" y="612"/>
                  </a:lnTo>
                  <a:lnTo>
                    <a:pt x="254" y="625"/>
                  </a:lnTo>
                  <a:lnTo>
                    <a:pt x="254" y="612"/>
                  </a:lnTo>
                  <a:lnTo>
                    <a:pt x="268" y="612"/>
                  </a:lnTo>
                  <a:lnTo>
                    <a:pt x="268" y="625"/>
                  </a:lnTo>
                  <a:lnTo>
                    <a:pt x="280" y="625"/>
                  </a:lnTo>
                  <a:lnTo>
                    <a:pt x="280" y="636"/>
                  </a:lnTo>
                  <a:lnTo>
                    <a:pt x="294" y="636"/>
                  </a:lnTo>
                  <a:lnTo>
                    <a:pt x="294" y="625"/>
                  </a:lnTo>
                  <a:lnTo>
                    <a:pt x="294" y="612"/>
                  </a:lnTo>
                  <a:lnTo>
                    <a:pt x="294" y="601"/>
                  </a:lnTo>
                  <a:lnTo>
                    <a:pt x="306" y="601"/>
                  </a:lnTo>
                  <a:lnTo>
                    <a:pt x="306" y="612"/>
                  </a:lnTo>
                  <a:lnTo>
                    <a:pt x="306" y="625"/>
                  </a:lnTo>
                  <a:lnTo>
                    <a:pt x="306" y="636"/>
                  </a:lnTo>
                  <a:lnTo>
                    <a:pt x="306" y="625"/>
                  </a:lnTo>
                  <a:lnTo>
                    <a:pt x="320" y="636"/>
                  </a:lnTo>
                  <a:lnTo>
                    <a:pt x="320" y="625"/>
                  </a:lnTo>
                  <a:lnTo>
                    <a:pt x="320" y="636"/>
                  </a:lnTo>
                  <a:lnTo>
                    <a:pt x="320" y="625"/>
                  </a:lnTo>
                  <a:lnTo>
                    <a:pt x="334" y="625"/>
                  </a:lnTo>
                  <a:lnTo>
                    <a:pt x="334" y="636"/>
                  </a:lnTo>
                  <a:lnTo>
                    <a:pt x="334" y="648"/>
                  </a:lnTo>
                  <a:lnTo>
                    <a:pt x="334" y="636"/>
                  </a:lnTo>
                  <a:lnTo>
                    <a:pt x="346" y="648"/>
                  </a:lnTo>
                  <a:lnTo>
                    <a:pt x="346" y="636"/>
                  </a:lnTo>
                  <a:lnTo>
                    <a:pt x="346" y="648"/>
                  </a:lnTo>
                  <a:lnTo>
                    <a:pt x="346" y="636"/>
                  </a:lnTo>
                  <a:lnTo>
                    <a:pt x="346" y="648"/>
                  </a:lnTo>
                  <a:lnTo>
                    <a:pt x="360" y="648"/>
                  </a:lnTo>
                  <a:lnTo>
                    <a:pt x="373" y="648"/>
                  </a:lnTo>
                  <a:lnTo>
                    <a:pt x="387" y="648"/>
                  </a:lnTo>
                  <a:lnTo>
                    <a:pt x="387" y="659"/>
                  </a:lnTo>
                  <a:lnTo>
                    <a:pt x="387" y="672"/>
                  </a:lnTo>
                  <a:lnTo>
                    <a:pt x="387" y="659"/>
                  </a:lnTo>
                  <a:lnTo>
                    <a:pt x="387" y="672"/>
                  </a:lnTo>
                  <a:lnTo>
                    <a:pt x="373" y="672"/>
                  </a:lnTo>
                  <a:lnTo>
                    <a:pt x="387" y="672"/>
                  </a:lnTo>
                  <a:lnTo>
                    <a:pt x="373" y="672"/>
                  </a:lnTo>
                  <a:lnTo>
                    <a:pt x="373" y="683"/>
                  </a:lnTo>
                  <a:lnTo>
                    <a:pt x="373" y="672"/>
                  </a:lnTo>
                  <a:lnTo>
                    <a:pt x="373" y="683"/>
                  </a:lnTo>
                  <a:lnTo>
                    <a:pt x="373" y="695"/>
                  </a:lnTo>
                  <a:lnTo>
                    <a:pt x="373" y="683"/>
                  </a:lnTo>
                  <a:lnTo>
                    <a:pt x="373" y="695"/>
                  </a:lnTo>
                  <a:lnTo>
                    <a:pt x="387" y="695"/>
                  </a:lnTo>
                  <a:lnTo>
                    <a:pt x="401" y="695"/>
                  </a:lnTo>
                  <a:lnTo>
                    <a:pt x="401" y="706"/>
                  </a:lnTo>
                  <a:lnTo>
                    <a:pt x="413" y="706"/>
                  </a:lnTo>
                  <a:lnTo>
                    <a:pt x="427" y="706"/>
                  </a:lnTo>
                  <a:lnTo>
                    <a:pt x="427" y="719"/>
                  </a:lnTo>
                  <a:lnTo>
                    <a:pt x="439" y="719"/>
                  </a:lnTo>
                  <a:lnTo>
                    <a:pt x="427" y="706"/>
                  </a:lnTo>
                  <a:lnTo>
                    <a:pt x="439" y="706"/>
                  </a:lnTo>
                  <a:lnTo>
                    <a:pt x="453" y="706"/>
                  </a:lnTo>
                  <a:lnTo>
                    <a:pt x="467" y="706"/>
                  </a:lnTo>
                  <a:lnTo>
                    <a:pt x="479" y="706"/>
                  </a:lnTo>
                  <a:lnTo>
                    <a:pt x="479" y="695"/>
                  </a:lnTo>
                  <a:lnTo>
                    <a:pt x="479" y="706"/>
                  </a:lnTo>
                  <a:lnTo>
                    <a:pt x="493" y="706"/>
                  </a:lnTo>
                  <a:lnTo>
                    <a:pt x="493" y="695"/>
                  </a:lnTo>
                  <a:lnTo>
                    <a:pt x="506" y="695"/>
                  </a:lnTo>
                  <a:lnTo>
                    <a:pt x="506" y="706"/>
                  </a:lnTo>
                  <a:lnTo>
                    <a:pt x="520" y="719"/>
                  </a:lnTo>
                  <a:lnTo>
                    <a:pt x="534" y="730"/>
                  </a:lnTo>
                  <a:lnTo>
                    <a:pt x="506" y="742"/>
                  </a:lnTo>
                  <a:lnTo>
                    <a:pt x="493" y="755"/>
                  </a:lnTo>
                  <a:lnTo>
                    <a:pt x="479" y="766"/>
                  </a:lnTo>
                  <a:lnTo>
                    <a:pt x="479" y="778"/>
                  </a:lnTo>
                  <a:lnTo>
                    <a:pt x="479" y="789"/>
                  </a:lnTo>
                  <a:lnTo>
                    <a:pt x="479" y="802"/>
                  </a:lnTo>
                  <a:lnTo>
                    <a:pt x="493" y="802"/>
                  </a:lnTo>
                  <a:lnTo>
                    <a:pt x="479" y="802"/>
                  </a:lnTo>
                  <a:lnTo>
                    <a:pt x="467" y="802"/>
                  </a:lnTo>
                  <a:lnTo>
                    <a:pt x="467" y="813"/>
                  </a:lnTo>
                  <a:lnTo>
                    <a:pt x="453" y="813"/>
                  </a:lnTo>
                  <a:lnTo>
                    <a:pt x="439" y="813"/>
                  </a:lnTo>
                  <a:lnTo>
                    <a:pt x="439" y="825"/>
                  </a:lnTo>
                  <a:lnTo>
                    <a:pt x="439" y="836"/>
                  </a:lnTo>
                  <a:lnTo>
                    <a:pt x="427" y="836"/>
                  </a:lnTo>
                  <a:lnTo>
                    <a:pt x="427" y="849"/>
                  </a:lnTo>
                  <a:lnTo>
                    <a:pt x="413" y="849"/>
                  </a:lnTo>
                  <a:lnTo>
                    <a:pt x="413" y="860"/>
                  </a:lnTo>
                  <a:lnTo>
                    <a:pt x="401" y="860"/>
                  </a:lnTo>
                  <a:lnTo>
                    <a:pt x="401" y="872"/>
                  </a:lnTo>
                  <a:lnTo>
                    <a:pt x="387" y="872"/>
                  </a:lnTo>
                  <a:lnTo>
                    <a:pt x="401" y="872"/>
                  </a:lnTo>
                  <a:lnTo>
                    <a:pt x="401" y="883"/>
                  </a:lnTo>
                  <a:lnTo>
                    <a:pt x="387" y="896"/>
                  </a:lnTo>
                  <a:lnTo>
                    <a:pt x="373" y="896"/>
                  </a:lnTo>
                  <a:lnTo>
                    <a:pt x="360" y="907"/>
                  </a:lnTo>
                  <a:lnTo>
                    <a:pt x="346" y="907"/>
                  </a:lnTo>
                  <a:lnTo>
                    <a:pt x="346" y="919"/>
                  </a:lnTo>
                  <a:lnTo>
                    <a:pt x="334" y="919"/>
                  </a:lnTo>
                  <a:lnTo>
                    <a:pt x="334" y="930"/>
                  </a:lnTo>
                  <a:lnTo>
                    <a:pt x="320" y="930"/>
                  </a:lnTo>
                  <a:lnTo>
                    <a:pt x="306" y="930"/>
                  </a:lnTo>
                  <a:lnTo>
                    <a:pt x="306" y="919"/>
                  </a:lnTo>
                  <a:lnTo>
                    <a:pt x="294" y="919"/>
                  </a:lnTo>
                  <a:lnTo>
                    <a:pt x="280" y="919"/>
                  </a:lnTo>
                  <a:lnTo>
                    <a:pt x="268" y="919"/>
                  </a:lnTo>
                  <a:lnTo>
                    <a:pt x="268" y="907"/>
                  </a:lnTo>
                  <a:lnTo>
                    <a:pt x="254" y="907"/>
                  </a:lnTo>
                  <a:lnTo>
                    <a:pt x="254" y="896"/>
                  </a:lnTo>
                  <a:lnTo>
                    <a:pt x="240" y="896"/>
                  </a:lnTo>
                  <a:lnTo>
                    <a:pt x="240" y="883"/>
                  </a:lnTo>
                  <a:lnTo>
                    <a:pt x="240" y="872"/>
                  </a:lnTo>
                  <a:lnTo>
                    <a:pt x="227" y="872"/>
                  </a:lnTo>
                  <a:lnTo>
                    <a:pt x="227" y="860"/>
                  </a:lnTo>
                  <a:lnTo>
                    <a:pt x="213" y="860"/>
                  </a:lnTo>
                  <a:lnTo>
                    <a:pt x="227" y="860"/>
                  </a:lnTo>
                  <a:lnTo>
                    <a:pt x="213" y="860"/>
                  </a:lnTo>
                  <a:lnTo>
                    <a:pt x="213" y="849"/>
                  </a:lnTo>
                  <a:lnTo>
                    <a:pt x="227" y="849"/>
                  </a:lnTo>
                  <a:lnTo>
                    <a:pt x="227" y="836"/>
                  </a:lnTo>
                  <a:lnTo>
                    <a:pt x="227" y="825"/>
                  </a:lnTo>
                  <a:lnTo>
                    <a:pt x="240" y="825"/>
                  </a:lnTo>
                  <a:lnTo>
                    <a:pt x="240" y="813"/>
                  </a:lnTo>
                  <a:lnTo>
                    <a:pt x="254" y="813"/>
                  </a:lnTo>
                  <a:lnTo>
                    <a:pt x="254" y="802"/>
                  </a:lnTo>
                  <a:lnTo>
                    <a:pt x="254" y="789"/>
                  </a:lnTo>
                  <a:lnTo>
                    <a:pt x="240" y="789"/>
                  </a:lnTo>
                  <a:lnTo>
                    <a:pt x="227" y="789"/>
                  </a:lnTo>
                  <a:lnTo>
                    <a:pt x="213" y="789"/>
                  </a:lnTo>
                  <a:lnTo>
                    <a:pt x="213" y="778"/>
                  </a:lnTo>
                  <a:lnTo>
                    <a:pt x="213" y="766"/>
                  </a:lnTo>
                  <a:lnTo>
                    <a:pt x="199" y="766"/>
                  </a:lnTo>
                  <a:lnTo>
                    <a:pt x="199" y="755"/>
                  </a:lnTo>
                  <a:lnTo>
                    <a:pt x="187" y="755"/>
                  </a:lnTo>
                  <a:lnTo>
                    <a:pt x="173" y="755"/>
                  </a:lnTo>
                  <a:lnTo>
                    <a:pt x="173" y="742"/>
                  </a:lnTo>
                  <a:lnTo>
                    <a:pt x="161" y="742"/>
                  </a:lnTo>
                  <a:lnTo>
                    <a:pt x="173" y="730"/>
                  </a:lnTo>
                  <a:lnTo>
                    <a:pt x="161" y="730"/>
                  </a:lnTo>
                  <a:lnTo>
                    <a:pt x="173" y="730"/>
                  </a:lnTo>
                  <a:lnTo>
                    <a:pt x="173" y="719"/>
                  </a:lnTo>
                  <a:lnTo>
                    <a:pt x="173" y="706"/>
                  </a:lnTo>
                  <a:lnTo>
                    <a:pt x="173" y="695"/>
                  </a:lnTo>
                  <a:lnTo>
                    <a:pt x="161" y="695"/>
                  </a:lnTo>
                  <a:lnTo>
                    <a:pt x="161" y="683"/>
                  </a:lnTo>
                  <a:lnTo>
                    <a:pt x="161" y="672"/>
                  </a:lnTo>
                  <a:lnTo>
                    <a:pt x="161" y="659"/>
                  </a:lnTo>
                  <a:lnTo>
                    <a:pt x="147" y="659"/>
                  </a:lnTo>
                  <a:lnTo>
                    <a:pt x="133" y="659"/>
                  </a:lnTo>
                  <a:lnTo>
                    <a:pt x="133" y="648"/>
                  </a:lnTo>
                  <a:lnTo>
                    <a:pt x="133" y="659"/>
                  </a:lnTo>
                  <a:lnTo>
                    <a:pt x="133" y="648"/>
                  </a:lnTo>
                  <a:lnTo>
                    <a:pt x="121" y="648"/>
                  </a:lnTo>
                  <a:lnTo>
                    <a:pt x="107" y="648"/>
                  </a:lnTo>
                  <a:lnTo>
                    <a:pt x="94" y="648"/>
                  </a:lnTo>
                  <a:lnTo>
                    <a:pt x="80" y="648"/>
                  </a:lnTo>
                  <a:lnTo>
                    <a:pt x="66" y="648"/>
                  </a:lnTo>
                  <a:lnTo>
                    <a:pt x="66" y="636"/>
                  </a:lnTo>
                  <a:lnTo>
                    <a:pt x="66" y="648"/>
                  </a:lnTo>
                  <a:lnTo>
                    <a:pt x="54" y="636"/>
                  </a:lnTo>
                  <a:lnTo>
                    <a:pt x="54" y="625"/>
                  </a:lnTo>
                  <a:lnTo>
                    <a:pt x="40" y="625"/>
                  </a:lnTo>
                  <a:lnTo>
                    <a:pt x="40" y="612"/>
                  </a:lnTo>
                  <a:lnTo>
                    <a:pt x="40" y="601"/>
                  </a:lnTo>
                  <a:lnTo>
                    <a:pt x="28" y="601"/>
                  </a:lnTo>
                  <a:lnTo>
                    <a:pt x="40" y="601"/>
                  </a:lnTo>
                  <a:lnTo>
                    <a:pt x="40" y="589"/>
                  </a:lnTo>
                  <a:lnTo>
                    <a:pt x="40" y="578"/>
                  </a:lnTo>
                  <a:lnTo>
                    <a:pt x="40" y="565"/>
                  </a:lnTo>
                  <a:lnTo>
                    <a:pt x="28" y="565"/>
                  </a:lnTo>
                  <a:lnTo>
                    <a:pt x="28" y="554"/>
                  </a:lnTo>
                  <a:lnTo>
                    <a:pt x="28" y="565"/>
                  </a:lnTo>
                  <a:lnTo>
                    <a:pt x="28" y="554"/>
                  </a:lnTo>
                  <a:lnTo>
                    <a:pt x="14" y="554"/>
                  </a:lnTo>
                  <a:lnTo>
                    <a:pt x="14" y="542"/>
                  </a:lnTo>
                  <a:lnTo>
                    <a:pt x="14" y="531"/>
                  </a:lnTo>
                  <a:lnTo>
                    <a:pt x="28" y="531"/>
                  </a:lnTo>
                  <a:lnTo>
                    <a:pt x="14" y="531"/>
                  </a:lnTo>
                  <a:lnTo>
                    <a:pt x="14" y="518"/>
                  </a:lnTo>
                  <a:lnTo>
                    <a:pt x="14" y="507"/>
                  </a:lnTo>
                  <a:lnTo>
                    <a:pt x="14" y="495"/>
                  </a:lnTo>
                  <a:lnTo>
                    <a:pt x="28" y="495"/>
                  </a:lnTo>
                  <a:lnTo>
                    <a:pt x="28" y="482"/>
                  </a:lnTo>
                  <a:lnTo>
                    <a:pt x="28" y="471"/>
                  </a:lnTo>
                  <a:lnTo>
                    <a:pt x="28" y="459"/>
                  </a:lnTo>
                  <a:lnTo>
                    <a:pt x="28" y="448"/>
                  </a:lnTo>
                  <a:lnTo>
                    <a:pt x="28" y="435"/>
                  </a:lnTo>
                  <a:lnTo>
                    <a:pt x="28" y="424"/>
                  </a:lnTo>
                  <a:lnTo>
                    <a:pt x="28" y="412"/>
                  </a:lnTo>
                  <a:lnTo>
                    <a:pt x="28" y="401"/>
                  </a:lnTo>
                  <a:lnTo>
                    <a:pt x="28" y="388"/>
                  </a:lnTo>
                  <a:lnTo>
                    <a:pt x="28" y="377"/>
                  </a:lnTo>
                  <a:lnTo>
                    <a:pt x="14" y="377"/>
                  </a:lnTo>
                  <a:lnTo>
                    <a:pt x="14" y="365"/>
                  </a:lnTo>
                  <a:lnTo>
                    <a:pt x="0" y="365"/>
                  </a:lnTo>
                  <a:lnTo>
                    <a:pt x="0" y="354"/>
                  </a:lnTo>
                  <a:lnTo>
                    <a:pt x="0" y="341"/>
                  </a:lnTo>
                  <a:lnTo>
                    <a:pt x="0" y="354"/>
                  </a:lnTo>
                  <a:lnTo>
                    <a:pt x="0" y="341"/>
                  </a:lnTo>
                  <a:lnTo>
                    <a:pt x="14" y="341"/>
                  </a:lnTo>
                  <a:lnTo>
                    <a:pt x="28" y="341"/>
                  </a:lnTo>
                  <a:lnTo>
                    <a:pt x="14" y="341"/>
                  </a:lnTo>
                  <a:lnTo>
                    <a:pt x="28" y="341"/>
                  </a:lnTo>
                  <a:lnTo>
                    <a:pt x="28" y="330"/>
                  </a:lnTo>
                  <a:lnTo>
                    <a:pt x="28" y="341"/>
                  </a:lnTo>
                  <a:lnTo>
                    <a:pt x="28" y="330"/>
                  </a:lnTo>
                  <a:lnTo>
                    <a:pt x="28" y="318"/>
                  </a:lnTo>
                  <a:lnTo>
                    <a:pt x="28" y="307"/>
                  </a:lnTo>
                  <a:lnTo>
                    <a:pt x="28" y="294"/>
                  </a:lnTo>
                  <a:lnTo>
                    <a:pt x="40" y="294"/>
                  </a:lnTo>
                  <a:lnTo>
                    <a:pt x="40" y="283"/>
                  </a:lnTo>
                  <a:lnTo>
                    <a:pt x="40" y="271"/>
                  </a:lnTo>
                  <a:lnTo>
                    <a:pt x="54" y="271"/>
                  </a:lnTo>
                  <a:lnTo>
                    <a:pt x="54" y="260"/>
                  </a:lnTo>
                  <a:lnTo>
                    <a:pt x="54" y="247"/>
                  </a:lnTo>
                  <a:lnTo>
                    <a:pt x="66" y="247"/>
                  </a:lnTo>
                  <a:lnTo>
                    <a:pt x="66" y="235"/>
                  </a:lnTo>
                  <a:lnTo>
                    <a:pt x="80" y="235"/>
                  </a:lnTo>
                  <a:lnTo>
                    <a:pt x="80" y="224"/>
                  </a:lnTo>
                  <a:lnTo>
                    <a:pt x="66" y="224"/>
                  </a:lnTo>
                  <a:lnTo>
                    <a:pt x="54" y="224"/>
                  </a:lnTo>
                  <a:lnTo>
                    <a:pt x="54" y="211"/>
                  </a:lnTo>
                  <a:lnTo>
                    <a:pt x="66" y="211"/>
                  </a:lnTo>
                  <a:lnTo>
                    <a:pt x="66" y="200"/>
                  </a:lnTo>
                  <a:lnTo>
                    <a:pt x="66" y="188"/>
                  </a:lnTo>
                  <a:lnTo>
                    <a:pt x="66" y="177"/>
                  </a:lnTo>
                  <a:lnTo>
                    <a:pt x="54" y="177"/>
                  </a:lnTo>
                  <a:lnTo>
                    <a:pt x="54" y="164"/>
                  </a:lnTo>
                  <a:lnTo>
                    <a:pt x="66" y="164"/>
                  </a:lnTo>
                  <a:lnTo>
                    <a:pt x="66" y="177"/>
                  </a:lnTo>
                  <a:lnTo>
                    <a:pt x="80" y="177"/>
                  </a:lnTo>
                  <a:lnTo>
                    <a:pt x="94" y="177"/>
                  </a:lnTo>
                  <a:lnTo>
                    <a:pt x="94" y="164"/>
                  </a:lnTo>
                  <a:lnTo>
                    <a:pt x="94" y="153"/>
                  </a:lnTo>
                  <a:lnTo>
                    <a:pt x="94" y="141"/>
                  </a:lnTo>
                  <a:lnTo>
                    <a:pt x="107" y="141"/>
                  </a:lnTo>
                  <a:lnTo>
                    <a:pt x="107" y="130"/>
                  </a:lnTo>
                  <a:lnTo>
                    <a:pt x="121" y="130"/>
                  </a:lnTo>
                  <a:lnTo>
                    <a:pt x="133" y="130"/>
                  </a:lnTo>
                  <a:lnTo>
                    <a:pt x="133" y="117"/>
                  </a:lnTo>
                  <a:lnTo>
                    <a:pt x="133" y="106"/>
                  </a:lnTo>
                  <a:lnTo>
                    <a:pt x="147" y="106"/>
                  </a:lnTo>
                  <a:lnTo>
                    <a:pt x="147" y="94"/>
                  </a:lnTo>
                  <a:lnTo>
                    <a:pt x="161" y="94"/>
                  </a:lnTo>
                  <a:lnTo>
                    <a:pt x="161" y="83"/>
                  </a:lnTo>
                  <a:lnTo>
                    <a:pt x="161" y="70"/>
                  </a:lnTo>
                  <a:lnTo>
                    <a:pt x="173" y="70"/>
                  </a:lnTo>
                  <a:lnTo>
                    <a:pt x="173" y="59"/>
                  </a:lnTo>
                  <a:lnTo>
                    <a:pt x="187" y="59"/>
                  </a:lnTo>
                  <a:lnTo>
                    <a:pt x="173" y="59"/>
                  </a:lnTo>
                  <a:lnTo>
                    <a:pt x="173" y="47"/>
                  </a:lnTo>
                  <a:lnTo>
                    <a:pt x="173" y="36"/>
                  </a:lnTo>
                  <a:lnTo>
                    <a:pt x="173" y="23"/>
                  </a:lnTo>
                  <a:lnTo>
                    <a:pt x="254" y="47"/>
                  </a:lnTo>
                  <a:lnTo>
                    <a:pt x="268" y="47"/>
                  </a:lnTo>
                  <a:lnTo>
                    <a:pt x="360" y="83"/>
                  </a:lnTo>
                  <a:lnTo>
                    <a:pt x="387" y="70"/>
                  </a:lnTo>
                  <a:lnTo>
                    <a:pt x="506" y="13"/>
                  </a:lnTo>
                  <a:lnTo>
                    <a:pt x="520" y="13"/>
                  </a:lnTo>
                  <a:lnTo>
                    <a:pt x="546" y="0"/>
                  </a:lnTo>
                  <a:lnTo>
                    <a:pt x="546" y="13"/>
                  </a:lnTo>
                  <a:lnTo>
                    <a:pt x="546" y="0"/>
                  </a:lnTo>
                  <a:lnTo>
                    <a:pt x="546" y="13"/>
                  </a:lnTo>
                  <a:lnTo>
                    <a:pt x="546" y="23"/>
                  </a:lnTo>
                  <a:lnTo>
                    <a:pt x="546" y="36"/>
                  </a:lnTo>
                  <a:lnTo>
                    <a:pt x="546" y="47"/>
                  </a:lnTo>
                  <a:lnTo>
                    <a:pt x="546" y="36"/>
                  </a:lnTo>
                  <a:lnTo>
                    <a:pt x="546" y="47"/>
                  </a:lnTo>
                  <a:lnTo>
                    <a:pt x="546" y="59"/>
                  </a:lnTo>
                  <a:lnTo>
                    <a:pt x="546" y="70"/>
                  </a:lnTo>
                  <a:lnTo>
                    <a:pt x="534" y="70"/>
                  </a:lnTo>
                  <a:lnTo>
                    <a:pt x="546" y="70"/>
                  </a:lnTo>
                  <a:lnTo>
                    <a:pt x="534" y="70"/>
                  </a:lnTo>
                  <a:lnTo>
                    <a:pt x="534" y="83"/>
                  </a:lnTo>
                  <a:lnTo>
                    <a:pt x="546" y="83"/>
                  </a:lnTo>
                  <a:lnTo>
                    <a:pt x="534" y="83"/>
                  </a:lnTo>
                  <a:lnTo>
                    <a:pt x="534" y="94"/>
                  </a:lnTo>
                  <a:lnTo>
                    <a:pt x="534" y="106"/>
                  </a:lnTo>
                  <a:lnTo>
                    <a:pt x="534" y="117"/>
                  </a:lnTo>
                  <a:lnTo>
                    <a:pt x="520" y="117"/>
                  </a:lnTo>
                  <a:lnTo>
                    <a:pt x="520" y="130"/>
                  </a:lnTo>
                  <a:lnTo>
                    <a:pt x="506" y="130"/>
                  </a:lnTo>
                  <a:lnTo>
                    <a:pt x="506" y="141"/>
                  </a:lnTo>
                  <a:lnTo>
                    <a:pt x="493" y="141"/>
                  </a:lnTo>
                  <a:lnTo>
                    <a:pt x="506" y="141"/>
                  </a:lnTo>
                  <a:lnTo>
                    <a:pt x="493" y="141"/>
                  </a:lnTo>
                  <a:lnTo>
                    <a:pt x="493" y="153"/>
                  </a:lnTo>
                  <a:lnTo>
                    <a:pt x="493" y="164"/>
                  </a:lnTo>
                  <a:lnTo>
                    <a:pt x="506" y="164"/>
                  </a:lnTo>
                  <a:lnTo>
                    <a:pt x="520" y="164"/>
                  </a:lnTo>
                  <a:lnTo>
                    <a:pt x="506" y="164"/>
                  </a:lnTo>
                  <a:lnTo>
                    <a:pt x="506" y="177"/>
                  </a:lnTo>
                  <a:lnTo>
                    <a:pt x="520" y="177"/>
                  </a:lnTo>
                  <a:lnTo>
                    <a:pt x="534" y="177"/>
                  </a:lnTo>
                  <a:lnTo>
                    <a:pt x="520" y="177"/>
                  </a:lnTo>
                  <a:lnTo>
                    <a:pt x="520" y="188"/>
                  </a:lnTo>
                  <a:lnTo>
                    <a:pt x="506" y="188"/>
                  </a:lnTo>
                  <a:lnTo>
                    <a:pt x="506" y="200"/>
                  </a:lnTo>
                  <a:lnTo>
                    <a:pt x="506" y="211"/>
                  </a:lnTo>
                  <a:lnTo>
                    <a:pt x="520" y="211"/>
                  </a:lnTo>
                  <a:lnTo>
                    <a:pt x="506" y="211"/>
                  </a:lnTo>
                  <a:lnTo>
                    <a:pt x="520" y="211"/>
                  </a:lnTo>
                  <a:lnTo>
                    <a:pt x="520" y="224"/>
                  </a:lnTo>
                  <a:lnTo>
                    <a:pt x="534" y="224"/>
                  </a:lnTo>
                  <a:lnTo>
                    <a:pt x="534" y="235"/>
                  </a:lnTo>
                  <a:lnTo>
                    <a:pt x="534" y="247"/>
                  </a:lnTo>
                  <a:lnTo>
                    <a:pt x="546" y="247"/>
                  </a:lnTo>
                  <a:lnTo>
                    <a:pt x="546" y="260"/>
                  </a:lnTo>
                  <a:lnTo>
                    <a:pt x="534" y="260"/>
                  </a:lnTo>
                  <a:lnTo>
                    <a:pt x="546" y="260"/>
                  </a:lnTo>
                  <a:lnTo>
                    <a:pt x="534" y="260"/>
                  </a:lnTo>
                  <a:lnTo>
                    <a:pt x="546" y="260"/>
                  </a:lnTo>
                  <a:lnTo>
                    <a:pt x="534" y="260"/>
                  </a:lnTo>
                  <a:lnTo>
                    <a:pt x="546" y="260"/>
                  </a:lnTo>
                  <a:lnTo>
                    <a:pt x="546" y="271"/>
                  </a:lnTo>
                  <a:lnTo>
                    <a:pt x="506" y="271"/>
                  </a:lnTo>
                  <a:lnTo>
                    <a:pt x="506" y="283"/>
                  </a:lnTo>
                  <a:lnTo>
                    <a:pt x="493" y="283"/>
                  </a:lnTo>
                  <a:lnTo>
                    <a:pt x="506" y="294"/>
                  </a:lnTo>
                  <a:lnTo>
                    <a:pt x="506" y="307"/>
                  </a:lnTo>
                  <a:lnTo>
                    <a:pt x="493" y="307"/>
                  </a:lnTo>
                  <a:lnTo>
                    <a:pt x="493" y="318"/>
                  </a:lnTo>
                  <a:lnTo>
                    <a:pt x="479" y="318"/>
                  </a:lnTo>
                  <a:lnTo>
                    <a:pt x="479" y="330"/>
                  </a:lnTo>
                  <a:lnTo>
                    <a:pt x="467" y="330"/>
                  </a:lnTo>
                  <a:lnTo>
                    <a:pt x="467" y="341"/>
                  </a:lnTo>
                  <a:lnTo>
                    <a:pt x="453" y="341"/>
                  </a:lnTo>
                  <a:lnTo>
                    <a:pt x="453" y="354"/>
                  </a:lnTo>
                  <a:lnTo>
                    <a:pt x="439" y="354"/>
                  </a:lnTo>
                  <a:lnTo>
                    <a:pt x="453" y="354"/>
                  </a:lnTo>
                  <a:lnTo>
                    <a:pt x="453" y="365"/>
                  </a:lnTo>
                  <a:lnTo>
                    <a:pt x="439" y="365"/>
                  </a:lnTo>
                  <a:lnTo>
                    <a:pt x="439" y="377"/>
                  </a:lnTo>
                  <a:lnTo>
                    <a:pt x="453" y="377"/>
                  </a:lnTo>
                  <a:lnTo>
                    <a:pt x="439" y="377"/>
                  </a:lnTo>
                  <a:lnTo>
                    <a:pt x="439" y="388"/>
                  </a:lnTo>
                  <a:lnTo>
                    <a:pt x="427" y="388"/>
                  </a:lnTo>
                  <a:lnTo>
                    <a:pt x="413" y="388"/>
                  </a:lnTo>
                  <a:lnTo>
                    <a:pt x="413" y="401"/>
                  </a:lnTo>
                  <a:lnTo>
                    <a:pt x="413" y="412"/>
                  </a:lnTo>
                  <a:lnTo>
                    <a:pt x="413" y="424"/>
                  </a:lnTo>
                  <a:lnTo>
                    <a:pt x="413" y="435"/>
                  </a:lnTo>
                  <a:lnTo>
                    <a:pt x="427" y="435"/>
                  </a:lnTo>
                  <a:lnTo>
                    <a:pt x="427" y="448"/>
                  </a:lnTo>
                  <a:lnTo>
                    <a:pt x="427" y="435"/>
                  </a:lnTo>
                  <a:lnTo>
                    <a:pt x="427" y="448"/>
                  </a:lnTo>
                  <a:lnTo>
                    <a:pt x="427" y="459"/>
                  </a:lnTo>
                  <a:lnTo>
                    <a:pt x="439" y="459"/>
                  </a:lnTo>
                  <a:lnTo>
                    <a:pt x="439" y="471"/>
                  </a:lnTo>
                  <a:lnTo>
                    <a:pt x="453" y="471"/>
                  </a:lnTo>
                  <a:lnTo>
                    <a:pt x="453" y="482"/>
                  </a:lnTo>
                  <a:lnTo>
                    <a:pt x="467" y="482"/>
                  </a:lnTo>
                  <a:lnTo>
                    <a:pt x="467" y="495"/>
                  </a:lnTo>
                  <a:lnTo>
                    <a:pt x="453" y="495"/>
                  </a:lnTo>
                  <a:lnTo>
                    <a:pt x="453" y="507"/>
                  </a:lnTo>
                  <a:lnTo>
                    <a:pt x="439" y="507"/>
                  </a:lnTo>
                  <a:lnTo>
                    <a:pt x="439" y="518"/>
                  </a:lnTo>
                  <a:lnTo>
                    <a:pt x="439" y="531"/>
                  </a:lnTo>
                  <a:lnTo>
                    <a:pt x="439" y="542"/>
                  </a:lnTo>
                  <a:lnTo>
                    <a:pt x="427" y="531"/>
                  </a:lnTo>
                  <a:lnTo>
                    <a:pt x="427" y="542"/>
                  </a:lnTo>
                  <a:lnTo>
                    <a:pt x="427" y="554"/>
                  </a:lnTo>
                  <a:lnTo>
                    <a:pt x="413" y="554"/>
                  </a:lnTo>
                  <a:lnTo>
                    <a:pt x="401" y="554"/>
                  </a:lnTo>
                  <a:lnTo>
                    <a:pt x="401" y="542"/>
                  </a:lnTo>
                  <a:lnTo>
                    <a:pt x="413" y="542"/>
                  </a:lnTo>
                  <a:lnTo>
                    <a:pt x="401" y="542"/>
                  </a:lnTo>
                  <a:lnTo>
                    <a:pt x="413" y="542"/>
                  </a:lnTo>
                  <a:lnTo>
                    <a:pt x="401" y="542"/>
                  </a:lnTo>
                  <a:lnTo>
                    <a:pt x="387" y="542"/>
                  </a:lnTo>
                  <a:lnTo>
                    <a:pt x="401" y="542"/>
                  </a:lnTo>
                  <a:lnTo>
                    <a:pt x="387" y="542"/>
                  </a:lnTo>
                  <a:lnTo>
                    <a:pt x="387" y="531"/>
                  </a:lnTo>
                  <a:lnTo>
                    <a:pt x="373" y="531"/>
                  </a:lnTo>
                  <a:lnTo>
                    <a:pt x="373" y="518"/>
                  </a:lnTo>
                  <a:lnTo>
                    <a:pt x="360" y="518"/>
                  </a:lnTo>
                  <a:lnTo>
                    <a:pt x="360" y="507"/>
                  </a:lnTo>
                  <a:lnTo>
                    <a:pt x="360" y="518"/>
                  </a:lnTo>
                  <a:lnTo>
                    <a:pt x="360" y="507"/>
                  </a:lnTo>
                  <a:lnTo>
                    <a:pt x="360" y="518"/>
                  </a:lnTo>
                  <a:lnTo>
                    <a:pt x="346" y="518"/>
                  </a:lnTo>
                  <a:lnTo>
                    <a:pt x="346" y="507"/>
                  </a:lnTo>
                  <a:lnTo>
                    <a:pt x="346" y="495"/>
                  </a:lnTo>
                  <a:lnTo>
                    <a:pt x="346" y="507"/>
                  </a:lnTo>
                  <a:lnTo>
                    <a:pt x="346" y="495"/>
                  </a:lnTo>
                  <a:lnTo>
                    <a:pt x="334" y="495"/>
                  </a:lnTo>
                  <a:lnTo>
                    <a:pt x="346" y="495"/>
                  </a:lnTo>
                  <a:lnTo>
                    <a:pt x="334" y="495"/>
                  </a:lnTo>
                  <a:lnTo>
                    <a:pt x="334" y="482"/>
                  </a:lnTo>
                  <a:lnTo>
                    <a:pt x="334" y="495"/>
                  </a:lnTo>
                  <a:lnTo>
                    <a:pt x="334" y="482"/>
                  </a:lnTo>
                  <a:lnTo>
                    <a:pt x="320" y="482"/>
                  </a:lnTo>
                  <a:lnTo>
                    <a:pt x="320" y="495"/>
                  </a:lnTo>
                  <a:lnTo>
                    <a:pt x="320" y="482"/>
                  </a:lnTo>
                  <a:lnTo>
                    <a:pt x="320" y="495"/>
                  </a:lnTo>
                  <a:lnTo>
                    <a:pt x="320" y="482"/>
                  </a:lnTo>
                  <a:lnTo>
                    <a:pt x="320" y="495"/>
                  </a:lnTo>
                  <a:lnTo>
                    <a:pt x="334" y="495"/>
                  </a:lnTo>
                  <a:lnTo>
                    <a:pt x="320" y="495"/>
                  </a:lnTo>
                  <a:lnTo>
                    <a:pt x="334" y="495"/>
                  </a:lnTo>
                  <a:lnTo>
                    <a:pt x="334" y="507"/>
                  </a:lnTo>
                  <a:lnTo>
                    <a:pt x="334" y="495"/>
                  </a:lnTo>
                  <a:lnTo>
                    <a:pt x="334" y="507"/>
                  </a:lnTo>
                  <a:lnTo>
                    <a:pt x="320" y="507"/>
                  </a:lnTo>
                  <a:lnTo>
                    <a:pt x="320" y="495"/>
                  </a:lnTo>
                  <a:lnTo>
                    <a:pt x="306" y="495"/>
                  </a:lnTo>
                  <a:lnTo>
                    <a:pt x="306" y="507"/>
                  </a:lnTo>
                  <a:lnTo>
                    <a:pt x="306" y="495"/>
                  </a:lnTo>
                  <a:lnTo>
                    <a:pt x="294" y="495"/>
                  </a:lnTo>
                  <a:lnTo>
                    <a:pt x="306" y="495"/>
                  </a:lnTo>
                  <a:lnTo>
                    <a:pt x="294" y="495"/>
                  </a:lnTo>
                  <a:lnTo>
                    <a:pt x="280" y="495"/>
                  </a:lnTo>
                  <a:lnTo>
                    <a:pt x="294" y="495"/>
                  </a:lnTo>
                  <a:lnTo>
                    <a:pt x="280" y="495"/>
                  </a:lnTo>
                  <a:lnTo>
                    <a:pt x="280" y="507"/>
                  </a:lnTo>
                  <a:lnTo>
                    <a:pt x="294" y="507"/>
                  </a:lnTo>
                  <a:lnTo>
                    <a:pt x="280" y="507"/>
                  </a:lnTo>
                  <a:lnTo>
                    <a:pt x="294" y="507"/>
                  </a:lnTo>
                  <a:lnTo>
                    <a:pt x="306" y="507"/>
                  </a:lnTo>
                  <a:lnTo>
                    <a:pt x="294" y="507"/>
                  </a:lnTo>
                  <a:lnTo>
                    <a:pt x="294" y="518"/>
                  </a:lnTo>
                  <a:lnTo>
                    <a:pt x="294" y="507"/>
                  </a:lnTo>
                  <a:lnTo>
                    <a:pt x="294" y="518"/>
                  </a:lnTo>
                  <a:lnTo>
                    <a:pt x="294" y="507"/>
                  </a:lnTo>
                  <a:lnTo>
                    <a:pt x="294" y="518"/>
                  </a:lnTo>
                  <a:lnTo>
                    <a:pt x="294" y="507"/>
                  </a:lnTo>
                  <a:lnTo>
                    <a:pt x="294" y="518"/>
                  </a:lnTo>
                  <a:lnTo>
                    <a:pt x="294" y="507"/>
                  </a:lnTo>
                  <a:lnTo>
                    <a:pt x="280" y="507"/>
                  </a:lnTo>
                  <a:lnTo>
                    <a:pt x="280" y="518"/>
                  </a:lnTo>
                  <a:lnTo>
                    <a:pt x="280" y="507"/>
                  </a:lnTo>
                  <a:lnTo>
                    <a:pt x="280" y="518"/>
                  </a:lnTo>
                  <a:lnTo>
                    <a:pt x="280" y="507"/>
                  </a:lnTo>
                  <a:lnTo>
                    <a:pt x="280" y="518"/>
                  </a:lnTo>
                  <a:lnTo>
                    <a:pt x="268" y="518"/>
                  </a:lnTo>
                  <a:lnTo>
                    <a:pt x="280" y="518"/>
                  </a:lnTo>
                  <a:lnTo>
                    <a:pt x="268" y="518"/>
                  </a:lnTo>
                  <a:lnTo>
                    <a:pt x="280" y="518"/>
                  </a:lnTo>
                  <a:lnTo>
                    <a:pt x="268" y="518"/>
                  </a:lnTo>
                  <a:lnTo>
                    <a:pt x="280" y="518"/>
                  </a:lnTo>
                  <a:lnTo>
                    <a:pt x="280" y="531"/>
                  </a:lnTo>
                  <a:lnTo>
                    <a:pt x="280" y="542"/>
                  </a:lnTo>
                  <a:lnTo>
                    <a:pt x="294" y="542"/>
                  </a:lnTo>
                  <a:lnTo>
                    <a:pt x="294" y="554"/>
                  </a:lnTo>
                  <a:lnTo>
                    <a:pt x="294" y="565"/>
                  </a:lnTo>
                  <a:lnTo>
                    <a:pt x="306" y="565"/>
                  </a:lnTo>
                  <a:lnTo>
                    <a:pt x="306" y="578"/>
                  </a:lnTo>
                  <a:lnTo>
                    <a:pt x="306" y="589"/>
                  </a:lnTo>
                  <a:lnTo>
                    <a:pt x="320" y="589"/>
                  </a:lnTo>
                  <a:lnTo>
                    <a:pt x="306" y="589"/>
                  </a:lnTo>
                  <a:lnTo>
                    <a:pt x="294" y="589"/>
                  </a:lnTo>
                  <a:lnTo>
                    <a:pt x="294" y="578"/>
                  </a:lnTo>
                  <a:lnTo>
                    <a:pt x="294" y="565"/>
                  </a:lnTo>
                  <a:lnTo>
                    <a:pt x="280" y="565"/>
                  </a:lnTo>
                  <a:lnTo>
                    <a:pt x="280" y="554"/>
                  </a:lnTo>
                  <a:lnTo>
                    <a:pt x="268" y="554"/>
                  </a:lnTo>
                  <a:lnTo>
                    <a:pt x="280" y="554"/>
                  </a:lnTo>
                  <a:lnTo>
                    <a:pt x="268" y="554"/>
                  </a:lnTo>
                  <a:lnTo>
                    <a:pt x="280" y="554"/>
                  </a:lnTo>
                  <a:lnTo>
                    <a:pt x="268" y="554"/>
                  </a:lnTo>
                  <a:lnTo>
                    <a:pt x="268" y="565"/>
                  </a:lnTo>
                  <a:lnTo>
                    <a:pt x="280" y="565"/>
                  </a:lnTo>
                  <a:lnTo>
                    <a:pt x="280" y="554"/>
                  </a:lnTo>
                  <a:lnTo>
                    <a:pt x="280" y="565"/>
                  </a:lnTo>
                  <a:lnTo>
                    <a:pt x="268" y="565"/>
                  </a:lnTo>
                  <a:lnTo>
                    <a:pt x="280" y="565"/>
                  </a:lnTo>
                  <a:lnTo>
                    <a:pt x="268" y="565"/>
                  </a:lnTo>
                  <a:lnTo>
                    <a:pt x="280" y="565"/>
                  </a:lnTo>
                  <a:lnTo>
                    <a:pt x="280" y="578"/>
                  </a:lnTo>
                  <a:lnTo>
                    <a:pt x="268" y="578"/>
                  </a:lnTo>
                  <a:close/>
                </a:path>
              </a:pathLst>
            </a:custGeom>
            <a:solidFill>
              <a:srgbClr val="FDF3ED"/>
            </a:solidFill>
            <a:ln w="11113" cap="rnd">
              <a:solidFill>
                <a:schemeClr val="accent2">
                  <a:lumMod val="40000"/>
                  <a:lumOff val="60000"/>
                </a:schemeClr>
              </a:solidFill>
              <a:round/>
              <a:headEnd/>
              <a:tailEnd/>
            </a:ln>
            <a:effectLst>
              <a:glow rad="63500">
                <a:schemeClr val="accent2">
                  <a:satMod val="175000"/>
                  <a:alpha val="40000"/>
                </a:schemeClr>
              </a:glow>
            </a:effectLst>
          </p:spPr>
          <p:txBody>
            <a:bodyPr/>
            <a:lstStyle/>
            <a:p>
              <a:endParaRPr lang="es-ES" sz="5277"/>
            </a:p>
          </p:txBody>
        </p:sp>
        <p:sp>
          <p:nvSpPr>
            <p:cNvPr id="61" name="Text Box 37">
              <a:extLst>
                <a:ext uri="{FF2B5EF4-FFF2-40B4-BE49-F238E27FC236}">
                  <a16:creationId xmlns:a16="http://schemas.microsoft.com/office/drawing/2014/main" id="{8B7C80AF-A330-4A0A-9EA3-EE6201350191}"/>
                </a:ext>
              </a:extLst>
            </p:cNvPr>
            <p:cNvSpPr txBox="1">
              <a:spLocks noChangeArrowheads="1"/>
            </p:cNvSpPr>
            <p:nvPr/>
          </p:nvSpPr>
          <p:spPr bwMode="auto">
            <a:xfrm>
              <a:off x="3880612" y="1614496"/>
              <a:ext cx="1530447" cy="3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8055" tIns="134027" rIns="268055" bIns="134027" numCol="1" anchor="ctr" anchorCtr="0" compatLnSpc="1">
              <a:prstTxWarp prst="textNoShape">
                <a:avLst/>
              </a:prstTxWarp>
            </a:bodyPr>
            <a:lstStyle/>
            <a:p>
              <a:pPr algn="ctr" defTabSz="2680649" fontAlgn="base">
                <a:spcBef>
                  <a:spcPct val="0"/>
                </a:spcBef>
                <a:spcAft>
                  <a:spcPct val="0"/>
                </a:spcAft>
              </a:pPr>
              <a:r>
                <a:rPr lang="es-ES" altLang="es-ES" sz="24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Tumbes</a:t>
              </a:r>
              <a:endParaRPr lang="es-ES" altLang="es-E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7" name="object 61">
              <a:extLst>
                <a:ext uri="{FF2B5EF4-FFF2-40B4-BE49-F238E27FC236}">
                  <a16:creationId xmlns:a16="http://schemas.microsoft.com/office/drawing/2014/main" id="{BE7EE552-9566-48F3-95A9-C1629C7EDE18}"/>
                </a:ext>
              </a:extLst>
            </p:cNvPr>
            <p:cNvSpPr/>
            <p:nvPr/>
          </p:nvSpPr>
          <p:spPr>
            <a:xfrm>
              <a:off x="4789740" y="1962958"/>
              <a:ext cx="56205" cy="58531"/>
            </a:xfrm>
            <a:custGeom>
              <a:avLst/>
              <a:gdLst/>
              <a:ahLst/>
              <a:cxnLst/>
              <a:rect l="l" t="t" r="r" b="b"/>
              <a:pathLst>
                <a:path w="54610" h="54610">
                  <a:moveTo>
                    <a:pt x="27000" y="0"/>
                  </a:moveTo>
                  <a:lnTo>
                    <a:pt x="16485" y="2122"/>
                  </a:lnTo>
                  <a:lnTo>
                    <a:pt x="7904" y="7908"/>
                  </a:lnTo>
                  <a:lnTo>
                    <a:pt x="2120" y="16491"/>
                  </a:lnTo>
                  <a:lnTo>
                    <a:pt x="0" y="27000"/>
                  </a:lnTo>
                  <a:lnTo>
                    <a:pt x="2120" y="37509"/>
                  </a:lnTo>
                  <a:lnTo>
                    <a:pt x="7904" y="46091"/>
                  </a:lnTo>
                  <a:lnTo>
                    <a:pt x="16485"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FFFFFF"/>
            </a:solidFill>
          </p:spPr>
          <p:txBody>
            <a:bodyPr wrap="square" lIns="0" tIns="0" rIns="0" bIns="0" rtlCol="0"/>
            <a:lstStyle/>
            <a:p>
              <a:endParaRPr lang="es-ES" sz="5277"/>
            </a:p>
          </p:txBody>
        </p:sp>
      </p:grpSp>
      <p:pic>
        <p:nvPicPr>
          <p:cNvPr id="58" name="Picture 4" descr="Resultado de imagen para GOBIERNO REGIONAL DE TUMBE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0354" y="10088572"/>
            <a:ext cx="3267075" cy="113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graphicFrame>
        <p:nvGraphicFramePr>
          <p:cNvPr id="25" name="Tabla 24"/>
          <p:cNvGraphicFramePr>
            <a:graphicFrameLocks noGrp="1"/>
          </p:cNvGraphicFramePr>
          <p:nvPr>
            <p:extLst>
              <p:ext uri="{D42A27DB-BD31-4B8C-83A1-F6EECF244321}">
                <p14:modId xmlns:p14="http://schemas.microsoft.com/office/powerpoint/2010/main" val="3408810832"/>
              </p:ext>
            </p:extLst>
          </p:nvPr>
        </p:nvGraphicFramePr>
        <p:xfrm>
          <a:off x="9933502" y="4813587"/>
          <a:ext cx="6552283" cy="4855184"/>
        </p:xfrm>
        <a:graphic>
          <a:graphicData uri="http://schemas.openxmlformats.org/drawingml/2006/table">
            <a:tbl>
              <a:tblPr/>
              <a:tblGrid>
                <a:gridCol w="993369">
                  <a:extLst>
                    <a:ext uri="{9D8B030D-6E8A-4147-A177-3AD203B41FA5}">
                      <a16:colId xmlns:a16="http://schemas.microsoft.com/office/drawing/2014/main" val="1363060652"/>
                    </a:ext>
                  </a:extLst>
                </a:gridCol>
                <a:gridCol w="1676400">
                  <a:extLst>
                    <a:ext uri="{9D8B030D-6E8A-4147-A177-3AD203B41FA5}">
                      <a16:colId xmlns:a16="http://schemas.microsoft.com/office/drawing/2014/main" val="3872723512"/>
                    </a:ext>
                  </a:extLst>
                </a:gridCol>
                <a:gridCol w="3882514">
                  <a:extLst>
                    <a:ext uri="{9D8B030D-6E8A-4147-A177-3AD203B41FA5}">
                      <a16:colId xmlns:a16="http://schemas.microsoft.com/office/drawing/2014/main" val="613355481"/>
                    </a:ext>
                  </a:extLst>
                </a:gridCol>
              </a:tblGrid>
              <a:tr h="825308">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Gobierno</a:t>
                      </a:r>
                      <a:r>
                        <a:rPr lang="es-PE" sz="2800" b="0" i="0" u="none"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 Regional de Tumbes</a:t>
                      </a:r>
                      <a:endParaRPr lang="es-PE" sz="1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82621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latin typeface="Calibri" panose="020F0502020204030204" pitchFamily="34" charset="0"/>
                          <a:hlinkClick r:id="rId2"/>
                        </a:rPr>
                        <a:t>2344974</a:t>
                      </a:r>
                      <a:endParaRPr lang="es-PE" sz="2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82530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S/14,367,988.00</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a:t>
                      </a:r>
                      <a:r>
                        <a:rPr lang="es-PE" sz="2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Priorizado</a:t>
                      </a:r>
                    </a:p>
                    <a:p>
                      <a:pPr algn="ctr" fontAlgn="b"/>
                      <a:r>
                        <a:rPr lang="es-PE" sz="2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Acuerdo de Consejo Regional N° 070-2020/GOB.REG. TUMBES-CR-CD</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sp>
        <p:nvSpPr>
          <p:cNvPr id="360" name="object 360"/>
          <p:cNvSpPr txBox="1"/>
          <p:nvPr/>
        </p:nvSpPr>
        <p:spPr>
          <a:xfrm>
            <a:off x="954112" y="10681925"/>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grpSp>
        <p:nvGrpSpPr>
          <p:cNvPr id="30" name="Grupo 29"/>
          <p:cNvGrpSpPr/>
          <p:nvPr/>
        </p:nvGrpSpPr>
        <p:grpSpPr>
          <a:xfrm>
            <a:off x="10113126" y="5562822"/>
            <a:ext cx="1101521" cy="960775"/>
            <a:chOff x="13370129" y="4522712"/>
            <a:chExt cx="1118845" cy="1088281"/>
          </a:xfrm>
        </p:grpSpPr>
        <p:sp>
          <p:nvSpPr>
            <p:cNvPr id="349"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0" name="CuadroTexto 62"/>
            <p:cNvSpPr txBox="1"/>
            <p:nvPr/>
          </p:nvSpPr>
          <p:spPr>
            <a:xfrm>
              <a:off x="13489502" y="4522712"/>
              <a:ext cx="999472"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4800" dirty="0">
                  <a:solidFill>
                    <a:schemeClr val="bg1"/>
                  </a:solidFill>
                </a:rPr>
                <a:t>C</a:t>
              </a:r>
              <a:endParaRPr lang="es-PE" sz="5400" dirty="0">
                <a:solidFill>
                  <a:schemeClr val="bg1"/>
                </a:solidFill>
              </a:endParaRPr>
            </a:p>
          </p:txBody>
        </p:sp>
      </p:grpSp>
      <p:grpSp>
        <p:nvGrpSpPr>
          <p:cNvPr id="29" name="Grupo 28"/>
          <p:cNvGrpSpPr/>
          <p:nvPr/>
        </p:nvGrpSpPr>
        <p:grpSpPr>
          <a:xfrm>
            <a:off x="10151851" y="6476622"/>
            <a:ext cx="633769" cy="735166"/>
            <a:chOff x="13448606" y="5634944"/>
            <a:chExt cx="789192" cy="832083"/>
          </a:xfrm>
        </p:grpSpPr>
        <p:sp>
          <p:nvSpPr>
            <p:cNvPr id="352" name="object 23"/>
            <p:cNvSpPr/>
            <p:nvPr/>
          </p:nvSpPr>
          <p:spPr>
            <a:xfrm>
              <a:off x="13775334" y="5973307"/>
              <a:ext cx="400698" cy="427038"/>
            </a:xfrm>
            <a:prstGeom prst="rect">
              <a:avLst/>
            </a:prstGeom>
            <a:blipFill>
              <a:blip r:embed="rId4"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3"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26" name="Grupo 25"/>
          <p:cNvGrpSpPr/>
          <p:nvPr/>
        </p:nvGrpSpPr>
        <p:grpSpPr>
          <a:xfrm>
            <a:off x="10160401" y="8240604"/>
            <a:ext cx="695924" cy="501767"/>
            <a:chOff x="13347553" y="8031668"/>
            <a:chExt cx="776696" cy="726268"/>
          </a:xfrm>
        </p:grpSpPr>
        <p:sp>
          <p:nvSpPr>
            <p:cNvPr id="359" name="object 12"/>
            <p:cNvSpPr/>
            <p:nvPr/>
          </p:nvSpPr>
          <p:spPr>
            <a:xfrm>
              <a:off x="13347553" y="8457622"/>
              <a:ext cx="134444" cy="299638"/>
            </a:xfrm>
            <a:prstGeom prst="rect">
              <a:avLst/>
            </a:prstGeom>
            <a:blipFill>
              <a:blip r:embed="rId5"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1"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3"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4"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pic>
        <p:nvPicPr>
          <p:cNvPr id="47"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3137" y="7245704"/>
            <a:ext cx="870528" cy="870528"/>
          </a:xfrm>
          <a:prstGeom prst="rect">
            <a:avLst/>
          </a:prstGeom>
        </p:spPr>
      </p:pic>
      <p:sp>
        <p:nvSpPr>
          <p:cNvPr id="73" name="object 2"/>
          <p:cNvSpPr/>
          <p:nvPr/>
        </p:nvSpPr>
        <p:spPr>
          <a:xfrm>
            <a:off x="15114883" y="660029"/>
            <a:ext cx="891540" cy="427355"/>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8"/>
                </a:lnTo>
                <a:lnTo>
                  <a:pt x="308252" y="109096"/>
                </a:lnTo>
                <a:lnTo>
                  <a:pt x="375873" y="88645"/>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6"/>
                </a:lnTo>
                <a:lnTo>
                  <a:pt x="515477" y="88645"/>
                </a:lnTo>
                <a:lnTo>
                  <a:pt x="583134" y="109096"/>
                </a:lnTo>
                <a:lnTo>
                  <a:pt x="644467" y="141218"/>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4" name="object 3"/>
          <p:cNvSpPr/>
          <p:nvPr/>
        </p:nvSpPr>
        <p:spPr>
          <a:xfrm>
            <a:off x="15114883" y="1127109"/>
            <a:ext cx="891540" cy="427355"/>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5" name="object 4"/>
          <p:cNvSpPr/>
          <p:nvPr/>
        </p:nvSpPr>
        <p:spPr>
          <a:xfrm>
            <a:off x="16189352" y="837971"/>
            <a:ext cx="165735" cy="39560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6" name="object 5"/>
          <p:cNvSpPr/>
          <p:nvPr/>
        </p:nvSpPr>
        <p:spPr>
          <a:xfrm>
            <a:off x="16383683" y="964248"/>
            <a:ext cx="106680" cy="269240"/>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7" name="object 6"/>
          <p:cNvSpPr/>
          <p:nvPr/>
        </p:nvSpPr>
        <p:spPr>
          <a:xfrm>
            <a:off x="16516725" y="964253"/>
            <a:ext cx="167005" cy="273050"/>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8" name="object 7"/>
          <p:cNvSpPr/>
          <p:nvPr/>
        </p:nvSpPr>
        <p:spPr>
          <a:xfrm>
            <a:off x="16756144" y="837974"/>
            <a:ext cx="0" cy="39560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9" name="object 8"/>
          <p:cNvSpPr/>
          <p:nvPr/>
        </p:nvSpPr>
        <p:spPr>
          <a:xfrm>
            <a:off x="16837350" y="964249"/>
            <a:ext cx="158115" cy="269240"/>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0" name="object 9"/>
          <p:cNvSpPr/>
          <p:nvPr/>
        </p:nvSpPr>
        <p:spPr>
          <a:xfrm>
            <a:off x="17024399" y="968397"/>
            <a:ext cx="173990" cy="264795"/>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1" name="object 10"/>
          <p:cNvSpPr/>
          <p:nvPr/>
        </p:nvSpPr>
        <p:spPr>
          <a:xfrm>
            <a:off x="17220297" y="964249"/>
            <a:ext cx="159385" cy="273050"/>
          </a:xfrm>
          <a:custGeom>
            <a:avLst/>
            <a:gdLst/>
            <a:ahLst/>
            <a:cxnLst/>
            <a:rect l="l" t="t" r="r" b="b"/>
            <a:pathLst>
              <a:path w="159384" h="273050">
                <a:moveTo>
                  <a:pt x="79076" y="0"/>
                </a:moveTo>
                <a:lnTo>
                  <a:pt x="35988" y="14020"/>
                </a:lnTo>
                <a:lnTo>
                  <a:pt x="12220" y="48910"/>
                </a:lnTo>
                <a:lnTo>
                  <a:pt x="2111" y="93918"/>
                </a:lnTo>
                <a:lnTo>
                  <a:pt x="0" y="138288"/>
                </a:lnTo>
                <a:lnTo>
                  <a:pt x="2218" y="182974"/>
                </a:lnTo>
                <a:lnTo>
                  <a:pt x="12637" y="226623"/>
                </a:lnTo>
                <a:lnTo>
                  <a:pt x="36898" y="259761"/>
                </a:lnTo>
                <a:lnTo>
                  <a:pt x="80646" y="272913"/>
                </a:lnTo>
                <a:lnTo>
                  <a:pt x="116101" y="265196"/>
                </a:lnTo>
                <a:lnTo>
                  <a:pt x="139972" y="244567"/>
                </a:lnTo>
                <a:lnTo>
                  <a:pt x="147056"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6003"/>
                </a:lnTo>
                <a:lnTo>
                  <a:pt x="106469" y="211964"/>
                </a:lnTo>
                <a:lnTo>
                  <a:pt x="97083" y="224090"/>
                </a:lnTo>
                <a:lnTo>
                  <a:pt x="81201" y="228904"/>
                </a:lnTo>
                <a:lnTo>
                  <a:pt x="147056" y="228904"/>
                </a:lnTo>
                <a:lnTo>
                  <a:pt x="153433" y="214802"/>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2" name="object 11"/>
          <p:cNvSpPr/>
          <p:nvPr/>
        </p:nvSpPr>
        <p:spPr>
          <a:xfrm>
            <a:off x="17417242" y="964248"/>
            <a:ext cx="106680" cy="269240"/>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3" name="object 12"/>
          <p:cNvSpPr/>
          <p:nvPr/>
        </p:nvSpPr>
        <p:spPr>
          <a:xfrm>
            <a:off x="17542409" y="964250"/>
            <a:ext cx="128270" cy="273050"/>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0" y="228904"/>
                </a:lnTo>
                <a:lnTo>
                  <a:pt x="49830" y="228904"/>
                </a:lnTo>
                <a:lnTo>
                  <a:pt x="38132" y="227688"/>
                </a:lnTo>
                <a:lnTo>
                  <a:pt x="27815" y="224266"/>
                </a:lnTo>
                <a:lnTo>
                  <a:pt x="18284" y="218978"/>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42"/>
                </a:lnTo>
                <a:lnTo>
                  <a:pt x="74361" y="219806"/>
                </a:lnTo>
                <a:lnTo>
                  <a:pt x="64024" y="226539"/>
                </a:lnTo>
                <a:lnTo>
                  <a:pt x="49830" y="228904"/>
                </a:lnTo>
                <a:lnTo>
                  <a:pt x="121030" y="228904"/>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84"/>
                </a:lnTo>
                <a:lnTo>
                  <a:pt x="94014" y="2622"/>
                </a:lnTo>
                <a:lnTo>
                  <a:pt x="82785" y="624"/>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4" name="object 13"/>
          <p:cNvSpPr/>
          <p:nvPr/>
        </p:nvSpPr>
        <p:spPr>
          <a:xfrm>
            <a:off x="17694350" y="855827"/>
            <a:ext cx="66040" cy="377190"/>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14" y="0"/>
                </a:moveTo>
                <a:lnTo>
                  <a:pt x="20112" y="2567"/>
                </a:lnTo>
                <a:lnTo>
                  <a:pt x="9624" y="9553"/>
                </a:lnTo>
                <a:lnTo>
                  <a:pt x="2577" y="19882"/>
                </a:lnTo>
                <a:lnTo>
                  <a:pt x="0" y="32480"/>
                </a:lnTo>
                <a:lnTo>
                  <a:pt x="2577" y="45352"/>
                </a:lnTo>
                <a:lnTo>
                  <a:pt x="9624" y="55825"/>
                </a:lnTo>
                <a:lnTo>
                  <a:pt x="20112" y="62866"/>
                </a:lnTo>
                <a:lnTo>
                  <a:pt x="33014" y="65443"/>
                </a:lnTo>
                <a:lnTo>
                  <a:pt x="45388" y="62866"/>
                </a:lnTo>
                <a:lnTo>
                  <a:pt x="55746" y="55825"/>
                </a:lnTo>
                <a:lnTo>
                  <a:pt x="62861" y="45352"/>
                </a:lnTo>
                <a:lnTo>
                  <a:pt x="65505" y="32480"/>
                </a:lnTo>
                <a:lnTo>
                  <a:pt x="62861" y="19882"/>
                </a:lnTo>
                <a:lnTo>
                  <a:pt x="55746" y="9553"/>
                </a:lnTo>
                <a:lnTo>
                  <a:pt x="45388" y="2567"/>
                </a:lnTo>
                <a:lnTo>
                  <a:pt x="33014"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5" name="object 14"/>
          <p:cNvSpPr/>
          <p:nvPr/>
        </p:nvSpPr>
        <p:spPr>
          <a:xfrm>
            <a:off x="17789160" y="842183"/>
            <a:ext cx="167005" cy="39497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6" name="object 15"/>
          <p:cNvSpPr/>
          <p:nvPr/>
        </p:nvSpPr>
        <p:spPr>
          <a:xfrm>
            <a:off x="17993476" y="964249"/>
            <a:ext cx="158115" cy="269240"/>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7" name="object 16"/>
          <p:cNvSpPr/>
          <p:nvPr/>
        </p:nvSpPr>
        <p:spPr>
          <a:xfrm>
            <a:off x="16180671" y="1395448"/>
            <a:ext cx="1470522" cy="196115"/>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8" name="object 17"/>
          <p:cNvSpPr/>
          <p:nvPr/>
        </p:nvSpPr>
        <p:spPr>
          <a:xfrm>
            <a:off x="17709408" y="1395444"/>
            <a:ext cx="85094" cy="157821"/>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9" name="object 18"/>
          <p:cNvSpPr/>
          <p:nvPr/>
        </p:nvSpPr>
        <p:spPr>
          <a:xfrm>
            <a:off x="17866078" y="1404438"/>
            <a:ext cx="0" cy="147320"/>
          </a:xfrm>
          <a:custGeom>
            <a:avLst/>
            <a:gdLst/>
            <a:ahLst/>
            <a:cxnLst/>
            <a:rect l="l" t="t" r="r" b="b"/>
            <a:pathLst>
              <a:path h="147319">
                <a:moveTo>
                  <a:pt x="0" y="0"/>
                </a:moveTo>
                <a:lnTo>
                  <a:pt x="0" y="147262"/>
                </a:lnTo>
              </a:path>
            </a:pathLst>
          </a:custGeom>
          <a:ln w="14397">
            <a:solidFill>
              <a:srgbClr val="B1B1B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0" name="object 19"/>
          <p:cNvSpPr/>
          <p:nvPr/>
        </p:nvSpPr>
        <p:spPr>
          <a:xfrm>
            <a:off x="17894842" y="1411080"/>
            <a:ext cx="467170" cy="142188"/>
          </a:xfrm>
          <a:prstGeom prst="rect">
            <a:avLst/>
          </a:prstGeom>
          <a:blipFill>
            <a:blip r:embed="rId10"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1" name="object 20"/>
          <p:cNvSpPr/>
          <p:nvPr/>
        </p:nvSpPr>
        <p:spPr>
          <a:xfrm>
            <a:off x="18426343" y="1395448"/>
            <a:ext cx="406287" cy="157817"/>
          </a:xfrm>
          <a:prstGeom prst="rect">
            <a:avLst/>
          </a:prstGeom>
          <a:blipFill>
            <a:blip r:embed="rId11"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2" name="object 21"/>
          <p:cNvSpPr/>
          <p:nvPr/>
        </p:nvSpPr>
        <p:spPr>
          <a:xfrm>
            <a:off x="18884661"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3" name="object 22"/>
          <p:cNvSpPr/>
          <p:nvPr/>
        </p:nvSpPr>
        <p:spPr>
          <a:xfrm>
            <a:off x="18971831" y="1404443"/>
            <a:ext cx="237487" cy="148826"/>
          </a:xfrm>
          <a:prstGeom prst="rect">
            <a:avLst/>
          </a:prstGeom>
          <a:blipFill>
            <a:blip r:embed="rId1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5" name="CuadroTexto 94"/>
          <p:cNvSpPr txBox="1"/>
          <p:nvPr/>
        </p:nvSpPr>
        <p:spPr>
          <a:xfrm>
            <a:off x="291201" y="1844223"/>
            <a:ext cx="19521698" cy="1754326"/>
          </a:xfrm>
          <a:prstGeom prst="rect">
            <a:avLst/>
          </a:prstGeom>
          <a:noFill/>
        </p:spPr>
        <p:txBody>
          <a:bodyPr wrap="square" rtlCol="0" anchor="ctr">
            <a:spAutoFit/>
          </a:bodyPr>
          <a:lstStyle/>
          <a:p>
            <a:pPr algn="just"/>
            <a:r>
              <a:rPr lang="es-ES" sz="3600" b="1" spc="-30" dirty="0">
                <a:solidFill>
                  <a:srgbClr val="0071BA"/>
                </a:solidFill>
                <a:cs typeface="Calibri"/>
              </a:rPr>
              <a:t>MEJORAMIENTO DEL SERVICIO DE LIMPIEZA PÚBLICA EN EL DISTRITO DE ZARUMILLA Y DE LA DISPOSICIÓN FINAL DE LOS RESIDUOS SÓLIDOS MUNICIPALES DE LOS DISTRITOS DE ZARUMILLA, AGUAS VERDES, MATAPALO Y PAPAYAL DE LA PROVINCIA DE ZARUMILLA, DEPARTAMENTO DE TUMBES</a:t>
            </a:r>
          </a:p>
        </p:txBody>
      </p:sp>
      <p:grpSp>
        <p:nvGrpSpPr>
          <p:cNvPr id="41" name="Grupo 40"/>
          <p:cNvGrpSpPr/>
          <p:nvPr/>
        </p:nvGrpSpPr>
        <p:grpSpPr>
          <a:xfrm>
            <a:off x="10072217" y="4907232"/>
            <a:ext cx="784108" cy="518584"/>
            <a:chOff x="13232097" y="3453975"/>
            <a:chExt cx="1005701" cy="765657"/>
          </a:xfrm>
        </p:grpSpPr>
        <p:sp>
          <p:nvSpPr>
            <p:cNvPr id="42"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3"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4" name="object 18"/>
            <p:cNvSpPr/>
            <p:nvPr/>
          </p:nvSpPr>
          <p:spPr>
            <a:xfrm>
              <a:off x="13648705" y="3884777"/>
              <a:ext cx="444903" cy="308461"/>
            </a:xfrm>
            <a:prstGeom prst="rect">
              <a:avLst/>
            </a:prstGeom>
            <a:blipFill>
              <a:blip r:embed="rId13"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5"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6"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5" name="Grupo 4"/>
          <p:cNvGrpSpPr/>
          <p:nvPr/>
        </p:nvGrpSpPr>
        <p:grpSpPr>
          <a:xfrm>
            <a:off x="2532520" y="3745460"/>
            <a:ext cx="5696787" cy="6540315"/>
            <a:chOff x="2351838" y="3898665"/>
            <a:chExt cx="5286929" cy="6233501"/>
          </a:xfrm>
        </p:grpSpPr>
        <p:pic>
          <p:nvPicPr>
            <p:cNvPr id="49" name="Imagen 48"/>
            <p:cNvPicPr>
              <a:picLocks noChangeAspect="1"/>
            </p:cNvPicPr>
            <p:nvPr/>
          </p:nvPicPr>
          <p:blipFill>
            <a:blip r:embed="rId14"/>
            <a:stretch>
              <a:fillRect/>
            </a:stretch>
          </p:blipFill>
          <p:spPr>
            <a:xfrm>
              <a:off x="2351838" y="3898665"/>
              <a:ext cx="5286929" cy="298692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15"/>
            <a:stretch>
              <a:fillRect/>
            </a:stretch>
          </p:blipFill>
          <p:spPr>
            <a:xfrm>
              <a:off x="2360571" y="6952474"/>
              <a:ext cx="5278196" cy="3179692"/>
            </a:xfrm>
            <a:prstGeom prst="rect">
              <a:avLst/>
            </a:prstGeom>
            <a:ln>
              <a:noFill/>
            </a:ln>
            <a:effectLst>
              <a:outerShdw blurRad="292100" dist="139700" dir="2700000" algn="tl" rotWithShape="0">
                <a:srgbClr val="333333">
                  <a:alpha val="65000"/>
                </a:srgbClr>
              </a:outerShdw>
            </a:effectLst>
          </p:spPr>
        </p:pic>
      </p:grpSp>
      <p:pic>
        <p:nvPicPr>
          <p:cNvPr id="1028" name="Picture 4" descr="Resultado de imagen para GOBIERNO REGIONAL DE TUMBES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7050" y="564222"/>
            <a:ext cx="3267075" cy="1133090"/>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n 21"/>
          <p:cNvPicPr>
            <a:picLocks noChangeAspect="1"/>
          </p:cNvPicPr>
          <p:nvPr/>
        </p:nvPicPr>
        <p:blipFill rotWithShape="1">
          <a:blip r:embed="rId17"/>
          <a:srcRect l="59956" t="35713" r="10176" b="41210"/>
          <a:stretch/>
        </p:blipFill>
        <p:spPr>
          <a:xfrm>
            <a:off x="17505845" y="10123646"/>
            <a:ext cx="1904834" cy="729189"/>
          </a:xfrm>
          <a:prstGeom prst="rect">
            <a:avLst/>
          </a:prstGeom>
        </p:spPr>
      </p:pic>
      <p:pic>
        <p:nvPicPr>
          <p:cNvPr id="60" name="Imagen 21"/>
          <p:cNvPicPr>
            <a:picLocks noChangeAspect="1"/>
          </p:cNvPicPr>
          <p:nvPr/>
        </p:nvPicPr>
        <p:blipFill rotWithShape="1">
          <a:blip r:embed="rId17"/>
          <a:srcRect l="59956" t="35713" r="10176" b="41210"/>
          <a:stretch/>
        </p:blipFill>
        <p:spPr>
          <a:xfrm>
            <a:off x="17473926" y="10059552"/>
            <a:ext cx="1904834" cy="729189"/>
          </a:xfrm>
          <a:prstGeom prst="rect">
            <a:avLst/>
          </a:prstGeom>
        </p:spPr>
      </p:pic>
    </p:spTree>
    <p:extLst>
      <p:ext uri="{BB962C8B-B14F-4D97-AF65-F5344CB8AC3E}">
        <p14:creationId xmlns:p14="http://schemas.microsoft.com/office/powerpoint/2010/main" val="37320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565163" y="4359275"/>
            <a:ext cx="8650605" cy="1662635"/>
          </a:xfrm>
          <a:prstGeom prst="rect">
            <a:avLst/>
          </a:prstGeom>
        </p:spPr>
        <p:txBody>
          <a:bodyPr vert="horz" wrap="square" lIns="0" tIns="15875" rIns="0" bIns="0" rtlCol="0">
            <a:spAutoFit/>
          </a:bodyPr>
          <a:lstStyle/>
          <a:p>
            <a:pPr marL="12700">
              <a:lnSpc>
                <a:spcPct val="100000"/>
              </a:lnSpc>
              <a:spcBef>
                <a:spcPts val="125"/>
              </a:spcBef>
            </a:pPr>
            <a:r>
              <a:rPr sz="10700" b="1" spc="-375" dirty="0"/>
              <a:t>Bienvenidos</a:t>
            </a:r>
            <a:endParaRPr sz="10700" b="1" dirty="0"/>
          </a:p>
        </p:txBody>
      </p:sp>
      <p:sp>
        <p:nvSpPr>
          <p:cNvPr id="25" name="bk object 16">
            <a:extLst>
              <a:ext uri="{FF2B5EF4-FFF2-40B4-BE49-F238E27FC236}">
                <a16:creationId xmlns:a16="http://schemas.microsoft.com/office/drawing/2014/main" id="{8097FB54-5628-D740-ADD4-230C6AFC107F}"/>
              </a:ext>
            </a:extLst>
          </p:cNvPr>
          <p:cNvSpPr/>
          <p:nvPr/>
        </p:nvSpPr>
        <p:spPr>
          <a:xfrm>
            <a:off x="6701135" y="3989145"/>
            <a:ext cx="178435" cy="2579370"/>
          </a:xfrm>
          <a:custGeom>
            <a:avLst/>
            <a:gdLst/>
            <a:ahLst/>
            <a:cxnLst/>
            <a:rect l="l" t="t" r="r" b="b"/>
            <a:pathLst>
              <a:path w="178434" h="2579370">
                <a:moveTo>
                  <a:pt x="178141" y="2579094"/>
                </a:moveTo>
                <a:lnTo>
                  <a:pt x="0" y="2579094"/>
                </a:lnTo>
                <a:lnTo>
                  <a:pt x="0" y="0"/>
                </a:lnTo>
                <a:lnTo>
                  <a:pt x="178141" y="0"/>
                </a:lnTo>
                <a:lnTo>
                  <a:pt x="178141" y="2579094"/>
                </a:lnTo>
                <a:close/>
              </a:path>
            </a:pathLst>
          </a:custGeom>
          <a:solidFill>
            <a:srgbClr val="FF68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6" name="object 5"/>
          <p:cNvSpPr/>
          <p:nvPr/>
        </p:nvSpPr>
        <p:spPr>
          <a:xfrm>
            <a:off x="10052050" y="9098641"/>
            <a:ext cx="0" cy="1461135"/>
          </a:xfrm>
          <a:custGeom>
            <a:avLst/>
            <a:gdLst/>
            <a:ahLst/>
            <a:cxnLst/>
            <a:rect l="l" t="t" r="r" b="b"/>
            <a:pathLst>
              <a:path h="1461134">
                <a:moveTo>
                  <a:pt x="0" y="0"/>
                </a:moveTo>
                <a:lnTo>
                  <a:pt x="0" y="1461138"/>
                </a:lnTo>
              </a:path>
            </a:pathLst>
          </a:custGeom>
          <a:ln w="47129">
            <a:solidFill>
              <a:srgbClr val="06AA9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7" name="object 8"/>
          <p:cNvSpPr/>
          <p:nvPr/>
        </p:nvSpPr>
        <p:spPr>
          <a:xfrm>
            <a:off x="6397779" y="9269796"/>
            <a:ext cx="1102360" cy="1102360"/>
          </a:xfrm>
          <a:custGeom>
            <a:avLst/>
            <a:gdLst/>
            <a:ahLst/>
            <a:cxnLst/>
            <a:rect l="l" t="t" r="r" b="b"/>
            <a:pathLst>
              <a:path w="1102360" h="1102359">
                <a:moveTo>
                  <a:pt x="548245" y="0"/>
                </a:moveTo>
                <a:lnTo>
                  <a:pt x="501068" y="2023"/>
                </a:lnTo>
                <a:lnTo>
                  <a:pt x="454980" y="7991"/>
                </a:lnTo>
                <a:lnTo>
                  <a:pt x="410148" y="17737"/>
                </a:lnTo>
                <a:lnTo>
                  <a:pt x="366738" y="31094"/>
                </a:lnTo>
                <a:lnTo>
                  <a:pt x="324810" y="47947"/>
                </a:lnTo>
                <a:lnTo>
                  <a:pt x="284854" y="67968"/>
                </a:lnTo>
                <a:lnTo>
                  <a:pt x="246715" y="91151"/>
                </a:lnTo>
                <a:lnTo>
                  <a:pt x="210668" y="117275"/>
                </a:lnTo>
                <a:lnTo>
                  <a:pt x="176879" y="146173"/>
                </a:lnTo>
                <a:lnTo>
                  <a:pt x="145515" y="177677"/>
                </a:lnTo>
                <a:lnTo>
                  <a:pt x="116745" y="211620"/>
                </a:lnTo>
                <a:lnTo>
                  <a:pt x="90736" y="247835"/>
                </a:lnTo>
                <a:lnTo>
                  <a:pt x="67653" y="286153"/>
                </a:lnTo>
                <a:lnTo>
                  <a:pt x="47666" y="326409"/>
                </a:lnTo>
                <a:lnTo>
                  <a:pt x="30940" y="368434"/>
                </a:lnTo>
                <a:lnTo>
                  <a:pt x="17643" y="412062"/>
                </a:lnTo>
                <a:lnTo>
                  <a:pt x="7943" y="457124"/>
                </a:lnTo>
                <a:lnTo>
                  <a:pt x="2006" y="503453"/>
                </a:lnTo>
                <a:lnTo>
                  <a:pt x="0" y="550883"/>
                </a:lnTo>
                <a:lnTo>
                  <a:pt x="2005" y="598353"/>
                </a:lnTo>
                <a:lnTo>
                  <a:pt x="7886" y="644650"/>
                </a:lnTo>
                <a:lnTo>
                  <a:pt x="17480" y="689618"/>
                </a:lnTo>
                <a:lnTo>
                  <a:pt x="30622" y="733103"/>
                </a:lnTo>
                <a:lnTo>
                  <a:pt x="47149" y="774950"/>
                </a:lnTo>
                <a:lnTo>
                  <a:pt x="66899" y="815005"/>
                </a:lnTo>
                <a:lnTo>
                  <a:pt x="89707" y="853113"/>
                </a:lnTo>
                <a:lnTo>
                  <a:pt x="115410" y="889118"/>
                </a:lnTo>
                <a:lnTo>
                  <a:pt x="143845" y="922867"/>
                </a:lnTo>
                <a:lnTo>
                  <a:pt x="174847" y="954204"/>
                </a:lnTo>
                <a:lnTo>
                  <a:pt x="208255" y="982975"/>
                </a:lnTo>
                <a:lnTo>
                  <a:pt x="243904" y="1009025"/>
                </a:lnTo>
                <a:lnTo>
                  <a:pt x="281631" y="1032199"/>
                </a:lnTo>
                <a:lnTo>
                  <a:pt x="321272" y="1052342"/>
                </a:lnTo>
                <a:lnTo>
                  <a:pt x="362664" y="1069301"/>
                </a:lnTo>
                <a:lnTo>
                  <a:pt x="405644" y="1082919"/>
                </a:lnTo>
                <a:lnTo>
                  <a:pt x="450048" y="1093042"/>
                </a:lnTo>
                <a:lnTo>
                  <a:pt x="495713" y="1099516"/>
                </a:lnTo>
                <a:lnTo>
                  <a:pt x="542475" y="1102186"/>
                </a:lnTo>
                <a:lnTo>
                  <a:pt x="591311" y="1100833"/>
                </a:lnTo>
                <a:lnTo>
                  <a:pt x="638836" y="1095401"/>
                </a:lnTo>
                <a:lnTo>
                  <a:pt x="684901" y="1086075"/>
                </a:lnTo>
                <a:lnTo>
                  <a:pt x="729358" y="1073043"/>
                </a:lnTo>
                <a:lnTo>
                  <a:pt x="772058" y="1056490"/>
                </a:lnTo>
                <a:lnTo>
                  <a:pt x="812852" y="1036603"/>
                </a:lnTo>
                <a:lnTo>
                  <a:pt x="851593" y="1013569"/>
                </a:lnTo>
                <a:lnTo>
                  <a:pt x="888131" y="987573"/>
                </a:lnTo>
                <a:lnTo>
                  <a:pt x="922319" y="958803"/>
                </a:lnTo>
                <a:lnTo>
                  <a:pt x="954006" y="927444"/>
                </a:lnTo>
                <a:lnTo>
                  <a:pt x="983045" y="893683"/>
                </a:lnTo>
                <a:lnTo>
                  <a:pt x="1009288" y="857706"/>
                </a:lnTo>
                <a:lnTo>
                  <a:pt x="1032585" y="819699"/>
                </a:lnTo>
                <a:lnTo>
                  <a:pt x="1052788" y="779850"/>
                </a:lnTo>
                <a:lnTo>
                  <a:pt x="1069749" y="738344"/>
                </a:lnTo>
                <a:lnTo>
                  <a:pt x="1083319" y="695367"/>
                </a:lnTo>
                <a:lnTo>
                  <a:pt x="1093349" y="651107"/>
                </a:lnTo>
                <a:lnTo>
                  <a:pt x="1099691" y="605749"/>
                </a:lnTo>
                <a:lnTo>
                  <a:pt x="1102196" y="559480"/>
                </a:lnTo>
                <a:lnTo>
                  <a:pt x="1100669" y="511030"/>
                </a:lnTo>
                <a:lnTo>
                  <a:pt x="1095077" y="463743"/>
                </a:lnTo>
                <a:lnTo>
                  <a:pt x="1085595" y="417787"/>
                </a:lnTo>
                <a:lnTo>
                  <a:pt x="1072400" y="373329"/>
                </a:lnTo>
                <a:lnTo>
                  <a:pt x="1055666" y="330536"/>
                </a:lnTo>
                <a:lnTo>
                  <a:pt x="1035570" y="289575"/>
                </a:lnTo>
                <a:lnTo>
                  <a:pt x="1012287" y="250615"/>
                </a:lnTo>
                <a:lnTo>
                  <a:pt x="985993" y="213821"/>
                </a:lnTo>
                <a:lnTo>
                  <a:pt x="956864" y="179363"/>
                </a:lnTo>
                <a:lnTo>
                  <a:pt x="925074" y="147406"/>
                </a:lnTo>
                <a:lnTo>
                  <a:pt x="890800" y="118119"/>
                </a:lnTo>
                <a:lnTo>
                  <a:pt x="854217" y="91668"/>
                </a:lnTo>
                <a:lnTo>
                  <a:pt x="815501" y="68222"/>
                </a:lnTo>
                <a:lnTo>
                  <a:pt x="774827" y="47947"/>
                </a:lnTo>
                <a:lnTo>
                  <a:pt x="732372" y="31010"/>
                </a:lnTo>
                <a:lnTo>
                  <a:pt x="688311" y="17580"/>
                </a:lnTo>
                <a:lnTo>
                  <a:pt x="642818" y="7823"/>
                </a:lnTo>
                <a:lnTo>
                  <a:pt x="596071" y="1907"/>
                </a:lnTo>
                <a:lnTo>
                  <a:pt x="548245"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8" name="object 9"/>
          <p:cNvSpPr/>
          <p:nvPr/>
        </p:nvSpPr>
        <p:spPr>
          <a:xfrm>
            <a:off x="6600399" y="9456644"/>
            <a:ext cx="697230" cy="590550"/>
          </a:xfrm>
          <a:custGeom>
            <a:avLst/>
            <a:gdLst/>
            <a:ahLst/>
            <a:cxnLst/>
            <a:rect l="l" t="t" r="r" b="b"/>
            <a:pathLst>
              <a:path w="697230" h="590550">
                <a:moveTo>
                  <a:pt x="121533" y="276413"/>
                </a:moveTo>
                <a:lnTo>
                  <a:pt x="81987" y="276413"/>
                </a:lnTo>
                <a:lnTo>
                  <a:pt x="81400" y="276664"/>
                </a:lnTo>
                <a:lnTo>
                  <a:pt x="78311" y="277638"/>
                </a:lnTo>
                <a:lnTo>
                  <a:pt x="39521" y="295811"/>
                </a:lnTo>
                <a:lnTo>
                  <a:pt x="7415" y="337813"/>
                </a:lnTo>
                <a:lnTo>
                  <a:pt x="0" y="383184"/>
                </a:lnTo>
                <a:lnTo>
                  <a:pt x="1386" y="407438"/>
                </a:lnTo>
                <a:lnTo>
                  <a:pt x="5194" y="455898"/>
                </a:lnTo>
                <a:lnTo>
                  <a:pt x="9700" y="497074"/>
                </a:lnTo>
                <a:lnTo>
                  <a:pt x="24700" y="546048"/>
                </a:lnTo>
                <a:lnTo>
                  <a:pt x="52218" y="577851"/>
                </a:lnTo>
                <a:lnTo>
                  <a:pt x="107736" y="589745"/>
                </a:lnTo>
                <a:lnTo>
                  <a:pt x="128850" y="590132"/>
                </a:lnTo>
                <a:lnTo>
                  <a:pt x="150089" y="588120"/>
                </a:lnTo>
                <a:lnTo>
                  <a:pt x="156623" y="587105"/>
                </a:lnTo>
                <a:lnTo>
                  <a:pt x="163084" y="585607"/>
                </a:lnTo>
                <a:lnTo>
                  <a:pt x="169523" y="584351"/>
                </a:lnTo>
                <a:lnTo>
                  <a:pt x="169450" y="581963"/>
                </a:lnTo>
                <a:lnTo>
                  <a:pt x="159842" y="534559"/>
                </a:lnTo>
                <a:lnTo>
                  <a:pt x="150497" y="487755"/>
                </a:lnTo>
                <a:lnTo>
                  <a:pt x="141691" y="440853"/>
                </a:lnTo>
                <a:lnTo>
                  <a:pt x="133827" y="393782"/>
                </a:lnTo>
                <a:lnTo>
                  <a:pt x="127305" y="346473"/>
                </a:lnTo>
                <a:lnTo>
                  <a:pt x="122207" y="295811"/>
                </a:lnTo>
                <a:lnTo>
                  <a:pt x="121533" y="276413"/>
                </a:lnTo>
                <a:close/>
              </a:path>
              <a:path w="697230" h="590550">
                <a:moveTo>
                  <a:pt x="542569" y="62354"/>
                </a:moveTo>
                <a:lnTo>
                  <a:pt x="345550" y="62354"/>
                </a:lnTo>
                <a:lnTo>
                  <a:pt x="379231" y="63602"/>
                </a:lnTo>
                <a:lnTo>
                  <a:pt x="412532" y="68660"/>
                </a:lnTo>
                <a:lnTo>
                  <a:pt x="478143" y="92844"/>
                </a:lnTo>
                <a:lnTo>
                  <a:pt x="531373" y="137105"/>
                </a:lnTo>
                <a:lnTo>
                  <a:pt x="564722" y="194915"/>
                </a:lnTo>
                <a:lnTo>
                  <a:pt x="575915" y="254325"/>
                </a:lnTo>
                <a:lnTo>
                  <a:pt x="575771" y="278381"/>
                </a:lnTo>
                <a:lnTo>
                  <a:pt x="572129" y="329955"/>
                </a:lnTo>
                <a:lnTo>
                  <a:pt x="566607" y="374444"/>
                </a:lnTo>
                <a:lnTo>
                  <a:pt x="559641" y="418732"/>
                </a:lnTo>
                <a:lnTo>
                  <a:pt x="551710" y="462878"/>
                </a:lnTo>
                <a:lnTo>
                  <a:pt x="539997" y="523083"/>
                </a:lnTo>
                <a:lnTo>
                  <a:pt x="527868" y="583712"/>
                </a:lnTo>
                <a:lnTo>
                  <a:pt x="529292" y="584236"/>
                </a:lnTo>
                <a:lnTo>
                  <a:pt x="530266" y="584717"/>
                </a:lnTo>
                <a:lnTo>
                  <a:pt x="531292" y="584969"/>
                </a:lnTo>
                <a:lnTo>
                  <a:pt x="556923" y="589243"/>
                </a:lnTo>
                <a:lnTo>
                  <a:pt x="582474" y="590021"/>
                </a:lnTo>
                <a:lnTo>
                  <a:pt x="607922" y="587610"/>
                </a:lnTo>
                <a:lnTo>
                  <a:pt x="647603" y="576058"/>
                </a:lnTo>
                <a:lnTo>
                  <a:pt x="673741" y="544171"/>
                </a:lnTo>
                <a:lnTo>
                  <a:pt x="687058" y="501144"/>
                </a:lnTo>
                <a:lnTo>
                  <a:pt x="693445" y="444959"/>
                </a:lnTo>
                <a:lnTo>
                  <a:pt x="696687" y="399059"/>
                </a:lnTo>
                <a:lnTo>
                  <a:pt x="697130" y="376116"/>
                </a:lnTo>
                <a:lnTo>
                  <a:pt x="691854" y="342040"/>
                </a:lnTo>
                <a:lnTo>
                  <a:pt x="677035" y="314062"/>
                </a:lnTo>
                <a:lnTo>
                  <a:pt x="653411" y="292738"/>
                </a:lnTo>
                <a:lnTo>
                  <a:pt x="621719" y="278622"/>
                </a:lnTo>
                <a:lnTo>
                  <a:pt x="616379" y="277072"/>
                </a:lnTo>
                <a:lnTo>
                  <a:pt x="614578" y="275167"/>
                </a:lnTo>
                <a:lnTo>
                  <a:pt x="615038" y="269376"/>
                </a:lnTo>
                <a:lnTo>
                  <a:pt x="615971" y="236421"/>
                </a:lnTo>
                <a:lnTo>
                  <a:pt x="613359" y="203940"/>
                </a:lnTo>
                <a:lnTo>
                  <a:pt x="607027" y="171994"/>
                </a:lnTo>
                <a:lnTo>
                  <a:pt x="596798" y="140647"/>
                </a:lnTo>
                <a:lnTo>
                  <a:pt x="576673" y="101221"/>
                </a:lnTo>
                <a:lnTo>
                  <a:pt x="549997" y="68292"/>
                </a:lnTo>
                <a:lnTo>
                  <a:pt x="542569" y="62354"/>
                </a:lnTo>
                <a:close/>
              </a:path>
              <a:path w="697230" h="590550">
                <a:moveTo>
                  <a:pt x="349717" y="0"/>
                </a:moveTo>
                <a:lnTo>
                  <a:pt x="310469" y="1492"/>
                </a:lnTo>
                <a:lnTo>
                  <a:pt x="271610" y="6930"/>
                </a:lnTo>
                <a:lnTo>
                  <a:pt x="233186" y="16892"/>
                </a:lnTo>
                <a:lnTo>
                  <a:pt x="179150" y="42706"/>
                </a:lnTo>
                <a:lnTo>
                  <a:pt x="134624" y="82649"/>
                </a:lnTo>
                <a:lnTo>
                  <a:pt x="99370" y="143046"/>
                </a:lnTo>
                <a:lnTo>
                  <a:pt x="83725" y="211148"/>
                </a:lnTo>
                <a:lnTo>
                  <a:pt x="81713" y="260069"/>
                </a:lnTo>
                <a:lnTo>
                  <a:pt x="81348" y="276653"/>
                </a:lnTo>
                <a:lnTo>
                  <a:pt x="81987" y="276413"/>
                </a:lnTo>
                <a:lnTo>
                  <a:pt x="121533" y="276413"/>
                </a:lnTo>
                <a:lnTo>
                  <a:pt x="121490" y="275167"/>
                </a:lnTo>
                <a:lnTo>
                  <a:pt x="131455" y="198737"/>
                </a:lnTo>
                <a:lnTo>
                  <a:pt x="150121" y="158402"/>
                </a:lnTo>
                <a:lnTo>
                  <a:pt x="178163" y="123919"/>
                </a:lnTo>
                <a:lnTo>
                  <a:pt x="215386" y="95277"/>
                </a:lnTo>
                <a:lnTo>
                  <a:pt x="261624" y="74406"/>
                </a:lnTo>
                <a:lnTo>
                  <a:pt x="311529" y="64419"/>
                </a:lnTo>
                <a:lnTo>
                  <a:pt x="345550" y="62354"/>
                </a:lnTo>
                <a:lnTo>
                  <a:pt x="542569" y="62354"/>
                </a:lnTo>
                <a:lnTo>
                  <a:pt x="516880" y="41816"/>
                </a:lnTo>
                <a:lnTo>
                  <a:pt x="477430" y="21750"/>
                </a:lnTo>
                <a:lnTo>
                  <a:pt x="434126" y="8566"/>
                </a:lnTo>
                <a:lnTo>
                  <a:pt x="389307" y="1876"/>
                </a:lnTo>
                <a:lnTo>
                  <a:pt x="34971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29" name="object 10"/>
          <p:cNvSpPr/>
          <p:nvPr/>
        </p:nvSpPr>
        <p:spPr>
          <a:xfrm>
            <a:off x="6952185" y="9885728"/>
            <a:ext cx="0" cy="365760"/>
          </a:xfrm>
          <a:custGeom>
            <a:avLst/>
            <a:gdLst/>
            <a:ahLst/>
            <a:cxnLst/>
            <a:rect l="l" t="t" r="r" b="b"/>
            <a:pathLst>
              <a:path h="365759">
                <a:moveTo>
                  <a:pt x="0" y="0"/>
                </a:moveTo>
                <a:lnTo>
                  <a:pt x="0" y="365287"/>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0" name="object 11"/>
          <p:cNvSpPr/>
          <p:nvPr/>
        </p:nvSpPr>
        <p:spPr>
          <a:xfrm>
            <a:off x="6836954" y="9834670"/>
            <a:ext cx="224154" cy="128270"/>
          </a:xfrm>
          <a:custGeom>
            <a:avLst/>
            <a:gdLst/>
            <a:ahLst/>
            <a:cxnLst/>
            <a:rect l="l" t="t" r="r" b="b"/>
            <a:pathLst>
              <a:path w="224155" h="128270">
                <a:moveTo>
                  <a:pt x="0" y="127650"/>
                </a:moveTo>
                <a:lnTo>
                  <a:pt x="111944" y="0"/>
                </a:lnTo>
                <a:lnTo>
                  <a:pt x="223878" y="121765"/>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1" name="object 16"/>
          <p:cNvSpPr/>
          <p:nvPr/>
        </p:nvSpPr>
        <p:spPr>
          <a:xfrm>
            <a:off x="10509250" y="9247534"/>
            <a:ext cx="1102360" cy="1102360"/>
          </a:xfrm>
          <a:custGeom>
            <a:avLst/>
            <a:gdLst/>
            <a:ahLst/>
            <a:cxnLst/>
            <a:rect l="l" t="t" r="r" b="b"/>
            <a:pathLst>
              <a:path w="1102359" h="1102359">
                <a:moveTo>
                  <a:pt x="548245" y="0"/>
                </a:moveTo>
                <a:lnTo>
                  <a:pt x="501068" y="2023"/>
                </a:lnTo>
                <a:lnTo>
                  <a:pt x="454980" y="7991"/>
                </a:lnTo>
                <a:lnTo>
                  <a:pt x="410148" y="17737"/>
                </a:lnTo>
                <a:lnTo>
                  <a:pt x="366738" y="31094"/>
                </a:lnTo>
                <a:lnTo>
                  <a:pt x="324810" y="47947"/>
                </a:lnTo>
                <a:lnTo>
                  <a:pt x="284854" y="67968"/>
                </a:lnTo>
                <a:lnTo>
                  <a:pt x="246715" y="91151"/>
                </a:lnTo>
                <a:lnTo>
                  <a:pt x="210668" y="117275"/>
                </a:lnTo>
                <a:lnTo>
                  <a:pt x="176879" y="146173"/>
                </a:lnTo>
                <a:lnTo>
                  <a:pt x="145515" y="177677"/>
                </a:lnTo>
                <a:lnTo>
                  <a:pt x="116745" y="211620"/>
                </a:lnTo>
                <a:lnTo>
                  <a:pt x="90736" y="247835"/>
                </a:lnTo>
                <a:lnTo>
                  <a:pt x="67653" y="286153"/>
                </a:lnTo>
                <a:lnTo>
                  <a:pt x="47666" y="326409"/>
                </a:lnTo>
                <a:lnTo>
                  <a:pt x="30940" y="368434"/>
                </a:lnTo>
                <a:lnTo>
                  <a:pt x="17643" y="412062"/>
                </a:lnTo>
                <a:lnTo>
                  <a:pt x="7943" y="457124"/>
                </a:lnTo>
                <a:lnTo>
                  <a:pt x="2006" y="503453"/>
                </a:lnTo>
                <a:lnTo>
                  <a:pt x="0" y="550883"/>
                </a:lnTo>
                <a:lnTo>
                  <a:pt x="2005" y="598353"/>
                </a:lnTo>
                <a:lnTo>
                  <a:pt x="7886" y="644650"/>
                </a:lnTo>
                <a:lnTo>
                  <a:pt x="17480" y="689618"/>
                </a:lnTo>
                <a:lnTo>
                  <a:pt x="30622" y="733103"/>
                </a:lnTo>
                <a:lnTo>
                  <a:pt x="47149" y="774950"/>
                </a:lnTo>
                <a:lnTo>
                  <a:pt x="66899" y="815005"/>
                </a:lnTo>
                <a:lnTo>
                  <a:pt x="89707" y="853113"/>
                </a:lnTo>
                <a:lnTo>
                  <a:pt x="115410" y="889118"/>
                </a:lnTo>
                <a:lnTo>
                  <a:pt x="143845" y="922867"/>
                </a:lnTo>
                <a:lnTo>
                  <a:pt x="174847" y="954204"/>
                </a:lnTo>
                <a:lnTo>
                  <a:pt x="208255" y="982975"/>
                </a:lnTo>
                <a:lnTo>
                  <a:pt x="243904" y="1009025"/>
                </a:lnTo>
                <a:lnTo>
                  <a:pt x="281631" y="1032199"/>
                </a:lnTo>
                <a:lnTo>
                  <a:pt x="321272" y="1052342"/>
                </a:lnTo>
                <a:lnTo>
                  <a:pt x="362664" y="1069301"/>
                </a:lnTo>
                <a:lnTo>
                  <a:pt x="405644" y="1082919"/>
                </a:lnTo>
                <a:lnTo>
                  <a:pt x="450048" y="1093042"/>
                </a:lnTo>
                <a:lnTo>
                  <a:pt x="495713" y="1099516"/>
                </a:lnTo>
                <a:lnTo>
                  <a:pt x="542475" y="1102186"/>
                </a:lnTo>
                <a:lnTo>
                  <a:pt x="591311" y="1100833"/>
                </a:lnTo>
                <a:lnTo>
                  <a:pt x="638836" y="1095401"/>
                </a:lnTo>
                <a:lnTo>
                  <a:pt x="684901" y="1086075"/>
                </a:lnTo>
                <a:lnTo>
                  <a:pt x="729358" y="1073043"/>
                </a:lnTo>
                <a:lnTo>
                  <a:pt x="772058" y="1056490"/>
                </a:lnTo>
                <a:lnTo>
                  <a:pt x="812852" y="1036603"/>
                </a:lnTo>
                <a:lnTo>
                  <a:pt x="851593" y="1013569"/>
                </a:lnTo>
                <a:lnTo>
                  <a:pt x="888131" y="987573"/>
                </a:lnTo>
                <a:lnTo>
                  <a:pt x="922319" y="958803"/>
                </a:lnTo>
                <a:lnTo>
                  <a:pt x="954006" y="927444"/>
                </a:lnTo>
                <a:lnTo>
                  <a:pt x="983045" y="893683"/>
                </a:lnTo>
                <a:lnTo>
                  <a:pt x="1009288" y="857706"/>
                </a:lnTo>
                <a:lnTo>
                  <a:pt x="1032585" y="819699"/>
                </a:lnTo>
                <a:lnTo>
                  <a:pt x="1052788" y="779850"/>
                </a:lnTo>
                <a:lnTo>
                  <a:pt x="1069749" y="738344"/>
                </a:lnTo>
                <a:lnTo>
                  <a:pt x="1083319" y="695367"/>
                </a:lnTo>
                <a:lnTo>
                  <a:pt x="1093349" y="651107"/>
                </a:lnTo>
                <a:lnTo>
                  <a:pt x="1099691" y="605749"/>
                </a:lnTo>
                <a:lnTo>
                  <a:pt x="1102196" y="559480"/>
                </a:lnTo>
                <a:lnTo>
                  <a:pt x="1100669" y="511030"/>
                </a:lnTo>
                <a:lnTo>
                  <a:pt x="1095077" y="463743"/>
                </a:lnTo>
                <a:lnTo>
                  <a:pt x="1085595" y="417787"/>
                </a:lnTo>
                <a:lnTo>
                  <a:pt x="1072400" y="373329"/>
                </a:lnTo>
                <a:lnTo>
                  <a:pt x="1055666" y="330536"/>
                </a:lnTo>
                <a:lnTo>
                  <a:pt x="1035570" y="289575"/>
                </a:lnTo>
                <a:lnTo>
                  <a:pt x="1012287" y="250615"/>
                </a:lnTo>
                <a:lnTo>
                  <a:pt x="985993" y="213821"/>
                </a:lnTo>
                <a:lnTo>
                  <a:pt x="956864" y="179363"/>
                </a:lnTo>
                <a:lnTo>
                  <a:pt x="925074" y="147406"/>
                </a:lnTo>
                <a:lnTo>
                  <a:pt x="890800" y="118119"/>
                </a:lnTo>
                <a:lnTo>
                  <a:pt x="854217" y="91668"/>
                </a:lnTo>
                <a:lnTo>
                  <a:pt x="815501" y="68222"/>
                </a:lnTo>
                <a:lnTo>
                  <a:pt x="774827" y="47947"/>
                </a:lnTo>
                <a:lnTo>
                  <a:pt x="732372" y="31010"/>
                </a:lnTo>
                <a:lnTo>
                  <a:pt x="688311" y="17580"/>
                </a:lnTo>
                <a:lnTo>
                  <a:pt x="642818" y="7823"/>
                </a:lnTo>
                <a:lnTo>
                  <a:pt x="596071" y="1907"/>
                </a:lnTo>
                <a:lnTo>
                  <a:pt x="548245"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2" name="object 17"/>
          <p:cNvSpPr/>
          <p:nvPr/>
        </p:nvSpPr>
        <p:spPr>
          <a:xfrm>
            <a:off x="10911760" y="9403820"/>
            <a:ext cx="322580" cy="271145"/>
          </a:xfrm>
          <a:custGeom>
            <a:avLst/>
            <a:gdLst/>
            <a:ahLst/>
            <a:cxnLst/>
            <a:rect l="l" t="t" r="r" b="b"/>
            <a:pathLst>
              <a:path w="322579" h="271145">
                <a:moveTo>
                  <a:pt x="161104" y="0"/>
                </a:moveTo>
                <a:lnTo>
                  <a:pt x="53987" y="10"/>
                </a:lnTo>
                <a:lnTo>
                  <a:pt x="15390" y="15496"/>
                </a:lnTo>
                <a:lnTo>
                  <a:pt x="0" y="53998"/>
                </a:lnTo>
                <a:lnTo>
                  <a:pt x="5" y="216904"/>
                </a:lnTo>
                <a:lnTo>
                  <a:pt x="15393" y="255581"/>
                </a:lnTo>
                <a:lnTo>
                  <a:pt x="54165" y="271070"/>
                </a:lnTo>
                <a:lnTo>
                  <a:pt x="107629" y="271086"/>
                </a:lnTo>
                <a:lnTo>
                  <a:pt x="268022" y="271070"/>
                </a:lnTo>
                <a:lnTo>
                  <a:pt x="289713" y="266994"/>
                </a:lnTo>
                <a:lnTo>
                  <a:pt x="306918" y="255696"/>
                </a:lnTo>
                <a:lnTo>
                  <a:pt x="318258" y="238543"/>
                </a:lnTo>
                <a:lnTo>
                  <a:pt x="322356" y="216904"/>
                </a:lnTo>
                <a:lnTo>
                  <a:pt x="322303" y="48019"/>
                </a:lnTo>
                <a:lnTo>
                  <a:pt x="303626" y="12397"/>
                </a:lnTo>
                <a:lnTo>
                  <a:pt x="16110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3" name="object 18"/>
          <p:cNvSpPr/>
          <p:nvPr/>
        </p:nvSpPr>
        <p:spPr>
          <a:xfrm>
            <a:off x="11259929" y="9418216"/>
            <a:ext cx="93777" cy="24398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4" name="object 19"/>
          <p:cNvSpPr/>
          <p:nvPr/>
        </p:nvSpPr>
        <p:spPr>
          <a:xfrm>
            <a:off x="10869228" y="9753059"/>
            <a:ext cx="149860" cy="292100"/>
          </a:xfrm>
          <a:custGeom>
            <a:avLst/>
            <a:gdLst/>
            <a:ahLst/>
            <a:cxnLst/>
            <a:rect l="l" t="t" r="r" b="b"/>
            <a:pathLst>
              <a:path w="149860" h="292100">
                <a:moveTo>
                  <a:pt x="62186" y="0"/>
                </a:moveTo>
                <a:lnTo>
                  <a:pt x="20564" y="22795"/>
                </a:lnTo>
                <a:lnTo>
                  <a:pt x="869" y="64971"/>
                </a:lnTo>
                <a:lnTo>
                  <a:pt x="108" y="140719"/>
                </a:lnTo>
                <a:lnTo>
                  <a:pt x="0" y="216475"/>
                </a:lnTo>
                <a:lnTo>
                  <a:pt x="6059" y="246171"/>
                </a:lnTo>
                <a:lnTo>
                  <a:pt x="22272" y="269722"/>
                </a:lnTo>
                <a:lnTo>
                  <a:pt x="45406" y="285416"/>
                </a:lnTo>
                <a:lnTo>
                  <a:pt x="72228" y="291540"/>
                </a:lnTo>
                <a:lnTo>
                  <a:pt x="100448" y="286782"/>
                </a:lnTo>
                <a:lnTo>
                  <a:pt x="141493" y="250350"/>
                </a:lnTo>
                <a:lnTo>
                  <a:pt x="149080" y="203736"/>
                </a:lnTo>
                <a:lnTo>
                  <a:pt x="149101" y="184360"/>
                </a:lnTo>
                <a:lnTo>
                  <a:pt x="148920" y="164977"/>
                </a:lnTo>
                <a:lnTo>
                  <a:pt x="148801" y="145597"/>
                </a:lnTo>
                <a:lnTo>
                  <a:pt x="149430" y="145597"/>
                </a:lnTo>
                <a:lnTo>
                  <a:pt x="149460" y="96032"/>
                </a:lnTo>
                <a:lnTo>
                  <a:pt x="147178" y="56856"/>
                </a:lnTo>
                <a:lnTo>
                  <a:pt x="117141" y="12627"/>
                </a:lnTo>
                <a:lnTo>
                  <a:pt x="91750" y="1306"/>
                </a:lnTo>
                <a:lnTo>
                  <a:pt x="6218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5" name="object 20"/>
          <p:cNvSpPr/>
          <p:nvPr/>
        </p:nvSpPr>
        <p:spPr>
          <a:xfrm>
            <a:off x="10809080" y="9956773"/>
            <a:ext cx="269240" cy="231775"/>
          </a:xfrm>
          <a:custGeom>
            <a:avLst/>
            <a:gdLst/>
            <a:ahLst/>
            <a:cxnLst/>
            <a:rect l="l" t="t" r="r" b="b"/>
            <a:pathLst>
              <a:path w="269239" h="231775">
                <a:moveTo>
                  <a:pt x="40543" y="199986"/>
                </a:moveTo>
                <a:lnTo>
                  <a:pt x="30856" y="200010"/>
                </a:lnTo>
                <a:lnTo>
                  <a:pt x="14470" y="200328"/>
                </a:lnTo>
                <a:lnTo>
                  <a:pt x="7392" y="202307"/>
                </a:lnTo>
                <a:lnTo>
                  <a:pt x="4963" y="214726"/>
                </a:lnTo>
                <a:lnTo>
                  <a:pt x="5528" y="222265"/>
                </a:lnTo>
                <a:lnTo>
                  <a:pt x="12292" y="229364"/>
                </a:lnTo>
                <a:lnTo>
                  <a:pt x="19528" y="231092"/>
                </a:lnTo>
                <a:lnTo>
                  <a:pt x="45272" y="231481"/>
                </a:lnTo>
                <a:lnTo>
                  <a:pt x="65302" y="231541"/>
                </a:lnTo>
                <a:lnTo>
                  <a:pt x="199241" y="231458"/>
                </a:lnTo>
                <a:lnTo>
                  <a:pt x="249594" y="231155"/>
                </a:lnTo>
                <a:lnTo>
                  <a:pt x="257028" y="229322"/>
                </a:lnTo>
                <a:lnTo>
                  <a:pt x="264180" y="222359"/>
                </a:lnTo>
                <a:lnTo>
                  <a:pt x="264735" y="214569"/>
                </a:lnTo>
                <a:lnTo>
                  <a:pt x="261897" y="201868"/>
                </a:lnTo>
                <a:lnTo>
                  <a:pt x="254494" y="200150"/>
                </a:lnTo>
                <a:lnTo>
                  <a:pt x="59914" y="200046"/>
                </a:lnTo>
                <a:lnTo>
                  <a:pt x="40543" y="199986"/>
                </a:lnTo>
                <a:close/>
              </a:path>
              <a:path w="269239" h="231775">
                <a:moveTo>
                  <a:pt x="199241" y="231458"/>
                </a:moveTo>
                <a:lnTo>
                  <a:pt x="105368" y="231458"/>
                </a:lnTo>
                <a:lnTo>
                  <a:pt x="174501" y="231503"/>
                </a:lnTo>
                <a:lnTo>
                  <a:pt x="199241" y="231458"/>
                </a:lnTo>
                <a:close/>
              </a:path>
              <a:path w="269239" h="231775">
                <a:moveTo>
                  <a:pt x="17381" y="0"/>
                </a:moveTo>
                <a:lnTo>
                  <a:pt x="2460" y="5936"/>
                </a:lnTo>
                <a:lnTo>
                  <a:pt x="0" y="12397"/>
                </a:lnTo>
                <a:lnTo>
                  <a:pt x="335" y="20449"/>
                </a:lnTo>
                <a:lnTo>
                  <a:pt x="17644" y="84536"/>
                </a:lnTo>
                <a:lnTo>
                  <a:pt x="64395" y="131126"/>
                </a:lnTo>
                <a:lnTo>
                  <a:pt x="104361" y="148633"/>
                </a:lnTo>
                <a:lnTo>
                  <a:pt x="118561" y="154215"/>
                </a:lnTo>
                <a:lnTo>
                  <a:pt x="118561" y="200046"/>
                </a:lnTo>
                <a:lnTo>
                  <a:pt x="151094" y="200046"/>
                </a:lnTo>
                <a:lnTo>
                  <a:pt x="151094" y="151283"/>
                </a:lnTo>
                <a:lnTo>
                  <a:pt x="160853" y="149094"/>
                </a:lnTo>
                <a:lnTo>
                  <a:pt x="193188" y="138256"/>
                </a:lnTo>
                <a:lnTo>
                  <a:pt x="220456" y="121230"/>
                </a:lnTo>
                <a:lnTo>
                  <a:pt x="220869" y="120795"/>
                </a:lnTo>
                <a:lnTo>
                  <a:pt x="130173" y="120795"/>
                </a:lnTo>
                <a:lnTo>
                  <a:pt x="89452" y="109965"/>
                </a:lnTo>
                <a:lnTo>
                  <a:pt x="47876" y="73796"/>
                </a:lnTo>
                <a:lnTo>
                  <a:pt x="31097" y="21004"/>
                </a:lnTo>
                <a:lnTo>
                  <a:pt x="30721" y="16418"/>
                </a:lnTo>
                <a:lnTo>
                  <a:pt x="29999" y="11298"/>
                </a:lnTo>
                <a:lnTo>
                  <a:pt x="23622" y="2209"/>
                </a:lnTo>
                <a:lnTo>
                  <a:pt x="17381" y="0"/>
                </a:lnTo>
                <a:close/>
              </a:path>
              <a:path w="269239" h="231775">
                <a:moveTo>
                  <a:pt x="203868" y="200026"/>
                </a:moveTo>
                <a:lnTo>
                  <a:pt x="151094" y="200046"/>
                </a:lnTo>
                <a:lnTo>
                  <a:pt x="227096" y="200046"/>
                </a:lnTo>
                <a:lnTo>
                  <a:pt x="203868" y="200026"/>
                </a:lnTo>
                <a:close/>
              </a:path>
              <a:path w="269239" h="231775">
                <a:moveTo>
                  <a:pt x="251018" y="62"/>
                </a:moveTo>
                <a:lnTo>
                  <a:pt x="245175" y="2973"/>
                </a:lnTo>
                <a:lnTo>
                  <a:pt x="239175" y="11853"/>
                </a:lnTo>
                <a:lnTo>
                  <a:pt x="238731" y="17695"/>
                </a:lnTo>
                <a:lnTo>
                  <a:pt x="238526" y="21004"/>
                </a:lnTo>
                <a:lnTo>
                  <a:pt x="227630" y="62515"/>
                </a:lnTo>
                <a:lnTo>
                  <a:pt x="203268" y="94618"/>
                </a:lnTo>
                <a:lnTo>
                  <a:pt x="169447" y="114862"/>
                </a:lnTo>
                <a:lnTo>
                  <a:pt x="130173" y="120795"/>
                </a:lnTo>
                <a:lnTo>
                  <a:pt x="220869" y="120795"/>
                </a:lnTo>
                <a:lnTo>
                  <a:pt x="259405" y="68259"/>
                </a:lnTo>
                <a:lnTo>
                  <a:pt x="268830" y="30735"/>
                </a:lnTo>
                <a:lnTo>
                  <a:pt x="269150" y="21004"/>
                </a:lnTo>
                <a:lnTo>
                  <a:pt x="269122" y="10146"/>
                </a:lnTo>
                <a:lnTo>
                  <a:pt x="265531" y="4942"/>
                </a:lnTo>
                <a:lnTo>
                  <a:pt x="251018" y="6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6" name="object 21"/>
          <p:cNvSpPr/>
          <p:nvPr/>
        </p:nvSpPr>
        <p:spPr>
          <a:xfrm>
            <a:off x="10670759" y="9409843"/>
            <a:ext cx="778510" cy="778510"/>
          </a:xfrm>
          <a:custGeom>
            <a:avLst/>
            <a:gdLst/>
            <a:ahLst/>
            <a:cxnLst/>
            <a:rect l="l" t="t" r="r" b="b"/>
            <a:pathLst>
              <a:path w="778509" h="778509">
                <a:moveTo>
                  <a:pt x="778422" y="0"/>
                </a:moveTo>
                <a:lnTo>
                  <a:pt x="0" y="778422"/>
                </a:lnTo>
              </a:path>
            </a:pathLst>
          </a:custGeom>
          <a:ln w="4712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37" name="object 24"/>
          <p:cNvSpPr txBox="1"/>
          <p:nvPr/>
        </p:nvSpPr>
        <p:spPr>
          <a:xfrm>
            <a:off x="11928727" y="9098641"/>
            <a:ext cx="2597785" cy="1420495"/>
          </a:xfrm>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AL INICIAR LA</a:t>
            </a:r>
            <a:r>
              <a:rPr kumimoji="0" sz="1850" b="0" i="0" u="none" strike="noStrike" kern="1200" cap="none" spc="-220"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SESIÓN,</a:t>
            </a:r>
            <a:endParaRPr kumimoji="0" sz="1850" b="0" i="0" u="none" strike="noStrike" kern="1200" cap="none" spc="0" normalizeH="0" baseline="0" noProof="0">
              <a:ln>
                <a:noFill/>
              </a:ln>
              <a:solidFill>
                <a:prstClr val="white"/>
              </a:solidFill>
              <a:effectLst/>
              <a:uLnTx/>
              <a:uFillTx/>
              <a:latin typeface="Arial"/>
              <a:ea typeface="+mn-ea"/>
              <a:cs typeface="Arial"/>
            </a:endParaRPr>
          </a:p>
          <a:p>
            <a:pPr marL="12700" marR="88265" lvl="0" indent="0" algn="l" defTabSz="914400" rtl="0" eaLnBrk="1" fontAlgn="auto" latinLnBrk="0" hangingPunct="1">
              <a:lnSpc>
                <a:spcPct val="100000"/>
              </a:lnSpc>
              <a:spcBef>
                <a:spcPts val="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MANTENGA </a:t>
            </a:r>
            <a:r>
              <a:rPr kumimoji="0" sz="1850" b="0" i="0" u="none" strike="noStrike" kern="1200" cap="none" spc="-5" normalizeH="0" baseline="0" noProof="0" dirty="0">
                <a:ln>
                  <a:noFill/>
                </a:ln>
                <a:solidFill>
                  <a:prstClr val="white"/>
                </a:solidFill>
                <a:effectLst/>
                <a:uLnTx/>
                <a:uFillTx/>
                <a:latin typeface="Arial"/>
                <a:ea typeface="+mn-ea"/>
                <a:cs typeface="Arial"/>
              </a:rPr>
              <a:t>LA  </a:t>
            </a:r>
            <a:r>
              <a:rPr kumimoji="0" sz="1850" b="1" i="0" u="none" strike="noStrike" kern="1200" cap="none" spc="0" normalizeH="0" baseline="0" noProof="0" dirty="0">
                <a:ln>
                  <a:noFill/>
                </a:ln>
                <a:solidFill>
                  <a:prstClr val="white"/>
                </a:solidFill>
                <a:effectLst/>
                <a:uLnTx/>
                <a:uFillTx/>
                <a:latin typeface="Arial"/>
                <a:ea typeface="+mn-ea"/>
                <a:cs typeface="Arial"/>
              </a:rPr>
              <a:t>CÁMARA </a:t>
            </a:r>
            <a:r>
              <a:rPr kumimoji="0" sz="1850" b="1" i="0" u="none" strike="noStrike" kern="1200" cap="none" spc="-20" normalizeH="0" baseline="0" noProof="0" dirty="0">
                <a:ln>
                  <a:noFill/>
                </a:ln>
                <a:solidFill>
                  <a:prstClr val="white"/>
                </a:solidFill>
                <a:effectLst/>
                <a:uLnTx/>
                <a:uFillTx/>
                <a:latin typeface="Arial"/>
                <a:ea typeface="+mn-ea"/>
                <a:cs typeface="Arial"/>
              </a:rPr>
              <a:t>APAGADA.  </a:t>
            </a:r>
            <a:r>
              <a:rPr kumimoji="0" sz="1850" b="0" i="0" u="none" strike="noStrike" kern="1200" cap="none" spc="0" normalizeH="0" baseline="0" noProof="0" dirty="0">
                <a:ln>
                  <a:noFill/>
                </a:ln>
                <a:solidFill>
                  <a:prstClr val="white"/>
                </a:solidFill>
                <a:effectLst/>
                <a:uLnTx/>
                <a:uFillTx/>
                <a:latin typeface="Arial"/>
                <a:ea typeface="+mn-ea"/>
                <a:cs typeface="Arial"/>
              </a:rPr>
              <a:t>SE SILENCIARÁN</a:t>
            </a:r>
            <a:r>
              <a:rPr kumimoji="0" sz="1850" b="0" i="0" u="none" strike="noStrike" kern="1200" cap="none" spc="-45" normalizeH="0" baseline="0" noProof="0" dirty="0">
                <a:ln>
                  <a:noFill/>
                </a:ln>
                <a:solidFill>
                  <a:prstClr val="white"/>
                </a:solidFill>
                <a:effectLst/>
                <a:uLnTx/>
                <a:uFillTx/>
                <a:latin typeface="Arial"/>
                <a:ea typeface="+mn-ea"/>
                <a:cs typeface="Arial"/>
              </a:rPr>
              <a:t> </a:t>
            </a:r>
            <a:r>
              <a:rPr kumimoji="0" sz="1850" b="0" i="0" u="none" strike="noStrike" kern="1200" cap="none" spc="-5" normalizeH="0" baseline="0" noProof="0" dirty="0">
                <a:ln>
                  <a:noFill/>
                </a:ln>
                <a:solidFill>
                  <a:prstClr val="white"/>
                </a:solidFill>
                <a:effectLst/>
                <a:uLnTx/>
                <a:uFillTx/>
                <a:latin typeface="Arial"/>
                <a:ea typeface="+mn-ea"/>
                <a:cs typeface="Arial"/>
              </a:rPr>
              <a:t>LOS  </a:t>
            </a:r>
            <a:r>
              <a:rPr kumimoji="0" sz="1850" b="0" i="0" u="none" strike="noStrike" kern="1200" cap="none" spc="0" normalizeH="0" baseline="0" noProof="0" dirty="0">
                <a:ln>
                  <a:noFill/>
                </a:ln>
                <a:solidFill>
                  <a:prstClr val="white"/>
                </a:solidFill>
                <a:effectLst/>
                <a:uLnTx/>
                <a:uFillTx/>
                <a:latin typeface="Arial"/>
                <a:ea typeface="+mn-ea"/>
                <a:cs typeface="Arial"/>
              </a:rPr>
              <a:t>MICRÓFONOS.</a:t>
            </a:r>
            <a:endParaRPr kumimoji="0" sz="1850" b="0" i="0" u="none" strike="noStrike" kern="1200" cap="none" spc="0" normalizeH="0" baseline="0" noProof="0">
              <a:ln>
                <a:noFill/>
              </a:ln>
              <a:solidFill>
                <a:prstClr val="white"/>
              </a:solidFill>
              <a:effectLst/>
              <a:uLnTx/>
              <a:uFillTx/>
              <a:latin typeface="Arial"/>
              <a:ea typeface="+mn-ea"/>
              <a:cs typeface="Arial"/>
            </a:endParaRPr>
          </a:p>
        </p:txBody>
      </p:sp>
      <p:sp>
        <p:nvSpPr>
          <p:cNvPr id="38" name="object 25"/>
          <p:cNvSpPr txBox="1"/>
          <p:nvPr/>
        </p:nvSpPr>
        <p:spPr>
          <a:xfrm>
            <a:off x="7796253" y="9247534"/>
            <a:ext cx="1457325" cy="1137285"/>
          </a:xfrm>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ACTIVE</a:t>
            </a: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EL </a:t>
            </a:r>
            <a:r>
              <a:rPr kumimoji="0" sz="1850" b="1" i="0" u="none" strike="noStrike" kern="1200" cap="none" spc="-5" normalizeH="0" baseline="0" noProof="0" dirty="0">
                <a:ln>
                  <a:noFill/>
                </a:ln>
                <a:solidFill>
                  <a:prstClr val="white"/>
                </a:solidFill>
                <a:effectLst/>
                <a:uLnTx/>
                <a:uFillTx/>
                <a:latin typeface="Arial"/>
                <a:ea typeface="+mn-ea"/>
                <a:cs typeface="Arial"/>
              </a:rPr>
              <a:t>AUDIO</a:t>
            </a:r>
            <a:r>
              <a:rPr kumimoji="0" sz="1850" b="0" i="0" u="none" strike="noStrike" kern="1200" cap="none" spc="-5"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EN EL</a:t>
            </a:r>
            <a:r>
              <a:rPr kumimoji="0" sz="1850" b="0" i="0" u="none" strike="noStrike" kern="1200" cap="none" spc="-140"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MENÚ  INFERIOR.</a:t>
            </a:r>
          </a:p>
        </p:txBody>
      </p:sp>
      <p:pic>
        <p:nvPicPr>
          <p:cNvPr id="39" name="Picture 2" descr="Resultado de imagen para ministerio del ambi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33" t="16432" r="7406" b="17839"/>
          <a:stretch/>
        </p:blipFill>
        <p:spPr bwMode="auto">
          <a:xfrm>
            <a:off x="15229155" y="625475"/>
            <a:ext cx="4180503" cy="1349871"/>
          </a:xfrm>
          <a:prstGeom prst="rect">
            <a:avLst/>
          </a:prstGeom>
          <a:noFill/>
          <a:extLst>
            <a:ext uri="{909E8E84-426E-40DD-AFC4-6F175D3DCCD1}">
              <a14:hiddenFill xmlns:a14="http://schemas.microsoft.com/office/drawing/2010/main">
                <a:solidFill>
                  <a:srgbClr val="FFFFFF"/>
                </a:solidFill>
              </a14:hiddenFill>
            </a:ext>
          </a:extLst>
        </p:spPr>
      </p:pic>
      <p:pic>
        <p:nvPicPr>
          <p:cNvPr id="40" name="57 Imagen" descr="Image result for logo gobierno regional de cajamarca"/>
          <p:cNvPicPr/>
          <p:nvPr/>
        </p:nvPicPr>
        <p:blipFill rotWithShape="1">
          <a:blip r:embed="rId5" cstate="print">
            <a:extLst>
              <a:ext uri="{28A0092B-C50C-407E-A947-70E740481C1C}">
                <a14:useLocalDpi xmlns:a14="http://schemas.microsoft.com/office/drawing/2010/main" val="0"/>
              </a:ext>
            </a:extLst>
          </a:blip>
          <a:srcRect l="18538" t="11953" r="18196" b="26714"/>
          <a:stretch/>
        </p:blipFill>
        <p:spPr bwMode="auto">
          <a:xfrm>
            <a:off x="1136649" y="7196822"/>
            <a:ext cx="2133023" cy="967796"/>
          </a:xfrm>
          <a:prstGeom prst="rect">
            <a:avLst/>
          </a:prstGeom>
          <a:noFill/>
          <a:ln>
            <a:noFill/>
          </a:ln>
          <a:extLst>
            <a:ext uri="{53640926-AAD7-44D8-BBD7-CCE9431645EC}">
              <a14:shadowObscured xmlns:a14="http://schemas.microsoft.com/office/drawing/2010/main"/>
            </a:ext>
          </a:extLst>
        </p:spPr>
      </p:pic>
      <p:pic>
        <p:nvPicPr>
          <p:cNvPr id="41" name="Picture 4" descr="Resultado de imagen para GOBIERNO REGIONAL DE TUMB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773" y="7088678"/>
            <a:ext cx="2829411" cy="11311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Resultado de imagen para GOBIERNO REGIONAL DE ANC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653" y="7196822"/>
            <a:ext cx="2381342" cy="96779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Resultado de imagen para MUNICIPALIDAD PROVINCIAL DE 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2853" y="7164610"/>
            <a:ext cx="2889531" cy="979266"/>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p:cNvPicPr>
            <a:picLocks noChangeAspect="1"/>
          </p:cNvPicPr>
          <p:nvPr/>
        </p:nvPicPr>
        <p:blipFill>
          <a:blip r:embed="rId9"/>
          <a:stretch>
            <a:fillRect/>
          </a:stretch>
        </p:blipFill>
        <p:spPr>
          <a:xfrm>
            <a:off x="15706414" y="7196822"/>
            <a:ext cx="3225987" cy="967796"/>
          </a:xfrm>
          <a:prstGeom prst="rect">
            <a:avLst/>
          </a:prstGeom>
        </p:spPr>
      </p:pic>
    </p:spTree>
    <p:extLst>
      <p:ext uri="{BB962C8B-B14F-4D97-AF65-F5344CB8AC3E}">
        <p14:creationId xmlns:p14="http://schemas.microsoft.com/office/powerpoint/2010/main" val="34494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2"/>
          <p:cNvGraphicFramePr>
            <a:graphicFrameLocks noGrp="1"/>
          </p:cNvGraphicFramePr>
          <p:nvPr>
            <p:extLst>
              <p:ext uri="{D42A27DB-BD31-4B8C-83A1-F6EECF244321}">
                <p14:modId xmlns:p14="http://schemas.microsoft.com/office/powerpoint/2010/main" val="1766083781"/>
              </p:ext>
            </p:extLst>
          </p:nvPr>
        </p:nvGraphicFramePr>
        <p:xfrm>
          <a:off x="8874480" y="3627917"/>
          <a:ext cx="9220200" cy="4514368"/>
        </p:xfrm>
        <a:graphic>
          <a:graphicData uri="http://schemas.openxmlformats.org/drawingml/2006/table">
            <a:tbl>
              <a:tblPr firstRow="1" bandRow="1">
                <a:tableStyleId>{2D5ABB26-0587-4C30-8999-92F81FD0307C}</a:tableStyleId>
              </a:tblPr>
              <a:tblGrid>
                <a:gridCol w="3617926">
                  <a:extLst>
                    <a:ext uri="{9D8B030D-6E8A-4147-A177-3AD203B41FA5}">
                      <a16:colId xmlns:a16="http://schemas.microsoft.com/office/drawing/2014/main" val="20001"/>
                    </a:ext>
                  </a:extLst>
                </a:gridCol>
                <a:gridCol w="5602274">
                  <a:extLst>
                    <a:ext uri="{9D8B030D-6E8A-4147-A177-3AD203B41FA5}">
                      <a16:colId xmlns:a16="http://schemas.microsoft.com/office/drawing/2014/main" val="20002"/>
                    </a:ext>
                  </a:extLst>
                </a:gridCol>
              </a:tblGrid>
              <a:tr h="1473510">
                <a:tc>
                  <a:txBody>
                    <a:bodyPr/>
                    <a:lstStyle/>
                    <a:p>
                      <a:pPr marL="216535" marR="365125" algn="l">
                        <a:lnSpc>
                          <a:spcPct val="100000"/>
                        </a:lnSpc>
                        <a:spcBef>
                          <a:spcPts val="1820"/>
                        </a:spcBef>
                      </a:pPr>
                      <a:r>
                        <a:rPr lang="es-PE" sz="2800" b="1" spc="50" dirty="0">
                          <a:solidFill>
                            <a:srgbClr val="FFFFFF"/>
                          </a:solidFill>
                          <a:latin typeface="+mn-lt"/>
                          <a:cs typeface="Calibri"/>
                        </a:rPr>
                        <a:t>Nivel de Estudio actual del proyecto:</a:t>
                      </a:r>
                      <a:endParaRPr sz="2800" dirty="0">
                        <a:latin typeface="Calibri"/>
                        <a:cs typeface="Calibri"/>
                      </a:endParaRPr>
                    </a:p>
                  </a:txBody>
                  <a:tcPr marL="0" marR="0" marT="231140" marB="0" anchor="ctr">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r>
                        <a:rPr lang="es-ES" sz="2000" kern="1200" spc="114" dirty="0">
                          <a:solidFill>
                            <a:srgbClr val="333333"/>
                          </a:solidFill>
                          <a:latin typeface="+mn-lt"/>
                          <a:ea typeface="+mn-ea"/>
                          <a:cs typeface="Calibri"/>
                        </a:rPr>
                        <a:t>Ficha Técnica Estándar (09/09/2019 fecha de viabilidad - SSI). </a:t>
                      </a:r>
                      <a:r>
                        <a:rPr lang="es-ES" sz="2000" kern="1200" spc="114" dirty="0">
                          <a:solidFill>
                            <a:srgbClr val="FF0000"/>
                          </a:solidFill>
                          <a:latin typeface="+mn-lt"/>
                          <a:ea typeface="+mn-ea"/>
                          <a:cs typeface="Calibri"/>
                        </a:rPr>
                        <a:t>Declarado viable por la Municipalidad Provincial</a:t>
                      </a:r>
                      <a:r>
                        <a:rPr lang="es-ES" sz="2000" kern="1200" spc="114" baseline="0" dirty="0">
                          <a:solidFill>
                            <a:srgbClr val="FF0000"/>
                          </a:solidFill>
                          <a:latin typeface="+mn-lt"/>
                          <a:ea typeface="+mn-ea"/>
                          <a:cs typeface="Calibri"/>
                        </a:rPr>
                        <a:t> de Zarumilla</a:t>
                      </a:r>
                      <a:endParaRPr lang="es-ES" sz="2000" kern="1200" spc="114" dirty="0">
                        <a:solidFill>
                          <a:srgbClr val="333333"/>
                        </a:solidFill>
                        <a:latin typeface="+mn-lt"/>
                        <a:ea typeface="+mn-ea"/>
                        <a:cs typeface="Calibri"/>
                      </a:endParaRP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381569">
                <a:tc>
                  <a:txBody>
                    <a:bodyPr/>
                    <a:lstStyle/>
                    <a:p>
                      <a:pPr marL="216535" marR="365125" algn="l" defTabSz="1507846" rtl="0" eaLnBrk="1" latinLnBrk="0" hangingPunct="1">
                        <a:lnSpc>
                          <a:spcPct val="100000"/>
                        </a:lnSpc>
                        <a:spcBef>
                          <a:spcPts val="1820"/>
                        </a:spcBef>
                      </a:pPr>
                      <a:r>
                        <a:rPr lang="es-PE" sz="2800" b="1" kern="1200" spc="50" dirty="0">
                          <a:solidFill>
                            <a:srgbClr val="FFFFFF"/>
                          </a:solidFill>
                          <a:latin typeface="+mn-lt"/>
                          <a:ea typeface="+mn-ea"/>
                          <a:cs typeface="Calibri"/>
                        </a:rPr>
                        <a:t>Concepto que se requiere financiar:</a:t>
                      </a:r>
                      <a:endParaRPr sz="2800" b="1" kern="1200" spc="50" dirty="0">
                        <a:solidFill>
                          <a:srgbClr val="FFFFFF"/>
                        </a:solidFill>
                        <a:latin typeface="+mn-lt"/>
                        <a:ea typeface="+mn-ea"/>
                        <a:cs typeface="Calibri"/>
                      </a:endParaRPr>
                    </a:p>
                  </a:txBody>
                  <a:tcPr marL="0" marR="0" marT="5715"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603250" marR="0" indent="-342900" algn="l" defTabSz="150784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000" spc="90" baseline="0" dirty="0">
                          <a:solidFill>
                            <a:srgbClr val="333333"/>
                          </a:solidFill>
                          <a:latin typeface="+mn-lt"/>
                          <a:cs typeface="Calibri"/>
                        </a:rPr>
                        <a:t>Expediente Técnico</a:t>
                      </a:r>
                      <a:endParaRPr lang="es-PE" sz="2000" spc="90" dirty="0">
                        <a:solidFill>
                          <a:srgbClr val="333333"/>
                        </a:solidFill>
                        <a:latin typeface="+mn-lt"/>
                        <a:cs typeface="Calibri"/>
                      </a:endParaRPr>
                    </a:p>
                    <a:p>
                      <a:pPr marL="603250" indent="-342900">
                        <a:lnSpc>
                          <a:spcPct val="100000"/>
                        </a:lnSpc>
                        <a:buFont typeface="Wingdings" panose="05000000000000000000" pitchFamily="2" charset="2"/>
                        <a:buChar char="§"/>
                      </a:pPr>
                      <a:r>
                        <a:rPr lang="es-PE" sz="2000" spc="90" baseline="0" dirty="0">
                          <a:solidFill>
                            <a:srgbClr val="333333"/>
                          </a:solidFill>
                          <a:latin typeface="+mn-lt"/>
                          <a:cs typeface="Calibri"/>
                        </a:rPr>
                        <a:t>Ejecución Física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621499">
                <a:tc>
                  <a:txBody>
                    <a:bodyPr/>
                    <a:lstStyle/>
                    <a:p>
                      <a:pPr marL="216535" marR="452120" algn="l">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Calibri"/>
                        <a:cs typeface="Calibri"/>
                      </a:endParaRPr>
                    </a:p>
                  </a:txBody>
                  <a:tcPr marL="0" marR="0" marT="0"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000" spc="114" dirty="0">
                        <a:solidFill>
                          <a:srgbClr val="333333"/>
                        </a:solidFill>
                        <a:latin typeface="+mn-lt"/>
                        <a:cs typeface="Calibri"/>
                      </a:endParaRPr>
                    </a:p>
                    <a:p>
                      <a:pPr marL="260350" algn="just">
                        <a:lnSpc>
                          <a:spcPct val="100000"/>
                        </a:lnSpc>
                      </a:pPr>
                      <a:r>
                        <a:rPr lang="es-PE" sz="2000" spc="114" dirty="0">
                          <a:solidFill>
                            <a:srgbClr val="333333"/>
                          </a:solidFill>
                          <a:latin typeface="+mn-lt"/>
                          <a:cs typeface="Calibri"/>
                        </a:rPr>
                        <a:t>El proyecto beneficiará a 54,609  habitantes de la Provincia de Zarumilla, distrito de Aguas Verdes, distrito de Papayal y distrito de Matapalo.</a:t>
                      </a:r>
                      <a:endParaRPr lang="es-PE" sz="2000" noProof="0" dirty="0">
                        <a:latin typeface="Calibri"/>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2"/>
                  </a:ext>
                </a:extLst>
              </a:tr>
            </a:tbl>
          </a:graphicData>
        </a:graphic>
      </p:graphicFrame>
      <p:sp>
        <p:nvSpPr>
          <p:cNvPr id="18" name="object 2"/>
          <p:cNvSpPr/>
          <p:nvPr/>
        </p:nvSpPr>
        <p:spPr>
          <a:xfrm>
            <a:off x="14867382" y="412639"/>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sp>
        <p:nvSpPr>
          <p:cNvPr id="8"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0" name="object 389"/>
          <p:cNvSpPr txBox="1"/>
          <p:nvPr/>
        </p:nvSpPr>
        <p:spPr>
          <a:xfrm>
            <a:off x="932815" y="10683875"/>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5" name="Imagen 21"/>
          <p:cNvPicPr>
            <a:picLocks noChangeAspect="1"/>
          </p:cNvPicPr>
          <p:nvPr/>
        </p:nvPicPr>
        <p:blipFill rotWithShape="1">
          <a:blip r:embed="rId4"/>
          <a:srcRect l="59956" t="35713" r="10176" b="41210"/>
          <a:stretch/>
        </p:blipFill>
        <p:spPr>
          <a:xfrm>
            <a:off x="17505845" y="10123646"/>
            <a:ext cx="1904834" cy="729189"/>
          </a:xfrm>
          <a:prstGeom prst="rect">
            <a:avLst/>
          </a:prstGeom>
        </p:spPr>
      </p:pic>
      <p:grpSp>
        <p:nvGrpSpPr>
          <p:cNvPr id="2" name="Grupo 1"/>
          <p:cNvGrpSpPr/>
          <p:nvPr/>
        </p:nvGrpSpPr>
        <p:grpSpPr>
          <a:xfrm>
            <a:off x="932815" y="2226709"/>
            <a:ext cx="6839759" cy="7191252"/>
            <a:chOff x="932815" y="1968273"/>
            <a:chExt cx="6839759" cy="7191252"/>
          </a:xfrm>
        </p:grpSpPr>
        <p:pic>
          <p:nvPicPr>
            <p:cNvPr id="3" name="Imagen 2"/>
            <p:cNvPicPr>
              <a:picLocks noChangeAspect="1"/>
            </p:cNvPicPr>
            <p:nvPr/>
          </p:nvPicPr>
          <p:blipFill>
            <a:blip r:embed="rId5"/>
            <a:stretch>
              <a:fillRect/>
            </a:stretch>
          </p:blipFill>
          <p:spPr>
            <a:xfrm>
              <a:off x="944186" y="1968273"/>
              <a:ext cx="6828388" cy="4659423"/>
            </a:xfrm>
            <a:prstGeom prst="rect">
              <a:avLst/>
            </a:prstGeom>
            <a:ln>
              <a:noFill/>
            </a:ln>
            <a:effectLst>
              <a:outerShdw blurRad="292100" dist="139700" dir="2700000" algn="tl" rotWithShape="0">
                <a:srgbClr val="333333">
                  <a:alpha val="65000"/>
                </a:srgbClr>
              </a:outerShdw>
            </a:effectLst>
          </p:spPr>
        </p:pic>
        <p:pic>
          <p:nvPicPr>
            <p:cNvPr id="5126" name="Picture 6" descr="Resultado de imagen para manejo de residuos solid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815" y="6721125"/>
              <a:ext cx="682838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9" name="Picture 4" descr="Resultado de imagen para GOBIERNO REGIONAL DE TUMBE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050" y="564222"/>
            <a:ext cx="3267075" cy="113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6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0" name="object 389"/>
          <p:cNvSpPr txBox="1"/>
          <p:nvPr/>
        </p:nvSpPr>
        <p:spPr>
          <a:xfrm>
            <a:off x="932815" y="10683875"/>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3" name="Imagen 21"/>
          <p:cNvPicPr>
            <a:picLocks noChangeAspect="1"/>
          </p:cNvPicPr>
          <p:nvPr/>
        </p:nvPicPr>
        <p:blipFill rotWithShape="1">
          <a:blip r:embed="rId4"/>
          <a:srcRect l="59956" t="35713" r="10176" b="41210"/>
          <a:stretch/>
        </p:blipFill>
        <p:spPr>
          <a:xfrm>
            <a:off x="17505845" y="10123646"/>
            <a:ext cx="1904834" cy="729189"/>
          </a:xfrm>
          <a:prstGeom prst="rect">
            <a:avLst/>
          </a:prstGeom>
        </p:spPr>
      </p:pic>
      <p:pic>
        <p:nvPicPr>
          <p:cNvPr id="14" name="Picture 4" descr="Resultado de imagen para GOBIERNO REGIONAL DE TUMB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050" y="564222"/>
            <a:ext cx="3267075" cy="1133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a 16"/>
          <p:cNvGraphicFramePr/>
          <p:nvPr>
            <p:extLst>
              <p:ext uri="{D42A27DB-BD31-4B8C-83A1-F6EECF244321}">
                <p14:modId xmlns:p14="http://schemas.microsoft.com/office/powerpoint/2010/main" val="1901301902"/>
              </p:ext>
            </p:extLst>
          </p:nvPr>
        </p:nvGraphicFramePr>
        <p:xfrm>
          <a:off x="6669668" y="2302576"/>
          <a:ext cx="7880809" cy="81041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CuadroTexto 17"/>
          <p:cNvSpPr txBox="1"/>
          <p:nvPr/>
        </p:nvSpPr>
        <p:spPr>
          <a:xfrm>
            <a:off x="1014252" y="1868914"/>
            <a:ext cx="15240000"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6AA9E"/>
                </a:solidFill>
                <a:effectLst/>
                <a:uLnTx/>
                <a:uFillTx/>
                <a:latin typeface="Calibri" panose="020F0502020204030204"/>
                <a:ea typeface="+mn-ea"/>
                <a:cs typeface="+mn-cs"/>
              </a:rPr>
              <a:t>Descripción del Proyecto: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n 19"/>
          <p:cNvPicPr>
            <a:picLocks noChangeAspect="1"/>
          </p:cNvPicPr>
          <p:nvPr/>
        </p:nvPicPr>
        <p:blipFill rotWithShape="1">
          <a:blip r:embed="rId11"/>
          <a:srcRect l="52071" t="27174" r="37116" b="7345"/>
          <a:stretch/>
        </p:blipFill>
        <p:spPr>
          <a:xfrm>
            <a:off x="14722708" y="1844675"/>
            <a:ext cx="2644542" cy="8574526"/>
          </a:xfrm>
          <a:prstGeom prst="rect">
            <a:avLst/>
          </a:prstGeom>
        </p:spPr>
      </p:pic>
      <p:sp>
        <p:nvSpPr>
          <p:cNvPr id="4" name="Rectángulo 3"/>
          <p:cNvSpPr/>
          <p:nvPr/>
        </p:nvSpPr>
        <p:spPr>
          <a:xfrm>
            <a:off x="997249" y="6082286"/>
            <a:ext cx="5168601" cy="3610989"/>
          </a:xfrm>
          <a:prstGeom prst="rect">
            <a:avLst/>
          </a:prstGeom>
        </p:spPr>
        <p:txBody>
          <a:bodyPr wrap="square">
            <a:spAutoFit/>
          </a:bodyPr>
          <a:lstStyle/>
          <a:p>
            <a:pPr marL="0" lvl="1" algn="just" defTabSz="1507846">
              <a:lnSpc>
                <a:spcPct val="115000"/>
              </a:lnSpc>
              <a:defRPr/>
            </a:pPr>
            <a:r>
              <a:rPr lang="es-MX" sz="2000" dirty="0">
                <a:cs typeface="Arial" panose="020B0604020202020204" pitchFamily="34" charset="0"/>
              </a:rPr>
              <a:t>La propuesta de proyecto propone la construcción de un relleno sanitario mecanizado, como infraestructura de disposición final de residuos sólidos municipales. El terreno propuesto tiene una extensión de 20.363 Has, es de propiedad de la Municipalidad de Zarumilla, se ubica en el distrito de Papayal y se encuentra inscrito en SUNARP con Partida Registral </a:t>
            </a:r>
            <a:r>
              <a:rPr lang="es-ES" sz="2000" dirty="0">
                <a:cs typeface="Arial" panose="020B0604020202020204" pitchFamily="34" charset="0"/>
              </a:rPr>
              <a:t>a favor de la Municipalidad provincial de Zarumilla</a:t>
            </a:r>
            <a:r>
              <a:rPr lang="es-MX" sz="2000" dirty="0">
                <a:cs typeface="Arial" panose="020B0604020202020204" pitchFamily="34" charset="0"/>
              </a:rPr>
              <a:t>. </a:t>
            </a:r>
            <a:endParaRPr lang="es-PE" sz="2000" dirty="0">
              <a:cs typeface="Times New Roman" panose="02020603050405020304" pitchFamily="18" charset="0"/>
            </a:endParaRPr>
          </a:p>
        </p:txBody>
      </p:sp>
      <p:sp>
        <p:nvSpPr>
          <p:cNvPr id="19" name="Rectángulo 18">
            <a:extLst>
              <a:ext uri="{FF2B5EF4-FFF2-40B4-BE49-F238E27FC236}">
                <a16:creationId xmlns:a16="http://schemas.microsoft.com/office/drawing/2014/main" id="{05AB4D93-DB3E-478C-8857-D5310FDAF333}"/>
              </a:ext>
            </a:extLst>
          </p:cNvPr>
          <p:cNvSpPr/>
          <p:nvPr/>
        </p:nvSpPr>
        <p:spPr>
          <a:xfrm>
            <a:off x="997249" y="2835275"/>
            <a:ext cx="5168601" cy="2195216"/>
          </a:xfrm>
          <a:prstGeom prst="rect">
            <a:avLst/>
          </a:prstGeom>
        </p:spPr>
        <p:txBody>
          <a:bodyPr wrap="square">
            <a:spAutoFit/>
          </a:bodyPr>
          <a:lstStyle/>
          <a:p>
            <a:pPr marL="0" lvl="1" algn="just" defTabSz="1507846">
              <a:lnSpc>
                <a:spcPct val="115000"/>
              </a:lnSpc>
              <a:defRPr/>
            </a:pPr>
            <a:r>
              <a:rPr lang="es-ES" sz="2000" dirty="0">
                <a:cs typeface="Arial" panose="020B0604020202020204" pitchFamily="34" charset="0"/>
              </a:rPr>
              <a:t>El proyecto busca el mejoramiento de la gestión integral de residuos sólidos en el distrito de Zarumilla y de la disposición final de los residuos sólidos municipales de los distritos de Matapalo, Aguas Verdes y Papayal, mediante la implementación de los siguientes componentes: </a:t>
            </a:r>
          </a:p>
        </p:txBody>
      </p:sp>
    </p:spTree>
    <p:extLst>
      <p:ext uri="{BB962C8B-B14F-4D97-AF65-F5344CB8AC3E}">
        <p14:creationId xmlns:p14="http://schemas.microsoft.com/office/powerpoint/2010/main" val="25207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p:cNvSpPr txBox="1"/>
          <p:nvPr/>
        </p:nvSpPr>
        <p:spPr>
          <a:xfrm>
            <a:off x="2739557" y="3327129"/>
            <a:ext cx="14624985" cy="1323439"/>
          </a:xfrm>
          <a:prstGeom prst="rect">
            <a:avLst/>
          </a:prstGeom>
          <a:noFill/>
          <a:ln>
            <a:solidFill>
              <a:schemeClr val="accent5">
                <a:lumMod val="75000"/>
              </a:schemeClr>
            </a:solidFill>
          </a:ln>
        </p:spPr>
        <p:txBody>
          <a:bodyPr wrap="square" rtlCol="0">
            <a:spAutoFit/>
          </a:bodyPr>
          <a:lstStyle/>
          <a:p>
            <a:endParaRPr lang="es-ES" b="1" dirty="0">
              <a:solidFill>
                <a:schemeClr val="accent5">
                  <a:lumMod val="50000"/>
                </a:schemeClr>
              </a:solidFill>
              <a:effectLst>
                <a:outerShdw blurRad="38100" dist="38100" dir="2700000" algn="tl">
                  <a:srgbClr val="000000">
                    <a:alpha val="43137"/>
                  </a:srgbClr>
                </a:outerShdw>
              </a:effectLst>
            </a:endParaRPr>
          </a:p>
          <a:p>
            <a:pPr algn="ctr"/>
            <a:r>
              <a:rPr lang="es-ES" sz="4400" b="1" dirty="0">
                <a:solidFill>
                  <a:schemeClr val="accent5">
                    <a:lumMod val="50000"/>
                  </a:schemeClr>
                </a:solidFill>
                <a:effectLst>
                  <a:outerShdw blurRad="38100" dist="38100" dir="2700000" algn="tl">
                    <a:srgbClr val="000000">
                      <a:alpha val="43137"/>
                    </a:srgbClr>
                  </a:outerShdw>
                </a:effectLst>
              </a:rPr>
              <a:t>EQUIPO DE TRABAJO – GOBIERNO REGIONAL DE TUMBES</a:t>
            </a:r>
          </a:p>
          <a:p>
            <a:endParaRPr lang="es-PE" b="1" dirty="0">
              <a:solidFill>
                <a:schemeClr val="accent5">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3346450" y="5424660"/>
            <a:ext cx="6248400" cy="3000821"/>
          </a:xfrm>
          <a:prstGeom prst="rect">
            <a:avLst/>
          </a:prstGeom>
          <a:noFill/>
          <a:ln>
            <a:solidFill>
              <a:schemeClr val="accent5">
                <a:lumMod val="75000"/>
              </a:schemeClr>
            </a:solidFill>
          </a:ln>
        </p:spPr>
        <p:txBody>
          <a:bodyPr wrap="square" rtlCol="0">
            <a:spAutoFit/>
          </a:bodyPr>
          <a:lstStyle/>
          <a:p>
            <a:endParaRPr lang="es-ES" sz="1050" b="1" dirty="0">
              <a:solidFill>
                <a:schemeClr val="accent5">
                  <a:lumMod val="50000"/>
                </a:schemeClr>
              </a:solidFill>
              <a:effectLst>
                <a:outerShdw blurRad="38100" dist="38100" dir="2700000" algn="tl">
                  <a:srgbClr val="000000">
                    <a:alpha val="43137"/>
                  </a:srgbClr>
                </a:outerShdw>
              </a:effectLst>
            </a:endParaRPr>
          </a:p>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LUIS BARDALES – 959589350</a:t>
            </a:r>
          </a:p>
          <a:p>
            <a:pPr algn="ctr"/>
            <a:r>
              <a:rPr lang="es-ES" sz="2600" dirty="0">
                <a:solidFill>
                  <a:schemeClr val="accent5">
                    <a:lumMod val="50000"/>
                  </a:schemeClr>
                </a:solidFill>
              </a:rPr>
              <a:t>lbardales@regiontumbes.gob.pe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err="1">
                <a:solidFill>
                  <a:schemeClr val="accent5">
                    <a:lumMod val="50000"/>
                  </a:schemeClr>
                </a:solidFill>
                <a:effectLst>
                  <a:outerShdw blurRad="38100" dist="38100" dir="2700000" algn="tl">
                    <a:srgbClr val="000000">
                      <a:alpha val="43137"/>
                    </a:srgbClr>
                  </a:outerShdw>
                </a:effectLst>
              </a:rPr>
              <a:t>Gte</a:t>
            </a:r>
            <a:r>
              <a:rPr lang="es-ES" sz="2600" dirty="0">
                <a:solidFill>
                  <a:schemeClr val="accent5">
                    <a:lumMod val="50000"/>
                  </a:schemeClr>
                </a:solidFill>
                <a:effectLst>
                  <a:outerShdw blurRad="38100" dist="38100" dir="2700000" algn="tl">
                    <a:srgbClr val="000000">
                      <a:alpha val="43137"/>
                    </a:srgbClr>
                  </a:outerShdw>
                </a:effectLst>
              </a:rPr>
              <a:t>. Regional de Recursos Naturales y Gestión del Medio Ambiente</a:t>
            </a:r>
          </a:p>
          <a:p>
            <a:pPr algn="ctr"/>
            <a:endParaRPr lang="es-ES" sz="2400" dirty="0">
              <a:solidFill>
                <a:schemeClr val="accent5">
                  <a:lumMod val="50000"/>
                </a:schemeClr>
              </a:solidFill>
              <a:effectLst>
                <a:outerShdw blurRad="38100" dist="38100" dir="2700000" algn="tl">
                  <a:srgbClr val="000000">
                    <a:alpha val="43137"/>
                  </a:srgbClr>
                </a:outerShdw>
              </a:effectLst>
            </a:endParaRPr>
          </a:p>
          <a:p>
            <a:endParaRPr lang="es-PE" sz="1050" b="1" dirty="0">
              <a:solidFill>
                <a:schemeClr val="accent5">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0661650" y="5424660"/>
            <a:ext cx="6273407" cy="2462213"/>
          </a:xfrm>
          <a:prstGeom prst="rect">
            <a:avLst/>
          </a:prstGeom>
          <a:noFill/>
          <a:ln>
            <a:no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RODRIGO HUAMAN – 983829536</a:t>
            </a:r>
          </a:p>
          <a:p>
            <a:pPr algn="ctr"/>
            <a:r>
              <a:rPr lang="es-ES" sz="2600" dirty="0">
                <a:solidFill>
                  <a:schemeClr val="accent5">
                    <a:lumMod val="50000"/>
                  </a:schemeClr>
                </a:solidFill>
              </a:rPr>
              <a:t>shuamanb@regiontumbes.gob.pe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tx2"/>
                </a:solidFill>
                <a:effectLst>
                  <a:outerShdw blurRad="38100" dist="38100" dir="2700000" algn="tl">
                    <a:srgbClr val="000000">
                      <a:alpha val="43137"/>
                    </a:srgbClr>
                  </a:outerShdw>
                </a:effectLst>
              </a:rPr>
              <a:t>Sub Gerente de Evaluación y Fiscalización Ambiental</a:t>
            </a:r>
            <a:endParaRPr lang="es-PE" sz="2400" b="1" dirty="0">
              <a:solidFill>
                <a:schemeClr val="tx2"/>
              </a:solidFill>
              <a:effectLst>
                <a:outerShdw blurRad="38100" dist="38100" dir="2700000" algn="tl">
                  <a:srgbClr val="000000">
                    <a:alpha val="43137"/>
                  </a:srgbClr>
                </a:outerShdw>
              </a:effectLst>
            </a:endParaRPr>
          </a:p>
        </p:txBody>
      </p:sp>
      <p:sp>
        <p:nvSpPr>
          <p:cNvPr id="12"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3" name="object 389"/>
          <p:cNvSpPr txBox="1"/>
          <p:nvPr/>
        </p:nvSpPr>
        <p:spPr>
          <a:xfrm>
            <a:off x="932815" y="10683875"/>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5" name="Picture 4" descr="Resultado de imagen para GOBIERNO REGIONAL DE TUMB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0" y="632812"/>
            <a:ext cx="6102717" cy="21165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10661650" y="5424660"/>
            <a:ext cx="6248399" cy="3000821"/>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Imagen 21"/>
          <p:cNvPicPr>
            <a:picLocks noChangeAspect="1"/>
          </p:cNvPicPr>
          <p:nvPr/>
        </p:nvPicPr>
        <p:blipFill rotWithShape="1">
          <a:blip r:embed="rId5"/>
          <a:srcRect l="59956" t="35713" r="10176" b="41210"/>
          <a:stretch/>
        </p:blipFill>
        <p:spPr>
          <a:xfrm>
            <a:off x="17505845" y="10123646"/>
            <a:ext cx="1904834" cy="729189"/>
          </a:xfrm>
          <a:prstGeom prst="rect">
            <a:avLst/>
          </a:prstGeom>
        </p:spPr>
      </p:pic>
    </p:spTree>
    <p:extLst>
      <p:ext uri="{BB962C8B-B14F-4D97-AF65-F5344CB8AC3E}">
        <p14:creationId xmlns:p14="http://schemas.microsoft.com/office/powerpoint/2010/main" val="161336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45022"/>
            <a:ext cx="20104099" cy="10964328"/>
            <a:chOff x="1" y="211163"/>
            <a:chExt cx="10778900" cy="5866040"/>
          </a:xfrm>
        </p:grpSpPr>
        <p:sp>
          <p:nvSpPr>
            <p:cNvPr id="3" name="object 3"/>
            <p:cNvSpPr/>
            <p:nvPr/>
          </p:nvSpPr>
          <p:spPr>
            <a:xfrm>
              <a:off x="200870" y="211163"/>
              <a:ext cx="10578029" cy="5091950"/>
            </a:xfrm>
            <a:custGeom>
              <a:avLst/>
              <a:gdLst/>
              <a:ahLst/>
              <a:cxnLst/>
              <a:rect l="l" t="t" r="r" b="b"/>
              <a:pathLst>
                <a:path w="10594975" h="5107940">
                  <a:moveTo>
                    <a:pt x="0" y="5107825"/>
                  </a:moveTo>
                  <a:lnTo>
                    <a:pt x="10594555" y="5107825"/>
                  </a:lnTo>
                  <a:lnTo>
                    <a:pt x="10594555" y="0"/>
                  </a:lnTo>
                  <a:lnTo>
                    <a:pt x="0" y="0"/>
                  </a:lnTo>
                  <a:lnTo>
                    <a:pt x="0" y="5107825"/>
                  </a:lnTo>
                  <a:close/>
                </a:path>
              </a:pathLst>
            </a:custGeom>
            <a:solidFill>
              <a:srgbClr val="2152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566831" y="585711"/>
              <a:ext cx="110947" cy="9417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09074" y="585711"/>
              <a:ext cx="110947" cy="9417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51316" y="585711"/>
              <a:ext cx="110947" cy="9417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91908" y="585723"/>
              <a:ext cx="113664" cy="95250"/>
            </a:xfrm>
            <a:custGeom>
              <a:avLst/>
              <a:gdLst/>
              <a:ahLst/>
              <a:cxnLst/>
              <a:rect l="l" t="t" r="r" b="b"/>
              <a:pathLst>
                <a:path w="113665" h="95250">
                  <a:moveTo>
                    <a:pt x="12115" y="81775"/>
                  </a:moveTo>
                  <a:lnTo>
                    <a:pt x="11836" y="79984"/>
                  </a:lnTo>
                  <a:lnTo>
                    <a:pt x="266" y="79984"/>
                  </a:lnTo>
                  <a:lnTo>
                    <a:pt x="0" y="81775"/>
                  </a:lnTo>
                  <a:lnTo>
                    <a:pt x="0" y="93332"/>
                  </a:lnTo>
                  <a:lnTo>
                    <a:pt x="266" y="95135"/>
                  </a:lnTo>
                  <a:lnTo>
                    <a:pt x="11836" y="95135"/>
                  </a:lnTo>
                  <a:lnTo>
                    <a:pt x="12115" y="93332"/>
                  </a:lnTo>
                  <a:lnTo>
                    <a:pt x="12115" y="81775"/>
                  </a:lnTo>
                  <a:close/>
                </a:path>
                <a:path w="113665" h="95250">
                  <a:moveTo>
                    <a:pt x="113296" y="29464"/>
                  </a:moveTo>
                  <a:lnTo>
                    <a:pt x="112407" y="16738"/>
                  </a:lnTo>
                  <a:lnTo>
                    <a:pt x="109829" y="10185"/>
                  </a:lnTo>
                  <a:lnTo>
                    <a:pt x="108775" y="7505"/>
                  </a:lnTo>
                  <a:lnTo>
                    <a:pt x="101587" y="2387"/>
                  </a:lnTo>
                  <a:lnTo>
                    <a:pt x="101587" y="13500"/>
                  </a:lnTo>
                  <a:lnTo>
                    <a:pt x="101587" y="42951"/>
                  </a:lnTo>
                  <a:lnTo>
                    <a:pt x="100355" y="49288"/>
                  </a:lnTo>
                  <a:lnTo>
                    <a:pt x="65252" y="49288"/>
                  </a:lnTo>
                  <a:lnTo>
                    <a:pt x="65252" y="10185"/>
                  </a:lnTo>
                  <a:lnTo>
                    <a:pt x="98298" y="10185"/>
                  </a:lnTo>
                  <a:lnTo>
                    <a:pt x="101587" y="13500"/>
                  </a:lnTo>
                  <a:lnTo>
                    <a:pt x="101587" y="2387"/>
                  </a:lnTo>
                  <a:lnTo>
                    <a:pt x="100926" y="1905"/>
                  </a:lnTo>
                  <a:lnTo>
                    <a:pt x="87414" y="0"/>
                  </a:lnTo>
                  <a:lnTo>
                    <a:pt x="53682" y="0"/>
                  </a:lnTo>
                  <a:lnTo>
                    <a:pt x="53682" y="94157"/>
                  </a:lnTo>
                  <a:lnTo>
                    <a:pt x="65252" y="94157"/>
                  </a:lnTo>
                  <a:lnTo>
                    <a:pt x="65252" y="59474"/>
                  </a:lnTo>
                  <a:lnTo>
                    <a:pt x="87693" y="59474"/>
                  </a:lnTo>
                  <a:lnTo>
                    <a:pt x="100876" y="57594"/>
                  </a:lnTo>
                  <a:lnTo>
                    <a:pt x="108648" y="51955"/>
                  </a:lnTo>
                  <a:lnTo>
                    <a:pt x="109702" y="49288"/>
                  </a:lnTo>
                  <a:lnTo>
                    <a:pt x="112356" y="42570"/>
                  </a:lnTo>
                  <a:lnTo>
                    <a:pt x="113296" y="29464"/>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142965" y="585724"/>
              <a:ext cx="67309" cy="94157"/>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244041" y="584225"/>
              <a:ext cx="69100" cy="97180"/>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354480" y="585724"/>
              <a:ext cx="12065" cy="94615"/>
            </a:xfrm>
            <a:custGeom>
              <a:avLst/>
              <a:gdLst/>
              <a:ahLst/>
              <a:cxnLst/>
              <a:rect l="l" t="t" r="r" b="b"/>
              <a:pathLst>
                <a:path w="12065" h="94615">
                  <a:moveTo>
                    <a:pt x="11556" y="0"/>
                  </a:moveTo>
                  <a:lnTo>
                    <a:pt x="0" y="0"/>
                  </a:lnTo>
                  <a:lnTo>
                    <a:pt x="0" y="94157"/>
                  </a:lnTo>
                  <a:lnTo>
                    <a:pt x="11556" y="94157"/>
                  </a:lnTo>
                  <a:lnTo>
                    <a:pt x="11556"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409280" y="585711"/>
              <a:ext cx="66890" cy="94157"/>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509522" y="585724"/>
              <a:ext cx="78740" cy="94157"/>
            </a:xfrm>
            <a:prstGeom prst="rect">
              <a:avLst/>
            </a:prstGeom>
            <a:blipFill>
              <a:blip r:embed="rId7"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621612" y="585724"/>
              <a:ext cx="53975" cy="94615"/>
            </a:xfrm>
            <a:custGeom>
              <a:avLst/>
              <a:gdLst/>
              <a:ahLst/>
              <a:cxnLst/>
              <a:rect l="l" t="t" r="r" b="b"/>
              <a:pathLst>
                <a:path w="53975" h="94615">
                  <a:moveTo>
                    <a:pt x="53695" y="0"/>
                  </a:moveTo>
                  <a:lnTo>
                    <a:pt x="0" y="0"/>
                  </a:lnTo>
                  <a:lnTo>
                    <a:pt x="0" y="94157"/>
                  </a:lnTo>
                  <a:lnTo>
                    <a:pt x="53822" y="94157"/>
                  </a:lnTo>
                  <a:lnTo>
                    <a:pt x="53822" y="83972"/>
                  </a:lnTo>
                  <a:lnTo>
                    <a:pt x="11569" y="83972"/>
                  </a:lnTo>
                  <a:lnTo>
                    <a:pt x="11569" y="50939"/>
                  </a:lnTo>
                  <a:lnTo>
                    <a:pt x="49288" y="50939"/>
                  </a:lnTo>
                  <a:lnTo>
                    <a:pt x="49288" y="40754"/>
                  </a:lnTo>
                  <a:lnTo>
                    <a:pt x="11569" y="40754"/>
                  </a:lnTo>
                  <a:lnTo>
                    <a:pt x="11569" y="10185"/>
                  </a:lnTo>
                  <a:lnTo>
                    <a:pt x="53695" y="10185"/>
                  </a:lnTo>
                  <a:lnTo>
                    <a:pt x="5369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714969" y="585724"/>
              <a:ext cx="67309" cy="94157"/>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815084" y="584225"/>
              <a:ext cx="109220" cy="97790"/>
            </a:xfrm>
            <a:custGeom>
              <a:avLst/>
              <a:gdLst/>
              <a:ahLst/>
              <a:cxnLst/>
              <a:rect l="l" t="t" r="r" b="b"/>
              <a:pathLst>
                <a:path w="109219" h="97790">
                  <a:moveTo>
                    <a:pt x="57670" y="70332"/>
                  </a:moveTo>
                  <a:lnTo>
                    <a:pt x="23202" y="40551"/>
                  </a:lnTo>
                  <a:lnTo>
                    <a:pt x="16573" y="37426"/>
                  </a:lnTo>
                  <a:lnTo>
                    <a:pt x="12941" y="32766"/>
                  </a:lnTo>
                  <a:lnTo>
                    <a:pt x="11836" y="25184"/>
                  </a:lnTo>
                  <a:lnTo>
                    <a:pt x="11836" y="14846"/>
                  </a:lnTo>
                  <a:lnTo>
                    <a:pt x="15824" y="10172"/>
                  </a:lnTo>
                  <a:lnTo>
                    <a:pt x="38811" y="10172"/>
                  </a:lnTo>
                  <a:lnTo>
                    <a:pt x="47485" y="11684"/>
                  </a:lnTo>
                  <a:lnTo>
                    <a:pt x="54089" y="13627"/>
                  </a:lnTo>
                  <a:lnTo>
                    <a:pt x="55054" y="2743"/>
                  </a:lnTo>
                  <a:lnTo>
                    <a:pt x="48310" y="1219"/>
                  </a:lnTo>
                  <a:lnTo>
                    <a:pt x="38811" y="0"/>
                  </a:lnTo>
                  <a:lnTo>
                    <a:pt x="30556" y="0"/>
                  </a:lnTo>
                  <a:lnTo>
                    <a:pt x="15379" y="1993"/>
                  </a:lnTo>
                  <a:lnTo>
                    <a:pt x="6032" y="7620"/>
                  </a:lnTo>
                  <a:lnTo>
                    <a:pt x="1308" y="16433"/>
                  </a:lnTo>
                  <a:lnTo>
                    <a:pt x="0" y="27927"/>
                  </a:lnTo>
                  <a:lnTo>
                    <a:pt x="1549" y="37934"/>
                  </a:lnTo>
                  <a:lnTo>
                    <a:pt x="6134" y="44526"/>
                  </a:lnTo>
                  <a:lnTo>
                    <a:pt x="13639" y="48844"/>
                  </a:lnTo>
                  <a:lnTo>
                    <a:pt x="23939" y="52031"/>
                  </a:lnTo>
                  <a:lnTo>
                    <a:pt x="34213" y="54952"/>
                  </a:lnTo>
                  <a:lnTo>
                    <a:pt x="40982" y="58242"/>
                  </a:lnTo>
                  <a:lnTo>
                    <a:pt x="44691" y="63322"/>
                  </a:lnTo>
                  <a:lnTo>
                    <a:pt x="45834" y="71577"/>
                  </a:lnTo>
                  <a:lnTo>
                    <a:pt x="45834" y="82854"/>
                  </a:lnTo>
                  <a:lnTo>
                    <a:pt x="40322" y="86995"/>
                  </a:lnTo>
                  <a:lnTo>
                    <a:pt x="26428" y="86995"/>
                  </a:lnTo>
                  <a:lnTo>
                    <a:pt x="19951" y="86677"/>
                  </a:lnTo>
                  <a:lnTo>
                    <a:pt x="13360" y="85801"/>
                  </a:lnTo>
                  <a:lnTo>
                    <a:pt x="6997" y="84442"/>
                  </a:lnTo>
                  <a:lnTo>
                    <a:pt x="1231" y="82727"/>
                  </a:lnTo>
                  <a:lnTo>
                    <a:pt x="0" y="93586"/>
                  </a:lnTo>
                  <a:lnTo>
                    <a:pt x="6032" y="95110"/>
                  </a:lnTo>
                  <a:lnTo>
                    <a:pt x="12623" y="96291"/>
                  </a:lnTo>
                  <a:lnTo>
                    <a:pt x="19456" y="97040"/>
                  </a:lnTo>
                  <a:lnTo>
                    <a:pt x="26289" y="97307"/>
                  </a:lnTo>
                  <a:lnTo>
                    <a:pt x="41516" y="95440"/>
                  </a:lnTo>
                  <a:lnTo>
                    <a:pt x="51155" y="90068"/>
                  </a:lnTo>
                  <a:lnTo>
                    <a:pt x="56210" y="81584"/>
                  </a:lnTo>
                  <a:lnTo>
                    <a:pt x="57670" y="70332"/>
                  </a:lnTo>
                  <a:close/>
                </a:path>
                <a:path w="109219" h="97790">
                  <a:moveTo>
                    <a:pt x="109042" y="1498"/>
                  </a:moveTo>
                  <a:lnTo>
                    <a:pt x="97485" y="1498"/>
                  </a:lnTo>
                  <a:lnTo>
                    <a:pt x="97485" y="95656"/>
                  </a:lnTo>
                  <a:lnTo>
                    <a:pt x="109042" y="95656"/>
                  </a:lnTo>
                  <a:lnTo>
                    <a:pt x="109042" y="1498"/>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965451" y="584225"/>
              <a:ext cx="69100" cy="97180"/>
            </a:xfrm>
            <a:prstGeom prst="rect">
              <a:avLst/>
            </a:prstGeom>
            <a:blipFill>
              <a:blip r:embed="rId8"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075345" y="585711"/>
              <a:ext cx="66890" cy="94157"/>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2184120" y="584225"/>
              <a:ext cx="114300" cy="97790"/>
            </a:xfrm>
            <a:custGeom>
              <a:avLst/>
              <a:gdLst/>
              <a:ahLst/>
              <a:cxnLst/>
              <a:rect l="l" t="t" r="r" b="b"/>
              <a:pathLst>
                <a:path w="114300" h="97790">
                  <a:moveTo>
                    <a:pt x="12115" y="83273"/>
                  </a:moveTo>
                  <a:lnTo>
                    <a:pt x="11836" y="81483"/>
                  </a:lnTo>
                  <a:lnTo>
                    <a:pt x="266" y="81483"/>
                  </a:lnTo>
                  <a:lnTo>
                    <a:pt x="0" y="83273"/>
                  </a:lnTo>
                  <a:lnTo>
                    <a:pt x="0" y="94830"/>
                  </a:lnTo>
                  <a:lnTo>
                    <a:pt x="266" y="96634"/>
                  </a:lnTo>
                  <a:lnTo>
                    <a:pt x="11836" y="96634"/>
                  </a:lnTo>
                  <a:lnTo>
                    <a:pt x="12115" y="94830"/>
                  </a:lnTo>
                  <a:lnTo>
                    <a:pt x="12115" y="83273"/>
                  </a:lnTo>
                  <a:close/>
                </a:path>
                <a:path w="114300" h="97790">
                  <a:moveTo>
                    <a:pt x="114122" y="49682"/>
                  </a:moveTo>
                  <a:lnTo>
                    <a:pt x="92100" y="49682"/>
                  </a:lnTo>
                  <a:lnTo>
                    <a:pt x="92100" y="59867"/>
                  </a:lnTo>
                  <a:lnTo>
                    <a:pt x="102984" y="59867"/>
                  </a:lnTo>
                  <a:lnTo>
                    <a:pt x="102984" y="85471"/>
                  </a:lnTo>
                  <a:lnTo>
                    <a:pt x="97612" y="86423"/>
                  </a:lnTo>
                  <a:lnTo>
                    <a:pt x="90728" y="86995"/>
                  </a:lnTo>
                  <a:lnTo>
                    <a:pt x="86042" y="86995"/>
                  </a:lnTo>
                  <a:lnTo>
                    <a:pt x="73164" y="84912"/>
                  </a:lnTo>
                  <a:lnTo>
                    <a:pt x="66446" y="78460"/>
                  </a:lnTo>
                  <a:lnTo>
                    <a:pt x="63881" y="67360"/>
                  </a:lnTo>
                  <a:lnTo>
                    <a:pt x="63474" y="45821"/>
                  </a:lnTo>
                  <a:lnTo>
                    <a:pt x="63995" y="28930"/>
                  </a:lnTo>
                  <a:lnTo>
                    <a:pt x="66827" y="17945"/>
                  </a:lnTo>
                  <a:lnTo>
                    <a:pt x="73863" y="11976"/>
                  </a:lnTo>
                  <a:lnTo>
                    <a:pt x="87007" y="10172"/>
                  </a:lnTo>
                  <a:lnTo>
                    <a:pt x="94170" y="10172"/>
                  </a:lnTo>
                  <a:lnTo>
                    <a:pt x="104076" y="11684"/>
                  </a:lnTo>
                  <a:lnTo>
                    <a:pt x="111379" y="13474"/>
                  </a:lnTo>
                  <a:lnTo>
                    <a:pt x="112204" y="3022"/>
                  </a:lnTo>
                  <a:lnTo>
                    <a:pt x="106553" y="1854"/>
                  </a:lnTo>
                  <a:lnTo>
                    <a:pt x="100152" y="901"/>
                  </a:lnTo>
                  <a:lnTo>
                    <a:pt x="93345" y="241"/>
                  </a:lnTo>
                  <a:lnTo>
                    <a:pt x="86461" y="0"/>
                  </a:lnTo>
                  <a:lnTo>
                    <a:pt x="68122" y="3009"/>
                  </a:lnTo>
                  <a:lnTo>
                    <a:pt x="57581" y="11785"/>
                  </a:lnTo>
                  <a:lnTo>
                    <a:pt x="52781" y="25958"/>
                  </a:lnTo>
                  <a:lnTo>
                    <a:pt x="51638" y="45148"/>
                  </a:lnTo>
                  <a:lnTo>
                    <a:pt x="51638" y="51879"/>
                  </a:lnTo>
                  <a:lnTo>
                    <a:pt x="52489" y="70065"/>
                  </a:lnTo>
                  <a:lnTo>
                    <a:pt x="56781" y="84404"/>
                  </a:lnTo>
                  <a:lnTo>
                    <a:pt x="67017" y="93802"/>
                  </a:lnTo>
                  <a:lnTo>
                    <a:pt x="85775" y="97180"/>
                  </a:lnTo>
                  <a:lnTo>
                    <a:pt x="92697" y="96964"/>
                  </a:lnTo>
                  <a:lnTo>
                    <a:pt x="100101" y="96354"/>
                  </a:lnTo>
                  <a:lnTo>
                    <a:pt x="107429" y="95440"/>
                  </a:lnTo>
                  <a:lnTo>
                    <a:pt x="114122" y="94284"/>
                  </a:lnTo>
                  <a:lnTo>
                    <a:pt x="114122" y="49682"/>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2336952" y="584225"/>
              <a:ext cx="69100" cy="97180"/>
            </a:xfrm>
            <a:prstGeom prst="rect">
              <a:avLst/>
            </a:prstGeom>
            <a:blipFill>
              <a:blip r:embed="rId8"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 y="585723"/>
              <a:ext cx="10773173" cy="5491480"/>
            </a:xfrm>
            <a:custGeom>
              <a:avLst/>
              <a:gdLst/>
              <a:ahLst/>
              <a:cxnLst/>
              <a:rect l="l" t="t" r="r" b="b"/>
              <a:pathLst>
                <a:path w="10834370" h="5491480">
                  <a:moveTo>
                    <a:pt x="2507272" y="67030"/>
                  </a:moveTo>
                  <a:lnTo>
                    <a:pt x="2506167" y="57670"/>
                  </a:lnTo>
                  <a:lnTo>
                    <a:pt x="2503170" y="51079"/>
                  </a:lnTo>
                  <a:lnTo>
                    <a:pt x="2498623" y="46837"/>
                  </a:lnTo>
                  <a:lnTo>
                    <a:pt x="2495435" y="45669"/>
                  </a:lnTo>
                  <a:lnTo>
                    <a:pt x="2495435" y="59334"/>
                  </a:lnTo>
                  <a:lnTo>
                    <a:pt x="2495435" y="80810"/>
                  </a:lnTo>
                  <a:lnTo>
                    <a:pt x="2491448" y="84378"/>
                  </a:lnTo>
                  <a:lnTo>
                    <a:pt x="2458402" y="84378"/>
                  </a:lnTo>
                  <a:lnTo>
                    <a:pt x="2458402" y="51079"/>
                  </a:lnTo>
                  <a:lnTo>
                    <a:pt x="2493365" y="51079"/>
                  </a:lnTo>
                  <a:lnTo>
                    <a:pt x="2495435" y="59334"/>
                  </a:lnTo>
                  <a:lnTo>
                    <a:pt x="2495435" y="45669"/>
                  </a:lnTo>
                  <a:lnTo>
                    <a:pt x="2492959" y="44742"/>
                  </a:lnTo>
                  <a:lnTo>
                    <a:pt x="2501493" y="41579"/>
                  </a:lnTo>
                  <a:lnTo>
                    <a:pt x="2501544" y="41440"/>
                  </a:lnTo>
                  <a:lnTo>
                    <a:pt x="2504249" y="34683"/>
                  </a:lnTo>
                  <a:lnTo>
                    <a:pt x="2504249" y="23685"/>
                  </a:lnTo>
                  <a:lnTo>
                    <a:pt x="2492679" y="1803"/>
                  </a:lnTo>
                  <a:lnTo>
                    <a:pt x="2492679" y="15290"/>
                  </a:lnTo>
                  <a:lnTo>
                    <a:pt x="2492679" y="39103"/>
                  </a:lnTo>
                  <a:lnTo>
                    <a:pt x="2487320" y="41440"/>
                  </a:lnTo>
                  <a:lnTo>
                    <a:pt x="2458402" y="41440"/>
                  </a:lnTo>
                  <a:lnTo>
                    <a:pt x="2458402" y="9906"/>
                  </a:lnTo>
                  <a:lnTo>
                    <a:pt x="2490203" y="9906"/>
                  </a:lnTo>
                  <a:lnTo>
                    <a:pt x="2492679" y="15290"/>
                  </a:lnTo>
                  <a:lnTo>
                    <a:pt x="2492679" y="1803"/>
                  </a:lnTo>
                  <a:lnTo>
                    <a:pt x="2482773" y="0"/>
                  </a:lnTo>
                  <a:lnTo>
                    <a:pt x="2446845" y="0"/>
                  </a:lnTo>
                  <a:lnTo>
                    <a:pt x="2446845" y="94157"/>
                  </a:lnTo>
                  <a:lnTo>
                    <a:pt x="2484971" y="94157"/>
                  </a:lnTo>
                  <a:lnTo>
                    <a:pt x="2495766" y="92227"/>
                  </a:lnTo>
                  <a:lnTo>
                    <a:pt x="2502624" y="86753"/>
                  </a:lnTo>
                  <a:lnTo>
                    <a:pt x="2503614" y="84378"/>
                  </a:lnTo>
                  <a:lnTo>
                    <a:pt x="2506218" y="78193"/>
                  </a:lnTo>
                  <a:lnTo>
                    <a:pt x="2507272" y="67030"/>
                  </a:lnTo>
                  <a:close/>
                </a:path>
                <a:path w="10834370" h="5491480">
                  <a:moveTo>
                    <a:pt x="2556599" y="81775"/>
                  </a:moveTo>
                  <a:lnTo>
                    <a:pt x="2556319" y="79984"/>
                  </a:lnTo>
                  <a:lnTo>
                    <a:pt x="2544749" y="79984"/>
                  </a:lnTo>
                  <a:lnTo>
                    <a:pt x="2544483" y="81775"/>
                  </a:lnTo>
                  <a:lnTo>
                    <a:pt x="2544483" y="93332"/>
                  </a:lnTo>
                  <a:lnTo>
                    <a:pt x="2544749" y="95135"/>
                  </a:lnTo>
                  <a:lnTo>
                    <a:pt x="2556319" y="95135"/>
                  </a:lnTo>
                  <a:lnTo>
                    <a:pt x="2556599" y="93332"/>
                  </a:lnTo>
                  <a:lnTo>
                    <a:pt x="2556599" y="81775"/>
                  </a:lnTo>
                  <a:close/>
                </a:path>
                <a:path w="10834370" h="5491480">
                  <a:moveTo>
                    <a:pt x="2657779" y="29464"/>
                  </a:moveTo>
                  <a:lnTo>
                    <a:pt x="2656890" y="16738"/>
                  </a:lnTo>
                  <a:lnTo>
                    <a:pt x="2654300" y="10185"/>
                  </a:lnTo>
                  <a:lnTo>
                    <a:pt x="2653246" y="7505"/>
                  </a:lnTo>
                  <a:lnTo>
                    <a:pt x="2646070" y="2387"/>
                  </a:lnTo>
                  <a:lnTo>
                    <a:pt x="2646070" y="13500"/>
                  </a:lnTo>
                  <a:lnTo>
                    <a:pt x="2646070" y="42951"/>
                  </a:lnTo>
                  <a:lnTo>
                    <a:pt x="2644838" y="49288"/>
                  </a:lnTo>
                  <a:lnTo>
                    <a:pt x="2609735" y="49288"/>
                  </a:lnTo>
                  <a:lnTo>
                    <a:pt x="2609735" y="10185"/>
                  </a:lnTo>
                  <a:lnTo>
                    <a:pt x="2642781" y="10185"/>
                  </a:lnTo>
                  <a:lnTo>
                    <a:pt x="2646070" y="13500"/>
                  </a:lnTo>
                  <a:lnTo>
                    <a:pt x="2646070" y="2387"/>
                  </a:lnTo>
                  <a:lnTo>
                    <a:pt x="2645397" y="1905"/>
                  </a:lnTo>
                  <a:lnTo>
                    <a:pt x="2631897" y="0"/>
                  </a:lnTo>
                  <a:lnTo>
                    <a:pt x="2598166" y="0"/>
                  </a:lnTo>
                  <a:lnTo>
                    <a:pt x="2598166" y="94157"/>
                  </a:lnTo>
                  <a:lnTo>
                    <a:pt x="2609735" y="94157"/>
                  </a:lnTo>
                  <a:lnTo>
                    <a:pt x="2609735" y="59474"/>
                  </a:lnTo>
                  <a:lnTo>
                    <a:pt x="2632176" y="59474"/>
                  </a:lnTo>
                  <a:lnTo>
                    <a:pt x="2645346" y="57594"/>
                  </a:lnTo>
                  <a:lnTo>
                    <a:pt x="2653131" y="51955"/>
                  </a:lnTo>
                  <a:lnTo>
                    <a:pt x="2654173" y="49288"/>
                  </a:lnTo>
                  <a:lnTo>
                    <a:pt x="2656827" y="42570"/>
                  </a:lnTo>
                  <a:lnTo>
                    <a:pt x="2657779" y="29464"/>
                  </a:lnTo>
                  <a:close/>
                </a:path>
                <a:path w="10834370" h="5491480">
                  <a:moveTo>
                    <a:pt x="2749359" y="83972"/>
                  </a:moveTo>
                  <a:lnTo>
                    <a:pt x="2707094" y="83972"/>
                  </a:lnTo>
                  <a:lnTo>
                    <a:pt x="2707094" y="50939"/>
                  </a:lnTo>
                  <a:lnTo>
                    <a:pt x="2744813" y="50939"/>
                  </a:lnTo>
                  <a:lnTo>
                    <a:pt x="2744813" y="40754"/>
                  </a:lnTo>
                  <a:lnTo>
                    <a:pt x="2707094" y="40754"/>
                  </a:lnTo>
                  <a:lnTo>
                    <a:pt x="2707094" y="10185"/>
                  </a:lnTo>
                  <a:lnTo>
                    <a:pt x="2749219" y="10185"/>
                  </a:lnTo>
                  <a:lnTo>
                    <a:pt x="2749219" y="0"/>
                  </a:lnTo>
                  <a:lnTo>
                    <a:pt x="2695537" y="0"/>
                  </a:lnTo>
                  <a:lnTo>
                    <a:pt x="2695537" y="94157"/>
                  </a:lnTo>
                  <a:lnTo>
                    <a:pt x="2749359" y="94157"/>
                  </a:lnTo>
                  <a:lnTo>
                    <a:pt x="2749359" y="83972"/>
                  </a:lnTo>
                  <a:close/>
                </a:path>
                <a:path w="10834370" h="5491480">
                  <a:moveTo>
                    <a:pt x="10833964" y="4733264"/>
                  </a:moveTo>
                  <a:lnTo>
                    <a:pt x="0" y="4733264"/>
                  </a:lnTo>
                  <a:lnTo>
                    <a:pt x="0" y="5490921"/>
                  </a:lnTo>
                  <a:lnTo>
                    <a:pt x="10833964" y="5490921"/>
                  </a:lnTo>
                  <a:lnTo>
                    <a:pt x="10833964" y="4733264"/>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273616" y="5509082"/>
              <a:ext cx="1794540" cy="377469"/>
            </a:xfrm>
            <a:prstGeom prst="rect">
              <a:avLst/>
            </a:prstGeom>
            <a:blipFill>
              <a:blip r:embed="rId9"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2373807" y="5630329"/>
              <a:ext cx="121285" cy="120014"/>
            </a:xfrm>
            <a:custGeom>
              <a:avLst/>
              <a:gdLst/>
              <a:ahLst/>
              <a:cxnLst/>
              <a:rect l="l" t="t" r="r" b="b"/>
              <a:pathLst>
                <a:path w="121285" h="120014">
                  <a:moveTo>
                    <a:pt x="120891" y="0"/>
                  </a:moveTo>
                  <a:lnTo>
                    <a:pt x="0" y="0"/>
                  </a:lnTo>
                  <a:lnTo>
                    <a:pt x="0" y="119837"/>
                  </a:lnTo>
                  <a:lnTo>
                    <a:pt x="120891" y="119837"/>
                  </a:lnTo>
                  <a:lnTo>
                    <a:pt x="120891" y="0"/>
                  </a:lnTo>
                  <a:close/>
                </a:path>
              </a:pathLst>
            </a:custGeom>
            <a:solidFill>
              <a:srgbClr val="EF474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2251379" y="5503468"/>
              <a:ext cx="372110" cy="373380"/>
            </a:xfrm>
            <a:custGeom>
              <a:avLst/>
              <a:gdLst/>
              <a:ahLst/>
              <a:cxnLst/>
              <a:rect l="l" t="t" r="r" b="b"/>
              <a:pathLst>
                <a:path w="372110" h="373379">
                  <a:moveTo>
                    <a:pt x="371944" y="194881"/>
                  </a:moveTo>
                  <a:lnTo>
                    <a:pt x="332676" y="194881"/>
                  </a:lnTo>
                  <a:lnTo>
                    <a:pt x="332676" y="229031"/>
                  </a:lnTo>
                  <a:lnTo>
                    <a:pt x="326123" y="247459"/>
                  </a:lnTo>
                  <a:lnTo>
                    <a:pt x="305523" y="281279"/>
                  </a:lnTo>
                  <a:lnTo>
                    <a:pt x="268909" y="314172"/>
                  </a:lnTo>
                  <a:lnTo>
                    <a:pt x="229323" y="332574"/>
                  </a:lnTo>
                  <a:lnTo>
                    <a:pt x="185940" y="339001"/>
                  </a:lnTo>
                  <a:lnTo>
                    <a:pt x="171297" y="338289"/>
                  </a:lnTo>
                  <a:lnTo>
                    <a:pt x="128638" y="327583"/>
                  </a:lnTo>
                  <a:lnTo>
                    <a:pt x="91249" y="305777"/>
                  </a:lnTo>
                  <a:lnTo>
                    <a:pt x="54838" y="264934"/>
                  </a:lnTo>
                  <a:lnTo>
                    <a:pt x="39204" y="229031"/>
                  </a:lnTo>
                  <a:lnTo>
                    <a:pt x="88366" y="229031"/>
                  </a:lnTo>
                  <a:lnTo>
                    <a:pt x="88366" y="280365"/>
                  </a:lnTo>
                  <a:lnTo>
                    <a:pt x="277304" y="280365"/>
                  </a:lnTo>
                  <a:lnTo>
                    <a:pt x="277304" y="246227"/>
                  </a:lnTo>
                  <a:lnTo>
                    <a:pt x="277304" y="229031"/>
                  </a:lnTo>
                  <a:lnTo>
                    <a:pt x="332676" y="229031"/>
                  </a:lnTo>
                  <a:lnTo>
                    <a:pt x="332676" y="194881"/>
                  </a:lnTo>
                  <a:lnTo>
                    <a:pt x="243217" y="194881"/>
                  </a:lnTo>
                  <a:lnTo>
                    <a:pt x="243217" y="246227"/>
                  </a:lnTo>
                  <a:lnTo>
                    <a:pt x="122428" y="246227"/>
                  </a:lnTo>
                  <a:lnTo>
                    <a:pt x="122428" y="229031"/>
                  </a:lnTo>
                  <a:lnTo>
                    <a:pt x="122428" y="194881"/>
                  </a:lnTo>
                  <a:lnTo>
                    <a:pt x="0" y="194881"/>
                  </a:lnTo>
                  <a:lnTo>
                    <a:pt x="21691" y="275628"/>
                  </a:lnTo>
                  <a:lnTo>
                    <a:pt x="51028" y="315315"/>
                  </a:lnTo>
                  <a:lnTo>
                    <a:pt x="89738" y="346113"/>
                  </a:lnTo>
                  <a:lnTo>
                    <a:pt x="135483" y="366052"/>
                  </a:lnTo>
                  <a:lnTo>
                    <a:pt x="185940" y="373126"/>
                  </a:lnTo>
                  <a:lnTo>
                    <a:pt x="236410" y="366052"/>
                  </a:lnTo>
                  <a:lnTo>
                    <a:pt x="282168" y="346113"/>
                  </a:lnTo>
                  <a:lnTo>
                    <a:pt x="320878" y="315315"/>
                  </a:lnTo>
                  <a:lnTo>
                    <a:pt x="350189" y="275628"/>
                  </a:lnTo>
                  <a:lnTo>
                    <a:pt x="367779" y="229031"/>
                  </a:lnTo>
                  <a:lnTo>
                    <a:pt x="371525" y="203542"/>
                  </a:lnTo>
                  <a:lnTo>
                    <a:pt x="371944" y="194881"/>
                  </a:lnTo>
                  <a:close/>
                </a:path>
                <a:path w="372110" h="373379">
                  <a:moveTo>
                    <a:pt x="371944" y="178244"/>
                  </a:moveTo>
                  <a:lnTo>
                    <a:pt x="366433" y="144081"/>
                  </a:lnTo>
                  <a:lnTo>
                    <a:pt x="364286" y="130746"/>
                  </a:lnTo>
                  <a:lnTo>
                    <a:pt x="344678" y="88138"/>
                  </a:lnTo>
                  <a:lnTo>
                    <a:pt x="332689" y="73545"/>
                  </a:lnTo>
                  <a:lnTo>
                    <a:pt x="332689" y="144081"/>
                  </a:lnTo>
                  <a:lnTo>
                    <a:pt x="277304" y="144081"/>
                  </a:lnTo>
                  <a:lnTo>
                    <a:pt x="277304" y="126873"/>
                  </a:lnTo>
                  <a:lnTo>
                    <a:pt x="277304" y="92748"/>
                  </a:lnTo>
                  <a:lnTo>
                    <a:pt x="88366" y="92748"/>
                  </a:lnTo>
                  <a:lnTo>
                    <a:pt x="88366" y="144081"/>
                  </a:lnTo>
                  <a:lnTo>
                    <a:pt x="39204" y="144081"/>
                  </a:lnTo>
                  <a:lnTo>
                    <a:pt x="54838" y="108178"/>
                  </a:lnTo>
                  <a:lnTo>
                    <a:pt x="80264" y="76860"/>
                  </a:lnTo>
                  <a:lnTo>
                    <a:pt x="115468" y="51663"/>
                  </a:lnTo>
                  <a:lnTo>
                    <a:pt x="156832" y="36995"/>
                  </a:lnTo>
                  <a:lnTo>
                    <a:pt x="185940" y="34137"/>
                  </a:lnTo>
                  <a:lnTo>
                    <a:pt x="200583" y="34848"/>
                  </a:lnTo>
                  <a:lnTo>
                    <a:pt x="243319" y="45542"/>
                  </a:lnTo>
                  <a:lnTo>
                    <a:pt x="280644" y="67348"/>
                  </a:lnTo>
                  <a:lnTo>
                    <a:pt x="317055" y="108178"/>
                  </a:lnTo>
                  <a:lnTo>
                    <a:pt x="332689" y="144081"/>
                  </a:lnTo>
                  <a:lnTo>
                    <a:pt x="332689" y="73545"/>
                  </a:lnTo>
                  <a:lnTo>
                    <a:pt x="315074" y="52082"/>
                  </a:lnTo>
                  <a:lnTo>
                    <a:pt x="290791" y="34137"/>
                  </a:lnTo>
                  <a:lnTo>
                    <a:pt x="277431" y="24257"/>
                  </a:lnTo>
                  <a:lnTo>
                    <a:pt x="233730" y="6350"/>
                  </a:lnTo>
                  <a:lnTo>
                    <a:pt x="185940" y="0"/>
                  </a:lnTo>
                  <a:lnTo>
                    <a:pt x="138150" y="6350"/>
                  </a:lnTo>
                  <a:lnTo>
                    <a:pt x="94462" y="24257"/>
                  </a:lnTo>
                  <a:lnTo>
                    <a:pt x="56832" y="52082"/>
                  </a:lnTo>
                  <a:lnTo>
                    <a:pt x="27228" y="88138"/>
                  </a:lnTo>
                  <a:lnTo>
                    <a:pt x="7632" y="130746"/>
                  </a:lnTo>
                  <a:lnTo>
                    <a:pt x="0" y="178244"/>
                  </a:lnTo>
                  <a:lnTo>
                    <a:pt x="122428" y="178244"/>
                  </a:lnTo>
                  <a:lnTo>
                    <a:pt x="122428" y="144081"/>
                  </a:lnTo>
                  <a:lnTo>
                    <a:pt x="122428" y="126873"/>
                  </a:lnTo>
                  <a:lnTo>
                    <a:pt x="243230" y="126873"/>
                  </a:lnTo>
                  <a:lnTo>
                    <a:pt x="243230" y="178244"/>
                  </a:lnTo>
                  <a:lnTo>
                    <a:pt x="371944" y="178244"/>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2699702" y="5577700"/>
              <a:ext cx="206108" cy="166560"/>
            </a:xfrm>
            <a:prstGeom prst="rect">
              <a:avLst/>
            </a:prstGeom>
            <a:blipFill>
              <a:blip r:embed="rId10"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2925254" y="5577700"/>
              <a:ext cx="593090" cy="167005"/>
            </a:xfrm>
            <a:custGeom>
              <a:avLst/>
              <a:gdLst/>
              <a:ahLst/>
              <a:cxnLst/>
              <a:rect l="l" t="t" r="r" b="b"/>
              <a:pathLst>
                <a:path w="593089" h="167004">
                  <a:moveTo>
                    <a:pt x="21882" y="0"/>
                  </a:moveTo>
                  <a:lnTo>
                    <a:pt x="0" y="0"/>
                  </a:lnTo>
                  <a:lnTo>
                    <a:pt x="0" y="164833"/>
                  </a:lnTo>
                  <a:lnTo>
                    <a:pt x="21882" y="164833"/>
                  </a:lnTo>
                  <a:lnTo>
                    <a:pt x="21882" y="0"/>
                  </a:lnTo>
                  <a:close/>
                </a:path>
                <a:path w="593089" h="167004">
                  <a:moveTo>
                    <a:pt x="110629" y="89001"/>
                  </a:moveTo>
                  <a:lnTo>
                    <a:pt x="110172" y="76225"/>
                  </a:lnTo>
                  <a:lnTo>
                    <a:pt x="107556" y="64541"/>
                  </a:lnTo>
                  <a:lnTo>
                    <a:pt x="100838" y="56019"/>
                  </a:lnTo>
                  <a:lnTo>
                    <a:pt x="88112" y="52717"/>
                  </a:lnTo>
                  <a:lnTo>
                    <a:pt x="80657" y="53708"/>
                  </a:lnTo>
                  <a:lnTo>
                    <a:pt x="74587" y="56578"/>
                  </a:lnTo>
                  <a:lnTo>
                    <a:pt x="69684" y="61112"/>
                  </a:lnTo>
                  <a:lnTo>
                    <a:pt x="65798" y="67132"/>
                  </a:lnTo>
                  <a:lnTo>
                    <a:pt x="65354" y="67132"/>
                  </a:lnTo>
                  <a:lnTo>
                    <a:pt x="65354" y="54470"/>
                  </a:lnTo>
                  <a:lnTo>
                    <a:pt x="44843" y="54470"/>
                  </a:lnTo>
                  <a:lnTo>
                    <a:pt x="44843" y="164846"/>
                  </a:lnTo>
                  <a:lnTo>
                    <a:pt x="65354" y="164846"/>
                  </a:lnTo>
                  <a:lnTo>
                    <a:pt x="65392" y="88138"/>
                  </a:lnTo>
                  <a:lnTo>
                    <a:pt x="66509" y="80022"/>
                  </a:lnTo>
                  <a:lnTo>
                    <a:pt x="70167" y="73672"/>
                  </a:lnTo>
                  <a:lnTo>
                    <a:pt x="77838" y="71107"/>
                  </a:lnTo>
                  <a:lnTo>
                    <a:pt x="88734" y="71107"/>
                  </a:lnTo>
                  <a:lnTo>
                    <a:pt x="90043" y="80899"/>
                  </a:lnTo>
                  <a:lnTo>
                    <a:pt x="90043" y="164846"/>
                  </a:lnTo>
                  <a:lnTo>
                    <a:pt x="110629" y="164846"/>
                  </a:lnTo>
                  <a:lnTo>
                    <a:pt x="110629" y="89001"/>
                  </a:lnTo>
                  <a:close/>
                </a:path>
                <a:path w="593089" h="167004">
                  <a:moveTo>
                    <a:pt x="195427" y="54457"/>
                  </a:moveTo>
                  <a:lnTo>
                    <a:pt x="175577" y="54457"/>
                  </a:lnTo>
                  <a:lnTo>
                    <a:pt x="168770" y="86791"/>
                  </a:lnTo>
                  <a:lnTo>
                    <a:pt x="160667" y="131356"/>
                  </a:lnTo>
                  <a:lnTo>
                    <a:pt x="159994" y="137960"/>
                  </a:lnTo>
                  <a:lnTo>
                    <a:pt x="159575" y="137960"/>
                  </a:lnTo>
                  <a:lnTo>
                    <a:pt x="144716" y="54457"/>
                  </a:lnTo>
                  <a:lnTo>
                    <a:pt x="122859" y="54457"/>
                  </a:lnTo>
                  <a:lnTo>
                    <a:pt x="152806" y="164833"/>
                  </a:lnTo>
                  <a:lnTo>
                    <a:pt x="166357" y="164833"/>
                  </a:lnTo>
                  <a:lnTo>
                    <a:pt x="195427" y="54457"/>
                  </a:lnTo>
                  <a:close/>
                </a:path>
                <a:path w="593089" h="167004">
                  <a:moveTo>
                    <a:pt x="271056" y="110401"/>
                  </a:moveTo>
                  <a:lnTo>
                    <a:pt x="270433" y="99110"/>
                  </a:lnTo>
                  <a:lnTo>
                    <a:pt x="270040" y="91795"/>
                  </a:lnTo>
                  <a:lnTo>
                    <a:pt x="265569" y="73025"/>
                  </a:lnTo>
                  <a:lnTo>
                    <a:pt x="264236" y="71107"/>
                  </a:lnTo>
                  <a:lnTo>
                    <a:pt x="255485" y="58534"/>
                  </a:lnTo>
                  <a:lnTo>
                    <a:pt x="250075" y="56781"/>
                  </a:lnTo>
                  <a:lnTo>
                    <a:pt x="250075" y="99110"/>
                  </a:lnTo>
                  <a:lnTo>
                    <a:pt x="225628" y="99110"/>
                  </a:lnTo>
                  <a:lnTo>
                    <a:pt x="225679" y="91122"/>
                  </a:lnTo>
                  <a:lnTo>
                    <a:pt x="226783" y="81902"/>
                  </a:lnTo>
                  <a:lnTo>
                    <a:pt x="230301" y="74282"/>
                  </a:lnTo>
                  <a:lnTo>
                    <a:pt x="237629" y="71107"/>
                  </a:lnTo>
                  <a:lnTo>
                    <a:pt x="244817" y="74282"/>
                  </a:lnTo>
                  <a:lnTo>
                    <a:pt x="248513" y="81902"/>
                  </a:lnTo>
                  <a:lnTo>
                    <a:pt x="249872" y="91122"/>
                  </a:lnTo>
                  <a:lnTo>
                    <a:pt x="250075" y="99110"/>
                  </a:lnTo>
                  <a:lnTo>
                    <a:pt x="250075" y="56781"/>
                  </a:lnTo>
                  <a:lnTo>
                    <a:pt x="209715" y="73126"/>
                  </a:lnTo>
                  <a:lnTo>
                    <a:pt x="204597" y="110401"/>
                  </a:lnTo>
                  <a:lnTo>
                    <a:pt x="205524" y="129044"/>
                  </a:lnTo>
                  <a:lnTo>
                    <a:pt x="209867" y="147256"/>
                  </a:lnTo>
                  <a:lnTo>
                    <a:pt x="219989" y="161086"/>
                  </a:lnTo>
                  <a:lnTo>
                    <a:pt x="238252" y="166573"/>
                  </a:lnTo>
                  <a:lnTo>
                    <a:pt x="253047" y="163347"/>
                  </a:lnTo>
                  <a:lnTo>
                    <a:pt x="262991" y="154749"/>
                  </a:lnTo>
                  <a:lnTo>
                    <a:pt x="265963" y="148196"/>
                  </a:lnTo>
                  <a:lnTo>
                    <a:pt x="268605" y="142341"/>
                  </a:lnTo>
                  <a:lnTo>
                    <a:pt x="270370" y="127723"/>
                  </a:lnTo>
                  <a:lnTo>
                    <a:pt x="251409" y="127723"/>
                  </a:lnTo>
                  <a:lnTo>
                    <a:pt x="251409" y="136258"/>
                  </a:lnTo>
                  <a:lnTo>
                    <a:pt x="249428" y="148196"/>
                  </a:lnTo>
                  <a:lnTo>
                    <a:pt x="238518" y="148196"/>
                  </a:lnTo>
                  <a:lnTo>
                    <a:pt x="230860" y="144094"/>
                  </a:lnTo>
                  <a:lnTo>
                    <a:pt x="227050" y="134378"/>
                  </a:lnTo>
                  <a:lnTo>
                    <a:pt x="225755" y="122948"/>
                  </a:lnTo>
                  <a:lnTo>
                    <a:pt x="225628" y="113677"/>
                  </a:lnTo>
                  <a:lnTo>
                    <a:pt x="271056" y="113677"/>
                  </a:lnTo>
                  <a:lnTo>
                    <a:pt x="271056" y="110401"/>
                  </a:lnTo>
                  <a:close/>
                </a:path>
                <a:path w="593089" h="167004">
                  <a:moveTo>
                    <a:pt x="331165" y="52705"/>
                  </a:moveTo>
                  <a:lnTo>
                    <a:pt x="323367" y="53746"/>
                  </a:lnTo>
                  <a:lnTo>
                    <a:pt x="316979" y="56756"/>
                  </a:lnTo>
                  <a:lnTo>
                    <a:pt x="311835" y="61569"/>
                  </a:lnTo>
                  <a:lnTo>
                    <a:pt x="307771" y="68008"/>
                  </a:lnTo>
                  <a:lnTo>
                    <a:pt x="307340" y="68008"/>
                  </a:lnTo>
                  <a:lnTo>
                    <a:pt x="307340" y="54419"/>
                  </a:lnTo>
                  <a:lnTo>
                    <a:pt x="286804" y="54419"/>
                  </a:lnTo>
                  <a:lnTo>
                    <a:pt x="286804" y="164846"/>
                  </a:lnTo>
                  <a:lnTo>
                    <a:pt x="307543" y="164846"/>
                  </a:lnTo>
                  <a:lnTo>
                    <a:pt x="307543" y="95338"/>
                  </a:lnTo>
                  <a:lnTo>
                    <a:pt x="308521" y="85915"/>
                  </a:lnTo>
                  <a:lnTo>
                    <a:pt x="311848" y="78828"/>
                  </a:lnTo>
                  <a:lnTo>
                    <a:pt x="318058" y="74358"/>
                  </a:lnTo>
                  <a:lnTo>
                    <a:pt x="327672" y="72809"/>
                  </a:lnTo>
                  <a:lnTo>
                    <a:pt x="331165" y="73025"/>
                  </a:lnTo>
                  <a:lnTo>
                    <a:pt x="331165" y="52705"/>
                  </a:lnTo>
                  <a:close/>
                </a:path>
                <a:path w="593089" h="167004">
                  <a:moveTo>
                    <a:pt x="392366" y="133807"/>
                  </a:moveTo>
                  <a:lnTo>
                    <a:pt x="387032" y="115163"/>
                  </a:lnTo>
                  <a:lnTo>
                    <a:pt x="375259" y="103492"/>
                  </a:lnTo>
                  <a:lnTo>
                    <a:pt x="363397" y="94246"/>
                  </a:lnTo>
                  <a:lnTo>
                    <a:pt x="357784" y="82892"/>
                  </a:lnTo>
                  <a:lnTo>
                    <a:pt x="357784" y="75425"/>
                  </a:lnTo>
                  <a:lnTo>
                    <a:pt x="364172" y="71107"/>
                  </a:lnTo>
                  <a:lnTo>
                    <a:pt x="376834" y="71107"/>
                  </a:lnTo>
                  <a:lnTo>
                    <a:pt x="383159" y="73482"/>
                  </a:lnTo>
                  <a:lnTo>
                    <a:pt x="387121" y="76949"/>
                  </a:lnTo>
                  <a:lnTo>
                    <a:pt x="387121" y="57505"/>
                  </a:lnTo>
                  <a:lnTo>
                    <a:pt x="381228" y="54013"/>
                  </a:lnTo>
                  <a:lnTo>
                    <a:pt x="375500" y="52717"/>
                  </a:lnTo>
                  <a:lnTo>
                    <a:pt x="368541" y="52717"/>
                  </a:lnTo>
                  <a:lnTo>
                    <a:pt x="356539" y="54965"/>
                  </a:lnTo>
                  <a:lnTo>
                    <a:pt x="347205" y="61239"/>
                  </a:lnTo>
                  <a:lnTo>
                    <a:pt x="341172" y="70802"/>
                  </a:lnTo>
                  <a:lnTo>
                    <a:pt x="339013" y="82892"/>
                  </a:lnTo>
                  <a:lnTo>
                    <a:pt x="344411" y="101092"/>
                  </a:lnTo>
                  <a:lnTo>
                    <a:pt x="356285" y="112750"/>
                  </a:lnTo>
                  <a:lnTo>
                    <a:pt x="368160" y="122313"/>
                  </a:lnTo>
                  <a:lnTo>
                    <a:pt x="373557" y="134239"/>
                  </a:lnTo>
                  <a:lnTo>
                    <a:pt x="373557" y="142786"/>
                  </a:lnTo>
                  <a:lnTo>
                    <a:pt x="368744" y="148196"/>
                  </a:lnTo>
                  <a:lnTo>
                    <a:pt x="352780" y="148196"/>
                  </a:lnTo>
                  <a:lnTo>
                    <a:pt x="347980" y="145415"/>
                  </a:lnTo>
                  <a:lnTo>
                    <a:pt x="342709" y="141211"/>
                  </a:lnTo>
                  <a:lnTo>
                    <a:pt x="342709" y="161353"/>
                  </a:lnTo>
                  <a:lnTo>
                    <a:pt x="348869" y="165087"/>
                  </a:lnTo>
                  <a:lnTo>
                    <a:pt x="353428" y="166573"/>
                  </a:lnTo>
                  <a:lnTo>
                    <a:pt x="360641" y="166573"/>
                  </a:lnTo>
                  <a:lnTo>
                    <a:pt x="373926" y="164185"/>
                  </a:lnTo>
                  <a:lnTo>
                    <a:pt x="383895" y="157480"/>
                  </a:lnTo>
                  <a:lnTo>
                    <a:pt x="390182" y="147129"/>
                  </a:lnTo>
                  <a:lnTo>
                    <a:pt x="392366" y="133807"/>
                  </a:lnTo>
                  <a:close/>
                </a:path>
                <a:path w="593089" h="167004">
                  <a:moveTo>
                    <a:pt x="426224" y="54406"/>
                  </a:moveTo>
                  <a:lnTo>
                    <a:pt x="405688" y="54406"/>
                  </a:lnTo>
                  <a:lnTo>
                    <a:pt x="405688" y="164833"/>
                  </a:lnTo>
                  <a:lnTo>
                    <a:pt x="426224" y="164833"/>
                  </a:lnTo>
                  <a:lnTo>
                    <a:pt x="426224" y="54406"/>
                  </a:lnTo>
                  <a:close/>
                </a:path>
                <a:path w="593089" h="167004">
                  <a:moveTo>
                    <a:pt x="429742" y="13589"/>
                  </a:moveTo>
                  <a:lnTo>
                    <a:pt x="423405" y="7442"/>
                  </a:lnTo>
                  <a:lnTo>
                    <a:pt x="408520" y="7442"/>
                  </a:lnTo>
                  <a:lnTo>
                    <a:pt x="402412" y="13589"/>
                  </a:lnTo>
                  <a:lnTo>
                    <a:pt x="402412" y="28638"/>
                  </a:lnTo>
                  <a:lnTo>
                    <a:pt x="408520" y="34798"/>
                  </a:lnTo>
                  <a:lnTo>
                    <a:pt x="423405" y="34798"/>
                  </a:lnTo>
                  <a:lnTo>
                    <a:pt x="429742" y="28638"/>
                  </a:lnTo>
                  <a:lnTo>
                    <a:pt x="429742" y="13589"/>
                  </a:lnTo>
                  <a:close/>
                </a:path>
                <a:path w="593089" h="167004">
                  <a:moveTo>
                    <a:pt x="493141" y="11163"/>
                  </a:moveTo>
                  <a:lnTo>
                    <a:pt x="478497" y="1778"/>
                  </a:lnTo>
                  <a:lnTo>
                    <a:pt x="460540" y="34340"/>
                  </a:lnTo>
                  <a:lnTo>
                    <a:pt x="471487" y="40690"/>
                  </a:lnTo>
                  <a:lnTo>
                    <a:pt x="493141" y="11163"/>
                  </a:lnTo>
                  <a:close/>
                </a:path>
                <a:path w="593089" h="167004">
                  <a:moveTo>
                    <a:pt x="511492" y="109956"/>
                  </a:moveTo>
                  <a:lnTo>
                    <a:pt x="505294" y="71501"/>
                  </a:lnTo>
                  <a:lnTo>
                    <a:pt x="490562" y="56832"/>
                  </a:lnTo>
                  <a:lnTo>
                    <a:pt x="490562" y="100279"/>
                  </a:lnTo>
                  <a:lnTo>
                    <a:pt x="490562" y="119189"/>
                  </a:lnTo>
                  <a:lnTo>
                    <a:pt x="489521" y="131838"/>
                  </a:lnTo>
                  <a:lnTo>
                    <a:pt x="485521" y="143014"/>
                  </a:lnTo>
                  <a:lnTo>
                    <a:pt x="476732" y="147815"/>
                  </a:lnTo>
                  <a:lnTo>
                    <a:pt x="467944" y="143014"/>
                  </a:lnTo>
                  <a:lnTo>
                    <a:pt x="463943" y="131838"/>
                  </a:lnTo>
                  <a:lnTo>
                    <a:pt x="462889" y="119189"/>
                  </a:lnTo>
                  <a:lnTo>
                    <a:pt x="462889" y="100279"/>
                  </a:lnTo>
                  <a:lnTo>
                    <a:pt x="463943" y="87464"/>
                  </a:lnTo>
                  <a:lnTo>
                    <a:pt x="467944" y="76288"/>
                  </a:lnTo>
                  <a:lnTo>
                    <a:pt x="476732" y="71501"/>
                  </a:lnTo>
                  <a:lnTo>
                    <a:pt x="485521" y="76288"/>
                  </a:lnTo>
                  <a:lnTo>
                    <a:pt x="489521" y="87464"/>
                  </a:lnTo>
                  <a:lnTo>
                    <a:pt x="490562" y="100279"/>
                  </a:lnTo>
                  <a:lnTo>
                    <a:pt x="490562" y="56832"/>
                  </a:lnTo>
                  <a:lnTo>
                    <a:pt x="447560" y="72326"/>
                  </a:lnTo>
                  <a:lnTo>
                    <a:pt x="441985" y="109956"/>
                  </a:lnTo>
                  <a:lnTo>
                    <a:pt x="442988" y="128587"/>
                  </a:lnTo>
                  <a:lnTo>
                    <a:pt x="447560" y="146951"/>
                  </a:lnTo>
                  <a:lnTo>
                    <a:pt x="458025" y="160985"/>
                  </a:lnTo>
                  <a:lnTo>
                    <a:pt x="476732" y="166560"/>
                  </a:lnTo>
                  <a:lnTo>
                    <a:pt x="495427" y="160985"/>
                  </a:lnTo>
                  <a:lnTo>
                    <a:pt x="505256" y="147815"/>
                  </a:lnTo>
                  <a:lnTo>
                    <a:pt x="505904" y="146951"/>
                  </a:lnTo>
                  <a:lnTo>
                    <a:pt x="510476" y="128587"/>
                  </a:lnTo>
                  <a:lnTo>
                    <a:pt x="511492" y="109956"/>
                  </a:lnTo>
                  <a:close/>
                </a:path>
                <a:path w="593089" h="167004">
                  <a:moveTo>
                    <a:pt x="593026" y="89001"/>
                  </a:moveTo>
                  <a:lnTo>
                    <a:pt x="592582" y="76225"/>
                  </a:lnTo>
                  <a:lnTo>
                    <a:pt x="589965" y="64541"/>
                  </a:lnTo>
                  <a:lnTo>
                    <a:pt x="583234" y="56019"/>
                  </a:lnTo>
                  <a:lnTo>
                    <a:pt x="570471" y="52717"/>
                  </a:lnTo>
                  <a:lnTo>
                    <a:pt x="563041" y="53708"/>
                  </a:lnTo>
                  <a:lnTo>
                    <a:pt x="556971" y="56578"/>
                  </a:lnTo>
                  <a:lnTo>
                    <a:pt x="552081" y="61112"/>
                  </a:lnTo>
                  <a:lnTo>
                    <a:pt x="548220" y="67132"/>
                  </a:lnTo>
                  <a:lnTo>
                    <a:pt x="547776" y="67132"/>
                  </a:lnTo>
                  <a:lnTo>
                    <a:pt x="547776" y="54470"/>
                  </a:lnTo>
                  <a:lnTo>
                    <a:pt x="527227" y="54470"/>
                  </a:lnTo>
                  <a:lnTo>
                    <a:pt x="527227" y="164846"/>
                  </a:lnTo>
                  <a:lnTo>
                    <a:pt x="547776" y="164846"/>
                  </a:lnTo>
                  <a:lnTo>
                    <a:pt x="547814" y="88138"/>
                  </a:lnTo>
                  <a:lnTo>
                    <a:pt x="548919" y="80022"/>
                  </a:lnTo>
                  <a:lnTo>
                    <a:pt x="552564" y="73672"/>
                  </a:lnTo>
                  <a:lnTo>
                    <a:pt x="560222" y="71107"/>
                  </a:lnTo>
                  <a:lnTo>
                    <a:pt x="571157" y="71107"/>
                  </a:lnTo>
                  <a:lnTo>
                    <a:pt x="572503" y="80899"/>
                  </a:lnTo>
                  <a:lnTo>
                    <a:pt x="572503" y="164846"/>
                  </a:lnTo>
                  <a:lnTo>
                    <a:pt x="593026" y="164846"/>
                  </a:lnTo>
                  <a:lnTo>
                    <a:pt x="593026" y="89001"/>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2696108" y="5810275"/>
              <a:ext cx="1263700" cy="81890"/>
            </a:xfrm>
            <a:prstGeom prst="rect">
              <a:avLst/>
            </a:prstGeom>
            <a:blipFill>
              <a:blip r:embed="rId11"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5728" y="5307190"/>
              <a:ext cx="10773173" cy="24460"/>
            </a:xfrm>
            <a:custGeom>
              <a:avLst/>
              <a:gdLst/>
              <a:ahLst/>
              <a:cxnLst/>
              <a:rect l="l" t="t" r="r" b="b"/>
              <a:pathLst>
                <a:path w="10828655" h="24129">
                  <a:moveTo>
                    <a:pt x="46075" y="18084"/>
                  </a:moveTo>
                  <a:lnTo>
                    <a:pt x="45821" y="5156"/>
                  </a:lnTo>
                  <a:lnTo>
                    <a:pt x="40513" y="0"/>
                  </a:lnTo>
                  <a:lnTo>
                    <a:pt x="5029" y="177"/>
                  </a:lnTo>
                  <a:lnTo>
                    <a:pt x="0" y="5549"/>
                  </a:lnTo>
                  <a:lnTo>
                    <a:pt x="254" y="18542"/>
                  </a:lnTo>
                  <a:lnTo>
                    <a:pt x="5486" y="23710"/>
                  </a:lnTo>
                  <a:lnTo>
                    <a:pt x="40957" y="23444"/>
                  </a:lnTo>
                  <a:lnTo>
                    <a:pt x="46075" y="18084"/>
                  </a:lnTo>
                  <a:close/>
                </a:path>
                <a:path w="10828655" h="24129">
                  <a:moveTo>
                    <a:pt x="161607" y="5334"/>
                  </a:moveTo>
                  <a:lnTo>
                    <a:pt x="156349" y="38"/>
                  </a:lnTo>
                  <a:lnTo>
                    <a:pt x="68033" y="38"/>
                  </a:lnTo>
                  <a:lnTo>
                    <a:pt x="62852" y="5334"/>
                  </a:lnTo>
                  <a:lnTo>
                    <a:pt x="62852" y="18300"/>
                  </a:lnTo>
                  <a:lnTo>
                    <a:pt x="68033" y="23571"/>
                  </a:lnTo>
                  <a:lnTo>
                    <a:pt x="156349" y="23571"/>
                  </a:lnTo>
                  <a:lnTo>
                    <a:pt x="161607" y="18300"/>
                  </a:lnTo>
                  <a:lnTo>
                    <a:pt x="161607" y="5334"/>
                  </a:lnTo>
                  <a:close/>
                </a:path>
                <a:path w="10828655" h="24129">
                  <a:moveTo>
                    <a:pt x="10658691" y="5308"/>
                  </a:moveTo>
                  <a:lnTo>
                    <a:pt x="10653471" y="76"/>
                  </a:lnTo>
                  <a:lnTo>
                    <a:pt x="185166" y="76"/>
                  </a:lnTo>
                  <a:lnTo>
                    <a:pt x="179959" y="5308"/>
                  </a:lnTo>
                  <a:lnTo>
                    <a:pt x="179959" y="18300"/>
                  </a:lnTo>
                  <a:lnTo>
                    <a:pt x="185166" y="23558"/>
                  </a:lnTo>
                  <a:lnTo>
                    <a:pt x="10653471" y="23558"/>
                  </a:lnTo>
                  <a:lnTo>
                    <a:pt x="10658691" y="18300"/>
                  </a:lnTo>
                  <a:lnTo>
                    <a:pt x="10658691" y="5308"/>
                  </a:lnTo>
                  <a:close/>
                </a:path>
                <a:path w="10828655" h="24129">
                  <a:moveTo>
                    <a:pt x="10775798" y="5334"/>
                  </a:moveTo>
                  <a:lnTo>
                    <a:pt x="10770629" y="38"/>
                  </a:lnTo>
                  <a:lnTo>
                    <a:pt x="10682237" y="38"/>
                  </a:lnTo>
                  <a:lnTo>
                    <a:pt x="10677004" y="5334"/>
                  </a:lnTo>
                  <a:lnTo>
                    <a:pt x="10677004" y="18300"/>
                  </a:lnTo>
                  <a:lnTo>
                    <a:pt x="10682237" y="23571"/>
                  </a:lnTo>
                  <a:lnTo>
                    <a:pt x="10770629" y="23571"/>
                  </a:lnTo>
                  <a:lnTo>
                    <a:pt x="10775798" y="18300"/>
                  </a:lnTo>
                  <a:lnTo>
                    <a:pt x="10775798" y="5334"/>
                  </a:lnTo>
                  <a:close/>
                </a:path>
                <a:path w="10828655" h="24129">
                  <a:moveTo>
                    <a:pt x="10828236" y="38"/>
                  </a:moveTo>
                  <a:lnTo>
                    <a:pt x="10827118" y="12"/>
                  </a:lnTo>
                  <a:lnTo>
                    <a:pt x="10804563" y="127"/>
                  </a:lnTo>
                  <a:lnTo>
                    <a:pt x="10798162" y="12"/>
                  </a:lnTo>
                  <a:lnTo>
                    <a:pt x="10792828" y="5156"/>
                  </a:lnTo>
                  <a:lnTo>
                    <a:pt x="10792562" y="18097"/>
                  </a:lnTo>
                  <a:lnTo>
                    <a:pt x="10797731" y="23456"/>
                  </a:lnTo>
                  <a:lnTo>
                    <a:pt x="10804144" y="23558"/>
                  </a:lnTo>
                  <a:lnTo>
                    <a:pt x="10826852" y="23533"/>
                  </a:lnTo>
                  <a:lnTo>
                    <a:pt x="10828236" y="23545"/>
                  </a:lnTo>
                  <a:lnTo>
                    <a:pt x="10828236" y="127"/>
                  </a:lnTo>
                  <a:close/>
                </a:path>
              </a:pathLst>
            </a:custGeom>
            <a:solidFill>
              <a:srgbClr val="EF474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45396D7D-7214-4F9F-9BF4-DA06BFDEEF09}"/>
              </a:ext>
            </a:extLst>
          </p:cNvPr>
          <p:cNvSpPr txBox="1"/>
          <p:nvPr/>
        </p:nvSpPr>
        <p:spPr>
          <a:xfrm>
            <a:off x="2279650" y="5233491"/>
            <a:ext cx="7542312"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GOBIERNO REGIONAL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DE </a:t>
            </a:r>
            <a:r>
              <a:rPr kumimoji="0" lang="es-PE"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ANCASH</a:t>
            </a:r>
          </a:p>
        </p:txBody>
      </p:sp>
      <p:grpSp>
        <p:nvGrpSpPr>
          <p:cNvPr id="58" name="Grupo 57">
            <a:extLst>
              <a:ext uri="{FF2B5EF4-FFF2-40B4-BE49-F238E27FC236}">
                <a16:creationId xmlns:a16="http://schemas.microsoft.com/office/drawing/2014/main" id="{503E7767-D111-4C07-8CE8-5A678F2500C2}"/>
              </a:ext>
            </a:extLst>
          </p:cNvPr>
          <p:cNvGrpSpPr/>
          <p:nvPr/>
        </p:nvGrpSpPr>
        <p:grpSpPr>
          <a:xfrm>
            <a:off x="9441477" y="200454"/>
            <a:ext cx="7925775" cy="10908443"/>
            <a:chOff x="4486052" y="161764"/>
            <a:chExt cx="6408712" cy="8820472"/>
          </a:xfrm>
        </p:grpSpPr>
        <p:sp>
          <p:nvSpPr>
            <p:cNvPr id="59" name="Freeform 32">
              <a:extLst>
                <a:ext uri="{FF2B5EF4-FFF2-40B4-BE49-F238E27FC236}">
                  <a16:creationId xmlns:a16="http://schemas.microsoft.com/office/drawing/2014/main" id="{B2745742-3DF7-47C1-A2A8-AE016FE958DE}"/>
                </a:ext>
              </a:extLst>
            </p:cNvPr>
            <p:cNvSpPr>
              <a:spLocks noEditPoints="1"/>
            </p:cNvSpPr>
            <p:nvPr/>
          </p:nvSpPr>
          <p:spPr bwMode="auto">
            <a:xfrm>
              <a:off x="10196360" y="7439754"/>
              <a:ext cx="586775" cy="657915"/>
            </a:xfrm>
            <a:custGeom>
              <a:avLst/>
              <a:gdLst>
                <a:gd name="T0" fmla="*/ 1165634 w 303"/>
                <a:gd name="T1" fmla="*/ 1313708 h 298"/>
                <a:gd name="T2" fmla="*/ 1165634 w 303"/>
                <a:gd name="T3" fmla="*/ 0 h 298"/>
                <a:gd name="T4" fmla="*/ 1165634 w 303"/>
                <a:gd name="T5" fmla="*/ 1313708 h 298"/>
                <a:gd name="T6" fmla="*/ 1165634 w 303"/>
                <a:gd name="T7" fmla="*/ 1313708 h 298"/>
                <a:gd name="T8" fmla="*/ 1165634 w 303"/>
                <a:gd name="T9" fmla="*/ 1313708 h 298"/>
                <a:gd name="T10" fmla="*/ 1165634 w 303"/>
                <a:gd name="T11" fmla="*/ 1313708 h 298"/>
                <a:gd name="T12" fmla="*/ 1165634 w 303"/>
                <a:gd name="T13" fmla="*/ 1313708 h 298"/>
                <a:gd name="T14" fmla="*/ 1165634 w 303"/>
                <a:gd name="T15" fmla="*/ 1313708 h 298"/>
                <a:gd name="T16" fmla="*/ 1165634 w 303"/>
                <a:gd name="T17" fmla="*/ 1313708 h 298"/>
                <a:gd name="T18" fmla="*/ 1165634 w 303"/>
                <a:gd name="T19" fmla="*/ 1313708 h 298"/>
                <a:gd name="T20" fmla="*/ 1165634 w 303"/>
                <a:gd name="T21" fmla="*/ 1313708 h 298"/>
                <a:gd name="T22" fmla="*/ 1165634 w 303"/>
                <a:gd name="T23" fmla="*/ 1313708 h 298"/>
                <a:gd name="T24" fmla="*/ 1165634 w 303"/>
                <a:gd name="T25" fmla="*/ 1313708 h 298"/>
                <a:gd name="T26" fmla="*/ 1165634 w 303"/>
                <a:gd name="T27" fmla="*/ 1313708 h 298"/>
                <a:gd name="T28" fmla="*/ 1165634 w 303"/>
                <a:gd name="T29" fmla="*/ 1313708 h 298"/>
                <a:gd name="T30" fmla="*/ 1165634 w 303"/>
                <a:gd name="T31" fmla="*/ 1313708 h 298"/>
                <a:gd name="T32" fmla="*/ 1165634 w 303"/>
                <a:gd name="T33" fmla="*/ 1313708 h 298"/>
                <a:gd name="T34" fmla="*/ 1165634 w 303"/>
                <a:gd name="T35" fmla="*/ 1313708 h 298"/>
                <a:gd name="T36" fmla="*/ 1165634 w 303"/>
                <a:gd name="T37" fmla="*/ 1313708 h 298"/>
                <a:gd name="T38" fmla="*/ 1165634 w 303"/>
                <a:gd name="T39" fmla="*/ 1313708 h 298"/>
                <a:gd name="T40" fmla="*/ 1165634 w 303"/>
                <a:gd name="T41" fmla="*/ 1313708 h 298"/>
                <a:gd name="T42" fmla="*/ 1165634 w 303"/>
                <a:gd name="T43" fmla="*/ 1313708 h 298"/>
                <a:gd name="T44" fmla="*/ 1165634 w 303"/>
                <a:gd name="T45" fmla="*/ 1313708 h 298"/>
                <a:gd name="T46" fmla="*/ 1165634 w 303"/>
                <a:gd name="T47" fmla="*/ 1313708 h 298"/>
                <a:gd name="T48" fmla="*/ 1165634 w 303"/>
                <a:gd name="T49" fmla="*/ 1313708 h 298"/>
                <a:gd name="T50" fmla="*/ 1165634 w 303"/>
                <a:gd name="T51" fmla="*/ 1313708 h 298"/>
                <a:gd name="T52" fmla="*/ 1165634 w 303"/>
                <a:gd name="T53" fmla="*/ 1313708 h 298"/>
                <a:gd name="T54" fmla="*/ 1165634 w 303"/>
                <a:gd name="T55" fmla="*/ 1313708 h 298"/>
                <a:gd name="T56" fmla="*/ 1165634 w 303"/>
                <a:gd name="T57" fmla="*/ 1313708 h 298"/>
                <a:gd name="T58" fmla="*/ 1165634 w 303"/>
                <a:gd name="T59" fmla="*/ 1313708 h 298"/>
                <a:gd name="T60" fmla="*/ 1165634 w 303"/>
                <a:gd name="T61" fmla="*/ 1313708 h 298"/>
                <a:gd name="T62" fmla="*/ 1165634 w 303"/>
                <a:gd name="T63" fmla="*/ 1313708 h 298"/>
                <a:gd name="T64" fmla="*/ 1165634 w 303"/>
                <a:gd name="T65" fmla="*/ 1313708 h 298"/>
                <a:gd name="T66" fmla="*/ 1165634 w 303"/>
                <a:gd name="T67" fmla="*/ 1313708 h 298"/>
                <a:gd name="T68" fmla="*/ 1165634 w 303"/>
                <a:gd name="T69" fmla="*/ 1313708 h 298"/>
                <a:gd name="T70" fmla="*/ 1165634 w 303"/>
                <a:gd name="T71" fmla="*/ 1313708 h 298"/>
                <a:gd name="T72" fmla="*/ 1165634 w 303"/>
                <a:gd name="T73" fmla="*/ 1313708 h 298"/>
                <a:gd name="T74" fmla="*/ 1165634 w 303"/>
                <a:gd name="T75" fmla="*/ 1313708 h 298"/>
                <a:gd name="T76" fmla="*/ 1165634 w 303"/>
                <a:gd name="T77" fmla="*/ 1313708 h 298"/>
                <a:gd name="T78" fmla="*/ 1165634 w 303"/>
                <a:gd name="T79" fmla="*/ 1313708 h 298"/>
                <a:gd name="T80" fmla="*/ 1165634 w 303"/>
                <a:gd name="T81" fmla="*/ 1313708 h 298"/>
                <a:gd name="T82" fmla="*/ 1165634 w 303"/>
                <a:gd name="T83" fmla="*/ 1313708 h 298"/>
                <a:gd name="T84" fmla="*/ 1165634 w 303"/>
                <a:gd name="T85" fmla="*/ 1313708 h 298"/>
                <a:gd name="T86" fmla="*/ 1165634 w 303"/>
                <a:gd name="T87" fmla="*/ 1313708 h 298"/>
                <a:gd name="T88" fmla="*/ 0 w 303"/>
                <a:gd name="T89" fmla="*/ 1313708 h 298"/>
                <a:gd name="T90" fmla="*/ 1165634 w 303"/>
                <a:gd name="T91" fmla="*/ 1313708 h 298"/>
                <a:gd name="T92" fmla="*/ 1165634 w 303"/>
                <a:gd name="T93" fmla="*/ 1313708 h 298"/>
                <a:gd name="T94" fmla="*/ 1165634 w 303"/>
                <a:gd name="T95" fmla="*/ 1313708 h 298"/>
                <a:gd name="T96" fmla="*/ 1165634 w 303"/>
                <a:gd name="T97" fmla="*/ 1313708 h 298"/>
                <a:gd name="T98" fmla="*/ 1165634 w 303"/>
                <a:gd name="T99" fmla="*/ 1313708 h 298"/>
                <a:gd name="T100" fmla="*/ 1165634 w 303"/>
                <a:gd name="T101" fmla="*/ 1313708 h 298"/>
                <a:gd name="T102" fmla="*/ 1165634 w 303"/>
                <a:gd name="T103" fmla="*/ 1313708 h 298"/>
                <a:gd name="T104" fmla="*/ 1165634 w 303"/>
                <a:gd name="T105" fmla="*/ 1313708 h 298"/>
                <a:gd name="T106" fmla="*/ 1165634 w 303"/>
                <a:gd name="T107" fmla="*/ 1313708 h 298"/>
                <a:gd name="T108" fmla="*/ 1165634 w 303"/>
                <a:gd name="T109" fmla="*/ 1313708 h 298"/>
                <a:gd name="T110" fmla="*/ 1165634 w 303"/>
                <a:gd name="T111" fmla="*/ 1313708 h 298"/>
                <a:gd name="T112" fmla="*/ 1165634 w 303"/>
                <a:gd name="T113" fmla="*/ 1313708 h 298"/>
                <a:gd name="T114" fmla="*/ 1165634 w 303"/>
                <a:gd name="T115" fmla="*/ 1313708 h 298"/>
                <a:gd name="T116" fmla="*/ 1165634 w 303"/>
                <a:gd name="T117" fmla="*/ 131370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98"/>
                <a:gd name="T179" fmla="*/ 303 w 303"/>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98">
                  <a:moveTo>
                    <a:pt x="60" y="15"/>
                  </a:moveTo>
                  <a:lnTo>
                    <a:pt x="60" y="7"/>
                  </a:lnTo>
                  <a:lnTo>
                    <a:pt x="68" y="7"/>
                  </a:lnTo>
                  <a:lnTo>
                    <a:pt x="68" y="15"/>
                  </a:lnTo>
                  <a:lnTo>
                    <a:pt x="75" y="15"/>
                  </a:lnTo>
                  <a:lnTo>
                    <a:pt x="68" y="15"/>
                  </a:lnTo>
                  <a:lnTo>
                    <a:pt x="75" y="15"/>
                  </a:lnTo>
                  <a:lnTo>
                    <a:pt x="75" y="7"/>
                  </a:lnTo>
                  <a:lnTo>
                    <a:pt x="68" y="7"/>
                  </a:lnTo>
                  <a:lnTo>
                    <a:pt x="60" y="7"/>
                  </a:lnTo>
                  <a:lnTo>
                    <a:pt x="68" y="7"/>
                  </a:lnTo>
                  <a:lnTo>
                    <a:pt x="60" y="7"/>
                  </a:lnTo>
                  <a:lnTo>
                    <a:pt x="60" y="0"/>
                  </a:lnTo>
                  <a:lnTo>
                    <a:pt x="68" y="0"/>
                  </a:lnTo>
                  <a:lnTo>
                    <a:pt x="75" y="0"/>
                  </a:lnTo>
                  <a:lnTo>
                    <a:pt x="84" y="0"/>
                  </a:lnTo>
                  <a:lnTo>
                    <a:pt x="84" y="7"/>
                  </a:lnTo>
                  <a:lnTo>
                    <a:pt x="84" y="15"/>
                  </a:lnTo>
                  <a:lnTo>
                    <a:pt x="91" y="15"/>
                  </a:lnTo>
                  <a:lnTo>
                    <a:pt x="84" y="15"/>
                  </a:lnTo>
                  <a:lnTo>
                    <a:pt x="91" y="15"/>
                  </a:lnTo>
                  <a:lnTo>
                    <a:pt x="91" y="22"/>
                  </a:lnTo>
                  <a:lnTo>
                    <a:pt x="84" y="22"/>
                  </a:lnTo>
                  <a:lnTo>
                    <a:pt x="91" y="22"/>
                  </a:lnTo>
                  <a:lnTo>
                    <a:pt x="99" y="22"/>
                  </a:lnTo>
                  <a:lnTo>
                    <a:pt x="99" y="30"/>
                  </a:lnTo>
                  <a:lnTo>
                    <a:pt x="99" y="22"/>
                  </a:lnTo>
                  <a:lnTo>
                    <a:pt x="106" y="22"/>
                  </a:lnTo>
                  <a:lnTo>
                    <a:pt x="106" y="30"/>
                  </a:lnTo>
                  <a:lnTo>
                    <a:pt x="113" y="30"/>
                  </a:lnTo>
                  <a:lnTo>
                    <a:pt x="106" y="30"/>
                  </a:lnTo>
                  <a:lnTo>
                    <a:pt x="113" y="30"/>
                  </a:lnTo>
                  <a:lnTo>
                    <a:pt x="113" y="37"/>
                  </a:lnTo>
                  <a:lnTo>
                    <a:pt x="121" y="37"/>
                  </a:lnTo>
                  <a:lnTo>
                    <a:pt x="121" y="44"/>
                  </a:lnTo>
                  <a:lnTo>
                    <a:pt x="128" y="44"/>
                  </a:lnTo>
                  <a:lnTo>
                    <a:pt x="128" y="52"/>
                  </a:lnTo>
                  <a:lnTo>
                    <a:pt x="128" y="59"/>
                  </a:lnTo>
                  <a:lnTo>
                    <a:pt x="137" y="59"/>
                  </a:lnTo>
                  <a:lnTo>
                    <a:pt x="128" y="59"/>
                  </a:lnTo>
                  <a:lnTo>
                    <a:pt x="128" y="52"/>
                  </a:lnTo>
                  <a:lnTo>
                    <a:pt x="137" y="52"/>
                  </a:lnTo>
                  <a:lnTo>
                    <a:pt x="144" y="52"/>
                  </a:lnTo>
                  <a:lnTo>
                    <a:pt x="144" y="59"/>
                  </a:lnTo>
                  <a:lnTo>
                    <a:pt x="144" y="52"/>
                  </a:lnTo>
                  <a:lnTo>
                    <a:pt x="144" y="59"/>
                  </a:lnTo>
                  <a:lnTo>
                    <a:pt x="137" y="59"/>
                  </a:lnTo>
                  <a:lnTo>
                    <a:pt x="144" y="59"/>
                  </a:lnTo>
                  <a:lnTo>
                    <a:pt x="137" y="59"/>
                  </a:lnTo>
                  <a:lnTo>
                    <a:pt x="144" y="59"/>
                  </a:lnTo>
                  <a:lnTo>
                    <a:pt x="144" y="66"/>
                  </a:lnTo>
                  <a:lnTo>
                    <a:pt x="151" y="66"/>
                  </a:lnTo>
                  <a:lnTo>
                    <a:pt x="159" y="66"/>
                  </a:lnTo>
                  <a:lnTo>
                    <a:pt x="159" y="74"/>
                  </a:lnTo>
                  <a:lnTo>
                    <a:pt x="159" y="81"/>
                  </a:lnTo>
                  <a:lnTo>
                    <a:pt x="159" y="89"/>
                  </a:lnTo>
                  <a:lnTo>
                    <a:pt x="166" y="89"/>
                  </a:lnTo>
                  <a:lnTo>
                    <a:pt x="166" y="96"/>
                  </a:lnTo>
                  <a:lnTo>
                    <a:pt x="174" y="96"/>
                  </a:lnTo>
                  <a:lnTo>
                    <a:pt x="181" y="96"/>
                  </a:lnTo>
                  <a:lnTo>
                    <a:pt x="188" y="96"/>
                  </a:lnTo>
                  <a:lnTo>
                    <a:pt x="188" y="103"/>
                  </a:lnTo>
                  <a:lnTo>
                    <a:pt x="181" y="103"/>
                  </a:lnTo>
                  <a:lnTo>
                    <a:pt x="188" y="103"/>
                  </a:lnTo>
                  <a:lnTo>
                    <a:pt x="188" y="112"/>
                  </a:lnTo>
                  <a:lnTo>
                    <a:pt x="197" y="103"/>
                  </a:lnTo>
                  <a:lnTo>
                    <a:pt x="197" y="112"/>
                  </a:lnTo>
                  <a:lnTo>
                    <a:pt x="204" y="112"/>
                  </a:lnTo>
                  <a:lnTo>
                    <a:pt x="204" y="119"/>
                  </a:lnTo>
                  <a:lnTo>
                    <a:pt x="212" y="127"/>
                  </a:lnTo>
                  <a:lnTo>
                    <a:pt x="212" y="134"/>
                  </a:lnTo>
                  <a:lnTo>
                    <a:pt x="219" y="142"/>
                  </a:lnTo>
                  <a:lnTo>
                    <a:pt x="227" y="142"/>
                  </a:lnTo>
                  <a:lnTo>
                    <a:pt x="227" y="149"/>
                  </a:lnTo>
                  <a:lnTo>
                    <a:pt x="234" y="149"/>
                  </a:lnTo>
                  <a:lnTo>
                    <a:pt x="234" y="156"/>
                  </a:lnTo>
                  <a:lnTo>
                    <a:pt x="241" y="156"/>
                  </a:lnTo>
                  <a:lnTo>
                    <a:pt x="250" y="156"/>
                  </a:lnTo>
                  <a:lnTo>
                    <a:pt x="250" y="149"/>
                  </a:lnTo>
                  <a:lnTo>
                    <a:pt x="250" y="156"/>
                  </a:lnTo>
                  <a:lnTo>
                    <a:pt x="257" y="156"/>
                  </a:lnTo>
                  <a:lnTo>
                    <a:pt x="265" y="156"/>
                  </a:lnTo>
                  <a:lnTo>
                    <a:pt x="272" y="156"/>
                  </a:lnTo>
                  <a:lnTo>
                    <a:pt x="280" y="156"/>
                  </a:lnTo>
                  <a:lnTo>
                    <a:pt x="280" y="164"/>
                  </a:lnTo>
                  <a:lnTo>
                    <a:pt x="272" y="164"/>
                  </a:lnTo>
                  <a:lnTo>
                    <a:pt x="272" y="171"/>
                  </a:lnTo>
                  <a:lnTo>
                    <a:pt x="265" y="171"/>
                  </a:lnTo>
                  <a:lnTo>
                    <a:pt x="265" y="179"/>
                  </a:lnTo>
                  <a:lnTo>
                    <a:pt x="265" y="171"/>
                  </a:lnTo>
                  <a:lnTo>
                    <a:pt x="257" y="171"/>
                  </a:lnTo>
                  <a:lnTo>
                    <a:pt x="250" y="171"/>
                  </a:lnTo>
                  <a:lnTo>
                    <a:pt x="250" y="179"/>
                  </a:lnTo>
                  <a:lnTo>
                    <a:pt x="250" y="186"/>
                  </a:lnTo>
                  <a:lnTo>
                    <a:pt x="241" y="186"/>
                  </a:lnTo>
                  <a:lnTo>
                    <a:pt x="241" y="179"/>
                  </a:lnTo>
                  <a:lnTo>
                    <a:pt x="241" y="186"/>
                  </a:lnTo>
                  <a:lnTo>
                    <a:pt x="234" y="186"/>
                  </a:lnTo>
                  <a:lnTo>
                    <a:pt x="241" y="186"/>
                  </a:lnTo>
                  <a:lnTo>
                    <a:pt x="241" y="193"/>
                  </a:lnTo>
                  <a:lnTo>
                    <a:pt x="241" y="201"/>
                  </a:lnTo>
                  <a:lnTo>
                    <a:pt x="250" y="201"/>
                  </a:lnTo>
                  <a:lnTo>
                    <a:pt x="250" y="208"/>
                  </a:lnTo>
                  <a:lnTo>
                    <a:pt x="250" y="215"/>
                  </a:lnTo>
                  <a:lnTo>
                    <a:pt x="250" y="208"/>
                  </a:lnTo>
                  <a:lnTo>
                    <a:pt x="257" y="208"/>
                  </a:lnTo>
                  <a:lnTo>
                    <a:pt x="265" y="208"/>
                  </a:lnTo>
                  <a:lnTo>
                    <a:pt x="272" y="208"/>
                  </a:lnTo>
                  <a:lnTo>
                    <a:pt x="272" y="215"/>
                  </a:lnTo>
                  <a:lnTo>
                    <a:pt x="280" y="215"/>
                  </a:lnTo>
                  <a:lnTo>
                    <a:pt x="287" y="215"/>
                  </a:lnTo>
                  <a:lnTo>
                    <a:pt x="294" y="215"/>
                  </a:lnTo>
                  <a:lnTo>
                    <a:pt x="303" y="215"/>
                  </a:lnTo>
                  <a:lnTo>
                    <a:pt x="303" y="223"/>
                  </a:lnTo>
                  <a:lnTo>
                    <a:pt x="303" y="230"/>
                  </a:lnTo>
                  <a:lnTo>
                    <a:pt x="294" y="230"/>
                  </a:lnTo>
                  <a:lnTo>
                    <a:pt x="303" y="238"/>
                  </a:lnTo>
                  <a:lnTo>
                    <a:pt x="294" y="238"/>
                  </a:lnTo>
                  <a:lnTo>
                    <a:pt x="294" y="246"/>
                  </a:lnTo>
                  <a:lnTo>
                    <a:pt x="287" y="238"/>
                  </a:lnTo>
                  <a:lnTo>
                    <a:pt x="280" y="238"/>
                  </a:lnTo>
                  <a:lnTo>
                    <a:pt x="272" y="238"/>
                  </a:lnTo>
                  <a:lnTo>
                    <a:pt x="272" y="246"/>
                  </a:lnTo>
                  <a:lnTo>
                    <a:pt x="272" y="238"/>
                  </a:lnTo>
                  <a:lnTo>
                    <a:pt x="280" y="238"/>
                  </a:lnTo>
                  <a:lnTo>
                    <a:pt x="280" y="246"/>
                  </a:lnTo>
                  <a:lnTo>
                    <a:pt x="280" y="254"/>
                  </a:lnTo>
                  <a:lnTo>
                    <a:pt x="280" y="261"/>
                  </a:lnTo>
                  <a:lnTo>
                    <a:pt x="272" y="261"/>
                  </a:lnTo>
                  <a:lnTo>
                    <a:pt x="265" y="261"/>
                  </a:lnTo>
                  <a:lnTo>
                    <a:pt x="257" y="261"/>
                  </a:lnTo>
                  <a:lnTo>
                    <a:pt x="250" y="261"/>
                  </a:lnTo>
                  <a:lnTo>
                    <a:pt x="241" y="261"/>
                  </a:lnTo>
                  <a:lnTo>
                    <a:pt x="234" y="261"/>
                  </a:lnTo>
                  <a:lnTo>
                    <a:pt x="227" y="261"/>
                  </a:lnTo>
                  <a:lnTo>
                    <a:pt x="227" y="268"/>
                  </a:lnTo>
                  <a:lnTo>
                    <a:pt x="234" y="268"/>
                  </a:lnTo>
                  <a:lnTo>
                    <a:pt x="241" y="268"/>
                  </a:lnTo>
                  <a:lnTo>
                    <a:pt x="250" y="276"/>
                  </a:lnTo>
                  <a:lnTo>
                    <a:pt x="241" y="276"/>
                  </a:lnTo>
                  <a:lnTo>
                    <a:pt x="241" y="283"/>
                  </a:lnTo>
                  <a:lnTo>
                    <a:pt x="250" y="283"/>
                  </a:lnTo>
                  <a:lnTo>
                    <a:pt x="250" y="291"/>
                  </a:lnTo>
                  <a:lnTo>
                    <a:pt x="241" y="291"/>
                  </a:lnTo>
                  <a:lnTo>
                    <a:pt x="234" y="298"/>
                  </a:lnTo>
                  <a:lnTo>
                    <a:pt x="234" y="291"/>
                  </a:lnTo>
                  <a:lnTo>
                    <a:pt x="227" y="291"/>
                  </a:lnTo>
                  <a:lnTo>
                    <a:pt x="219" y="291"/>
                  </a:lnTo>
                  <a:lnTo>
                    <a:pt x="212" y="291"/>
                  </a:lnTo>
                  <a:lnTo>
                    <a:pt x="212" y="283"/>
                  </a:lnTo>
                  <a:lnTo>
                    <a:pt x="204" y="283"/>
                  </a:lnTo>
                  <a:lnTo>
                    <a:pt x="197" y="283"/>
                  </a:lnTo>
                  <a:lnTo>
                    <a:pt x="197" y="276"/>
                  </a:lnTo>
                  <a:lnTo>
                    <a:pt x="188" y="276"/>
                  </a:lnTo>
                  <a:lnTo>
                    <a:pt x="188" y="268"/>
                  </a:lnTo>
                  <a:lnTo>
                    <a:pt x="197" y="268"/>
                  </a:lnTo>
                  <a:lnTo>
                    <a:pt x="197" y="261"/>
                  </a:lnTo>
                  <a:lnTo>
                    <a:pt x="204" y="261"/>
                  </a:lnTo>
                  <a:lnTo>
                    <a:pt x="204" y="254"/>
                  </a:lnTo>
                  <a:lnTo>
                    <a:pt x="212" y="254"/>
                  </a:lnTo>
                  <a:lnTo>
                    <a:pt x="212" y="246"/>
                  </a:lnTo>
                  <a:lnTo>
                    <a:pt x="204" y="246"/>
                  </a:lnTo>
                  <a:lnTo>
                    <a:pt x="212" y="246"/>
                  </a:lnTo>
                  <a:lnTo>
                    <a:pt x="212" y="238"/>
                  </a:lnTo>
                  <a:lnTo>
                    <a:pt x="212" y="230"/>
                  </a:lnTo>
                  <a:lnTo>
                    <a:pt x="204" y="230"/>
                  </a:lnTo>
                  <a:lnTo>
                    <a:pt x="204" y="223"/>
                  </a:lnTo>
                  <a:lnTo>
                    <a:pt x="197" y="223"/>
                  </a:lnTo>
                  <a:lnTo>
                    <a:pt x="204" y="223"/>
                  </a:lnTo>
                  <a:lnTo>
                    <a:pt x="204" y="215"/>
                  </a:lnTo>
                  <a:lnTo>
                    <a:pt x="204" y="223"/>
                  </a:lnTo>
                  <a:lnTo>
                    <a:pt x="212" y="223"/>
                  </a:lnTo>
                  <a:lnTo>
                    <a:pt x="212" y="215"/>
                  </a:lnTo>
                  <a:lnTo>
                    <a:pt x="219" y="215"/>
                  </a:lnTo>
                  <a:lnTo>
                    <a:pt x="219" y="223"/>
                  </a:lnTo>
                  <a:lnTo>
                    <a:pt x="212" y="223"/>
                  </a:lnTo>
                  <a:lnTo>
                    <a:pt x="219" y="223"/>
                  </a:lnTo>
                  <a:lnTo>
                    <a:pt x="219" y="215"/>
                  </a:lnTo>
                  <a:lnTo>
                    <a:pt x="227" y="215"/>
                  </a:lnTo>
                  <a:lnTo>
                    <a:pt x="219" y="215"/>
                  </a:lnTo>
                  <a:lnTo>
                    <a:pt x="219" y="208"/>
                  </a:lnTo>
                  <a:lnTo>
                    <a:pt x="227" y="208"/>
                  </a:lnTo>
                  <a:lnTo>
                    <a:pt x="219" y="208"/>
                  </a:lnTo>
                  <a:lnTo>
                    <a:pt x="212" y="208"/>
                  </a:lnTo>
                  <a:lnTo>
                    <a:pt x="212" y="215"/>
                  </a:lnTo>
                  <a:lnTo>
                    <a:pt x="212" y="208"/>
                  </a:lnTo>
                  <a:lnTo>
                    <a:pt x="204" y="208"/>
                  </a:lnTo>
                  <a:lnTo>
                    <a:pt x="204" y="215"/>
                  </a:lnTo>
                  <a:lnTo>
                    <a:pt x="197" y="215"/>
                  </a:lnTo>
                  <a:lnTo>
                    <a:pt x="188" y="215"/>
                  </a:lnTo>
                  <a:lnTo>
                    <a:pt x="181" y="215"/>
                  </a:lnTo>
                  <a:lnTo>
                    <a:pt x="181" y="223"/>
                  </a:lnTo>
                  <a:lnTo>
                    <a:pt x="174" y="223"/>
                  </a:lnTo>
                  <a:lnTo>
                    <a:pt x="166" y="223"/>
                  </a:lnTo>
                  <a:lnTo>
                    <a:pt x="159" y="223"/>
                  </a:lnTo>
                  <a:lnTo>
                    <a:pt x="159" y="230"/>
                  </a:lnTo>
                  <a:lnTo>
                    <a:pt x="159" y="223"/>
                  </a:lnTo>
                  <a:lnTo>
                    <a:pt x="151" y="223"/>
                  </a:lnTo>
                  <a:lnTo>
                    <a:pt x="159" y="223"/>
                  </a:lnTo>
                  <a:lnTo>
                    <a:pt x="151" y="223"/>
                  </a:lnTo>
                  <a:lnTo>
                    <a:pt x="151" y="215"/>
                  </a:lnTo>
                  <a:lnTo>
                    <a:pt x="144" y="215"/>
                  </a:lnTo>
                  <a:lnTo>
                    <a:pt x="137" y="215"/>
                  </a:lnTo>
                  <a:lnTo>
                    <a:pt x="137" y="208"/>
                  </a:lnTo>
                  <a:lnTo>
                    <a:pt x="128" y="208"/>
                  </a:lnTo>
                  <a:lnTo>
                    <a:pt x="137" y="208"/>
                  </a:lnTo>
                  <a:lnTo>
                    <a:pt x="137" y="201"/>
                  </a:lnTo>
                  <a:lnTo>
                    <a:pt x="128" y="201"/>
                  </a:lnTo>
                  <a:lnTo>
                    <a:pt x="121" y="201"/>
                  </a:lnTo>
                  <a:lnTo>
                    <a:pt x="121" y="208"/>
                  </a:lnTo>
                  <a:lnTo>
                    <a:pt x="113" y="208"/>
                  </a:lnTo>
                  <a:lnTo>
                    <a:pt x="106" y="208"/>
                  </a:lnTo>
                  <a:lnTo>
                    <a:pt x="106" y="201"/>
                  </a:lnTo>
                  <a:lnTo>
                    <a:pt x="106" y="193"/>
                  </a:lnTo>
                  <a:lnTo>
                    <a:pt x="106" y="201"/>
                  </a:lnTo>
                  <a:lnTo>
                    <a:pt x="113" y="201"/>
                  </a:lnTo>
                  <a:lnTo>
                    <a:pt x="113" y="193"/>
                  </a:lnTo>
                  <a:lnTo>
                    <a:pt x="113" y="186"/>
                  </a:lnTo>
                  <a:lnTo>
                    <a:pt x="113" y="193"/>
                  </a:lnTo>
                  <a:lnTo>
                    <a:pt x="113" y="186"/>
                  </a:lnTo>
                  <a:lnTo>
                    <a:pt x="121" y="186"/>
                  </a:lnTo>
                  <a:lnTo>
                    <a:pt x="121" y="179"/>
                  </a:lnTo>
                  <a:lnTo>
                    <a:pt x="121" y="171"/>
                  </a:lnTo>
                  <a:lnTo>
                    <a:pt x="128" y="171"/>
                  </a:lnTo>
                  <a:lnTo>
                    <a:pt x="128" y="179"/>
                  </a:lnTo>
                  <a:lnTo>
                    <a:pt x="128" y="186"/>
                  </a:lnTo>
                  <a:lnTo>
                    <a:pt x="121" y="186"/>
                  </a:lnTo>
                  <a:lnTo>
                    <a:pt x="128" y="186"/>
                  </a:lnTo>
                  <a:lnTo>
                    <a:pt x="128" y="179"/>
                  </a:lnTo>
                  <a:lnTo>
                    <a:pt x="128" y="171"/>
                  </a:lnTo>
                  <a:lnTo>
                    <a:pt x="121" y="171"/>
                  </a:lnTo>
                  <a:lnTo>
                    <a:pt x="121" y="164"/>
                  </a:lnTo>
                  <a:lnTo>
                    <a:pt x="113" y="164"/>
                  </a:lnTo>
                  <a:lnTo>
                    <a:pt x="113" y="156"/>
                  </a:lnTo>
                  <a:lnTo>
                    <a:pt x="106" y="156"/>
                  </a:lnTo>
                  <a:lnTo>
                    <a:pt x="99" y="156"/>
                  </a:lnTo>
                  <a:lnTo>
                    <a:pt x="91" y="156"/>
                  </a:lnTo>
                  <a:lnTo>
                    <a:pt x="84" y="156"/>
                  </a:lnTo>
                  <a:lnTo>
                    <a:pt x="75" y="156"/>
                  </a:lnTo>
                  <a:lnTo>
                    <a:pt x="75" y="149"/>
                  </a:lnTo>
                  <a:lnTo>
                    <a:pt x="75" y="142"/>
                  </a:lnTo>
                  <a:lnTo>
                    <a:pt x="68" y="142"/>
                  </a:lnTo>
                  <a:lnTo>
                    <a:pt x="75" y="142"/>
                  </a:lnTo>
                  <a:lnTo>
                    <a:pt x="75" y="149"/>
                  </a:lnTo>
                  <a:lnTo>
                    <a:pt x="75" y="156"/>
                  </a:lnTo>
                  <a:lnTo>
                    <a:pt x="84" y="156"/>
                  </a:lnTo>
                  <a:lnTo>
                    <a:pt x="91" y="156"/>
                  </a:lnTo>
                  <a:lnTo>
                    <a:pt x="99" y="156"/>
                  </a:lnTo>
                  <a:lnTo>
                    <a:pt x="106" y="156"/>
                  </a:lnTo>
                  <a:lnTo>
                    <a:pt x="113" y="156"/>
                  </a:lnTo>
                  <a:lnTo>
                    <a:pt x="113" y="164"/>
                  </a:lnTo>
                  <a:lnTo>
                    <a:pt x="121" y="164"/>
                  </a:lnTo>
                  <a:lnTo>
                    <a:pt x="121" y="171"/>
                  </a:lnTo>
                  <a:lnTo>
                    <a:pt x="121" y="164"/>
                  </a:lnTo>
                  <a:lnTo>
                    <a:pt x="113" y="164"/>
                  </a:lnTo>
                  <a:lnTo>
                    <a:pt x="106" y="164"/>
                  </a:lnTo>
                  <a:lnTo>
                    <a:pt x="106" y="156"/>
                  </a:lnTo>
                  <a:lnTo>
                    <a:pt x="106" y="164"/>
                  </a:lnTo>
                  <a:lnTo>
                    <a:pt x="106" y="156"/>
                  </a:lnTo>
                  <a:lnTo>
                    <a:pt x="99" y="156"/>
                  </a:lnTo>
                  <a:lnTo>
                    <a:pt x="91" y="156"/>
                  </a:lnTo>
                  <a:lnTo>
                    <a:pt x="91" y="164"/>
                  </a:lnTo>
                  <a:lnTo>
                    <a:pt x="91" y="156"/>
                  </a:lnTo>
                  <a:lnTo>
                    <a:pt x="91" y="164"/>
                  </a:lnTo>
                  <a:lnTo>
                    <a:pt x="91" y="156"/>
                  </a:lnTo>
                  <a:lnTo>
                    <a:pt x="84" y="156"/>
                  </a:lnTo>
                  <a:lnTo>
                    <a:pt x="75" y="156"/>
                  </a:lnTo>
                  <a:lnTo>
                    <a:pt x="75" y="149"/>
                  </a:lnTo>
                  <a:lnTo>
                    <a:pt x="68" y="149"/>
                  </a:lnTo>
                  <a:lnTo>
                    <a:pt x="68" y="142"/>
                  </a:lnTo>
                  <a:lnTo>
                    <a:pt x="60" y="142"/>
                  </a:lnTo>
                  <a:lnTo>
                    <a:pt x="53" y="142"/>
                  </a:lnTo>
                  <a:lnTo>
                    <a:pt x="60" y="142"/>
                  </a:lnTo>
                  <a:lnTo>
                    <a:pt x="53" y="142"/>
                  </a:lnTo>
                  <a:lnTo>
                    <a:pt x="53" y="134"/>
                  </a:lnTo>
                  <a:lnTo>
                    <a:pt x="53" y="127"/>
                  </a:lnTo>
                  <a:lnTo>
                    <a:pt x="60" y="127"/>
                  </a:lnTo>
                  <a:lnTo>
                    <a:pt x="53" y="127"/>
                  </a:lnTo>
                  <a:lnTo>
                    <a:pt x="53" y="119"/>
                  </a:lnTo>
                  <a:lnTo>
                    <a:pt x="53" y="112"/>
                  </a:lnTo>
                  <a:lnTo>
                    <a:pt x="46" y="112"/>
                  </a:lnTo>
                  <a:lnTo>
                    <a:pt x="46" y="119"/>
                  </a:lnTo>
                  <a:lnTo>
                    <a:pt x="46" y="127"/>
                  </a:lnTo>
                  <a:lnTo>
                    <a:pt x="38" y="127"/>
                  </a:lnTo>
                  <a:lnTo>
                    <a:pt x="46" y="127"/>
                  </a:lnTo>
                  <a:lnTo>
                    <a:pt x="38" y="127"/>
                  </a:lnTo>
                  <a:lnTo>
                    <a:pt x="38" y="134"/>
                  </a:lnTo>
                  <a:lnTo>
                    <a:pt x="46" y="134"/>
                  </a:lnTo>
                  <a:lnTo>
                    <a:pt x="53" y="134"/>
                  </a:lnTo>
                  <a:lnTo>
                    <a:pt x="46" y="134"/>
                  </a:lnTo>
                  <a:lnTo>
                    <a:pt x="53" y="142"/>
                  </a:lnTo>
                  <a:lnTo>
                    <a:pt x="53" y="134"/>
                  </a:lnTo>
                  <a:lnTo>
                    <a:pt x="53" y="142"/>
                  </a:lnTo>
                  <a:lnTo>
                    <a:pt x="53" y="149"/>
                  </a:lnTo>
                  <a:lnTo>
                    <a:pt x="53" y="142"/>
                  </a:lnTo>
                  <a:lnTo>
                    <a:pt x="53" y="149"/>
                  </a:lnTo>
                  <a:lnTo>
                    <a:pt x="53" y="142"/>
                  </a:lnTo>
                  <a:lnTo>
                    <a:pt x="46" y="142"/>
                  </a:lnTo>
                  <a:lnTo>
                    <a:pt x="38" y="142"/>
                  </a:lnTo>
                  <a:lnTo>
                    <a:pt x="38" y="149"/>
                  </a:lnTo>
                  <a:lnTo>
                    <a:pt x="38" y="142"/>
                  </a:lnTo>
                  <a:lnTo>
                    <a:pt x="31" y="142"/>
                  </a:lnTo>
                  <a:lnTo>
                    <a:pt x="31" y="134"/>
                  </a:lnTo>
                  <a:lnTo>
                    <a:pt x="22" y="134"/>
                  </a:lnTo>
                  <a:lnTo>
                    <a:pt x="15" y="134"/>
                  </a:lnTo>
                  <a:lnTo>
                    <a:pt x="15" y="127"/>
                  </a:lnTo>
                  <a:lnTo>
                    <a:pt x="15" y="134"/>
                  </a:lnTo>
                  <a:lnTo>
                    <a:pt x="7" y="134"/>
                  </a:lnTo>
                  <a:lnTo>
                    <a:pt x="7" y="127"/>
                  </a:lnTo>
                  <a:lnTo>
                    <a:pt x="7" y="119"/>
                  </a:lnTo>
                  <a:lnTo>
                    <a:pt x="7" y="127"/>
                  </a:lnTo>
                  <a:lnTo>
                    <a:pt x="7" y="119"/>
                  </a:lnTo>
                  <a:lnTo>
                    <a:pt x="7" y="112"/>
                  </a:lnTo>
                  <a:lnTo>
                    <a:pt x="0" y="112"/>
                  </a:lnTo>
                  <a:lnTo>
                    <a:pt x="0" y="103"/>
                  </a:lnTo>
                  <a:lnTo>
                    <a:pt x="7" y="103"/>
                  </a:lnTo>
                  <a:lnTo>
                    <a:pt x="0" y="103"/>
                  </a:lnTo>
                  <a:lnTo>
                    <a:pt x="0" y="96"/>
                  </a:lnTo>
                  <a:lnTo>
                    <a:pt x="7" y="96"/>
                  </a:lnTo>
                  <a:lnTo>
                    <a:pt x="0" y="96"/>
                  </a:lnTo>
                  <a:lnTo>
                    <a:pt x="7" y="96"/>
                  </a:lnTo>
                  <a:lnTo>
                    <a:pt x="15" y="96"/>
                  </a:lnTo>
                  <a:lnTo>
                    <a:pt x="15" y="89"/>
                  </a:lnTo>
                  <a:lnTo>
                    <a:pt x="22" y="89"/>
                  </a:lnTo>
                  <a:lnTo>
                    <a:pt x="22" y="81"/>
                  </a:lnTo>
                  <a:lnTo>
                    <a:pt x="31" y="81"/>
                  </a:lnTo>
                  <a:lnTo>
                    <a:pt x="22" y="81"/>
                  </a:lnTo>
                  <a:lnTo>
                    <a:pt x="22" y="74"/>
                  </a:lnTo>
                  <a:lnTo>
                    <a:pt x="31" y="74"/>
                  </a:lnTo>
                  <a:lnTo>
                    <a:pt x="22" y="74"/>
                  </a:lnTo>
                  <a:lnTo>
                    <a:pt x="22" y="66"/>
                  </a:lnTo>
                  <a:lnTo>
                    <a:pt x="31" y="66"/>
                  </a:lnTo>
                  <a:lnTo>
                    <a:pt x="31" y="74"/>
                  </a:lnTo>
                  <a:lnTo>
                    <a:pt x="38" y="74"/>
                  </a:lnTo>
                  <a:lnTo>
                    <a:pt x="38" y="81"/>
                  </a:lnTo>
                  <a:lnTo>
                    <a:pt x="46" y="81"/>
                  </a:lnTo>
                  <a:lnTo>
                    <a:pt x="38" y="89"/>
                  </a:lnTo>
                  <a:lnTo>
                    <a:pt x="38" y="96"/>
                  </a:lnTo>
                  <a:lnTo>
                    <a:pt x="46" y="96"/>
                  </a:lnTo>
                  <a:lnTo>
                    <a:pt x="53" y="103"/>
                  </a:lnTo>
                  <a:lnTo>
                    <a:pt x="60" y="103"/>
                  </a:lnTo>
                  <a:lnTo>
                    <a:pt x="60" y="96"/>
                  </a:lnTo>
                  <a:lnTo>
                    <a:pt x="53" y="96"/>
                  </a:lnTo>
                  <a:lnTo>
                    <a:pt x="53" y="89"/>
                  </a:lnTo>
                  <a:lnTo>
                    <a:pt x="53" y="96"/>
                  </a:lnTo>
                  <a:lnTo>
                    <a:pt x="60" y="96"/>
                  </a:lnTo>
                  <a:lnTo>
                    <a:pt x="60" y="89"/>
                  </a:lnTo>
                  <a:lnTo>
                    <a:pt x="53" y="89"/>
                  </a:lnTo>
                  <a:lnTo>
                    <a:pt x="53" y="81"/>
                  </a:lnTo>
                  <a:lnTo>
                    <a:pt x="46" y="81"/>
                  </a:lnTo>
                  <a:lnTo>
                    <a:pt x="53" y="81"/>
                  </a:lnTo>
                  <a:lnTo>
                    <a:pt x="46" y="81"/>
                  </a:lnTo>
                  <a:lnTo>
                    <a:pt x="53" y="81"/>
                  </a:lnTo>
                  <a:lnTo>
                    <a:pt x="53" y="74"/>
                  </a:lnTo>
                  <a:lnTo>
                    <a:pt x="46" y="74"/>
                  </a:lnTo>
                  <a:lnTo>
                    <a:pt x="46" y="66"/>
                  </a:lnTo>
                  <a:lnTo>
                    <a:pt x="38" y="66"/>
                  </a:lnTo>
                  <a:lnTo>
                    <a:pt x="38" y="59"/>
                  </a:lnTo>
                  <a:lnTo>
                    <a:pt x="31" y="59"/>
                  </a:lnTo>
                  <a:lnTo>
                    <a:pt x="31" y="52"/>
                  </a:lnTo>
                  <a:lnTo>
                    <a:pt x="31" y="44"/>
                  </a:lnTo>
                  <a:lnTo>
                    <a:pt x="31" y="37"/>
                  </a:lnTo>
                  <a:lnTo>
                    <a:pt x="22" y="37"/>
                  </a:lnTo>
                  <a:lnTo>
                    <a:pt x="22" y="30"/>
                  </a:lnTo>
                  <a:lnTo>
                    <a:pt x="22" y="22"/>
                  </a:lnTo>
                  <a:lnTo>
                    <a:pt x="22" y="30"/>
                  </a:lnTo>
                  <a:lnTo>
                    <a:pt x="31" y="30"/>
                  </a:lnTo>
                  <a:lnTo>
                    <a:pt x="31" y="22"/>
                  </a:lnTo>
                  <a:lnTo>
                    <a:pt x="38" y="22"/>
                  </a:lnTo>
                  <a:lnTo>
                    <a:pt x="38" y="30"/>
                  </a:lnTo>
                  <a:lnTo>
                    <a:pt x="38" y="22"/>
                  </a:lnTo>
                  <a:lnTo>
                    <a:pt x="38" y="30"/>
                  </a:lnTo>
                  <a:lnTo>
                    <a:pt x="38" y="22"/>
                  </a:lnTo>
                  <a:lnTo>
                    <a:pt x="46" y="22"/>
                  </a:lnTo>
                  <a:lnTo>
                    <a:pt x="46" y="30"/>
                  </a:lnTo>
                  <a:lnTo>
                    <a:pt x="38" y="30"/>
                  </a:lnTo>
                  <a:lnTo>
                    <a:pt x="46" y="30"/>
                  </a:lnTo>
                  <a:lnTo>
                    <a:pt x="46" y="22"/>
                  </a:lnTo>
                  <a:lnTo>
                    <a:pt x="53" y="22"/>
                  </a:lnTo>
                  <a:lnTo>
                    <a:pt x="46" y="22"/>
                  </a:lnTo>
                  <a:lnTo>
                    <a:pt x="38" y="22"/>
                  </a:lnTo>
                  <a:lnTo>
                    <a:pt x="38" y="30"/>
                  </a:lnTo>
                  <a:lnTo>
                    <a:pt x="38" y="22"/>
                  </a:lnTo>
                  <a:lnTo>
                    <a:pt x="31" y="22"/>
                  </a:lnTo>
                  <a:lnTo>
                    <a:pt x="38" y="22"/>
                  </a:lnTo>
                  <a:lnTo>
                    <a:pt x="38" y="15"/>
                  </a:lnTo>
                  <a:lnTo>
                    <a:pt x="31" y="15"/>
                  </a:lnTo>
                  <a:lnTo>
                    <a:pt x="38" y="15"/>
                  </a:lnTo>
                  <a:lnTo>
                    <a:pt x="38" y="7"/>
                  </a:lnTo>
                  <a:lnTo>
                    <a:pt x="38" y="15"/>
                  </a:lnTo>
                  <a:lnTo>
                    <a:pt x="46" y="15"/>
                  </a:lnTo>
                  <a:lnTo>
                    <a:pt x="46" y="7"/>
                  </a:lnTo>
                  <a:lnTo>
                    <a:pt x="46" y="15"/>
                  </a:lnTo>
                  <a:lnTo>
                    <a:pt x="53" y="15"/>
                  </a:lnTo>
                  <a:lnTo>
                    <a:pt x="46" y="15"/>
                  </a:lnTo>
                  <a:lnTo>
                    <a:pt x="46" y="7"/>
                  </a:lnTo>
                  <a:lnTo>
                    <a:pt x="53" y="7"/>
                  </a:lnTo>
                  <a:lnTo>
                    <a:pt x="53" y="15"/>
                  </a:lnTo>
                  <a:lnTo>
                    <a:pt x="60" y="15"/>
                  </a:lnTo>
                  <a:close/>
                  <a:moveTo>
                    <a:pt x="113" y="66"/>
                  </a:moveTo>
                  <a:lnTo>
                    <a:pt x="121" y="74"/>
                  </a:lnTo>
                  <a:lnTo>
                    <a:pt x="121" y="66"/>
                  </a:lnTo>
                  <a:lnTo>
                    <a:pt x="113" y="66"/>
                  </a:lnTo>
                  <a:close/>
                  <a:moveTo>
                    <a:pt x="68" y="89"/>
                  </a:moveTo>
                  <a:lnTo>
                    <a:pt x="68" y="96"/>
                  </a:lnTo>
                  <a:lnTo>
                    <a:pt x="75" y="96"/>
                  </a:lnTo>
                  <a:lnTo>
                    <a:pt x="75" y="89"/>
                  </a:lnTo>
                  <a:lnTo>
                    <a:pt x="68" y="89"/>
                  </a:lnTo>
                  <a:close/>
                  <a:moveTo>
                    <a:pt x="188" y="179"/>
                  </a:moveTo>
                  <a:lnTo>
                    <a:pt x="188" y="171"/>
                  </a:lnTo>
                  <a:lnTo>
                    <a:pt x="181" y="171"/>
                  </a:lnTo>
                  <a:lnTo>
                    <a:pt x="181" y="164"/>
                  </a:lnTo>
                  <a:lnTo>
                    <a:pt x="174" y="164"/>
                  </a:lnTo>
                  <a:lnTo>
                    <a:pt x="174" y="171"/>
                  </a:lnTo>
                  <a:lnTo>
                    <a:pt x="181" y="171"/>
                  </a:lnTo>
                  <a:lnTo>
                    <a:pt x="181" y="179"/>
                  </a:lnTo>
                  <a:lnTo>
                    <a:pt x="181" y="171"/>
                  </a:lnTo>
                  <a:lnTo>
                    <a:pt x="188" y="179"/>
                  </a:lnTo>
                  <a:close/>
                </a:path>
              </a:pathLst>
            </a:custGeom>
            <a:solidFill>
              <a:srgbClr val="0070C0"/>
            </a:solidFill>
            <a:ln w="8001" cap="rnd">
              <a:solidFill>
                <a:schemeClr val="bg1">
                  <a:lumMod val="95000"/>
                </a:schemeClr>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83">
              <a:extLst>
                <a:ext uri="{FF2B5EF4-FFF2-40B4-BE49-F238E27FC236}">
                  <a16:creationId xmlns:a16="http://schemas.microsoft.com/office/drawing/2014/main" id="{4C71B5C9-ECB6-4FE2-95CA-76D1E8CABD6F}"/>
                </a:ext>
              </a:extLst>
            </p:cNvPr>
            <p:cNvSpPr>
              <a:spLocks/>
            </p:cNvSpPr>
            <p:nvPr/>
          </p:nvSpPr>
          <p:spPr bwMode="auto">
            <a:xfrm>
              <a:off x="4599892" y="1701667"/>
              <a:ext cx="480868" cy="443856"/>
            </a:xfrm>
            <a:custGeom>
              <a:avLst/>
              <a:gdLst>
                <a:gd name="T0" fmla="*/ 2970669 w 220"/>
                <a:gd name="T1" fmla="*/ 9697150 h 165"/>
                <a:gd name="T2" fmla="*/ 2970669 w 220"/>
                <a:gd name="T3" fmla="*/ 9697150 h 165"/>
                <a:gd name="T4" fmla="*/ 2970669 w 220"/>
                <a:gd name="T5" fmla="*/ 9697150 h 165"/>
                <a:gd name="T6" fmla="*/ 2970669 w 220"/>
                <a:gd name="T7" fmla="*/ 9697150 h 165"/>
                <a:gd name="T8" fmla="*/ 2970669 w 220"/>
                <a:gd name="T9" fmla="*/ 9697150 h 165"/>
                <a:gd name="T10" fmla="*/ 2970669 w 220"/>
                <a:gd name="T11" fmla="*/ 9697150 h 165"/>
                <a:gd name="T12" fmla="*/ 2970669 w 220"/>
                <a:gd name="T13" fmla="*/ 9697150 h 165"/>
                <a:gd name="T14" fmla="*/ 2970669 w 220"/>
                <a:gd name="T15" fmla="*/ 9697150 h 165"/>
                <a:gd name="T16" fmla="*/ 2970669 w 220"/>
                <a:gd name="T17" fmla="*/ 15515999 h 165"/>
                <a:gd name="T18" fmla="*/ 2970669 w 220"/>
                <a:gd name="T19" fmla="*/ 19394299 h 165"/>
                <a:gd name="T20" fmla="*/ 2970669 w 220"/>
                <a:gd name="T21" fmla="*/ 23274001 h 165"/>
                <a:gd name="T22" fmla="*/ 2970669 w 220"/>
                <a:gd name="T23" fmla="*/ 25213151 h 165"/>
                <a:gd name="T24" fmla="*/ 2970669 w 220"/>
                <a:gd name="T25" fmla="*/ 27152301 h 165"/>
                <a:gd name="T26" fmla="*/ 2970669 w 220"/>
                <a:gd name="T27" fmla="*/ 27152301 h 165"/>
                <a:gd name="T28" fmla="*/ 2970669 w 220"/>
                <a:gd name="T29" fmla="*/ 27152301 h 165"/>
                <a:gd name="T30" fmla="*/ 2970669 w 220"/>
                <a:gd name="T31" fmla="*/ 27152301 h 165"/>
                <a:gd name="T32" fmla="*/ 2970669 w 220"/>
                <a:gd name="T33" fmla="*/ 27152301 h 165"/>
                <a:gd name="T34" fmla="*/ 2970669 w 220"/>
                <a:gd name="T35" fmla="*/ 29092847 h 165"/>
                <a:gd name="T36" fmla="*/ 2970669 w 220"/>
                <a:gd name="T37" fmla="*/ 32971148 h 165"/>
                <a:gd name="T38" fmla="*/ 2970669 w 220"/>
                <a:gd name="T39" fmla="*/ 32971148 h 165"/>
                <a:gd name="T40" fmla="*/ 2970669 w 220"/>
                <a:gd name="T41" fmla="*/ 36849448 h 165"/>
                <a:gd name="T42" fmla="*/ 2970669 w 220"/>
                <a:gd name="T43" fmla="*/ 36849448 h 165"/>
                <a:gd name="T44" fmla="*/ 2970669 w 220"/>
                <a:gd name="T45" fmla="*/ 36849448 h 165"/>
                <a:gd name="T46" fmla="*/ 2970669 w 220"/>
                <a:gd name="T47" fmla="*/ 36849448 h 165"/>
                <a:gd name="T48" fmla="*/ 2970669 w 220"/>
                <a:gd name="T49" fmla="*/ 36849448 h 165"/>
                <a:gd name="T50" fmla="*/ 2970669 w 220"/>
                <a:gd name="T51" fmla="*/ 32971148 h 165"/>
                <a:gd name="T52" fmla="*/ 0 w 220"/>
                <a:gd name="T53" fmla="*/ 32971148 h 165"/>
                <a:gd name="T54" fmla="*/ 2970669 w 220"/>
                <a:gd name="T55" fmla="*/ 29092847 h 165"/>
                <a:gd name="T56" fmla="*/ 2970669 w 220"/>
                <a:gd name="T57" fmla="*/ 27152301 h 165"/>
                <a:gd name="T58" fmla="*/ 2970669 w 220"/>
                <a:gd name="T59" fmla="*/ 27152301 h 165"/>
                <a:gd name="T60" fmla="*/ 2970669 w 220"/>
                <a:gd name="T61" fmla="*/ 25213151 h 165"/>
                <a:gd name="T62" fmla="*/ 2970669 w 220"/>
                <a:gd name="T63" fmla="*/ 19394299 h 165"/>
                <a:gd name="T64" fmla="*/ 2970669 w 220"/>
                <a:gd name="T65" fmla="*/ 17455149 h 165"/>
                <a:gd name="T66" fmla="*/ 2970669 w 220"/>
                <a:gd name="T67" fmla="*/ 15515999 h 165"/>
                <a:gd name="T68" fmla="*/ 2970669 w 220"/>
                <a:gd name="T69" fmla="*/ 15515999 h 165"/>
                <a:gd name="T70" fmla="*/ 2970669 w 220"/>
                <a:gd name="T71" fmla="*/ 11636303 h 165"/>
                <a:gd name="T72" fmla="*/ 2970669 w 220"/>
                <a:gd name="T73" fmla="*/ 9697150 h 165"/>
                <a:gd name="T74" fmla="*/ 2970669 w 220"/>
                <a:gd name="T75" fmla="*/ 9697150 h 165"/>
                <a:gd name="T76" fmla="*/ 2970669 w 220"/>
                <a:gd name="T77" fmla="*/ 9697150 h 165"/>
                <a:gd name="T78" fmla="*/ 2970669 w 220"/>
                <a:gd name="T79" fmla="*/ 9697150 h 165"/>
                <a:gd name="T80" fmla="*/ 2970669 w 220"/>
                <a:gd name="T81" fmla="*/ 9697150 h 165"/>
                <a:gd name="T82" fmla="*/ 2970669 w 220"/>
                <a:gd name="T83" fmla="*/ 9697150 h 165"/>
                <a:gd name="T84" fmla="*/ 2970669 w 220"/>
                <a:gd name="T85" fmla="*/ 9697150 h 165"/>
                <a:gd name="T86" fmla="*/ 2970669 w 220"/>
                <a:gd name="T87" fmla="*/ 9697150 h 165"/>
                <a:gd name="T88" fmla="*/ 2970669 w 220"/>
                <a:gd name="T89" fmla="*/ 969715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165"/>
                <a:gd name="T137" fmla="*/ 220 w 22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165">
                  <a:moveTo>
                    <a:pt x="168" y="21"/>
                  </a:moveTo>
                  <a:lnTo>
                    <a:pt x="168" y="10"/>
                  </a:lnTo>
                  <a:lnTo>
                    <a:pt x="181" y="10"/>
                  </a:lnTo>
                  <a:lnTo>
                    <a:pt x="168" y="21"/>
                  </a:lnTo>
                  <a:lnTo>
                    <a:pt x="181" y="21"/>
                  </a:lnTo>
                  <a:lnTo>
                    <a:pt x="181" y="10"/>
                  </a:lnTo>
                  <a:lnTo>
                    <a:pt x="181" y="0"/>
                  </a:lnTo>
                  <a:lnTo>
                    <a:pt x="181" y="10"/>
                  </a:lnTo>
                  <a:lnTo>
                    <a:pt x="194" y="10"/>
                  </a:lnTo>
                  <a:lnTo>
                    <a:pt x="206" y="10"/>
                  </a:lnTo>
                  <a:lnTo>
                    <a:pt x="194" y="21"/>
                  </a:lnTo>
                  <a:lnTo>
                    <a:pt x="206" y="21"/>
                  </a:lnTo>
                  <a:lnTo>
                    <a:pt x="194" y="21"/>
                  </a:lnTo>
                  <a:lnTo>
                    <a:pt x="194" y="30"/>
                  </a:lnTo>
                  <a:lnTo>
                    <a:pt x="206" y="30"/>
                  </a:lnTo>
                  <a:lnTo>
                    <a:pt x="206" y="41"/>
                  </a:lnTo>
                  <a:lnTo>
                    <a:pt x="206" y="52"/>
                  </a:lnTo>
                  <a:lnTo>
                    <a:pt x="206" y="62"/>
                  </a:lnTo>
                  <a:lnTo>
                    <a:pt x="206" y="73"/>
                  </a:lnTo>
                  <a:lnTo>
                    <a:pt x="206" y="82"/>
                  </a:lnTo>
                  <a:lnTo>
                    <a:pt x="220" y="82"/>
                  </a:lnTo>
                  <a:lnTo>
                    <a:pt x="220" y="93"/>
                  </a:lnTo>
                  <a:lnTo>
                    <a:pt x="220" y="104"/>
                  </a:lnTo>
                  <a:lnTo>
                    <a:pt x="206" y="104"/>
                  </a:lnTo>
                  <a:lnTo>
                    <a:pt x="206" y="114"/>
                  </a:lnTo>
                  <a:lnTo>
                    <a:pt x="194" y="114"/>
                  </a:lnTo>
                  <a:lnTo>
                    <a:pt x="194" y="124"/>
                  </a:lnTo>
                  <a:lnTo>
                    <a:pt x="181" y="124"/>
                  </a:lnTo>
                  <a:lnTo>
                    <a:pt x="168" y="124"/>
                  </a:lnTo>
                  <a:lnTo>
                    <a:pt x="168" y="114"/>
                  </a:lnTo>
                  <a:lnTo>
                    <a:pt x="168" y="124"/>
                  </a:lnTo>
                  <a:lnTo>
                    <a:pt x="156" y="124"/>
                  </a:lnTo>
                  <a:lnTo>
                    <a:pt x="156" y="114"/>
                  </a:lnTo>
                  <a:lnTo>
                    <a:pt x="156" y="124"/>
                  </a:lnTo>
                  <a:lnTo>
                    <a:pt x="142" y="124"/>
                  </a:lnTo>
                  <a:lnTo>
                    <a:pt x="142" y="135"/>
                  </a:lnTo>
                  <a:lnTo>
                    <a:pt x="128" y="135"/>
                  </a:lnTo>
                  <a:lnTo>
                    <a:pt x="128" y="145"/>
                  </a:lnTo>
                  <a:lnTo>
                    <a:pt x="128" y="135"/>
                  </a:lnTo>
                  <a:lnTo>
                    <a:pt x="128" y="145"/>
                  </a:lnTo>
                  <a:lnTo>
                    <a:pt x="128" y="156"/>
                  </a:lnTo>
                  <a:lnTo>
                    <a:pt x="116" y="156"/>
                  </a:lnTo>
                  <a:lnTo>
                    <a:pt x="116" y="165"/>
                  </a:lnTo>
                  <a:lnTo>
                    <a:pt x="104" y="165"/>
                  </a:lnTo>
                  <a:lnTo>
                    <a:pt x="92" y="165"/>
                  </a:lnTo>
                  <a:lnTo>
                    <a:pt x="92" y="156"/>
                  </a:lnTo>
                  <a:lnTo>
                    <a:pt x="78" y="156"/>
                  </a:lnTo>
                  <a:lnTo>
                    <a:pt x="64" y="156"/>
                  </a:lnTo>
                  <a:lnTo>
                    <a:pt x="52" y="156"/>
                  </a:lnTo>
                  <a:lnTo>
                    <a:pt x="38" y="156"/>
                  </a:lnTo>
                  <a:lnTo>
                    <a:pt x="27" y="156"/>
                  </a:lnTo>
                  <a:lnTo>
                    <a:pt x="27" y="145"/>
                  </a:lnTo>
                  <a:lnTo>
                    <a:pt x="14" y="145"/>
                  </a:lnTo>
                  <a:lnTo>
                    <a:pt x="0" y="145"/>
                  </a:lnTo>
                  <a:lnTo>
                    <a:pt x="0" y="135"/>
                  </a:lnTo>
                  <a:lnTo>
                    <a:pt x="14" y="135"/>
                  </a:lnTo>
                  <a:lnTo>
                    <a:pt x="14" y="124"/>
                  </a:lnTo>
                  <a:lnTo>
                    <a:pt x="27" y="124"/>
                  </a:lnTo>
                  <a:lnTo>
                    <a:pt x="27" y="114"/>
                  </a:lnTo>
                  <a:lnTo>
                    <a:pt x="38" y="114"/>
                  </a:lnTo>
                  <a:lnTo>
                    <a:pt x="38" y="104"/>
                  </a:lnTo>
                  <a:lnTo>
                    <a:pt x="52" y="104"/>
                  </a:lnTo>
                  <a:lnTo>
                    <a:pt x="52" y="93"/>
                  </a:lnTo>
                  <a:lnTo>
                    <a:pt x="52" y="82"/>
                  </a:lnTo>
                  <a:lnTo>
                    <a:pt x="64" y="82"/>
                  </a:lnTo>
                  <a:lnTo>
                    <a:pt x="64" y="73"/>
                  </a:lnTo>
                  <a:lnTo>
                    <a:pt x="78" y="73"/>
                  </a:lnTo>
                  <a:lnTo>
                    <a:pt x="78" y="62"/>
                  </a:lnTo>
                  <a:lnTo>
                    <a:pt x="92" y="62"/>
                  </a:lnTo>
                  <a:lnTo>
                    <a:pt x="104" y="62"/>
                  </a:lnTo>
                  <a:lnTo>
                    <a:pt x="104" y="52"/>
                  </a:lnTo>
                  <a:lnTo>
                    <a:pt x="116" y="52"/>
                  </a:lnTo>
                  <a:lnTo>
                    <a:pt x="116" y="41"/>
                  </a:lnTo>
                  <a:lnTo>
                    <a:pt x="128" y="41"/>
                  </a:lnTo>
                  <a:lnTo>
                    <a:pt x="128" y="30"/>
                  </a:lnTo>
                  <a:lnTo>
                    <a:pt x="142" y="30"/>
                  </a:lnTo>
                  <a:lnTo>
                    <a:pt x="128" y="30"/>
                  </a:lnTo>
                  <a:lnTo>
                    <a:pt x="142" y="30"/>
                  </a:lnTo>
                  <a:lnTo>
                    <a:pt x="142" y="21"/>
                  </a:lnTo>
                  <a:lnTo>
                    <a:pt x="156" y="21"/>
                  </a:lnTo>
                  <a:lnTo>
                    <a:pt x="142" y="21"/>
                  </a:lnTo>
                  <a:lnTo>
                    <a:pt x="142" y="30"/>
                  </a:lnTo>
                  <a:lnTo>
                    <a:pt x="142" y="21"/>
                  </a:lnTo>
                  <a:lnTo>
                    <a:pt x="156" y="21"/>
                  </a:lnTo>
                  <a:lnTo>
                    <a:pt x="156" y="30"/>
                  </a:lnTo>
                  <a:lnTo>
                    <a:pt x="168" y="21"/>
                  </a:lnTo>
                  <a:lnTo>
                    <a:pt x="156" y="21"/>
                  </a:lnTo>
                  <a:lnTo>
                    <a:pt x="168" y="21"/>
                  </a:lnTo>
                  <a:lnTo>
                    <a:pt x="156" y="21"/>
                  </a:lnTo>
                  <a:lnTo>
                    <a:pt x="168" y="2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4">
              <a:extLst>
                <a:ext uri="{FF2B5EF4-FFF2-40B4-BE49-F238E27FC236}">
                  <a16:creationId xmlns:a16="http://schemas.microsoft.com/office/drawing/2014/main" id="{D115A148-BA36-40F8-91DB-A8FC53C1EDEC}"/>
                </a:ext>
              </a:extLst>
            </p:cNvPr>
            <p:cNvSpPr>
              <a:spLocks/>
            </p:cNvSpPr>
            <p:nvPr/>
          </p:nvSpPr>
          <p:spPr bwMode="auto">
            <a:xfrm>
              <a:off x="5799851" y="1565736"/>
              <a:ext cx="830071" cy="1923379"/>
            </a:xfrm>
            <a:custGeom>
              <a:avLst/>
              <a:gdLst>
                <a:gd name="T0" fmla="*/ 3190827 w 366"/>
                <a:gd name="T1" fmla="*/ 51989568 h 746"/>
                <a:gd name="T2" fmla="*/ 0 w 366"/>
                <a:gd name="T3" fmla="*/ 50197286 h 746"/>
                <a:gd name="T4" fmla="*/ 3190827 w 366"/>
                <a:gd name="T5" fmla="*/ 46611385 h 746"/>
                <a:gd name="T6" fmla="*/ 3190827 w 366"/>
                <a:gd name="T7" fmla="*/ 43025473 h 746"/>
                <a:gd name="T8" fmla="*/ 3190827 w 366"/>
                <a:gd name="T9" fmla="*/ 43025473 h 746"/>
                <a:gd name="T10" fmla="*/ 3190827 w 366"/>
                <a:gd name="T11" fmla="*/ 41233191 h 746"/>
                <a:gd name="T12" fmla="*/ 0 w 366"/>
                <a:gd name="T13" fmla="*/ 37647290 h 746"/>
                <a:gd name="T14" fmla="*/ 3190827 w 366"/>
                <a:gd name="T15" fmla="*/ 32269107 h 746"/>
                <a:gd name="T16" fmla="*/ 0 w 366"/>
                <a:gd name="T17" fmla="*/ 28684544 h 746"/>
                <a:gd name="T18" fmla="*/ 3190827 w 366"/>
                <a:gd name="T19" fmla="*/ 28684544 h 746"/>
                <a:gd name="T20" fmla="*/ 3190827 w 366"/>
                <a:gd name="T21" fmla="*/ 25098643 h 746"/>
                <a:gd name="T22" fmla="*/ 3190827 w 366"/>
                <a:gd name="T23" fmla="*/ 21512736 h 746"/>
                <a:gd name="T24" fmla="*/ 3190827 w 366"/>
                <a:gd name="T25" fmla="*/ 17926835 h 746"/>
                <a:gd name="T26" fmla="*/ 3190827 w 366"/>
                <a:gd name="T27" fmla="*/ 16134554 h 746"/>
                <a:gd name="T28" fmla="*/ 3190827 w 366"/>
                <a:gd name="T29" fmla="*/ 12548652 h 746"/>
                <a:gd name="T30" fmla="*/ 3190827 w 366"/>
                <a:gd name="T31" fmla="*/ 7170467 h 746"/>
                <a:gd name="T32" fmla="*/ 3190827 w 366"/>
                <a:gd name="T33" fmla="*/ 8964087 h 746"/>
                <a:gd name="T34" fmla="*/ 3190827 w 366"/>
                <a:gd name="T35" fmla="*/ 7170467 h 746"/>
                <a:gd name="T36" fmla="*/ 3190827 w 366"/>
                <a:gd name="T37" fmla="*/ 5378184 h 746"/>
                <a:gd name="T38" fmla="*/ 3190827 w 366"/>
                <a:gd name="T39" fmla="*/ 5378184 h 746"/>
                <a:gd name="T40" fmla="*/ 3190827 w 366"/>
                <a:gd name="T41" fmla="*/ 0 h 746"/>
                <a:gd name="T42" fmla="*/ 3190827 w 366"/>
                <a:gd name="T43" fmla="*/ 5378184 h 746"/>
                <a:gd name="T44" fmla="*/ 3190827 w 366"/>
                <a:gd name="T45" fmla="*/ 5378184 h 746"/>
                <a:gd name="T46" fmla="*/ 3190827 w 366"/>
                <a:gd name="T47" fmla="*/ 8964087 h 746"/>
                <a:gd name="T48" fmla="*/ 4787501 w 366"/>
                <a:gd name="T49" fmla="*/ 12548652 h 746"/>
                <a:gd name="T50" fmla="*/ 4787501 w 366"/>
                <a:gd name="T51" fmla="*/ 16134554 h 746"/>
                <a:gd name="T52" fmla="*/ 4787501 w 366"/>
                <a:gd name="T53" fmla="*/ 17926835 h 746"/>
                <a:gd name="T54" fmla="*/ 4787501 w 366"/>
                <a:gd name="T55" fmla="*/ 23305023 h 746"/>
                <a:gd name="T56" fmla="*/ 4787501 w 366"/>
                <a:gd name="T57" fmla="*/ 26890924 h 746"/>
                <a:gd name="T58" fmla="*/ 3190827 w 366"/>
                <a:gd name="T59" fmla="*/ 28684544 h 746"/>
                <a:gd name="T60" fmla="*/ 3190827 w 366"/>
                <a:gd name="T61" fmla="*/ 32269107 h 746"/>
                <a:gd name="T62" fmla="*/ 3190827 w 366"/>
                <a:gd name="T63" fmla="*/ 34062727 h 746"/>
                <a:gd name="T64" fmla="*/ 3190827 w 366"/>
                <a:gd name="T65" fmla="*/ 39440910 h 746"/>
                <a:gd name="T66" fmla="*/ 3190827 w 366"/>
                <a:gd name="T67" fmla="*/ 43025473 h 746"/>
                <a:gd name="T68" fmla="*/ 3190827 w 366"/>
                <a:gd name="T69" fmla="*/ 43025473 h 746"/>
                <a:gd name="T70" fmla="*/ 3190827 w 366"/>
                <a:gd name="T71" fmla="*/ 50197286 h 746"/>
                <a:gd name="T72" fmla="*/ 3190827 w 366"/>
                <a:gd name="T73" fmla="*/ 50197286 h 746"/>
                <a:gd name="T74" fmla="*/ 4787501 w 366"/>
                <a:gd name="T75" fmla="*/ 51989568 h 746"/>
                <a:gd name="T76" fmla="*/ 4787501 w 366"/>
                <a:gd name="T77" fmla="*/ 55575469 h 746"/>
                <a:gd name="T78" fmla="*/ 4787501 w 366"/>
                <a:gd name="T79" fmla="*/ 53781849 h 746"/>
                <a:gd name="T80" fmla="*/ 6382915 w 366"/>
                <a:gd name="T81" fmla="*/ 55575469 h 746"/>
                <a:gd name="T82" fmla="*/ 6382915 w 366"/>
                <a:gd name="T83" fmla="*/ 57367750 h 746"/>
                <a:gd name="T84" fmla="*/ 6382915 w 366"/>
                <a:gd name="T85" fmla="*/ 57367750 h 746"/>
                <a:gd name="T86" fmla="*/ 6382915 w 366"/>
                <a:gd name="T87" fmla="*/ 57367750 h 746"/>
                <a:gd name="T88" fmla="*/ 6382915 w 366"/>
                <a:gd name="T89" fmla="*/ 64538215 h 746"/>
                <a:gd name="T90" fmla="*/ 4787501 w 366"/>
                <a:gd name="T91" fmla="*/ 66331834 h 746"/>
                <a:gd name="T92" fmla="*/ 4787501 w 366"/>
                <a:gd name="T93" fmla="*/ 66331834 h 746"/>
                <a:gd name="T94" fmla="*/ 4787501 w 366"/>
                <a:gd name="T95" fmla="*/ 66331834 h 746"/>
                <a:gd name="T96" fmla="*/ 3190827 w 366"/>
                <a:gd name="T97" fmla="*/ 66331834 h 746"/>
                <a:gd name="T98" fmla="*/ 3190827 w 366"/>
                <a:gd name="T99" fmla="*/ 66331834 h 746"/>
                <a:gd name="T100" fmla="*/ 3190827 w 366"/>
                <a:gd name="T101" fmla="*/ 68124116 h 746"/>
                <a:gd name="T102" fmla="*/ 3190827 w 366"/>
                <a:gd name="T103" fmla="*/ 68124116 h 746"/>
                <a:gd name="T104" fmla="*/ 3190827 w 366"/>
                <a:gd name="T105" fmla="*/ 66331834 h 746"/>
                <a:gd name="T106" fmla="*/ 3190827 w 366"/>
                <a:gd name="T107" fmla="*/ 66331834 h 746"/>
                <a:gd name="T108" fmla="*/ 3190827 w 366"/>
                <a:gd name="T109" fmla="*/ 66331834 h 746"/>
                <a:gd name="T110" fmla="*/ 3190827 w 366"/>
                <a:gd name="T111" fmla="*/ 64538215 h 746"/>
                <a:gd name="T112" fmla="*/ 3190827 w 366"/>
                <a:gd name="T113" fmla="*/ 57367750 h 746"/>
                <a:gd name="T114" fmla="*/ 3190827 w 366"/>
                <a:gd name="T115" fmla="*/ 57367750 h 746"/>
                <a:gd name="T116" fmla="*/ 3190827 w 366"/>
                <a:gd name="T117" fmla="*/ 55575469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6"/>
                <a:gd name="T178" fmla="*/ 0 h 746"/>
                <a:gd name="T179" fmla="*/ 366 w 366"/>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6" h="746">
                  <a:moveTo>
                    <a:pt x="39" y="575"/>
                  </a:moveTo>
                  <a:lnTo>
                    <a:pt x="25" y="575"/>
                  </a:lnTo>
                  <a:lnTo>
                    <a:pt x="25" y="565"/>
                  </a:lnTo>
                  <a:lnTo>
                    <a:pt x="13" y="565"/>
                  </a:lnTo>
                  <a:lnTo>
                    <a:pt x="13" y="554"/>
                  </a:lnTo>
                  <a:lnTo>
                    <a:pt x="13" y="544"/>
                  </a:lnTo>
                  <a:lnTo>
                    <a:pt x="0" y="544"/>
                  </a:lnTo>
                  <a:lnTo>
                    <a:pt x="0" y="535"/>
                  </a:lnTo>
                  <a:lnTo>
                    <a:pt x="0" y="523"/>
                  </a:lnTo>
                  <a:lnTo>
                    <a:pt x="0" y="514"/>
                  </a:lnTo>
                  <a:lnTo>
                    <a:pt x="13" y="514"/>
                  </a:lnTo>
                  <a:lnTo>
                    <a:pt x="13" y="504"/>
                  </a:lnTo>
                  <a:lnTo>
                    <a:pt x="0" y="504"/>
                  </a:lnTo>
                  <a:lnTo>
                    <a:pt x="13" y="504"/>
                  </a:lnTo>
                  <a:lnTo>
                    <a:pt x="13" y="494"/>
                  </a:lnTo>
                  <a:lnTo>
                    <a:pt x="13" y="483"/>
                  </a:lnTo>
                  <a:lnTo>
                    <a:pt x="25" y="483"/>
                  </a:lnTo>
                  <a:lnTo>
                    <a:pt x="25" y="474"/>
                  </a:lnTo>
                  <a:lnTo>
                    <a:pt x="39" y="474"/>
                  </a:lnTo>
                  <a:lnTo>
                    <a:pt x="39" y="464"/>
                  </a:lnTo>
                  <a:lnTo>
                    <a:pt x="25" y="464"/>
                  </a:lnTo>
                  <a:lnTo>
                    <a:pt x="39" y="464"/>
                  </a:lnTo>
                  <a:lnTo>
                    <a:pt x="39" y="454"/>
                  </a:lnTo>
                  <a:lnTo>
                    <a:pt x="52" y="454"/>
                  </a:lnTo>
                  <a:lnTo>
                    <a:pt x="39" y="443"/>
                  </a:lnTo>
                  <a:lnTo>
                    <a:pt x="39" y="434"/>
                  </a:lnTo>
                  <a:lnTo>
                    <a:pt x="25" y="434"/>
                  </a:lnTo>
                  <a:lnTo>
                    <a:pt x="25" y="423"/>
                  </a:lnTo>
                  <a:lnTo>
                    <a:pt x="13" y="423"/>
                  </a:lnTo>
                  <a:lnTo>
                    <a:pt x="13" y="434"/>
                  </a:lnTo>
                  <a:lnTo>
                    <a:pt x="13" y="423"/>
                  </a:lnTo>
                  <a:lnTo>
                    <a:pt x="0" y="423"/>
                  </a:lnTo>
                  <a:lnTo>
                    <a:pt x="0" y="414"/>
                  </a:lnTo>
                  <a:lnTo>
                    <a:pt x="0" y="403"/>
                  </a:lnTo>
                  <a:lnTo>
                    <a:pt x="0" y="394"/>
                  </a:lnTo>
                  <a:lnTo>
                    <a:pt x="0" y="383"/>
                  </a:lnTo>
                  <a:lnTo>
                    <a:pt x="13" y="383"/>
                  </a:lnTo>
                  <a:lnTo>
                    <a:pt x="13" y="374"/>
                  </a:lnTo>
                  <a:lnTo>
                    <a:pt x="13" y="363"/>
                  </a:lnTo>
                  <a:lnTo>
                    <a:pt x="13" y="353"/>
                  </a:lnTo>
                  <a:lnTo>
                    <a:pt x="13" y="343"/>
                  </a:lnTo>
                  <a:lnTo>
                    <a:pt x="13" y="332"/>
                  </a:lnTo>
                  <a:lnTo>
                    <a:pt x="13" y="323"/>
                  </a:lnTo>
                  <a:lnTo>
                    <a:pt x="13" y="312"/>
                  </a:lnTo>
                  <a:lnTo>
                    <a:pt x="0" y="312"/>
                  </a:lnTo>
                  <a:lnTo>
                    <a:pt x="0" y="303"/>
                  </a:lnTo>
                  <a:lnTo>
                    <a:pt x="0" y="292"/>
                  </a:lnTo>
                  <a:lnTo>
                    <a:pt x="13" y="292"/>
                  </a:lnTo>
                  <a:lnTo>
                    <a:pt x="0" y="292"/>
                  </a:lnTo>
                  <a:lnTo>
                    <a:pt x="13" y="292"/>
                  </a:lnTo>
                  <a:lnTo>
                    <a:pt x="13" y="282"/>
                  </a:lnTo>
                  <a:lnTo>
                    <a:pt x="13" y="272"/>
                  </a:lnTo>
                  <a:lnTo>
                    <a:pt x="25" y="272"/>
                  </a:lnTo>
                  <a:lnTo>
                    <a:pt x="25" y="263"/>
                  </a:lnTo>
                  <a:lnTo>
                    <a:pt x="13" y="263"/>
                  </a:lnTo>
                  <a:lnTo>
                    <a:pt x="13" y="252"/>
                  </a:lnTo>
                  <a:lnTo>
                    <a:pt x="13" y="242"/>
                  </a:lnTo>
                  <a:lnTo>
                    <a:pt x="13" y="232"/>
                  </a:lnTo>
                  <a:lnTo>
                    <a:pt x="25" y="232"/>
                  </a:lnTo>
                  <a:lnTo>
                    <a:pt x="25" y="223"/>
                  </a:lnTo>
                  <a:lnTo>
                    <a:pt x="25" y="211"/>
                  </a:lnTo>
                  <a:lnTo>
                    <a:pt x="25" y="202"/>
                  </a:lnTo>
                  <a:lnTo>
                    <a:pt x="39" y="202"/>
                  </a:lnTo>
                  <a:lnTo>
                    <a:pt x="25" y="202"/>
                  </a:lnTo>
                  <a:lnTo>
                    <a:pt x="25" y="192"/>
                  </a:lnTo>
                  <a:lnTo>
                    <a:pt x="25" y="182"/>
                  </a:lnTo>
                  <a:lnTo>
                    <a:pt x="39" y="182"/>
                  </a:lnTo>
                  <a:lnTo>
                    <a:pt x="39" y="171"/>
                  </a:lnTo>
                  <a:lnTo>
                    <a:pt x="52" y="171"/>
                  </a:lnTo>
                  <a:lnTo>
                    <a:pt x="52" y="162"/>
                  </a:lnTo>
                  <a:lnTo>
                    <a:pt x="52" y="152"/>
                  </a:lnTo>
                  <a:lnTo>
                    <a:pt x="63" y="152"/>
                  </a:lnTo>
                  <a:lnTo>
                    <a:pt x="63" y="142"/>
                  </a:lnTo>
                  <a:lnTo>
                    <a:pt x="63" y="131"/>
                  </a:lnTo>
                  <a:lnTo>
                    <a:pt x="63" y="121"/>
                  </a:lnTo>
                  <a:lnTo>
                    <a:pt x="63" y="111"/>
                  </a:lnTo>
                  <a:lnTo>
                    <a:pt x="63" y="100"/>
                  </a:lnTo>
                  <a:lnTo>
                    <a:pt x="76" y="100"/>
                  </a:lnTo>
                  <a:lnTo>
                    <a:pt x="76" y="91"/>
                  </a:lnTo>
                  <a:lnTo>
                    <a:pt x="76" y="81"/>
                  </a:lnTo>
                  <a:lnTo>
                    <a:pt x="76" y="71"/>
                  </a:lnTo>
                  <a:lnTo>
                    <a:pt x="88" y="71"/>
                  </a:lnTo>
                  <a:lnTo>
                    <a:pt x="88" y="81"/>
                  </a:lnTo>
                  <a:lnTo>
                    <a:pt x="101" y="81"/>
                  </a:lnTo>
                  <a:lnTo>
                    <a:pt x="101" y="91"/>
                  </a:lnTo>
                  <a:lnTo>
                    <a:pt x="101" y="100"/>
                  </a:lnTo>
                  <a:lnTo>
                    <a:pt x="115" y="100"/>
                  </a:lnTo>
                  <a:lnTo>
                    <a:pt x="115" y="91"/>
                  </a:lnTo>
                  <a:lnTo>
                    <a:pt x="126" y="91"/>
                  </a:lnTo>
                  <a:lnTo>
                    <a:pt x="126" y="81"/>
                  </a:lnTo>
                  <a:lnTo>
                    <a:pt x="115" y="81"/>
                  </a:lnTo>
                  <a:lnTo>
                    <a:pt x="115" y="71"/>
                  </a:lnTo>
                  <a:lnTo>
                    <a:pt x="126" y="71"/>
                  </a:lnTo>
                  <a:lnTo>
                    <a:pt x="126" y="60"/>
                  </a:lnTo>
                  <a:lnTo>
                    <a:pt x="140" y="60"/>
                  </a:lnTo>
                  <a:lnTo>
                    <a:pt x="140" y="51"/>
                  </a:lnTo>
                  <a:lnTo>
                    <a:pt x="140" y="41"/>
                  </a:lnTo>
                  <a:lnTo>
                    <a:pt x="153" y="41"/>
                  </a:lnTo>
                  <a:lnTo>
                    <a:pt x="153" y="31"/>
                  </a:lnTo>
                  <a:lnTo>
                    <a:pt x="164" y="31"/>
                  </a:lnTo>
                  <a:lnTo>
                    <a:pt x="164" y="20"/>
                  </a:lnTo>
                  <a:lnTo>
                    <a:pt x="164" y="11"/>
                  </a:lnTo>
                  <a:lnTo>
                    <a:pt x="177" y="11"/>
                  </a:lnTo>
                  <a:lnTo>
                    <a:pt x="189" y="11"/>
                  </a:lnTo>
                  <a:lnTo>
                    <a:pt x="189" y="0"/>
                  </a:lnTo>
                  <a:lnTo>
                    <a:pt x="202" y="0"/>
                  </a:lnTo>
                  <a:lnTo>
                    <a:pt x="202" y="11"/>
                  </a:lnTo>
                  <a:lnTo>
                    <a:pt x="202" y="20"/>
                  </a:lnTo>
                  <a:lnTo>
                    <a:pt x="216" y="20"/>
                  </a:lnTo>
                  <a:lnTo>
                    <a:pt x="202" y="20"/>
                  </a:lnTo>
                  <a:lnTo>
                    <a:pt x="216" y="20"/>
                  </a:lnTo>
                  <a:lnTo>
                    <a:pt x="216" y="31"/>
                  </a:lnTo>
                  <a:lnTo>
                    <a:pt x="216" y="41"/>
                  </a:lnTo>
                  <a:lnTo>
                    <a:pt x="216" y="51"/>
                  </a:lnTo>
                  <a:lnTo>
                    <a:pt x="216" y="60"/>
                  </a:lnTo>
                  <a:lnTo>
                    <a:pt x="216" y="71"/>
                  </a:lnTo>
                  <a:lnTo>
                    <a:pt x="216" y="81"/>
                  </a:lnTo>
                  <a:lnTo>
                    <a:pt x="216" y="91"/>
                  </a:lnTo>
                  <a:lnTo>
                    <a:pt x="227" y="91"/>
                  </a:lnTo>
                  <a:lnTo>
                    <a:pt x="227" y="100"/>
                  </a:lnTo>
                  <a:lnTo>
                    <a:pt x="241" y="100"/>
                  </a:lnTo>
                  <a:lnTo>
                    <a:pt x="241" y="111"/>
                  </a:lnTo>
                  <a:lnTo>
                    <a:pt x="241" y="121"/>
                  </a:lnTo>
                  <a:lnTo>
                    <a:pt x="252" y="121"/>
                  </a:lnTo>
                  <a:lnTo>
                    <a:pt x="252" y="131"/>
                  </a:lnTo>
                  <a:lnTo>
                    <a:pt x="252" y="142"/>
                  </a:lnTo>
                  <a:lnTo>
                    <a:pt x="241" y="142"/>
                  </a:lnTo>
                  <a:lnTo>
                    <a:pt x="241" y="152"/>
                  </a:lnTo>
                  <a:lnTo>
                    <a:pt x="252" y="152"/>
                  </a:lnTo>
                  <a:lnTo>
                    <a:pt x="252" y="162"/>
                  </a:lnTo>
                  <a:lnTo>
                    <a:pt x="265" y="162"/>
                  </a:lnTo>
                  <a:lnTo>
                    <a:pt x="265" y="171"/>
                  </a:lnTo>
                  <a:lnTo>
                    <a:pt x="265" y="182"/>
                  </a:lnTo>
                  <a:lnTo>
                    <a:pt x="265" y="192"/>
                  </a:lnTo>
                  <a:lnTo>
                    <a:pt x="265" y="202"/>
                  </a:lnTo>
                  <a:lnTo>
                    <a:pt x="265" y="211"/>
                  </a:lnTo>
                  <a:lnTo>
                    <a:pt x="265" y="223"/>
                  </a:lnTo>
                  <a:lnTo>
                    <a:pt x="252" y="223"/>
                  </a:lnTo>
                  <a:lnTo>
                    <a:pt x="252" y="232"/>
                  </a:lnTo>
                  <a:lnTo>
                    <a:pt x="252" y="242"/>
                  </a:lnTo>
                  <a:lnTo>
                    <a:pt x="265" y="242"/>
                  </a:lnTo>
                  <a:lnTo>
                    <a:pt x="265" y="252"/>
                  </a:lnTo>
                  <a:lnTo>
                    <a:pt x="265" y="263"/>
                  </a:lnTo>
                  <a:lnTo>
                    <a:pt x="265" y="272"/>
                  </a:lnTo>
                  <a:lnTo>
                    <a:pt x="252" y="272"/>
                  </a:lnTo>
                  <a:lnTo>
                    <a:pt x="252" y="282"/>
                  </a:lnTo>
                  <a:lnTo>
                    <a:pt x="241" y="282"/>
                  </a:lnTo>
                  <a:lnTo>
                    <a:pt x="241" y="292"/>
                  </a:lnTo>
                  <a:lnTo>
                    <a:pt x="241" y="303"/>
                  </a:lnTo>
                  <a:lnTo>
                    <a:pt x="241" y="312"/>
                  </a:lnTo>
                  <a:lnTo>
                    <a:pt x="227" y="312"/>
                  </a:lnTo>
                  <a:lnTo>
                    <a:pt x="216" y="312"/>
                  </a:lnTo>
                  <a:lnTo>
                    <a:pt x="216" y="323"/>
                  </a:lnTo>
                  <a:lnTo>
                    <a:pt x="216" y="332"/>
                  </a:lnTo>
                  <a:lnTo>
                    <a:pt x="202" y="332"/>
                  </a:lnTo>
                  <a:lnTo>
                    <a:pt x="202" y="343"/>
                  </a:lnTo>
                  <a:lnTo>
                    <a:pt x="202" y="353"/>
                  </a:lnTo>
                  <a:lnTo>
                    <a:pt x="216" y="353"/>
                  </a:lnTo>
                  <a:lnTo>
                    <a:pt x="216" y="363"/>
                  </a:lnTo>
                  <a:lnTo>
                    <a:pt x="227" y="363"/>
                  </a:lnTo>
                  <a:lnTo>
                    <a:pt x="227" y="374"/>
                  </a:lnTo>
                  <a:lnTo>
                    <a:pt x="227" y="383"/>
                  </a:lnTo>
                  <a:lnTo>
                    <a:pt x="227" y="394"/>
                  </a:lnTo>
                  <a:lnTo>
                    <a:pt x="227" y="403"/>
                  </a:lnTo>
                  <a:lnTo>
                    <a:pt x="227" y="414"/>
                  </a:lnTo>
                  <a:lnTo>
                    <a:pt x="241" y="423"/>
                  </a:lnTo>
                  <a:lnTo>
                    <a:pt x="241" y="434"/>
                  </a:lnTo>
                  <a:lnTo>
                    <a:pt x="227" y="443"/>
                  </a:lnTo>
                  <a:lnTo>
                    <a:pt x="227" y="454"/>
                  </a:lnTo>
                  <a:lnTo>
                    <a:pt x="227" y="443"/>
                  </a:lnTo>
                  <a:lnTo>
                    <a:pt x="216" y="443"/>
                  </a:lnTo>
                  <a:lnTo>
                    <a:pt x="216" y="454"/>
                  </a:lnTo>
                  <a:lnTo>
                    <a:pt x="227" y="454"/>
                  </a:lnTo>
                  <a:lnTo>
                    <a:pt x="216" y="454"/>
                  </a:lnTo>
                  <a:lnTo>
                    <a:pt x="216" y="464"/>
                  </a:lnTo>
                  <a:lnTo>
                    <a:pt x="216" y="474"/>
                  </a:lnTo>
                  <a:lnTo>
                    <a:pt x="227" y="474"/>
                  </a:lnTo>
                  <a:lnTo>
                    <a:pt x="227" y="483"/>
                  </a:lnTo>
                  <a:lnTo>
                    <a:pt x="216" y="494"/>
                  </a:lnTo>
                  <a:lnTo>
                    <a:pt x="216" y="504"/>
                  </a:lnTo>
                  <a:lnTo>
                    <a:pt x="216" y="514"/>
                  </a:lnTo>
                  <a:lnTo>
                    <a:pt x="216" y="523"/>
                  </a:lnTo>
                  <a:lnTo>
                    <a:pt x="227" y="523"/>
                  </a:lnTo>
                  <a:lnTo>
                    <a:pt x="241" y="523"/>
                  </a:lnTo>
                  <a:lnTo>
                    <a:pt x="241" y="535"/>
                  </a:lnTo>
                  <a:lnTo>
                    <a:pt x="241" y="544"/>
                  </a:lnTo>
                  <a:lnTo>
                    <a:pt x="241" y="554"/>
                  </a:lnTo>
                  <a:lnTo>
                    <a:pt x="252" y="554"/>
                  </a:lnTo>
                  <a:lnTo>
                    <a:pt x="252" y="565"/>
                  </a:lnTo>
                  <a:lnTo>
                    <a:pt x="252" y="554"/>
                  </a:lnTo>
                  <a:lnTo>
                    <a:pt x="265" y="554"/>
                  </a:lnTo>
                  <a:lnTo>
                    <a:pt x="265" y="565"/>
                  </a:lnTo>
                  <a:lnTo>
                    <a:pt x="278" y="565"/>
                  </a:lnTo>
                  <a:lnTo>
                    <a:pt x="265" y="565"/>
                  </a:lnTo>
                  <a:lnTo>
                    <a:pt x="265" y="575"/>
                  </a:lnTo>
                  <a:lnTo>
                    <a:pt x="278" y="575"/>
                  </a:lnTo>
                  <a:lnTo>
                    <a:pt x="278" y="565"/>
                  </a:lnTo>
                  <a:lnTo>
                    <a:pt x="278" y="554"/>
                  </a:lnTo>
                  <a:lnTo>
                    <a:pt x="290" y="554"/>
                  </a:lnTo>
                  <a:lnTo>
                    <a:pt x="290" y="565"/>
                  </a:lnTo>
                  <a:lnTo>
                    <a:pt x="290" y="575"/>
                  </a:lnTo>
                  <a:lnTo>
                    <a:pt x="290" y="565"/>
                  </a:lnTo>
                  <a:lnTo>
                    <a:pt x="303" y="565"/>
                  </a:lnTo>
                  <a:lnTo>
                    <a:pt x="303" y="575"/>
                  </a:lnTo>
                  <a:lnTo>
                    <a:pt x="315" y="575"/>
                  </a:lnTo>
                  <a:lnTo>
                    <a:pt x="315" y="585"/>
                  </a:lnTo>
                  <a:lnTo>
                    <a:pt x="328" y="585"/>
                  </a:lnTo>
                  <a:lnTo>
                    <a:pt x="342" y="585"/>
                  </a:lnTo>
                  <a:lnTo>
                    <a:pt x="342" y="594"/>
                  </a:lnTo>
                  <a:lnTo>
                    <a:pt x="354" y="594"/>
                  </a:lnTo>
                  <a:lnTo>
                    <a:pt x="342" y="594"/>
                  </a:lnTo>
                  <a:lnTo>
                    <a:pt x="354" y="594"/>
                  </a:lnTo>
                  <a:lnTo>
                    <a:pt x="354" y="606"/>
                  </a:lnTo>
                  <a:lnTo>
                    <a:pt x="354" y="615"/>
                  </a:lnTo>
                  <a:lnTo>
                    <a:pt x="366" y="615"/>
                  </a:lnTo>
                  <a:lnTo>
                    <a:pt x="366" y="625"/>
                  </a:lnTo>
                  <a:lnTo>
                    <a:pt x="354" y="625"/>
                  </a:lnTo>
                  <a:lnTo>
                    <a:pt x="354" y="635"/>
                  </a:lnTo>
                  <a:lnTo>
                    <a:pt x="342" y="635"/>
                  </a:lnTo>
                  <a:lnTo>
                    <a:pt x="342" y="625"/>
                  </a:lnTo>
                  <a:lnTo>
                    <a:pt x="328" y="625"/>
                  </a:lnTo>
                  <a:lnTo>
                    <a:pt x="328" y="635"/>
                  </a:lnTo>
                  <a:lnTo>
                    <a:pt x="328" y="646"/>
                  </a:lnTo>
                  <a:lnTo>
                    <a:pt x="315" y="646"/>
                  </a:lnTo>
                  <a:lnTo>
                    <a:pt x="315" y="655"/>
                  </a:lnTo>
                  <a:lnTo>
                    <a:pt x="315" y="665"/>
                  </a:lnTo>
                  <a:lnTo>
                    <a:pt x="303" y="665"/>
                  </a:lnTo>
                  <a:lnTo>
                    <a:pt x="290" y="665"/>
                  </a:lnTo>
                  <a:lnTo>
                    <a:pt x="290" y="675"/>
                  </a:lnTo>
                  <a:lnTo>
                    <a:pt x="303" y="675"/>
                  </a:lnTo>
                  <a:lnTo>
                    <a:pt x="290" y="675"/>
                  </a:lnTo>
                  <a:lnTo>
                    <a:pt x="303" y="675"/>
                  </a:lnTo>
                  <a:lnTo>
                    <a:pt x="303" y="686"/>
                  </a:lnTo>
                  <a:lnTo>
                    <a:pt x="303" y="695"/>
                  </a:lnTo>
                  <a:lnTo>
                    <a:pt x="303" y="686"/>
                  </a:lnTo>
                  <a:lnTo>
                    <a:pt x="290" y="695"/>
                  </a:lnTo>
                  <a:lnTo>
                    <a:pt x="290" y="686"/>
                  </a:lnTo>
                  <a:lnTo>
                    <a:pt x="278" y="686"/>
                  </a:lnTo>
                  <a:lnTo>
                    <a:pt x="278" y="695"/>
                  </a:lnTo>
                  <a:lnTo>
                    <a:pt x="278" y="686"/>
                  </a:lnTo>
                  <a:lnTo>
                    <a:pt x="265" y="686"/>
                  </a:lnTo>
                  <a:lnTo>
                    <a:pt x="265" y="675"/>
                  </a:lnTo>
                  <a:lnTo>
                    <a:pt x="252" y="675"/>
                  </a:lnTo>
                  <a:lnTo>
                    <a:pt x="241" y="675"/>
                  </a:lnTo>
                  <a:lnTo>
                    <a:pt x="227" y="675"/>
                  </a:lnTo>
                  <a:lnTo>
                    <a:pt x="227" y="686"/>
                  </a:lnTo>
                  <a:lnTo>
                    <a:pt x="227" y="695"/>
                  </a:lnTo>
                  <a:lnTo>
                    <a:pt x="227" y="706"/>
                  </a:lnTo>
                  <a:lnTo>
                    <a:pt x="216" y="706"/>
                  </a:lnTo>
                  <a:lnTo>
                    <a:pt x="227" y="706"/>
                  </a:lnTo>
                  <a:lnTo>
                    <a:pt x="227" y="715"/>
                  </a:lnTo>
                  <a:lnTo>
                    <a:pt x="227" y="726"/>
                  </a:lnTo>
                  <a:lnTo>
                    <a:pt x="227" y="735"/>
                  </a:lnTo>
                  <a:lnTo>
                    <a:pt x="216" y="735"/>
                  </a:lnTo>
                  <a:lnTo>
                    <a:pt x="216" y="726"/>
                  </a:lnTo>
                  <a:lnTo>
                    <a:pt x="216" y="735"/>
                  </a:lnTo>
                  <a:lnTo>
                    <a:pt x="202" y="735"/>
                  </a:lnTo>
                  <a:lnTo>
                    <a:pt x="189" y="735"/>
                  </a:lnTo>
                  <a:lnTo>
                    <a:pt x="177" y="746"/>
                  </a:lnTo>
                  <a:lnTo>
                    <a:pt x="177" y="735"/>
                  </a:lnTo>
                  <a:lnTo>
                    <a:pt x="164" y="735"/>
                  </a:lnTo>
                  <a:lnTo>
                    <a:pt x="164" y="726"/>
                  </a:lnTo>
                  <a:lnTo>
                    <a:pt x="164" y="715"/>
                  </a:lnTo>
                  <a:lnTo>
                    <a:pt x="153" y="715"/>
                  </a:lnTo>
                  <a:lnTo>
                    <a:pt x="164" y="715"/>
                  </a:lnTo>
                  <a:lnTo>
                    <a:pt x="164" y="706"/>
                  </a:lnTo>
                  <a:lnTo>
                    <a:pt x="153" y="706"/>
                  </a:lnTo>
                  <a:lnTo>
                    <a:pt x="164" y="706"/>
                  </a:lnTo>
                  <a:lnTo>
                    <a:pt x="153" y="706"/>
                  </a:lnTo>
                  <a:lnTo>
                    <a:pt x="164" y="706"/>
                  </a:lnTo>
                  <a:lnTo>
                    <a:pt x="153" y="706"/>
                  </a:lnTo>
                  <a:lnTo>
                    <a:pt x="153" y="695"/>
                  </a:lnTo>
                  <a:lnTo>
                    <a:pt x="153" y="686"/>
                  </a:lnTo>
                  <a:lnTo>
                    <a:pt x="140" y="686"/>
                  </a:lnTo>
                  <a:lnTo>
                    <a:pt x="153" y="686"/>
                  </a:lnTo>
                  <a:lnTo>
                    <a:pt x="140" y="686"/>
                  </a:lnTo>
                  <a:lnTo>
                    <a:pt x="140" y="675"/>
                  </a:lnTo>
                  <a:lnTo>
                    <a:pt x="140" y="665"/>
                  </a:lnTo>
                  <a:lnTo>
                    <a:pt x="126" y="665"/>
                  </a:lnTo>
                  <a:lnTo>
                    <a:pt x="126" y="655"/>
                  </a:lnTo>
                  <a:lnTo>
                    <a:pt x="126" y="646"/>
                  </a:lnTo>
                  <a:lnTo>
                    <a:pt x="115" y="646"/>
                  </a:lnTo>
                  <a:lnTo>
                    <a:pt x="115" y="635"/>
                  </a:lnTo>
                  <a:lnTo>
                    <a:pt x="101" y="635"/>
                  </a:lnTo>
                  <a:lnTo>
                    <a:pt x="101" y="625"/>
                  </a:lnTo>
                  <a:lnTo>
                    <a:pt x="88" y="625"/>
                  </a:lnTo>
                  <a:lnTo>
                    <a:pt x="88" y="615"/>
                  </a:lnTo>
                  <a:lnTo>
                    <a:pt x="76" y="615"/>
                  </a:lnTo>
                  <a:lnTo>
                    <a:pt x="76" y="606"/>
                  </a:lnTo>
                  <a:lnTo>
                    <a:pt x="63" y="606"/>
                  </a:lnTo>
                  <a:lnTo>
                    <a:pt x="63" y="594"/>
                  </a:lnTo>
                  <a:lnTo>
                    <a:pt x="63" y="585"/>
                  </a:lnTo>
                  <a:lnTo>
                    <a:pt x="52" y="585"/>
                  </a:lnTo>
                  <a:lnTo>
                    <a:pt x="52" y="575"/>
                  </a:lnTo>
                  <a:lnTo>
                    <a:pt x="39" y="575"/>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5">
              <a:extLst>
                <a:ext uri="{FF2B5EF4-FFF2-40B4-BE49-F238E27FC236}">
                  <a16:creationId xmlns:a16="http://schemas.microsoft.com/office/drawing/2014/main" id="{A3F6CFF7-80E2-4270-A344-738C511C4CBF}"/>
                </a:ext>
              </a:extLst>
            </p:cNvPr>
            <p:cNvSpPr>
              <a:spLocks/>
            </p:cNvSpPr>
            <p:nvPr/>
          </p:nvSpPr>
          <p:spPr bwMode="auto">
            <a:xfrm>
              <a:off x="5837063" y="3995932"/>
              <a:ext cx="1021844" cy="1287499"/>
            </a:xfrm>
            <a:custGeom>
              <a:avLst/>
              <a:gdLst>
                <a:gd name="T0" fmla="*/ 4801192 w 450"/>
                <a:gd name="T1" fmla="*/ 5383517 h 500"/>
                <a:gd name="T2" fmla="*/ 4801192 w 450"/>
                <a:gd name="T3" fmla="*/ 5383517 h 500"/>
                <a:gd name="T4" fmla="*/ 4801192 w 450"/>
                <a:gd name="T5" fmla="*/ 5383517 h 500"/>
                <a:gd name="T6" fmla="*/ 6402012 w 450"/>
                <a:gd name="T7" fmla="*/ 10767035 h 500"/>
                <a:gd name="T8" fmla="*/ 6402012 w 450"/>
                <a:gd name="T9" fmla="*/ 12562436 h 500"/>
                <a:gd name="T10" fmla="*/ 6402012 w 450"/>
                <a:gd name="T11" fmla="*/ 16150553 h 500"/>
                <a:gd name="T12" fmla="*/ 6402012 w 450"/>
                <a:gd name="T13" fmla="*/ 16150553 h 500"/>
                <a:gd name="T14" fmla="*/ 8001565 w 450"/>
                <a:gd name="T15" fmla="*/ 17945952 h 500"/>
                <a:gd name="T16" fmla="*/ 8001565 w 450"/>
                <a:gd name="T17" fmla="*/ 19740010 h 500"/>
                <a:gd name="T18" fmla="*/ 8001565 w 450"/>
                <a:gd name="T19" fmla="*/ 23329473 h 500"/>
                <a:gd name="T20" fmla="*/ 8001565 w 450"/>
                <a:gd name="T21" fmla="*/ 23329473 h 500"/>
                <a:gd name="T22" fmla="*/ 8001565 w 450"/>
                <a:gd name="T23" fmla="*/ 25123532 h 500"/>
                <a:gd name="T24" fmla="*/ 8001565 w 450"/>
                <a:gd name="T25" fmla="*/ 28712989 h 500"/>
                <a:gd name="T26" fmla="*/ 8001565 w 450"/>
                <a:gd name="T27" fmla="*/ 28712989 h 500"/>
                <a:gd name="T28" fmla="*/ 8001565 w 450"/>
                <a:gd name="T29" fmla="*/ 30508388 h 500"/>
                <a:gd name="T30" fmla="*/ 8001565 w 450"/>
                <a:gd name="T31" fmla="*/ 34096505 h 500"/>
                <a:gd name="T32" fmla="*/ 8001565 w 450"/>
                <a:gd name="T33" fmla="*/ 37685962 h 500"/>
                <a:gd name="T34" fmla="*/ 6402012 w 450"/>
                <a:gd name="T35" fmla="*/ 39480021 h 500"/>
                <a:gd name="T36" fmla="*/ 6402012 w 450"/>
                <a:gd name="T37" fmla="*/ 41275419 h 500"/>
                <a:gd name="T38" fmla="*/ 6402012 w 450"/>
                <a:gd name="T39" fmla="*/ 43069478 h 500"/>
                <a:gd name="T40" fmla="*/ 4801192 w 450"/>
                <a:gd name="T41" fmla="*/ 44864887 h 500"/>
                <a:gd name="T42" fmla="*/ 4801192 w 450"/>
                <a:gd name="T43" fmla="*/ 46658946 h 500"/>
                <a:gd name="T44" fmla="*/ 4801192 w 450"/>
                <a:gd name="T45" fmla="*/ 48453005 h 500"/>
                <a:gd name="T46" fmla="*/ 3200373 w 450"/>
                <a:gd name="T47" fmla="*/ 44864887 h 500"/>
                <a:gd name="T48" fmla="*/ 3200373 w 450"/>
                <a:gd name="T49" fmla="*/ 43069478 h 500"/>
                <a:gd name="T50" fmla="*/ 3200373 w 450"/>
                <a:gd name="T51" fmla="*/ 41275419 h 500"/>
                <a:gd name="T52" fmla="*/ 3200373 w 450"/>
                <a:gd name="T53" fmla="*/ 39480021 h 500"/>
                <a:gd name="T54" fmla="*/ 3200373 w 450"/>
                <a:gd name="T55" fmla="*/ 43069478 h 500"/>
                <a:gd name="T56" fmla="*/ 3200373 w 450"/>
                <a:gd name="T57" fmla="*/ 44864887 h 500"/>
                <a:gd name="T58" fmla="*/ 3200373 w 450"/>
                <a:gd name="T59" fmla="*/ 44864887 h 500"/>
                <a:gd name="T60" fmla="*/ 3200373 w 450"/>
                <a:gd name="T61" fmla="*/ 41275419 h 500"/>
                <a:gd name="T62" fmla="*/ 3200373 w 450"/>
                <a:gd name="T63" fmla="*/ 39480021 h 500"/>
                <a:gd name="T64" fmla="*/ 3200373 w 450"/>
                <a:gd name="T65" fmla="*/ 34096505 h 500"/>
                <a:gd name="T66" fmla="*/ 3200373 w 450"/>
                <a:gd name="T67" fmla="*/ 30508388 h 500"/>
                <a:gd name="T68" fmla="*/ 3200373 w 450"/>
                <a:gd name="T69" fmla="*/ 28712989 h 500"/>
                <a:gd name="T70" fmla="*/ 3200373 w 450"/>
                <a:gd name="T71" fmla="*/ 26918930 h 500"/>
                <a:gd name="T72" fmla="*/ 3200373 w 450"/>
                <a:gd name="T73" fmla="*/ 25123532 h 500"/>
                <a:gd name="T74" fmla="*/ 3200373 w 450"/>
                <a:gd name="T75" fmla="*/ 23329473 h 500"/>
                <a:gd name="T76" fmla="*/ 3200373 w 450"/>
                <a:gd name="T77" fmla="*/ 23329473 h 500"/>
                <a:gd name="T78" fmla="*/ 3200373 w 450"/>
                <a:gd name="T79" fmla="*/ 23329473 h 500"/>
                <a:gd name="T80" fmla="*/ 3200373 w 450"/>
                <a:gd name="T81" fmla="*/ 23329473 h 500"/>
                <a:gd name="T82" fmla="*/ 3200373 w 450"/>
                <a:gd name="T83" fmla="*/ 19740010 h 500"/>
                <a:gd name="T84" fmla="*/ 3200373 w 450"/>
                <a:gd name="T85" fmla="*/ 19740010 h 500"/>
                <a:gd name="T86" fmla="*/ 3200373 w 450"/>
                <a:gd name="T87" fmla="*/ 17945952 h 500"/>
                <a:gd name="T88" fmla="*/ 3200373 w 450"/>
                <a:gd name="T89" fmla="*/ 16150553 h 500"/>
                <a:gd name="T90" fmla="*/ 3200373 w 450"/>
                <a:gd name="T91" fmla="*/ 16150553 h 500"/>
                <a:gd name="T92" fmla="*/ 3200373 w 450"/>
                <a:gd name="T93" fmla="*/ 12562436 h 500"/>
                <a:gd name="T94" fmla="*/ 3200373 w 450"/>
                <a:gd name="T95" fmla="*/ 10767035 h 500"/>
                <a:gd name="T96" fmla="*/ 3200373 w 450"/>
                <a:gd name="T97" fmla="*/ 10767035 h 500"/>
                <a:gd name="T98" fmla="*/ 3200373 w 450"/>
                <a:gd name="T99" fmla="*/ 5383517 h 500"/>
                <a:gd name="T100" fmla="*/ 3200373 w 450"/>
                <a:gd name="T101" fmla="*/ 5383517 h 500"/>
                <a:gd name="T102" fmla="*/ 3200373 w 450"/>
                <a:gd name="T103" fmla="*/ 5383517 h 500"/>
                <a:gd name="T104" fmla="*/ 3200373 w 450"/>
                <a:gd name="T105" fmla="*/ 0 h 500"/>
                <a:gd name="T106" fmla="*/ 3200373 w 450"/>
                <a:gd name="T107" fmla="*/ 0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00"/>
                <a:gd name="T164" fmla="*/ 450 w 450"/>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00">
                  <a:moveTo>
                    <a:pt x="236" y="0"/>
                  </a:moveTo>
                  <a:lnTo>
                    <a:pt x="236" y="9"/>
                  </a:lnTo>
                  <a:lnTo>
                    <a:pt x="236" y="19"/>
                  </a:lnTo>
                  <a:lnTo>
                    <a:pt x="250" y="19"/>
                  </a:lnTo>
                  <a:lnTo>
                    <a:pt x="250" y="29"/>
                  </a:lnTo>
                  <a:lnTo>
                    <a:pt x="250" y="40"/>
                  </a:lnTo>
                  <a:lnTo>
                    <a:pt x="250" y="29"/>
                  </a:lnTo>
                  <a:lnTo>
                    <a:pt x="250" y="40"/>
                  </a:lnTo>
                  <a:lnTo>
                    <a:pt x="263" y="40"/>
                  </a:lnTo>
                  <a:lnTo>
                    <a:pt x="275" y="49"/>
                  </a:lnTo>
                  <a:lnTo>
                    <a:pt x="263" y="49"/>
                  </a:lnTo>
                  <a:lnTo>
                    <a:pt x="275" y="49"/>
                  </a:lnTo>
                  <a:lnTo>
                    <a:pt x="275" y="59"/>
                  </a:lnTo>
                  <a:lnTo>
                    <a:pt x="275" y="70"/>
                  </a:lnTo>
                  <a:lnTo>
                    <a:pt x="288" y="70"/>
                  </a:lnTo>
                  <a:lnTo>
                    <a:pt x="288" y="79"/>
                  </a:lnTo>
                  <a:lnTo>
                    <a:pt x="299" y="79"/>
                  </a:lnTo>
                  <a:lnTo>
                    <a:pt x="299" y="90"/>
                  </a:lnTo>
                  <a:lnTo>
                    <a:pt x="313" y="90"/>
                  </a:lnTo>
                  <a:lnTo>
                    <a:pt x="313" y="100"/>
                  </a:lnTo>
                  <a:lnTo>
                    <a:pt x="313" y="110"/>
                  </a:lnTo>
                  <a:lnTo>
                    <a:pt x="326" y="110"/>
                  </a:lnTo>
                  <a:lnTo>
                    <a:pt x="326" y="119"/>
                  </a:lnTo>
                  <a:lnTo>
                    <a:pt x="326" y="129"/>
                  </a:lnTo>
                  <a:lnTo>
                    <a:pt x="337" y="129"/>
                  </a:lnTo>
                  <a:lnTo>
                    <a:pt x="337" y="139"/>
                  </a:lnTo>
                  <a:lnTo>
                    <a:pt x="337" y="150"/>
                  </a:lnTo>
                  <a:lnTo>
                    <a:pt x="337" y="159"/>
                  </a:lnTo>
                  <a:lnTo>
                    <a:pt x="350" y="159"/>
                  </a:lnTo>
                  <a:lnTo>
                    <a:pt x="350" y="170"/>
                  </a:lnTo>
                  <a:lnTo>
                    <a:pt x="350" y="159"/>
                  </a:lnTo>
                  <a:lnTo>
                    <a:pt x="350" y="170"/>
                  </a:lnTo>
                  <a:lnTo>
                    <a:pt x="361" y="170"/>
                  </a:lnTo>
                  <a:lnTo>
                    <a:pt x="350" y="170"/>
                  </a:lnTo>
                  <a:lnTo>
                    <a:pt x="361" y="170"/>
                  </a:lnTo>
                  <a:lnTo>
                    <a:pt x="375" y="170"/>
                  </a:lnTo>
                  <a:lnTo>
                    <a:pt x="375" y="179"/>
                  </a:lnTo>
                  <a:lnTo>
                    <a:pt x="388" y="179"/>
                  </a:lnTo>
                  <a:lnTo>
                    <a:pt x="388" y="189"/>
                  </a:lnTo>
                  <a:lnTo>
                    <a:pt x="399" y="189"/>
                  </a:lnTo>
                  <a:lnTo>
                    <a:pt x="413" y="189"/>
                  </a:lnTo>
                  <a:lnTo>
                    <a:pt x="413" y="199"/>
                  </a:lnTo>
                  <a:lnTo>
                    <a:pt x="426" y="199"/>
                  </a:lnTo>
                  <a:lnTo>
                    <a:pt x="438" y="199"/>
                  </a:lnTo>
                  <a:lnTo>
                    <a:pt x="438" y="210"/>
                  </a:lnTo>
                  <a:lnTo>
                    <a:pt x="438" y="219"/>
                  </a:lnTo>
                  <a:lnTo>
                    <a:pt x="450" y="219"/>
                  </a:lnTo>
                  <a:lnTo>
                    <a:pt x="438" y="219"/>
                  </a:lnTo>
                  <a:lnTo>
                    <a:pt x="438" y="229"/>
                  </a:lnTo>
                  <a:lnTo>
                    <a:pt x="438" y="239"/>
                  </a:lnTo>
                  <a:lnTo>
                    <a:pt x="426" y="239"/>
                  </a:lnTo>
                  <a:lnTo>
                    <a:pt x="426" y="229"/>
                  </a:lnTo>
                  <a:lnTo>
                    <a:pt x="426" y="219"/>
                  </a:lnTo>
                  <a:lnTo>
                    <a:pt x="413" y="219"/>
                  </a:lnTo>
                  <a:lnTo>
                    <a:pt x="413" y="229"/>
                  </a:lnTo>
                  <a:lnTo>
                    <a:pt x="413" y="239"/>
                  </a:lnTo>
                  <a:lnTo>
                    <a:pt x="399" y="239"/>
                  </a:lnTo>
                  <a:lnTo>
                    <a:pt x="399" y="249"/>
                  </a:lnTo>
                  <a:lnTo>
                    <a:pt x="399" y="259"/>
                  </a:lnTo>
                  <a:lnTo>
                    <a:pt x="388" y="259"/>
                  </a:lnTo>
                  <a:lnTo>
                    <a:pt x="399" y="259"/>
                  </a:lnTo>
                  <a:lnTo>
                    <a:pt x="399" y="270"/>
                  </a:lnTo>
                  <a:lnTo>
                    <a:pt x="388" y="270"/>
                  </a:lnTo>
                  <a:lnTo>
                    <a:pt x="388" y="280"/>
                  </a:lnTo>
                  <a:lnTo>
                    <a:pt x="388" y="289"/>
                  </a:lnTo>
                  <a:lnTo>
                    <a:pt x="375" y="289"/>
                  </a:lnTo>
                  <a:lnTo>
                    <a:pt x="375" y="300"/>
                  </a:lnTo>
                  <a:lnTo>
                    <a:pt x="375" y="310"/>
                  </a:lnTo>
                  <a:lnTo>
                    <a:pt x="388" y="310"/>
                  </a:lnTo>
                  <a:lnTo>
                    <a:pt x="388" y="300"/>
                  </a:lnTo>
                  <a:lnTo>
                    <a:pt x="399" y="300"/>
                  </a:lnTo>
                  <a:lnTo>
                    <a:pt x="399" y="310"/>
                  </a:lnTo>
                  <a:lnTo>
                    <a:pt x="399" y="320"/>
                  </a:lnTo>
                  <a:lnTo>
                    <a:pt x="399" y="310"/>
                  </a:lnTo>
                  <a:lnTo>
                    <a:pt x="399" y="320"/>
                  </a:lnTo>
                  <a:lnTo>
                    <a:pt x="413" y="330"/>
                  </a:lnTo>
                  <a:lnTo>
                    <a:pt x="413" y="340"/>
                  </a:lnTo>
                  <a:lnTo>
                    <a:pt x="413" y="349"/>
                  </a:lnTo>
                  <a:lnTo>
                    <a:pt x="426" y="349"/>
                  </a:lnTo>
                  <a:lnTo>
                    <a:pt x="426" y="360"/>
                  </a:lnTo>
                  <a:lnTo>
                    <a:pt x="413" y="360"/>
                  </a:lnTo>
                  <a:lnTo>
                    <a:pt x="413" y="370"/>
                  </a:lnTo>
                  <a:lnTo>
                    <a:pt x="413" y="380"/>
                  </a:lnTo>
                  <a:lnTo>
                    <a:pt x="399" y="380"/>
                  </a:lnTo>
                  <a:lnTo>
                    <a:pt x="399" y="389"/>
                  </a:lnTo>
                  <a:lnTo>
                    <a:pt x="399" y="400"/>
                  </a:lnTo>
                  <a:lnTo>
                    <a:pt x="399" y="409"/>
                  </a:lnTo>
                  <a:lnTo>
                    <a:pt x="388" y="409"/>
                  </a:lnTo>
                  <a:lnTo>
                    <a:pt x="375" y="409"/>
                  </a:lnTo>
                  <a:lnTo>
                    <a:pt x="375" y="420"/>
                  </a:lnTo>
                  <a:lnTo>
                    <a:pt x="361" y="420"/>
                  </a:lnTo>
                  <a:lnTo>
                    <a:pt x="361" y="430"/>
                  </a:lnTo>
                  <a:lnTo>
                    <a:pt x="361" y="420"/>
                  </a:lnTo>
                  <a:lnTo>
                    <a:pt x="361" y="430"/>
                  </a:lnTo>
                  <a:lnTo>
                    <a:pt x="350" y="430"/>
                  </a:lnTo>
                  <a:lnTo>
                    <a:pt x="350" y="440"/>
                  </a:lnTo>
                  <a:lnTo>
                    <a:pt x="337" y="440"/>
                  </a:lnTo>
                  <a:lnTo>
                    <a:pt x="337" y="449"/>
                  </a:lnTo>
                  <a:lnTo>
                    <a:pt x="350" y="449"/>
                  </a:lnTo>
                  <a:lnTo>
                    <a:pt x="337" y="449"/>
                  </a:lnTo>
                  <a:lnTo>
                    <a:pt x="337" y="459"/>
                  </a:lnTo>
                  <a:lnTo>
                    <a:pt x="326" y="459"/>
                  </a:lnTo>
                  <a:lnTo>
                    <a:pt x="313" y="459"/>
                  </a:lnTo>
                  <a:lnTo>
                    <a:pt x="313" y="469"/>
                  </a:lnTo>
                  <a:lnTo>
                    <a:pt x="299" y="469"/>
                  </a:lnTo>
                  <a:lnTo>
                    <a:pt x="299" y="480"/>
                  </a:lnTo>
                  <a:lnTo>
                    <a:pt x="288" y="480"/>
                  </a:lnTo>
                  <a:lnTo>
                    <a:pt x="288" y="490"/>
                  </a:lnTo>
                  <a:lnTo>
                    <a:pt x="299" y="490"/>
                  </a:lnTo>
                  <a:lnTo>
                    <a:pt x="288" y="490"/>
                  </a:lnTo>
                  <a:lnTo>
                    <a:pt x="275" y="490"/>
                  </a:lnTo>
                  <a:lnTo>
                    <a:pt x="275" y="500"/>
                  </a:lnTo>
                  <a:lnTo>
                    <a:pt x="275" y="490"/>
                  </a:lnTo>
                  <a:lnTo>
                    <a:pt x="263" y="490"/>
                  </a:lnTo>
                  <a:lnTo>
                    <a:pt x="263" y="500"/>
                  </a:lnTo>
                  <a:lnTo>
                    <a:pt x="250" y="500"/>
                  </a:lnTo>
                  <a:lnTo>
                    <a:pt x="250" y="490"/>
                  </a:lnTo>
                  <a:lnTo>
                    <a:pt x="250" y="480"/>
                  </a:lnTo>
                  <a:lnTo>
                    <a:pt x="250" y="469"/>
                  </a:lnTo>
                  <a:lnTo>
                    <a:pt x="236" y="469"/>
                  </a:lnTo>
                  <a:lnTo>
                    <a:pt x="236" y="459"/>
                  </a:lnTo>
                  <a:lnTo>
                    <a:pt x="225" y="459"/>
                  </a:lnTo>
                  <a:lnTo>
                    <a:pt x="213" y="459"/>
                  </a:lnTo>
                  <a:lnTo>
                    <a:pt x="213" y="449"/>
                  </a:lnTo>
                  <a:lnTo>
                    <a:pt x="225" y="449"/>
                  </a:lnTo>
                  <a:lnTo>
                    <a:pt x="225" y="440"/>
                  </a:lnTo>
                  <a:lnTo>
                    <a:pt x="236" y="440"/>
                  </a:lnTo>
                  <a:lnTo>
                    <a:pt x="236" y="430"/>
                  </a:lnTo>
                  <a:lnTo>
                    <a:pt x="236" y="440"/>
                  </a:lnTo>
                  <a:lnTo>
                    <a:pt x="236" y="430"/>
                  </a:lnTo>
                  <a:lnTo>
                    <a:pt x="250" y="430"/>
                  </a:lnTo>
                  <a:lnTo>
                    <a:pt x="250" y="420"/>
                  </a:lnTo>
                  <a:lnTo>
                    <a:pt x="236" y="420"/>
                  </a:lnTo>
                  <a:lnTo>
                    <a:pt x="225" y="420"/>
                  </a:lnTo>
                  <a:lnTo>
                    <a:pt x="213" y="420"/>
                  </a:lnTo>
                  <a:lnTo>
                    <a:pt x="213" y="430"/>
                  </a:lnTo>
                  <a:lnTo>
                    <a:pt x="213" y="440"/>
                  </a:lnTo>
                  <a:lnTo>
                    <a:pt x="201" y="440"/>
                  </a:lnTo>
                  <a:lnTo>
                    <a:pt x="201" y="449"/>
                  </a:lnTo>
                  <a:lnTo>
                    <a:pt x="213" y="449"/>
                  </a:lnTo>
                  <a:lnTo>
                    <a:pt x="213" y="459"/>
                  </a:lnTo>
                  <a:lnTo>
                    <a:pt x="213" y="469"/>
                  </a:lnTo>
                  <a:lnTo>
                    <a:pt x="201" y="469"/>
                  </a:lnTo>
                  <a:lnTo>
                    <a:pt x="201" y="459"/>
                  </a:lnTo>
                  <a:lnTo>
                    <a:pt x="201" y="469"/>
                  </a:lnTo>
                  <a:lnTo>
                    <a:pt x="201" y="459"/>
                  </a:lnTo>
                  <a:lnTo>
                    <a:pt x="188" y="459"/>
                  </a:lnTo>
                  <a:lnTo>
                    <a:pt x="188" y="469"/>
                  </a:lnTo>
                  <a:lnTo>
                    <a:pt x="174" y="469"/>
                  </a:lnTo>
                  <a:lnTo>
                    <a:pt x="174" y="459"/>
                  </a:lnTo>
                  <a:lnTo>
                    <a:pt x="174" y="449"/>
                  </a:lnTo>
                  <a:lnTo>
                    <a:pt x="163" y="449"/>
                  </a:lnTo>
                  <a:lnTo>
                    <a:pt x="163" y="440"/>
                  </a:lnTo>
                  <a:lnTo>
                    <a:pt x="150" y="440"/>
                  </a:lnTo>
                  <a:lnTo>
                    <a:pt x="150" y="430"/>
                  </a:lnTo>
                  <a:lnTo>
                    <a:pt x="150" y="420"/>
                  </a:lnTo>
                  <a:lnTo>
                    <a:pt x="138" y="420"/>
                  </a:lnTo>
                  <a:lnTo>
                    <a:pt x="138" y="409"/>
                  </a:lnTo>
                  <a:lnTo>
                    <a:pt x="138" y="400"/>
                  </a:lnTo>
                  <a:lnTo>
                    <a:pt x="125" y="400"/>
                  </a:lnTo>
                  <a:lnTo>
                    <a:pt x="125" y="389"/>
                  </a:lnTo>
                  <a:lnTo>
                    <a:pt x="112" y="389"/>
                  </a:lnTo>
                  <a:lnTo>
                    <a:pt x="112" y="380"/>
                  </a:lnTo>
                  <a:lnTo>
                    <a:pt x="112" y="370"/>
                  </a:lnTo>
                  <a:lnTo>
                    <a:pt x="112" y="360"/>
                  </a:lnTo>
                  <a:lnTo>
                    <a:pt x="112" y="349"/>
                  </a:lnTo>
                  <a:lnTo>
                    <a:pt x="100" y="349"/>
                  </a:lnTo>
                  <a:lnTo>
                    <a:pt x="100" y="340"/>
                  </a:lnTo>
                  <a:lnTo>
                    <a:pt x="100" y="330"/>
                  </a:lnTo>
                  <a:lnTo>
                    <a:pt x="100" y="320"/>
                  </a:lnTo>
                  <a:lnTo>
                    <a:pt x="88" y="320"/>
                  </a:lnTo>
                  <a:lnTo>
                    <a:pt x="88" y="310"/>
                  </a:lnTo>
                  <a:lnTo>
                    <a:pt x="88" y="300"/>
                  </a:lnTo>
                  <a:lnTo>
                    <a:pt x="74" y="300"/>
                  </a:lnTo>
                  <a:lnTo>
                    <a:pt x="88" y="300"/>
                  </a:lnTo>
                  <a:lnTo>
                    <a:pt x="74" y="300"/>
                  </a:lnTo>
                  <a:lnTo>
                    <a:pt x="74" y="289"/>
                  </a:lnTo>
                  <a:lnTo>
                    <a:pt x="74" y="280"/>
                  </a:lnTo>
                  <a:lnTo>
                    <a:pt x="63" y="280"/>
                  </a:lnTo>
                  <a:lnTo>
                    <a:pt x="74" y="280"/>
                  </a:lnTo>
                  <a:lnTo>
                    <a:pt x="63" y="280"/>
                  </a:lnTo>
                  <a:lnTo>
                    <a:pt x="63" y="270"/>
                  </a:lnTo>
                  <a:lnTo>
                    <a:pt x="63" y="259"/>
                  </a:lnTo>
                  <a:lnTo>
                    <a:pt x="63" y="249"/>
                  </a:lnTo>
                  <a:lnTo>
                    <a:pt x="63" y="259"/>
                  </a:lnTo>
                  <a:lnTo>
                    <a:pt x="63" y="249"/>
                  </a:lnTo>
                  <a:lnTo>
                    <a:pt x="63" y="259"/>
                  </a:lnTo>
                  <a:lnTo>
                    <a:pt x="63" y="249"/>
                  </a:lnTo>
                  <a:lnTo>
                    <a:pt x="50" y="249"/>
                  </a:lnTo>
                  <a:lnTo>
                    <a:pt x="63" y="249"/>
                  </a:lnTo>
                  <a:lnTo>
                    <a:pt x="50" y="249"/>
                  </a:lnTo>
                  <a:lnTo>
                    <a:pt x="63" y="249"/>
                  </a:lnTo>
                  <a:lnTo>
                    <a:pt x="50" y="249"/>
                  </a:lnTo>
                  <a:lnTo>
                    <a:pt x="63" y="239"/>
                  </a:lnTo>
                  <a:lnTo>
                    <a:pt x="50" y="239"/>
                  </a:lnTo>
                  <a:lnTo>
                    <a:pt x="63" y="239"/>
                  </a:lnTo>
                  <a:lnTo>
                    <a:pt x="50" y="239"/>
                  </a:lnTo>
                  <a:lnTo>
                    <a:pt x="50" y="229"/>
                  </a:lnTo>
                  <a:lnTo>
                    <a:pt x="50" y="239"/>
                  </a:lnTo>
                  <a:lnTo>
                    <a:pt x="38" y="239"/>
                  </a:lnTo>
                  <a:lnTo>
                    <a:pt x="50" y="239"/>
                  </a:lnTo>
                  <a:lnTo>
                    <a:pt x="38" y="239"/>
                  </a:lnTo>
                  <a:lnTo>
                    <a:pt x="50" y="239"/>
                  </a:lnTo>
                  <a:lnTo>
                    <a:pt x="38" y="239"/>
                  </a:lnTo>
                  <a:lnTo>
                    <a:pt x="50" y="239"/>
                  </a:lnTo>
                  <a:lnTo>
                    <a:pt x="38" y="239"/>
                  </a:lnTo>
                  <a:lnTo>
                    <a:pt x="38" y="229"/>
                  </a:lnTo>
                  <a:lnTo>
                    <a:pt x="38" y="219"/>
                  </a:lnTo>
                  <a:lnTo>
                    <a:pt x="38" y="210"/>
                  </a:lnTo>
                  <a:lnTo>
                    <a:pt x="25" y="210"/>
                  </a:lnTo>
                  <a:lnTo>
                    <a:pt x="25" y="219"/>
                  </a:lnTo>
                  <a:lnTo>
                    <a:pt x="25" y="210"/>
                  </a:lnTo>
                  <a:lnTo>
                    <a:pt x="25" y="219"/>
                  </a:lnTo>
                  <a:lnTo>
                    <a:pt x="25" y="210"/>
                  </a:lnTo>
                  <a:lnTo>
                    <a:pt x="11" y="210"/>
                  </a:lnTo>
                  <a:lnTo>
                    <a:pt x="25" y="210"/>
                  </a:lnTo>
                  <a:lnTo>
                    <a:pt x="25" y="199"/>
                  </a:lnTo>
                  <a:lnTo>
                    <a:pt x="25" y="189"/>
                  </a:lnTo>
                  <a:lnTo>
                    <a:pt x="11" y="189"/>
                  </a:lnTo>
                  <a:lnTo>
                    <a:pt x="11" y="179"/>
                  </a:lnTo>
                  <a:lnTo>
                    <a:pt x="0" y="179"/>
                  </a:lnTo>
                  <a:lnTo>
                    <a:pt x="0" y="170"/>
                  </a:lnTo>
                  <a:lnTo>
                    <a:pt x="0" y="179"/>
                  </a:lnTo>
                  <a:lnTo>
                    <a:pt x="0" y="170"/>
                  </a:lnTo>
                  <a:lnTo>
                    <a:pt x="11" y="170"/>
                  </a:lnTo>
                  <a:lnTo>
                    <a:pt x="11" y="159"/>
                  </a:lnTo>
                  <a:lnTo>
                    <a:pt x="25" y="159"/>
                  </a:lnTo>
                  <a:lnTo>
                    <a:pt x="25" y="150"/>
                  </a:lnTo>
                  <a:lnTo>
                    <a:pt x="11" y="150"/>
                  </a:lnTo>
                  <a:lnTo>
                    <a:pt x="25" y="150"/>
                  </a:lnTo>
                  <a:lnTo>
                    <a:pt x="25" y="139"/>
                  </a:lnTo>
                  <a:lnTo>
                    <a:pt x="25" y="129"/>
                  </a:lnTo>
                  <a:lnTo>
                    <a:pt x="38" y="129"/>
                  </a:lnTo>
                  <a:lnTo>
                    <a:pt x="50" y="129"/>
                  </a:lnTo>
                  <a:lnTo>
                    <a:pt x="50" y="119"/>
                  </a:lnTo>
                  <a:lnTo>
                    <a:pt x="63" y="119"/>
                  </a:lnTo>
                  <a:lnTo>
                    <a:pt x="74" y="119"/>
                  </a:lnTo>
                  <a:lnTo>
                    <a:pt x="74" y="110"/>
                  </a:lnTo>
                  <a:lnTo>
                    <a:pt x="74" y="119"/>
                  </a:lnTo>
                  <a:lnTo>
                    <a:pt x="74" y="110"/>
                  </a:lnTo>
                  <a:lnTo>
                    <a:pt x="74" y="119"/>
                  </a:lnTo>
                  <a:lnTo>
                    <a:pt x="88" y="119"/>
                  </a:lnTo>
                  <a:lnTo>
                    <a:pt x="88" y="110"/>
                  </a:lnTo>
                  <a:lnTo>
                    <a:pt x="100" y="110"/>
                  </a:lnTo>
                  <a:lnTo>
                    <a:pt x="112" y="100"/>
                  </a:lnTo>
                  <a:lnTo>
                    <a:pt x="100" y="100"/>
                  </a:lnTo>
                  <a:lnTo>
                    <a:pt x="100" y="90"/>
                  </a:lnTo>
                  <a:lnTo>
                    <a:pt x="112" y="90"/>
                  </a:lnTo>
                  <a:lnTo>
                    <a:pt x="112" y="79"/>
                  </a:lnTo>
                  <a:lnTo>
                    <a:pt x="112" y="70"/>
                  </a:lnTo>
                  <a:lnTo>
                    <a:pt x="125" y="70"/>
                  </a:lnTo>
                  <a:lnTo>
                    <a:pt x="125" y="59"/>
                  </a:lnTo>
                  <a:lnTo>
                    <a:pt x="125" y="49"/>
                  </a:lnTo>
                  <a:lnTo>
                    <a:pt x="138" y="40"/>
                  </a:lnTo>
                  <a:lnTo>
                    <a:pt x="150" y="40"/>
                  </a:lnTo>
                  <a:lnTo>
                    <a:pt x="150" y="29"/>
                  </a:lnTo>
                  <a:lnTo>
                    <a:pt x="163" y="29"/>
                  </a:lnTo>
                  <a:lnTo>
                    <a:pt x="163" y="19"/>
                  </a:lnTo>
                  <a:lnTo>
                    <a:pt x="174" y="19"/>
                  </a:lnTo>
                  <a:lnTo>
                    <a:pt x="174" y="9"/>
                  </a:lnTo>
                  <a:lnTo>
                    <a:pt x="174" y="0"/>
                  </a:lnTo>
                  <a:lnTo>
                    <a:pt x="188" y="0"/>
                  </a:lnTo>
                  <a:lnTo>
                    <a:pt x="188" y="9"/>
                  </a:lnTo>
                  <a:lnTo>
                    <a:pt x="188" y="0"/>
                  </a:lnTo>
                  <a:lnTo>
                    <a:pt x="201" y="0"/>
                  </a:lnTo>
                  <a:lnTo>
                    <a:pt x="201" y="9"/>
                  </a:lnTo>
                  <a:lnTo>
                    <a:pt x="213" y="9"/>
                  </a:lnTo>
                  <a:lnTo>
                    <a:pt x="213" y="0"/>
                  </a:lnTo>
                  <a:lnTo>
                    <a:pt x="213" y="9"/>
                  </a:lnTo>
                  <a:lnTo>
                    <a:pt x="213" y="0"/>
                  </a:lnTo>
                  <a:lnTo>
                    <a:pt x="213" y="9"/>
                  </a:lnTo>
                  <a:lnTo>
                    <a:pt x="213" y="0"/>
                  </a:lnTo>
                  <a:lnTo>
                    <a:pt x="225" y="0"/>
                  </a:lnTo>
                  <a:lnTo>
                    <a:pt x="236" y="0"/>
                  </a:lnTo>
                  <a:close/>
                </a:path>
              </a:pathLst>
            </a:custGeom>
            <a:solidFill>
              <a:schemeClr val="accent4">
                <a:lumMod val="40000"/>
                <a:lumOff val="60000"/>
              </a:schemeClr>
            </a:solidFill>
            <a:ln w="11113" cap="rnd">
              <a:solidFill>
                <a:schemeClr val="accent4">
                  <a:lumMod val="75000"/>
                </a:schemeClr>
              </a:solidFill>
              <a:round/>
              <a:headEnd/>
              <a:tailEnd/>
            </a:ln>
            <a:effectLst>
              <a:glow rad="63500">
                <a:schemeClr val="accent4">
                  <a:lumMod val="75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
              <a:extLst>
                <a:ext uri="{FF2B5EF4-FFF2-40B4-BE49-F238E27FC236}">
                  <a16:creationId xmlns:a16="http://schemas.microsoft.com/office/drawing/2014/main" id="{39076A0F-0156-4092-8FCB-C4EEA12E8943}"/>
                </a:ext>
              </a:extLst>
            </p:cNvPr>
            <p:cNvSpPr>
              <a:spLocks/>
            </p:cNvSpPr>
            <p:nvPr/>
          </p:nvSpPr>
          <p:spPr bwMode="auto">
            <a:xfrm>
              <a:off x="8330135" y="6429271"/>
              <a:ext cx="915939" cy="805868"/>
            </a:xfrm>
            <a:custGeom>
              <a:avLst/>
              <a:gdLst>
                <a:gd name="T0" fmla="*/ 3201170 w 404"/>
                <a:gd name="T1" fmla="*/ 5340187 h 314"/>
                <a:gd name="T2" fmla="*/ 3201170 w 404"/>
                <a:gd name="T3" fmla="*/ 5340187 h 314"/>
                <a:gd name="T4" fmla="*/ 3201170 w 404"/>
                <a:gd name="T5" fmla="*/ 5340187 h 314"/>
                <a:gd name="T6" fmla="*/ 3201170 w 404"/>
                <a:gd name="T7" fmla="*/ 5340187 h 314"/>
                <a:gd name="T8" fmla="*/ 3201170 w 404"/>
                <a:gd name="T9" fmla="*/ 5340187 h 314"/>
                <a:gd name="T10" fmla="*/ 3201170 w 404"/>
                <a:gd name="T11" fmla="*/ 5340187 h 314"/>
                <a:gd name="T12" fmla="*/ 3201170 w 404"/>
                <a:gd name="T13" fmla="*/ 5340187 h 314"/>
                <a:gd name="T14" fmla="*/ 4801755 w 404"/>
                <a:gd name="T15" fmla="*/ 5340187 h 314"/>
                <a:gd name="T16" fmla="*/ 4801755 w 404"/>
                <a:gd name="T17" fmla="*/ 5340187 h 314"/>
                <a:gd name="T18" fmla="*/ 6401076 w 404"/>
                <a:gd name="T19" fmla="*/ 7119361 h 314"/>
                <a:gd name="T20" fmla="*/ 6401076 w 404"/>
                <a:gd name="T21" fmla="*/ 8899868 h 314"/>
                <a:gd name="T22" fmla="*/ 6401076 w 404"/>
                <a:gd name="T23" fmla="*/ 10680375 h 314"/>
                <a:gd name="T24" fmla="*/ 8001660 w 404"/>
                <a:gd name="T25" fmla="*/ 10680375 h 314"/>
                <a:gd name="T26" fmla="*/ 8001660 w 404"/>
                <a:gd name="T27" fmla="*/ 14240057 h 314"/>
                <a:gd name="T28" fmla="*/ 8001660 w 404"/>
                <a:gd name="T29" fmla="*/ 16019229 h 314"/>
                <a:gd name="T30" fmla="*/ 8001660 w 404"/>
                <a:gd name="T31" fmla="*/ 17799736 h 314"/>
                <a:gd name="T32" fmla="*/ 6401076 w 404"/>
                <a:gd name="T33" fmla="*/ 17799736 h 314"/>
                <a:gd name="T34" fmla="*/ 6401076 w 404"/>
                <a:gd name="T35" fmla="*/ 19580243 h 314"/>
                <a:gd name="T36" fmla="*/ 6401076 w 404"/>
                <a:gd name="T37" fmla="*/ 19580243 h 314"/>
                <a:gd name="T38" fmla="*/ 6401076 w 404"/>
                <a:gd name="T39" fmla="*/ 21359415 h 314"/>
                <a:gd name="T40" fmla="*/ 6401076 w 404"/>
                <a:gd name="T41" fmla="*/ 23139927 h 314"/>
                <a:gd name="T42" fmla="*/ 6401076 w 404"/>
                <a:gd name="T43" fmla="*/ 23139927 h 314"/>
                <a:gd name="T44" fmla="*/ 4801755 w 404"/>
                <a:gd name="T45" fmla="*/ 24919099 h 314"/>
                <a:gd name="T46" fmla="*/ 4801755 w 404"/>
                <a:gd name="T47" fmla="*/ 24919099 h 314"/>
                <a:gd name="T48" fmla="*/ 4801755 w 404"/>
                <a:gd name="T49" fmla="*/ 23139927 h 314"/>
                <a:gd name="T50" fmla="*/ 3201170 w 404"/>
                <a:gd name="T51" fmla="*/ 23139927 h 314"/>
                <a:gd name="T52" fmla="*/ 3201170 w 404"/>
                <a:gd name="T53" fmla="*/ 26699606 h 314"/>
                <a:gd name="T54" fmla="*/ 3201170 w 404"/>
                <a:gd name="T55" fmla="*/ 24919099 h 314"/>
                <a:gd name="T56" fmla="*/ 3201170 w 404"/>
                <a:gd name="T57" fmla="*/ 23139927 h 314"/>
                <a:gd name="T58" fmla="*/ 3201170 w 404"/>
                <a:gd name="T59" fmla="*/ 23139927 h 314"/>
                <a:gd name="T60" fmla="*/ 3201170 w 404"/>
                <a:gd name="T61" fmla="*/ 24919099 h 314"/>
                <a:gd name="T62" fmla="*/ 3201170 w 404"/>
                <a:gd name="T63" fmla="*/ 26699606 h 314"/>
                <a:gd name="T64" fmla="*/ 3201170 w 404"/>
                <a:gd name="T65" fmla="*/ 24919099 h 314"/>
                <a:gd name="T66" fmla="*/ 3201170 w 404"/>
                <a:gd name="T67" fmla="*/ 26699606 h 314"/>
                <a:gd name="T68" fmla="*/ 3201170 w 404"/>
                <a:gd name="T69" fmla="*/ 26699606 h 314"/>
                <a:gd name="T70" fmla="*/ 3201170 w 404"/>
                <a:gd name="T71" fmla="*/ 24919099 h 314"/>
                <a:gd name="T72" fmla="*/ 3201170 w 404"/>
                <a:gd name="T73" fmla="*/ 23139927 h 314"/>
                <a:gd name="T74" fmla="*/ 3201170 w 404"/>
                <a:gd name="T75" fmla="*/ 23139927 h 314"/>
                <a:gd name="T76" fmla="*/ 3201170 w 404"/>
                <a:gd name="T77" fmla="*/ 19580243 h 314"/>
                <a:gd name="T78" fmla="*/ 3201170 w 404"/>
                <a:gd name="T79" fmla="*/ 17799736 h 314"/>
                <a:gd name="T80" fmla="*/ 3201170 w 404"/>
                <a:gd name="T81" fmla="*/ 17799736 h 314"/>
                <a:gd name="T82" fmla="*/ 3201170 w 404"/>
                <a:gd name="T83" fmla="*/ 16019229 h 314"/>
                <a:gd name="T84" fmla="*/ 3201170 w 404"/>
                <a:gd name="T85" fmla="*/ 14240057 h 314"/>
                <a:gd name="T86" fmla="*/ 3201170 w 404"/>
                <a:gd name="T87" fmla="*/ 12459550 h 314"/>
                <a:gd name="T88" fmla="*/ 3201170 w 404"/>
                <a:gd name="T89" fmla="*/ 12459550 h 314"/>
                <a:gd name="T90" fmla="*/ 3201170 w 404"/>
                <a:gd name="T91" fmla="*/ 10680375 h 314"/>
                <a:gd name="T92" fmla="*/ 3201170 w 404"/>
                <a:gd name="T93" fmla="*/ 7119361 h 314"/>
                <a:gd name="T94" fmla="*/ 3201170 w 404"/>
                <a:gd name="T95" fmla="*/ 7119361 h 314"/>
                <a:gd name="T96" fmla="*/ 3201170 w 404"/>
                <a:gd name="T97" fmla="*/ 7119361 h 314"/>
                <a:gd name="T98" fmla="*/ 3201170 w 404"/>
                <a:gd name="T99" fmla="*/ 5340187 h 314"/>
                <a:gd name="T100" fmla="*/ 0 w 404"/>
                <a:gd name="T101" fmla="*/ 5340187 h 314"/>
                <a:gd name="T102" fmla="*/ 3201170 w 404"/>
                <a:gd name="T103" fmla="*/ 5340187 h 314"/>
                <a:gd name="T104" fmla="*/ 0 w 404"/>
                <a:gd name="T105" fmla="*/ 5340187 h 314"/>
                <a:gd name="T106" fmla="*/ 3201170 w 404"/>
                <a:gd name="T107" fmla="*/ 5340187 h 314"/>
                <a:gd name="T108" fmla="*/ 3201170 w 404"/>
                <a:gd name="T109" fmla="*/ 0 h 314"/>
                <a:gd name="T110" fmla="*/ 3201170 w 404"/>
                <a:gd name="T111" fmla="*/ 5340187 h 314"/>
                <a:gd name="T112" fmla="*/ 3201170 w 404"/>
                <a:gd name="T113" fmla="*/ 5340187 h 314"/>
                <a:gd name="T114" fmla="*/ 3201170 w 404"/>
                <a:gd name="T115" fmla="*/ 534018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4"/>
                <a:gd name="T175" fmla="*/ 0 h 314"/>
                <a:gd name="T176" fmla="*/ 404 w 404"/>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4" h="314">
                  <a:moveTo>
                    <a:pt x="76" y="40"/>
                  </a:moveTo>
                  <a:lnTo>
                    <a:pt x="76" y="51"/>
                  </a:lnTo>
                  <a:lnTo>
                    <a:pt x="89" y="51"/>
                  </a:lnTo>
                  <a:lnTo>
                    <a:pt x="101" y="51"/>
                  </a:lnTo>
                  <a:lnTo>
                    <a:pt x="114" y="51"/>
                  </a:lnTo>
                  <a:lnTo>
                    <a:pt x="127" y="51"/>
                  </a:lnTo>
                  <a:lnTo>
                    <a:pt x="127" y="61"/>
                  </a:lnTo>
                  <a:lnTo>
                    <a:pt x="139" y="61"/>
                  </a:lnTo>
                  <a:lnTo>
                    <a:pt x="139" y="51"/>
                  </a:lnTo>
                  <a:lnTo>
                    <a:pt x="152" y="51"/>
                  </a:lnTo>
                  <a:lnTo>
                    <a:pt x="164" y="51"/>
                  </a:lnTo>
                  <a:lnTo>
                    <a:pt x="177" y="51"/>
                  </a:lnTo>
                  <a:lnTo>
                    <a:pt x="190" y="51"/>
                  </a:lnTo>
                  <a:lnTo>
                    <a:pt x="190" y="40"/>
                  </a:lnTo>
                  <a:lnTo>
                    <a:pt x="202" y="40"/>
                  </a:lnTo>
                  <a:lnTo>
                    <a:pt x="215" y="40"/>
                  </a:lnTo>
                  <a:lnTo>
                    <a:pt x="215" y="51"/>
                  </a:lnTo>
                  <a:lnTo>
                    <a:pt x="227" y="51"/>
                  </a:lnTo>
                  <a:lnTo>
                    <a:pt x="240" y="51"/>
                  </a:lnTo>
                  <a:lnTo>
                    <a:pt x="240" y="61"/>
                  </a:lnTo>
                  <a:lnTo>
                    <a:pt x="240" y="51"/>
                  </a:lnTo>
                  <a:lnTo>
                    <a:pt x="240" y="61"/>
                  </a:lnTo>
                  <a:lnTo>
                    <a:pt x="254" y="61"/>
                  </a:lnTo>
                  <a:lnTo>
                    <a:pt x="265" y="61"/>
                  </a:lnTo>
                  <a:lnTo>
                    <a:pt x="265" y="72"/>
                  </a:lnTo>
                  <a:lnTo>
                    <a:pt x="279" y="72"/>
                  </a:lnTo>
                  <a:lnTo>
                    <a:pt x="290" y="72"/>
                  </a:lnTo>
                  <a:lnTo>
                    <a:pt x="303" y="81"/>
                  </a:lnTo>
                  <a:lnTo>
                    <a:pt x="316" y="81"/>
                  </a:lnTo>
                  <a:lnTo>
                    <a:pt x="328" y="81"/>
                  </a:lnTo>
                  <a:lnTo>
                    <a:pt x="328" y="91"/>
                  </a:lnTo>
                  <a:lnTo>
                    <a:pt x="328" y="101"/>
                  </a:lnTo>
                  <a:lnTo>
                    <a:pt x="341" y="101"/>
                  </a:lnTo>
                  <a:lnTo>
                    <a:pt x="355" y="101"/>
                  </a:lnTo>
                  <a:lnTo>
                    <a:pt x="366" y="101"/>
                  </a:lnTo>
                  <a:lnTo>
                    <a:pt x="366" y="112"/>
                  </a:lnTo>
                  <a:lnTo>
                    <a:pt x="380" y="112"/>
                  </a:lnTo>
                  <a:lnTo>
                    <a:pt x="380" y="121"/>
                  </a:lnTo>
                  <a:lnTo>
                    <a:pt x="391" y="121"/>
                  </a:lnTo>
                  <a:lnTo>
                    <a:pt x="391" y="132"/>
                  </a:lnTo>
                  <a:lnTo>
                    <a:pt x="391" y="142"/>
                  </a:lnTo>
                  <a:lnTo>
                    <a:pt x="404" y="142"/>
                  </a:lnTo>
                  <a:lnTo>
                    <a:pt x="404" y="152"/>
                  </a:lnTo>
                  <a:lnTo>
                    <a:pt x="404" y="162"/>
                  </a:lnTo>
                  <a:lnTo>
                    <a:pt x="404" y="173"/>
                  </a:lnTo>
                  <a:lnTo>
                    <a:pt x="404" y="182"/>
                  </a:lnTo>
                  <a:lnTo>
                    <a:pt x="391" y="193"/>
                  </a:lnTo>
                  <a:lnTo>
                    <a:pt x="391" y="203"/>
                  </a:lnTo>
                  <a:lnTo>
                    <a:pt x="380" y="203"/>
                  </a:lnTo>
                  <a:lnTo>
                    <a:pt x="380" y="214"/>
                  </a:lnTo>
                  <a:lnTo>
                    <a:pt x="366" y="214"/>
                  </a:lnTo>
                  <a:lnTo>
                    <a:pt x="380" y="214"/>
                  </a:lnTo>
                  <a:lnTo>
                    <a:pt x="366" y="214"/>
                  </a:lnTo>
                  <a:lnTo>
                    <a:pt x="366" y="224"/>
                  </a:lnTo>
                  <a:lnTo>
                    <a:pt x="355" y="224"/>
                  </a:lnTo>
                  <a:lnTo>
                    <a:pt x="355" y="233"/>
                  </a:lnTo>
                  <a:lnTo>
                    <a:pt x="341" y="233"/>
                  </a:lnTo>
                  <a:lnTo>
                    <a:pt x="341" y="244"/>
                  </a:lnTo>
                  <a:lnTo>
                    <a:pt x="341" y="233"/>
                  </a:lnTo>
                  <a:lnTo>
                    <a:pt x="328" y="244"/>
                  </a:lnTo>
                  <a:lnTo>
                    <a:pt x="316" y="244"/>
                  </a:lnTo>
                  <a:lnTo>
                    <a:pt x="316" y="254"/>
                  </a:lnTo>
                  <a:lnTo>
                    <a:pt x="303" y="254"/>
                  </a:lnTo>
                  <a:lnTo>
                    <a:pt x="303" y="265"/>
                  </a:lnTo>
                  <a:lnTo>
                    <a:pt x="303" y="274"/>
                  </a:lnTo>
                  <a:lnTo>
                    <a:pt x="316" y="274"/>
                  </a:lnTo>
                  <a:lnTo>
                    <a:pt x="303" y="274"/>
                  </a:lnTo>
                  <a:lnTo>
                    <a:pt x="303" y="285"/>
                  </a:lnTo>
                  <a:lnTo>
                    <a:pt x="290" y="285"/>
                  </a:lnTo>
                  <a:lnTo>
                    <a:pt x="279" y="285"/>
                  </a:lnTo>
                  <a:lnTo>
                    <a:pt x="279" y="294"/>
                  </a:lnTo>
                  <a:lnTo>
                    <a:pt x="279" y="285"/>
                  </a:lnTo>
                  <a:lnTo>
                    <a:pt x="265" y="285"/>
                  </a:lnTo>
                  <a:lnTo>
                    <a:pt x="254" y="285"/>
                  </a:lnTo>
                  <a:lnTo>
                    <a:pt x="254" y="274"/>
                  </a:lnTo>
                  <a:lnTo>
                    <a:pt x="240" y="274"/>
                  </a:lnTo>
                  <a:lnTo>
                    <a:pt x="240" y="285"/>
                  </a:lnTo>
                  <a:lnTo>
                    <a:pt x="240" y="274"/>
                  </a:lnTo>
                  <a:lnTo>
                    <a:pt x="240" y="285"/>
                  </a:lnTo>
                  <a:lnTo>
                    <a:pt x="227" y="285"/>
                  </a:lnTo>
                  <a:lnTo>
                    <a:pt x="227" y="294"/>
                  </a:lnTo>
                  <a:lnTo>
                    <a:pt x="215" y="294"/>
                  </a:lnTo>
                  <a:lnTo>
                    <a:pt x="215" y="285"/>
                  </a:lnTo>
                  <a:lnTo>
                    <a:pt x="202" y="285"/>
                  </a:lnTo>
                  <a:lnTo>
                    <a:pt x="190" y="285"/>
                  </a:lnTo>
                  <a:lnTo>
                    <a:pt x="190" y="274"/>
                  </a:lnTo>
                  <a:lnTo>
                    <a:pt x="177" y="274"/>
                  </a:lnTo>
                  <a:lnTo>
                    <a:pt x="177" y="285"/>
                  </a:lnTo>
                  <a:lnTo>
                    <a:pt x="164" y="285"/>
                  </a:lnTo>
                  <a:lnTo>
                    <a:pt x="164" y="274"/>
                  </a:lnTo>
                  <a:lnTo>
                    <a:pt x="164" y="285"/>
                  </a:lnTo>
                  <a:lnTo>
                    <a:pt x="152" y="285"/>
                  </a:lnTo>
                  <a:lnTo>
                    <a:pt x="139" y="285"/>
                  </a:lnTo>
                  <a:lnTo>
                    <a:pt x="127" y="294"/>
                  </a:lnTo>
                  <a:lnTo>
                    <a:pt x="127" y="285"/>
                  </a:lnTo>
                  <a:lnTo>
                    <a:pt x="127" y="294"/>
                  </a:lnTo>
                  <a:lnTo>
                    <a:pt x="114" y="294"/>
                  </a:lnTo>
                  <a:lnTo>
                    <a:pt x="114" y="285"/>
                  </a:lnTo>
                  <a:lnTo>
                    <a:pt x="101" y="285"/>
                  </a:lnTo>
                  <a:lnTo>
                    <a:pt x="101" y="294"/>
                  </a:lnTo>
                  <a:lnTo>
                    <a:pt x="101" y="305"/>
                  </a:lnTo>
                  <a:lnTo>
                    <a:pt x="89" y="305"/>
                  </a:lnTo>
                  <a:lnTo>
                    <a:pt x="89" y="314"/>
                  </a:lnTo>
                  <a:lnTo>
                    <a:pt x="76" y="314"/>
                  </a:lnTo>
                  <a:lnTo>
                    <a:pt x="76" y="305"/>
                  </a:lnTo>
                  <a:lnTo>
                    <a:pt x="65" y="305"/>
                  </a:lnTo>
                  <a:lnTo>
                    <a:pt x="65" y="294"/>
                  </a:lnTo>
                  <a:lnTo>
                    <a:pt x="65" y="285"/>
                  </a:lnTo>
                  <a:lnTo>
                    <a:pt x="76" y="285"/>
                  </a:lnTo>
                  <a:lnTo>
                    <a:pt x="76" y="274"/>
                  </a:lnTo>
                  <a:lnTo>
                    <a:pt x="65" y="265"/>
                  </a:lnTo>
                  <a:lnTo>
                    <a:pt x="76" y="265"/>
                  </a:lnTo>
                  <a:lnTo>
                    <a:pt x="76" y="254"/>
                  </a:lnTo>
                  <a:lnTo>
                    <a:pt x="65" y="254"/>
                  </a:lnTo>
                  <a:lnTo>
                    <a:pt x="65" y="244"/>
                  </a:lnTo>
                  <a:lnTo>
                    <a:pt x="65" y="233"/>
                  </a:lnTo>
                  <a:lnTo>
                    <a:pt x="51" y="233"/>
                  </a:lnTo>
                  <a:lnTo>
                    <a:pt x="65" y="233"/>
                  </a:lnTo>
                  <a:lnTo>
                    <a:pt x="65" y="224"/>
                  </a:lnTo>
                  <a:lnTo>
                    <a:pt x="65" y="214"/>
                  </a:lnTo>
                  <a:lnTo>
                    <a:pt x="76" y="214"/>
                  </a:lnTo>
                  <a:lnTo>
                    <a:pt x="76" y="203"/>
                  </a:lnTo>
                  <a:lnTo>
                    <a:pt x="65" y="203"/>
                  </a:lnTo>
                  <a:lnTo>
                    <a:pt x="65" y="193"/>
                  </a:lnTo>
                  <a:lnTo>
                    <a:pt x="65" y="182"/>
                  </a:lnTo>
                  <a:lnTo>
                    <a:pt x="51" y="182"/>
                  </a:lnTo>
                  <a:lnTo>
                    <a:pt x="51" y="173"/>
                  </a:lnTo>
                  <a:lnTo>
                    <a:pt x="51" y="162"/>
                  </a:lnTo>
                  <a:lnTo>
                    <a:pt x="51" y="152"/>
                  </a:lnTo>
                  <a:lnTo>
                    <a:pt x="38" y="152"/>
                  </a:lnTo>
                  <a:lnTo>
                    <a:pt x="38" y="142"/>
                  </a:lnTo>
                  <a:lnTo>
                    <a:pt x="38" y="132"/>
                  </a:lnTo>
                  <a:lnTo>
                    <a:pt x="26" y="132"/>
                  </a:lnTo>
                  <a:lnTo>
                    <a:pt x="38" y="132"/>
                  </a:lnTo>
                  <a:lnTo>
                    <a:pt x="26" y="132"/>
                  </a:lnTo>
                  <a:lnTo>
                    <a:pt x="26" y="121"/>
                  </a:lnTo>
                  <a:lnTo>
                    <a:pt x="26" y="112"/>
                  </a:lnTo>
                  <a:lnTo>
                    <a:pt x="38" y="112"/>
                  </a:lnTo>
                  <a:lnTo>
                    <a:pt x="38" y="101"/>
                  </a:lnTo>
                  <a:lnTo>
                    <a:pt x="26" y="101"/>
                  </a:lnTo>
                  <a:lnTo>
                    <a:pt x="26" y="91"/>
                  </a:lnTo>
                  <a:lnTo>
                    <a:pt x="26" y="101"/>
                  </a:lnTo>
                  <a:lnTo>
                    <a:pt x="26" y="91"/>
                  </a:lnTo>
                  <a:lnTo>
                    <a:pt x="13" y="91"/>
                  </a:lnTo>
                  <a:lnTo>
                    <a:pt x="13" y="81"/>
                  </a:lnTo>
                  <a:lnTo>
                    <a:pt x="0" y="81"/>
                  </a:lnTo>
                  <a:lnTo>
                    <a:pt x="13" y="81"/>
                  </a:lnTo>
                  <a:lnTo>
                    <a:pt x="13" y="72"/>
                  </a:lnTo>
                  <a:lnTo>
                    <a:pt x="0" y="72"/>
                  </a:lnTo>
                  <a:lnTo>
                    <a:pt x="13" y="72"/>
                  </a:lnTo>
                  <a:lnTo>
                    <a:pt x="0" y="72"/>
                  </a:lnTo>
                  <a:lnTo>
                    <a:pt x="0" y="61"/>
                  </a:lnTo>
                  <a:lnTo>
                    <a:pt x="0" y="51"/>
                  </a:lnTo>
                  <a:lnTo>
                    <a:pt x="0" y="40"/>
                  </a:lnTo>
                  <a:lnTo>
                    <a:pt x="0" y="31"/>
                  </a:lnTo>
                  <a:lnTo>
                    <a:pt x="13" y="31"/>
                  </a:lnTo>
                  <a:lnTo>
                    <a:pt x="0" y="31"/>
                  </a:lnTo>
                  <a:lnTo>
                    <a:pt x="13" y="31"/>
                  </a:lnTo>
                  <a:lnTo>
                    <a:pt x="0" y="31"/>
                  </a:lnTo>
                  <a:lnTo>
                    <a:pt x="0" y="20"/>
                  </a:lnTo>
                  <a:lnTo>
                    <a:pt x="0" y="11"/>
                  </a:lnTo>
                  <a:lnTo>
                    <a:pt x="13" y="11"/>
                  </a:lnTo>
                  <a:lnTo>
                    <a:pt x="0" y="11"/>
                  </a:lnTo>
                  <a:lnTo>
                    <a:pt x="13" y="11"/>
                  </a:lnTo>
                  <a:lnTo>
                    <a:pt x="13" y="0"/>
                  </a:lnTo>
                  <a:lnTo>
                    <a:pt x="26" y="0"/>
                  </a:lnTo>
                  <a:lnTo>
                    <a:pt x="26" y="11"/>
                  </a:lnTo>
                  <a:lnTo>
                    <a:pt x="26" y="20"/>
                  </a:lnTo>
                  <a:lnTo>
                    <a:pt x="38" y="20"/>
                  </a:lnTo>
                  <a:lnTo>
                    <a:pt x="51" y="20"/>
                  </a:lnTo>
                  <a:lnTo>
                    <a:pt x="51" y="31"/>
                  </a:lnTo>
                  <a:lnTo>
                    <a:pt x="65" y="31"/>
                  </a:lnTo>
                  <a:lnTo>
                    <a:pt x="65" y="40"/>
                  </a:lnTo>
                  <a:lnTo>
                    <a:pt x="76" y="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7">
              <a:extLst>
                <a:ext uri="{FF2B5EF4-FFF2-40B4-BE49-F238E27FC236}">
                  <a16:creationId xmlns:a16="http://schemas.microsoft.com/office/drawing/2014/main" id="{537832F9-E221-4AD0-82B3-611317AE20A5}"/>
                </a:ext>
              </a:extLst>
            </p:cNvPr>
            <p:cNvSpPr>
              <a:spLocks/>
            </p:cNvSpPr>
            <p:nvPr/>
          </p:nvSpPr>
          <p:spPr bwMode="auto">
            <a:xfrm>
              <a:off x="7706151" y="7134404"/>
              <a:ext cx="2155322" cy="1278056"/>
            </a:xfrm>
            <a:custGeom>
              <a:avLst/>
              <a:gdLst>
                <a:gd name="T0" fmla="*/ 12668899 w 956"/>
                <a:gd name="T1" fmla="*/ 5390374 h 495"/>
                <a:gd name="T2" fmla="*/ 12668899 w 956"/>
                <a:gd name="T3" fmla="*/ 5390374 h 495"/>
                <a:gd name="T4" fmla="*/ 12668899 w 956"/>
                <a:gd name="T5" fmla="*/ 5390374 h 495"/>
                <a:gd name="T6" fmla="*/ 12668899 w 956"/>
                <a:gd name="T7" fmla="*/ 5390374 h 495"/>
                <a:gd name="T8" fmla="*/ 12668899 w 956"/>
                <a:gd name="T9" fmla="*/ 7188060 h 495"/>
                <a:gd name="T10" fmla="*/ 12668899 w 956"/>
                <a:gd name="T11" fmla="*/ 8984404 h 495"/>
                <a:gd name="T12" fmla="*/ 14252354 w 956"/>
                <a:gd name="T13" fmla="*/ 8984404 h 495"/>
                <a:gd name="T14" fmla="*/ 15835808 w 956"/>
                <a:gd name="T15" fmla="*/ 7188060 h 495"/>
                <a:gd name="T16" fmla="*/ 15835808 w 956"/>
                <a:gd name="T17" fmla="*/ 8984404 h 495"/>
                <a:gd name="T18" fmla="*/ 15835808 w 956"/>
                <a:gd name="T19" fmla="*/ 10782088 h 495"/>
                <a:gd name="T20" fmla="*/ 15835808 w 956"/>
                <a:gd name="T21" fmla="*/ 16172463 h 495"/>
                <a:gd name="T22" fmla="*/ 15835808 w 956"/>
                <a:gd name="T23" fmla="*/ 16172463 h 495"/>
                <a:gd name="T24" fmla="*/ 15835808 w 956"/>
                <a:gd name="T25" fmla="*/ 17970148 h 495"/>
                <a:gd name="T26" fmla="*/ 15835808 w 956"/>
                <a:gd name="T27" fmla="*/ 23360526 h 495"/>
                <a:gd name="T28" fmla="*/ 15835808 w 956"/>
                <a:gd name="T29" fmla="*/ 26954554 h 495"/>
                <a:gd name="T30" fmla="*/ 15835808 w 956"/>
                <a:gd name="T31" fmla="*/ 28752239 h 495"/>
                <a:gd name="T32" fmla="*/ 15835808 w 956"/>
                <a:gd name="T33" fmla="*/ 30548583 h 495"/>
                <a:gd name="T34" fmla="*/ 15835808 w 956"/>
                <a:gd name="T35" fmla="*/ 34142611 h 495"/>
                <a:gd name="T36" fmla="*/ 15835808 w 956"/>
                <a:gd name="T37" fmla="*/ 34142611 h 495"/>
                <a:gd name="T38" fmla="*/ 15835808 w 956"/>
                <a:gd name="T39" fmla="*/ 39532984 h 495"/>
                <a:gd name="T40" fmla="*/ 15835808 w 956"/>
                <a:gd name="T41" fmla="*/ 43127013 h 495"/>
                <a:gd name="T42" fmla="*/ 15835808 w 956"/>
                <a:gd name="T43" fmla="*/ 46721052 h 495"/>
                <a:gd name="T44" fmla="*/ 12668899 w 956"/>
                <a:gd name="T45" fmla="*/ 46721052 h 495"/>
                <a:gd name="T46" fmla="*/ 12668899 w 956"/>
                <a:gd name="T47" fmla="*/ 44924708 h 495"/>
                <a:gd name="T48" fmla="*/ 11084186 w 956"/>
                <a:gd name="T49" fmla="*/ 43127013 h 495"/>
                <a:gd name="T50" fmla="*/ 9500729 w 956"/>
                <a:gd name="T51" fmla="*/ 39532984 h 495"/>
                <a:gd name="T52" fmla="*/ 9500729 w 956"/>
                <a:gd name="T53" fmla="*/ 37736640 h 495"/>
                <a:gd name="T54" fmla="*/ 7917275 w 956"/>
                <a:gd name="T55" fmla="*/ 37736640 h 495"/>
                <a:gd name="T56" fmla="*/ 7917275 w 956"/>
                <a:gd name="T57" fmla="*/ 34142611 h 495"/>
                <a:gd name="T58" fmla="*/ 6333820 w 956"/>
                <a:gd name="T59" fmla="*/ 32346267 h 495"/>
                <a:gd name="T60" fmla="*/ 6333820 w 956"/>
                <a:gd name="T61" fmla="*/ 30548583 h 495"/>
                <a:gd name="T62" fmla="*/ 4750365 w 956"/>
                <a:gd name="T63" fmla="*/ 28752239 h 495"/>
                <a:gd name="T64" fmla="*/ 3166910 w 956"/>
                <a:gd name="T65" fmla="*/ 26954554 h 495"/>
                <a:gd name="T66" fmla="*/ 3166910 w 956"/>
                <a:gd name="T67" fmla="*/ 25158210 h 495"/>
                <a:gd name="T68" fmla="*/ 3166910 w 956"/>
                <a:gd name="T69" fmla="*/ 23360526 h 495"/>
                <a:gd name="T70" fmla="*/ 3166910 w 956"/>
                <a:gd name="T71" fmla="*/ 21564177 h 495"/>
                <a:gd name="T72" fmla="*/ 3166910 w 956"/>
                <a:gd name="T73" fmla="*/ 17970148 h 495"/>
                <a:gd name="T74" fmla="*/ 3166910 w 956"/>
                <a:gd name="T75" fmla="*/ 16172463 h 495"/>
                <a:gd name="T76" fmla="*/ 3166910 w 956"/>
                <a:gd name="T77" fmla="*/ 14376119 h 495"/>
                <a:gd name="T78" fmla="*/ 3166910 w 956"/>
                <a:gd name="T79" fmla="*/ 8984404 h 495"/>
                <a:gd name="T80" fmla="*/ 3166910 w 956"/>
                <a:gd name="T81" fmla="*/ 8984404 h 495"/>
                <a:gd name="T82" fmla="*/ 3166910 w 956"/>
                <a:gd name="T83" fmla="*/ 12578435 h 495"/>
                <a:gd name="T84" fmla="*/ 3166910 w 956"/>
                <a:gd name="T85" fmla="*/ 16172463 h 495"/>
                <a:gd name="T86" fmla="*/ 3166910 w 956"/>
                <a:gd name="T87" fmla="*/ 16172463 h 495"/>
                <a:gd name="T88" fmla="*/ 3166910 w 956"/>
                <a:gd name="T89" fmla="*/ 17970148 h 495"/>
                <a:gd name="T90" fmla="*/ 3166910 w 956"/>
                <a:gd name="T91" fmla="*/ 14376119 h 495"/>
                <a:gd name="T92" fmla="*/ 4750365 w 956"/>
                <a:gd name="T93" fmla="*/ 16172463 h 495"/>
                <a:gd name="T94" fmla="*/ 6333820 w 956"/>
                <a:gd name="T95" fmla="*/ 14376119 h 495"/>
                <a:gd name="T96" fmla="*/ 7917275 w 956"/>
                <a:gd name="T97" fmla="*/ 12578435 h 495"/>
                <a:gd name="T98" fmla="*/ 7917275 w 956"/>
                <a:gd name="T99" fmla="*/ 7188060 h 495"/>
                <a:gd name="T100" fmla="*/ 7917275 w 956"/>
                <a:gd name="T101" fmla="*/ 5390374 h 495"/>
                <a:gd name="T102" fmla="*/ 7917275 w 956"/>
                <a:gd name="T103" fmla="*/ 5390374 h 495"/>
                <a:gd name="T104" fmla="*/ 9500729 w 956"/>
                <a:gd name="T105" fmla="*/ 0 h 495"/>
                <a:gd name="T106" fmla="*/ 9500729 w 956"/>
                <a:gd name="T107" fmla="*/ 5390374 h 495"/>
                <a:gd name="T108" fmla="*/ 9500729 w 956"/>
                <a:gd name="T109" fmla="*/ 5390374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6"/>
                <a:gd name="T166" fmla="*/ 0 h 495"/>
                <a:gd name="T167" fmla="*/ 956 w 956"/>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6" h="495">
                  <a:moveTo>
                    <a:pt x="617" y="40"/>
                  </a:moveTo>
                  <a:lnTo>
                    <a:pt x="630" y="40"/>
                  </a:lnTo>
                  <a:lnTo>
                    <a:pt x="630" y="31"/>
                  </a:lnTo>
                  <a:lnTo>
                    <a:pt x="630" y="40"/>
                  </a:lnTo>
                  <a:lnTo>
                    <a:pt x="642" y="31"/>
                  </a:lnTo>
                  <a:lnTo>
                    <a:pt x="655" y="31"/>
                  </a:lnTo>
                  <a:lnTo>
                    <a:pt x="667" y="31"/>
                  </a:lnTo>
                  <a:lnTo>
                    <a:pt x="655" y="31"/>
                  </a:lnTo>
                  <a:lnTo>
                    <a:pt x="655" y="40"/>
                  </a:lnTo>
                  <a:lnTo>
                    <a:pt x="667" y="40"/>
                  </a:lnTo>
                  <a:lnTo>
                    <a:pt x="667" y="51"/>
                  </a:lnTo>
                  <a:lnTo>
                    <a:pt x="679" y="51"/>
                  </a:lnTo>
                  <a:lnTo>
                    <a:pt x="679" y="40"/>
                  </a:lnTo>
                  <a:lnTo>
                    <a:pt x="679" y="31"/>
                  </a:lnTo>
                  <a:lnTo>
                    <a:pt x="679" y="21"/>
                  </a:lnTo>
                  <a:lnTo>
                    <a:pt x="679" y="11"/>
                  </a:lnTo>
                  <a:lnTo>
                    <a:pt x="693" y="11"/>
                  </a:lnTo>
                  <a:lnTo>
                    <a:pt x="693" y="0"/>
                  </a:lnTo>
                  <a:lnTo>
                    <a:pt x="693" y="11"/>
                  </a:lnTo>
                  <a:lnTo>
                    <a:pt x="704" y="11"/>
                  </a:lnTo>
                  <a:lnTo>
                    <a:pt x="704" y="21"/>
                  </a:lnTo>
                  <a:lnTo>
                    <a:pt x="693" y="21"/>
                  </a:lnTo>
                  <a:lnTo>
                    <a:pt x="704" y="21"/>
                  </a:lnTo>
                  <a:lnTo>
                    <a:pt x="693" y="21"/>
                  </a:lnTo>
                  <a:lnTo>
                    <a:pt x="704" y="21"/>
                  </a:lnTo>
                  <a:lnTo>
                    <a:pt x="704" y="31"/>
                  </a:lnTo>
                  <a:lnTo>
                    <a:pt x="718" y="31"/>
                  </a:lnTo>
                  <a:lnTo>
                    <a:pt x="718" y="40"/>
                  </a:lnTo>
                  <a:lnTo>
                    <a:pt x="718" y="51"/>
                  </a:lnTo>
                  <a:lnTo>
                    <a:pt x="729" y="51"/>
                  </a:lnTo>
                  <a:lnTo>
                    <a:pt x="743" y="51"/>
                  </a:lnTo>
                  <a:lnTo>
                    <a:pt x="743" y="61"/>
                  </a:lnTo>
                  <a:lnTo>
                    <a:pt x="743" y="71"/>
                  </a:lnTo>
                  <a:lnTo>
                    <a:pt x="729" y="71"/>
                  </a:lnTo>
                  <a:lnTo>
                    <a:pt x="729" y="81"/>
                  </a:lnTo>
                  <a:lnTo>
                    <a:pt x="718" y="81"/>
                  </a:lnTo>
                  <a:lnTo>
                    <a:pt x="729" y="81"/>
                  </a:lnTo>
                  <a:lnTo>
                    <a:pt x="729" y="92"/>
                  </a:lnTo>
                  <a:lnTo>
                    <a:pt x="729" y="81"/>
                  </a:lnTo>
                  <a:lnTo>
                    <a:pt x="743" y="81"/>
                  </a:lnTo>
                  <a:lnTo>
                    <a:pt x="743" y="92"/>
                  </a:lnTo>
                  <a:lnTo>
                    <a:pt x="756" y="92"/>
                  </a:lnTo>
                  <a:lnTo>
                    <a:pt x="768" y="92"/>
                  </a:lnTo>
                  <a:lnTo>
                    <a:pt x="768" y="101"/>
                  </a:lnTo>
                  <a:lnTo>
                    <a:pt x="780" y="101"/>
                  </a:lnTo>
                  <a:lnTo>
                    <a:pt x="780" y="92"/>
                  </a:lnTo>
                  <a:lnTo>
                    <a:pt x="780" y="81"/>
                  </a:lnTo>
                  <a:lnTo>
                    <a:pt x="792" y="81"/>
                  </a:lnTo>
                  <a:lnTo>
                    <a:pt x="792" y="92"/>
                  </a:lnTo>
                  <a:lnTo>
                    <a:pt x="792" y="81"/>
                  </a:lnTo>
                  <a:lnTo>
                    <a:pt x="805" y="81"/>
                  </a:lnTo>
                  <a:lnTo>
                    <a:pt x="805" y="71"/>
                  </a:lnTo>
                  <a:lnTo>
                    <a:pt x="792" y="71"/>
                  </a:lnTo>
                  <a:lnTo>
                    <a:pt x="805" y="71"/>
                  </a:lnTo>
                  <a:lnTo>
                    <a:pt x="819" y="71"/>
                  </a:lnTo>
                  <a:lnTo>
                    <a:pt x="819" y="81"/>
                  </a:lnTo>
                  <a:lnTo>
                    <a:pt x="830" y="81"/>
                  </a:lnTo>
                  <a:lnTo>
                    <a:pt x="830" y="92"/>
                  </a:lnTo>
                  <a:lnTo>
                    <a:pt x="844" y="92"/>
                  </a:lnTo>
                  <a:lnTo>
                    <a:pt x="857" y="92"/>
                  </a:lnTo>
                  <a:lnTo>
                    <a:pt x="857" y="81"/>
                  </a:lnTo>
                  <a:lnTo>
                    <a:pt x="857" y="92"/>
                  </a:lnTo>
                  <a:lnTo>
                    <a:pt x="869" y="92"/>
                  </a:lnTo>
                  <a:lnTo>
                    <a:pt x="869" y="81"/>
                  </a:lnTo>
                  <a:lnTo>
                    <a:pt x="869" y="92"/>
                  </a:lnTo>
                  <a:lnTo>
                    <a:pt x="881" y="92"/>
                  </a:lnTo>
                  <a:lnTo>
                    <a:pt x="881" y="101"/>
                  </a:lnTo>
                  <a:lnTo>
                    <a:pt x="869" y="101"/>
                  </a:lnTo>
                  <a:lnTo>
                    <a:pt x="869" y="111"/>
                  </a:lnTo>
                  <a:lnTo>
                    <a:pt x="881" y="111"/>
                  </a:lnTo>
                  <a:lnTo>
                    <a:pt x="869" y="111"/>
                  </a:lnTo>
                  <a:lnTo>
                    <a:pt x="869" y="121"/>
                  </a:lnTo>
                  <a:lnTo>
                    <a:pt x="881" y="132"/>
                  </a:lnTo>
                  <a:lnTo>
                    <a:pt x="881" y="142"/>
                  </a:lnTo>
                  <a:lnTo>
                    <a:pt x="869" y="142"/>
                  </a:lnTo>
                  <a:lnTo>
                    <a:pt x="869" y="151"/>
                  </a:lnTo>
                  <a:lnTo>
                    <a:pt x="881" y="151"/>
                  </a:lnTo>
                  <a:lnTo>
                    <a:pt x="881" y="163"/>
                  </a:lnTo>
                  <a:lnTo>
                    <a:pt x="893" y="163"/>
                  </a:lnTo>
                  <a:lnTo>
                    <a:pt x="893" y="151"/>
                  </a:lnTo>
                  <a:lnTo>
                    <a:pt x="906" y="151"/>
                  </a:lnTo>
                  <a:lnTo>
                    <a:pt x="906" y="163"/>
                  </a:lnTo>
                  <a:lnTo>
                    <a:pt x="919" y="163"/>
                  </a:lnTo>
                  <a:lnTo>
                    <a:pt x="906" y="163"/>
                  </a:lnTo>
                  <a:lnTo>
                    <a:pt x="906" y="172"/>
                  </a:lnTo>
                  <a:lnTo>
                    <a:pt x="906" y="182"/>
                  </a:lnTo>
                  <a:lnTo>
                    <a:pt x="919" y="182"/>
                  </a:lnTo>
                  <a:lnTo>
                    <a:pt x="919" y="192"/>
                  </a:lnTo>
                  <a:lnTo>
                    <a:pt x="919" y="182"/>
                  </a:lnTo>
                  <a:lnTo>
                    <a:pt x="919" y="192"/>
                  </a:lnTo>
                  <a:lnTo>
                    <a:pt x="931" y="192"/>
                  </a:lnTo>
                  <a:lnTo>
                    <a:pt x="931" y="203"/>
                  </a:lnTo>
                  <a:lnTo>
                    <a:pt x="931" y="212"/>
                  </a:lnTo>
                  <a:lnTo>
                    <a:pt x="931" y="222"/>
                  </a:lnTo>
                  <a:lnTo>
                    <a:pt x="919" y="222"/>
                  </a:lnTo>
                  <a:lnTo>
                    <a:pt x="931" y="222"/>
                  </a:lnTo>
                  <a:lnTo>
                    <a:pt x="931" y="232"/>
                  </a:lnTo>
                  <a:lnTo>
                    <a:pt x="931" y="243"/>
                  </a:lnTo>
                  <a:lnTo>
                    <a:pt x="944" y="243"/>
                  </a:lnTo>
                  <a:lnTo>
                    <a:pt x="944" y="252"/>
                  </a:lnTo>
                  <a:lnTo>
                    <a:pt x="944" y="263"/>
                  </a:lnTo>
                  <a:lnTo>
                    <a:pt x="956" y="263"/>
                  </a:lnTo>
                  <a:lnTo>
                    <a:pt x="944" y="263"/>
                  </a:lnTo>
                  <a:lnTo>
                    <a:pt x="956" y="263"/>
                  </a:lnTo>
                  <a:lnTo>
                    <a:pt x="956" y="273"/>
                  </a:lnTo>
                  <a:lnTo>
                    <a:pt x="944" y="273"/>
                  </a:lnTo>
                  <a:lnTo>
                    <a:pt x="931" y="273"/>
                  </a:lnTo>
                  <a:lnTo>
                    <a:pt x="931" y="283"/>
                  </a:lnTo>
                  <a:lnTo>
                    <a:pt x="944" y="283"/>
                  </a:lnTo>
                  <a:lnTo>
                    <a:pt x="931" y="283"/>
                  </a:lnTo>
                  <a:lnTo>
                    <a:pt x="944" y="283"/>
                  </a:lnTo>
                  <a:lnTo>
                    <a:pt x="944" y="292"/>
                  </a:lnTo>
                  <a:lnTo>
                    <a:pt x="931" y="292"/>
                  </a:lnTo>
                  <a:lnTo>
                    <a:pt x="944" y="292"/>
                  </a:lnTo>
                  <a:lnTo>
                    <a:pt x="944" y="304"/>
                  </a:lnTo>
                  <a:lnTo>
                    <a:pt x="944" y="313"/>
                  </a:lnTo>
                  <a:lnTo>
                    <a:pt x="931" y="313"/>
                  </a:lnTo>
                  <a:lnTo>
                    <a:pt x="919" y="313"/>
                  </a:lnTo>
                  <a:lnTo>
                    <a:pt x="919" y="323"/>
                  </a:lnTo>
                  <a:lnTo>
                    <a:pt x="919" y="313"/>
                  </a:lnTo>
                  <a:lnTo>
                    <a:pt x="906" y="313"/>
                  </a:lnTo>
                  <a:lnTo>
                    <a:pt x="906" y="323"/>
                  </a:lnTo>
                  <a:lnTo>
                    <a:pt x="919" y="323"/>
                  </a:lnTo>
                  <a:lnTo>
                    <a:pt x="919" y="333"/>
                  </a:lnTo>
                  <a:lnTo>
                    <a:pt x="919" y="344"/>
                  </a:lnTo>
                  <a:lnTo>
                    <a:pt x="919" y="354"/>
                  </a:lnTo>
                  <a:lnTo>
                    <a:pt x="906" y="354"/>
                  </a:lnTo>
                  <a:lnTo>
                    <a:pt x="893" y="354"/>
                  </a:lnTo>
                  <a:lnTo>
                    <a:pt x="893" y="344"/>
                  </a:lnTo>
                  <a:lnTo>
                    <a:pt x="881" y="344"/>
                  </a:lnTo>
                  <a:lnTo>
                    <a:pt x="869" y="344"/>
                  </a:lnTo>
                  <a:lnTo>
                    <a:pt x="857" y="344"/>
                  </a:lnTo>
                  <a:lnTo>
                    <a:pt x="857" y="354"/>
                  </a:lnTo>
                  <a:lnTo>
                    <a:pt x="857" y="363"/>
                  </a:lnTo>
                  <a:lnTo>
                    <a:pt x="844" y="363"/>
                  </a:lnTo>
                  <a:lnTo>
                    <a:pt x="844" y="375"/>
                  </a:lnTo>
                  <a:lnTo>
                    <a:pt x="844" y="384"/>
                  </a:lnTo>
                  <a:lnTo>
                    <a:pt x="844" y="394"/>
                  </a:lnTo>
                  <a:lnTo>
                    <a:pt x="830" y="394"/>
                  </a:lnTo>
                  <a:lnTo>
                    <a:pt x="819" y="394"/>
                  </a:lnTo>
                  <a:lnTo>
                    <a:pt x="805" y="394"/>
                  </a:lnTo>
                  <a:lnTo>
                    <a:pt x="805" y="404"/>
                  </a:lnTo>
                  <a:lnTo>
                    <a:pt x="805" y="415"/>
                  </a:lnTo>
                  <a:lnTo>
                    <a:pt x="805" y="424"/>
                  </a:lnTo>
                  <a:lnTo>
                    <a:pt x="805" y="434"/>
                  </a:lnTo>
                  <a:lnTo>
                    <a:pt x="819" y="434"/>
                  </a:lnTo>
                  <a:lnTo>
                    <a:pt x="819" y="444"/>
                  </a:lnTo>
                  <a:lnTo>
                    <a:pt x="830" y="444"/>
                  </a:lnTo>
                  <a:lnTo>
                    <a:pt x="830" y="455"/>
                  </a:lnTo>
                  <a:lnTo>
                    <a:pt x="830" y="444"/>
                  </a:lnTo>
                  <a:lnTo>
                    <a:pt x="830" y="455"/>
                  </a:lnTo>
                  <a:lnTo>
                    <a:pt x="830" y="464"/>
                  </a:lnTo>
                  <a:lnTo>
                    <a:pt x="830" y="475"/>
                  </a:lnTo>
                  <a:lnTo>
                    <a:pt x="819" y="475"/>
                  </a:lnTo>
                  <a:lnTo>
                    <a:pt x="819" y="484"/>
                  </a:lnTo>
                  <a:lnTo>
                    <a:pt x="805" y="484"/>
                  </a:lnTo>
                  <a:lnTo>
                    <a:pt x="805" y="495"/>
                  </a:lnTo>
                  <a:lnTo>
                    <a:pt x="792" y="495"/>
                  </a:lnTo>
                  <a:lnTo>
                    <a:pt x="780" y="495"/>
                  </a:lnTo>
                  <a:lnTo>
                    <a:pt x="768" y="495"/>
                  </a:lnTo>
                  <a:lnTo>
                    <a:pt x="768" y="484"/>
                  </a:lnTo>
                  <a:lnTo>
                    <a:pt x="756" y="484"/>
                  </a:lnTo>
                  <a:lnTo>
                    <a:pt x="743" y="484"/>
                  </a:lnTo>
                  <a:lnTo>
                    <a:pt x="729" y="484"/>
                  </a:lnTo>
                  <a:lnTo>
                    <a:pt x="729" y="475"/>
                  </a:lnTo>
                  <a:lnTo>
                    <a:pt x="718" y="475"/>
                  </a:lnTo>
                  <a:lnTo>
                    <a:pt x="704" y="475"/>
                  </a:lnTo>
                  <a:lnTo>
                    <a:pt x="704" y="464"/>
                  </a:lnTo>
                  <a:lnTo>
                    <a:pt x="693" y="455"/>
                  </a:lnTo>
                  <a:lnTo>
                    <a:pt x="679" y="455"/>
                  </a:lnTo>
                  <a:lnTo>
                    <a:pt x="679" y="444"/>
                  </a:lnTo>
                  <a:lnTo>
                    <a:pt x="667" y="444"/>
                  </a:lnTo>
                  <a:lnTo>
                    <a:pt x="655" y="444"/>
                  </a:lnTo>
                  <a:lnTo>
                    <a:pt x="655" y="434"/>
                  </a:lnTo>
                  <a:lnTo>
                    <a:pt x="642" y="434"/>
                  </a:lnTo>
                  <a:lnTo>
                    <a:pt x="642" y="424"/>
                  </a:lnTo>
                  <a:lnTo>
                    <a:pt x="642" y="434"/>
                  </a:lnTo>
                  <a:lnTo>
                    <a:pt x="642" y="424"/>
                  </a:lnTo>
                  <a:lnTo>
                    <a:pt x="630" y="424"/>
                  </a:lnTo>
                  <a:lnTo>
                    <a:pt x="617" y="424"/>
                  </a:lnTo>
                  <a:lnTo>
                    <a:pt x="617" y="415"/>
                  </a:lnTo>
                  <a:lnTo>
                    <a:pt x="617" y="404"/>
                  </a:lnTo>
                  <a:lnTo>
                    <a:pt x="603" y="404"/>
                  </a:lnTo>
                  <a:lnTo>
                    <a:pt x="603" y="394"/>
                  </a:lnTo>
                  <a:lnTo>
                    <a:pt x="592" y="394"/>
                  </a:lnTo>
                  <a:lnTo>
                    <a:pt x="592" y="384"/>
                  </a:lnTo>
                  <a:lnTo>
                    <a:pt x="592" y="394"/>
                  </a:lnTo>
                  <a:lnTo>
                    <a:pt x="579" y="394"/>
                  </a:lnTo>
                  <a:lnTo>
                    <a:pt x="579" y="384"/>
                  </a:lnTo>
                  <a:lnTo>
                    <a:pt x="566" y="384"/>
                  </a:lnTo>
                  <a:lnTo>
                    <a:pt x="554" y="384"/>
                  </a:lnTo>
                  <a:lnTo>
                    <a:pt x="541" y="384"/>
                  </a:lnTo>
                  <a:lnTo>
                    <a:pt x="541" y="375"/>
                  </a:lnTo>
                  <a:lnTo>
                    <a:pt x="529" y="375"/>
                  </a:lnTo>
                  <a:lnTo>
                    <a:pt x="516" y="375"/>
                  </a:lnTo>
                  <a:lnTo>
                    <a:pt x="502" y="375"/>
                  </a:lnTo>
                  <a:lnTo>
                    <a:pt x="502" y="363"/>
                  </a:lnTo>
                  <a:lnTo>
                    <a:pt x="491" y="363"/>
                  </a:lnTo>
                  <a:lnTo>
                    <a:pt x="491" y="354"/>
                  </a:lnTo>
                  <a:lnTo>
                    <a:pt x="478" y="354"/>
                  </a:lnTo>
                  <a:lnTo>
                    <a:pt x="466" y="354"/>
                  </a:lnTo>
                  <a:lnTo>
                    <a:pt x="454" y="354"/>
                  </a:lnTo>
                  <a:lnTo>
                    <a:pt x="454" y="344"/>
                  </a:lnTo>
                  <a:lnTo>
                    <a:pt x="440" y="344"/>
                  </a:lnTo>
                  <a:lnTo>
                    <a:pt x="429" y="344"/>
                  </a:lnTo>
                  <a:lnTo>
                    <a:pt x="429" y="333"/>
                  </a:lnTo>
                  <a:lnTo>
                    <a:pt x="415" y="333"/>
                  </a:lnTo>
                  <a:lnTo>
                    <a:pt x="404" y="333"/>
                  </a:lnTo>
                  <a:lnTo>
                    <a:pt x="404" y="323"/>
                  </a:lnTo>
                  <a:lnTo>
                    <a:pt x="404" y="333"/>
                  </a:lnTo>
                  <a:lnTo>
                    <a:pt x="390" y="333"/>
                  </a:lnTo>
                  <a:lnTo>
                    <a:pt x="390" y="323"/>
                  </a:lnTo>
                  <a:lnTo>
                    <a:pt x="390" y="313"/>
                  </a:lnTo>
                  <a:lnTo>
                    <a:pt x="377" y="313"/>
                  </a:lnTo>
                  <a:lnTo>
                    <a:pt x="365" y="313"/>
                  </a:lnTo>
                  <a:lnTo>
                    <a:pt x="365" y="304"/>
                  </a:lnTo>
                  <a:lnTo>
                    <a:pt x="353" y="304"/>
                  </a:lnTo>
                  <a:lnTo>
                    <a:pt x="341" y="304"/>
                  </a:lnTo>
                  <a:lnTo>
                    <a:pt x="328" y="304"/>
                  </a:lnTo>
                  <a:lnTo>
                    <a:pt x="328" y="292"/>
                  </a:lnTo>
                  <a:lnTo>
                    <a:pt x="314" y="292"/>
                  </a:lnTo>
                  <a:lnTo>
                    <a:pt x="303" y="292"/>
                  </a:lnTo>
                  <a:lnTo>
                    <a:pt x="303" y="304"/>
                  </a:lnTo>
                  <a:lnTo>
                    <a:pt x="303" y="292"/>
                  </a:lnTo>
                  <a:lnTo>
                    <a:pt x="289" y="292"/>
                  </a:lnTo>
                  <a:lnTo>
                    <a:pt x="289" y="283"/>
                  </a:lnTo>
                  <a:lnTo>
                    <a:pt x="276" y="283"/>
                  </a:lnTo>
                  <a:lnTo>
                    <a:pt x="264" y="283"/>
                  </a:lnTo>
                  <a:lnTo>
                    <a:pt x="264" y="273"/>
                  </a:lnTo>
                  <a:lnTo>
                    <a:pt x="252" y="273"/>
                  </a:lnTo>
                  <a:lnTo>
                    <a:pt x="252" y="263"/>
                  </a:lnTo>
                  <a:lnTo>
                    <a:pt x="240" y="263"/>
                  </a:lnTo>
                  <a:lnTo>
                    <a:pt x="227" y="263"/>
                  </a:lnTo>
                  <a:lnTo>
                    <a:pt x="240" y="263"/>
                  </a:lnTo>
                  <a:lnTo>
                    <a:pt x="227" y="263"/>
                  </a:lnTo>
                  <a:lnTo>
                    <a:pt x="227" y="252"/>
                  </a:lnTo>
                  <a:lnTo>
                    <a:pt x="227" y="263"/>
                  </a:lnTo>
                  <a:lnTo>
                    <a:pt x="227" y="252"/>
                  </a:lnTo>
                  <a:lnTo>
                    <a:pt x="227" y="243"/>
                  </a:lnTo>
                  <a:lnTo>
                    <a:pt x="213" y="243"/>
                  </a:lnTo>
                  <a:lnTo>
                    <a:pt x="202" y="243"/>
                  </a:lnTo>
                  <a:lnTo>
                    <a:pt x="202" y="232"/>
                  </a:lnTo>
                  <a:lnTo>
                    <a:pt x="188" y="232"/>
                  </a:lnTo>
                  <a:lnTo>
                    <a:pt x="177" y="232"/>
                  </a:lnTo>
                  <a:lnTo>
                    <a:pt x="188" y="232"/>
                  </a:lnTo>
                  <a:lnTo>
                    <a:pt x="177" y="232"/>
                  </a:lnTo>
                  <a:lnTo>
                    <a:pt x="177" y="222"/>
                  </a:lnTo>
                  <a:lnTo>
                    <a:pt x="163" y="222"/>
                  </a:lnTo>
                  <a:lnTo>
                    <a:pt x="177" y="222"/>
                  </a:lnTo>
                  <a:lnTo>
                    <a:pt x="163" y="222"/>
                  </a:lnTo>
                  <a:lnTo>
                    <a:pt x="151" y="222"/>
                  </a:lnTo>
                  <a:lnTo>
                    <a:pt x="139" y="222"/>
                  </a:lnTo>
                  <a:lnTo>
                    <a:pt x="139" y="212"/>
                  </a:lnTo>
                  <a:lnTo>
                    <a:pt x="139" y="203"/>
                  </a:lnTo>
                  <a:lnTo>
                    <a:pt x="126" y="203"/>
                  </a:lnTo>
                  <a:lnTo>
                    <a:pt x="114" y="203"/>
                  </a:lnTo>
                  <a:lnTo>
                    <a:pt x="114" y="192"/>
                  </a:lnTo>
                  <a:lnTo>
                    <a:pt x="101" y="192"/>
                  </a:lnTo>
                  <a:lnTo>
                    <a:pt x="87" y="192"/>
                  </a:lnTo>
                  <a:lnTo>
                    <a:pt x="87" y="182"/>
                  </a:lnTo>
                  <a:lnTo>
                    <a:pt x="76" y="182"/>
                  </a:lnTo>
                  <a:lnTo>
                    <a:pt x="62" y="182"/>
                  </a:lnTo>
                  <a:lnTo>
                    <a:pt x="62" y="172"/>
                  </a:lnTo>
                  <a:lnTo>
                    <a:pt x="50" y="172"/>
                  </a:lnTo>
                  <a:lnTo>
                    <a:pt x="38" y="172"/>
                  </a:lnTo>
                  <a:lnTo>
                    <a:pt x="38" y="163"/>
                  </a:lnTo>
                  <a:lnTo>
                    <a:pt x="25" y="163"/>
                  </a:lnTo>
                  <a:lnTo>
                    <a:pt x="13" y="163"/>
                  </a:lnTo>
                  <a:lnTo>
                    <a:pt x="13" y="151"/>
                  </a:lnTo>
                  <a:lnTo>
                    <a:pt x="0" y="151"/>
                  </a:lnTo>
                  <a:lnTo>
                    <a:pt x="0" y="142"/>
                  </a:lnTo>
                  <a:lnTo>
                    <a:pt x="13" y="142"/>
                  </a:lnTo>
                  <a:lnTo>
                    <a:pt x="13" y="132"/>
                  </a:lnTo>
                  <a:lnTo>
                    <a:pt x="13" y="121"/>
                  </a:lnTo>
                  <a:lnTo>
                    <a:pt x="25" y="121"/>
                  </a:lnTo>
                  <a:lnTo>
                    <a:pt x="25" y="111"/>
                  </a:lnTo>
                  <a:lnTo>
                    <a:pt x="25" y="101"/>
                  </a:lnTo>
                  <a:lnTo>
                    <a:pt x="38" y="101"/>
                  </a:lnTo>
                  <a:lnTo>
                    <a:pt x="38" y="92"/>
                  </a:lnTo>
                  <a:lnTo>
                    <a:pt x="50" y="92"/>
                  </a:lnTo>
                  <a:lnTo>
                    <a:pt x="62" y="92"/>
                  </a:lnTo>
                  <a:lnTo>
                    <a:pt x="62" y="81"/>
                  </a:lnTo>
                  <a:lnTo>
                    <a:pt x="62" y="92"/>
                  </a:lnTo>
                  <a:lnTo>
                    <a:pt x="76" y="92"/>
                  </a:lnTo>
                  <a:lnTo>
                    <a:pt x="87" y="92"/>
                  </a:lnTo>
                  <a:lnTo>
                    <a:pt x="101" y="92"/>
                  </a:lnTo>
                  <a:lnTo>
                    <a:pt x="114" y="92"/>
                  </a:lnTo>
                  <a:lnTo>
                    <a:pt x="126" y="92"/>
                  </a:lnTo>
                  <a:lnTo>
                    <a:pt x="126" y="101"/>
                  </a:lnTo>
                  <a:lnTo>
                    <a:pt x="139" y="101"/>
                  </a:lnTo>
                  <a:lnTo>
                    <a:pt x="151" y="101"/>
                  </a:lnTo>
                  <a:lnTo>
                    <a:pt x="151" y="111"/>
                  </a:lnTo>
                  <a:lnTo>
                    <a:pt x="151" y="121"/>
                  </a:lnTo>
                  <a:lnTo>
                    <a:pt x="139" y="121"/>
                  </a:lnTo>
                  <a:lnTo>
                    <a:pt x="151" y="121"/>
                  </a:lnTo>
                  <a:lnTo>
                    <a:pt x="151" y="132"/>
                  </a:lnTo>
                  <a:lnTo>
                    <a:pt x="163" y="132"/>
                  </a:lnTo>
                  <a:lnTo>
                    <a:pt x="163" y="142"/>
                  </a:lnTo>
                  <a:lnTo>
                    <a:pt x="163" y="151"/>
                  </a:lnTo>
                  <a:lnTo>
                    <a:pt x="177" y="151"/>
                  </a:lnTo>
                  <a:lnTo>
                    <a:pt x="177" y="163"/>
                  </a:lnTo>
                  <a:lnTo>
                    <a:pt x="188" y="163"/>
                  </a:lnTo>
                  <a:lnTo>
                    <a:pt x="202" y="163"/>
                  </a:lnTo>
                  <a:lnTo>
                    <a:pt x="202" y="151"/>
                  </a:lnTo>
                  <a:lnTo>
                    <a:pt x="202" y="142"/>
                  </a:lnTo>
                  <a:lnTo>
                    <a:pt x="213" y="142"/>
                  </a:lnTo>
                  <a:lnTo>
                    <a:pt x="227" y="142"/>
                  </a:lnTo>
                  <a:lnTo>
                    <a:pt x="227" y="151"/>
                  </a:lnTo>
                  <a:lnTo>
                    <a:pt x="227" y="163"/>
                  </a:lnTo>
                  <a:lnTo>
                    <a:pt x="213" y="163"/>
                  </a:lnTo>
                  <a:lnTo>
                    <a:pt x="227" y="163"/>
                  </a:lnTo>
                  <a:lnTo>
                    <a:pt x="227" y="172"/>
                  </a:lnTo>
                  <a:lnTo>
                    <a:pt x="213" y="172"/>
                  </a:lnTo>
                  <a:lnTo>
                    <a:pt x="213" y="182"/>
                  </a:lnTo>
                  <a:lnTo>
                    <a:pt x="227" y="182"/>
                  </a:lnTo>
                  <a:lnTo>
                    <a:pt x="240" y="182"/>
                  </a:lnTo>
                  <a:lnTo>
                    <a:pt x="240" y="172"/>
                  </a:lnTo>
                  <a:lnTo>
                    <a:pt x="240" y="163"/>
                  </a:lnTo>
                  <a:lnTo>
                    <a:pt x="252" y="163"/>
                  </a:lnTo>
                  <a:lnTo>
                    <a:pt x="252" y="151"/>
                  </a:lnTo>
                  <a:lnTo>
                    <a:pt x="264" y="151"/>
                  </a:lnTo>
                  <a:lnTo>
                    <a:pt x="264" y="142"/>
                  </a:lnTo>
                  <a:lnTo>
                    <a:pt x="264" y="132"/>
                  </a:lnTo>
                  <a:lnTo>
                    <a:pt x="276" y="132"/>
                  </a:lnTo>
                  <a:lnTo>
                    <a:pt x="289" y="132"/>
                  </a:lnTo>
                  <a:lnTo>
                    <a:pt x="289" y="142"/>
                  </a:lnTo>
                  <a:lnTo>
                    <a:pt x="303" y="142"/>
                  </a:lnTo>
                  <a:lnTo>
                    <a:pt x="303" y="151"/>
                  </a:lnTo>
                  <a:lnTo>
                    <a:pt x="314" y="151"/>
                  </a:lnTo>
                  <a:lnTo>
                    <a:pt x="314" y="142"/>
                  </a:lnTo>
                  <a:lnTo>
                    <a:pt x="328" y="142"/>
                  </a:lnTo>
                  <a:lnTo>
                    <a:pt x="341" y="142"/>
                  </a:lnTo>
                  <a:lnTo>
                    <a:pt x="353" y="142"/>
                  </a:lnTo>
                  <a:lnTo>
                    <a:pt x="365" y="132"/>
                  </a:lnTo>
                  <a:lnTo>
                    <a:pt x="365" y="142"/>
                  </a:lnTo>
                  <a:lnTo>
                    <a:pt x="377" y="142"/>
                  </a:lnTo>
                  <a:lnTo>
                    <a:pt x="390" y="142"/>
                  </a:lnTo>
                  <a:lnTo>
                    <a:pt x="404" y="142"/>
                  </a:lnTo>
                  <a:lnTo>
                    <a:pt x="404" y="132"/>
                  </a:lnTo>
                  <a:lnTo>
                    <a:pt x="390" y="132"/>
                  </a:lnTo>
                  <a:lnTo>
                    <a:pt x="404" y="132"/>
                  </a:lnTo>
                  <a:lnTo>
                    <a:pt x="404" y="121"/>
                  </a:lnTo>
                  <a:lnTo>
                    <a:pt x="415" y="121"/>
                  </a:lnTo>
                  <a:lnTo>
                    <a:pt x="429" y="121"/>
                  </a:lnTo>
                  <a:lnTo>
                    <a:pt x="429" y="111"/>
                  </a:lnTo>
                  <a:lnTo>
                    <a:pt x="440" y="111"/>
                  </a:lnTo>
                  <a:lnTo>
                    <a:pt x="440" y="101"/>
                  </a:lnTo>
                  <a:lnTo>
                    <a:pt x="454" y="101"/>
                  </a:lnTo>
                  <a:lnTo>
                    <a:pt x="454" y="92"/>
                  </a:lnTo>
                  <a:lnTo>
                    <a:pt x="454" y="81"/>
                  </a:lnTo>
                  <a:lnTo>
                    <a:pt x="466" y="81"/>
                  </a:lnTo>
                  <a:lnTo>
                    <a:pt x="466" y="71"/>
                  </a:lnTo>
                  <a:lnTo>
                    <a:pt x="466" y="61"/>
                  </a:lnTo>
                  <a:lnTo>
                    <a:pt x="466" y="51"/>
                  </a:lnTo>
                  <a:lnTo>
                    <a:pt x="454" y="51"/>
                  </a:lnTo>
                  <a:lnTo>
                    <a:pt x="454" y="40"/>
                  </a:lnTo>
                  <a:lnTo>
                    <a:pt x="466" y="40"/>
                  </a:lnTo>
                  <a:lnTo>
                    <a:pt x="454" y="40"/>
                  </a:lnTo>
                  <a:lnTo>
                    <a:pt x="466" y="40"/>
                  </a:lnTo>
                  <a:lnTo>
                    <a:pt x="466" y="31"/>
                  </a:lnTo>
                  <a:lnTo>
                    <a:pt x="478" y="31"/>
                  </a:lnTo>
                  <a:lnTo>
                    <a:pt x="478" y="21"/>
                  </a:lnTo>
                  <a:lnTo>
                    <a:pt x="478" y="31"/>
                  </a:lnTo>
                  <a:lnTo>
                    <a:pt x="491" y="31"/>
                  </a:lnTo>
                  <a:lnTo>
                    <a:pt x="491" y="21"/>
                  </a:lnTo>
                  <a:lnTo>
                    <a:pt x="491" y="31"/>
                  </a:lnTo>
                  <a:lnTo>
                    <a:pt x="491" y="21"/>
                  </a:lnTo>
                  <a:lnTo>
                    <a:pt x="502" y="21"/>
                  </a:lnTo>
                  <a:lnTo>
                    <a:pt x="502" y="11"/>
                  </a:lnTo>
                  <a:lnTo>
                    <a:pt x="516" y="11"/>
                  </a:lnTo>
                  <a:lnTo>
                    <a:pt x="516" y="0"/>
                  </a:lnTo>
                  <a:lnTo>
                    <a:pt x="516" y="11"/>
                  </a:lnTo>
                  <a:lnTo>
                    <a:pt x="516" y="0"/>
                  </a:lnTo>
                  <a:lnTo>
                    <a:pt x="529" y="0"/>
                  </a:lnTo>
                  <a:lnTo>
                    <a:pt x="529" y="11"/>
                  </a:lnTo>
                  <a:lnTo>
                    <a:pt x="541" y="11"/>
                  </a:lnTo>
                  <a:lnTo>
                    <a:pt x="554" y="11"/>
                  </a:lnTo>
                  <a:lnTo>
                    <a:pt x="554" y="21"/>
                  </a:lnTo>
                  <a:lnTo>
                    <a:pt x="554" y="11"/>
                  </a:lnTo>
                  <a:lnTo>
                    <a:pt x="566" y="11"/>
                  </a:lnTo>
                  <a:lnTo>
                    <a:pt x="579" y="11"/>
                  </a:lnTo>
                  <a:lnTo>
                    <a:pt x="592" y="11"/>
                  </a:lnTo>
                  <a:lnTo>
                    <a:pt x="579" y="11"/>
                  </a:lnTo>
                  <a:lnTo>
                    <a:pt x="579" y="21"/>
                  </a:lnTo>
                  <a:lnTo>
                    <a:pt x="579" y="31"/>
                  </a:lnTo>
                  <a:lnTo>
                    <a:pt x="592" y="31"/>
                  </a:lnTo>
                  <a:lnTo>
                    <a:pt x="592" y="40"/>
                  </a:lnTo>
                  <a:lnTo>
                    <a:pt x="603" y="40"/>
                  </a:lnTo>
                  <a:lnTo>
                    <a:pt x="617" y="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8">
              <a:extLst>
                <a:ext uri="{FF2B5EF4-FFF2-40B4-BE49-F238E27FC236}">
                  <a16:creationId xmlns:a16="http://schemas.microsoft.com/office/drawing/2014/main" id="{0E05642D-1A7E-42C0-AA8F-1D87332DBE78}"/>
                </a:ext>
              </a:extLst>
            </p:cNvPr>
            <p:cNvSpPr>
              <a:spLocks/>
            </p:cNvSpPr>
            <p:nvPr/>
          </p:nvSpPr>
          <p:spPr bwMode="auto">
            <a:xfrm>
              <a:off x="7686115" y="5966527"/>
              <a:ext cx="1162097" cy="1633770"/>
            </a:xfrm>
            <a:custGeom>
              <a:avLst/>
              <a:gdLst>
                <a:gd name="T0" fmla="*/ 6312024 w 517"/>
                <a:gd name="T1" fmla="*/ 12529708 h 635"/>
                <a:gd name="T2" fmla="*/ 6312024 w 517"/>
                <a:gd name="T3" fmla="*/ 16110196 h 635"/>
                <a:gd name="T4" fmla="*/ 6312024 w 517"/>
                <a:gd name="T5" fmla="*/ 17899771 h 635"/>
                <a:gd name="T6" fmla="*/ 6312024 w 517"/>
                <a:gd name="T7" fmla="*/ 19689347 h 635"/>
                <a:gd name="T8" fmla="*/ 6312024 w 517"/>
                <a:gd name="T9" fmla="*/ 23269840 h 635"/>
                <a:gd name="T10" fmla="*/ 6312024 w 517"/>
                <a:gd name="T11" fmla="*/ 21480260 h 635"/>
                <a:gd name="T12" fmla="*/ 4734645 w 517"/>
                <a:gd name="T13" fmla="*/ 17899771 h 635"/>
                <a:gd name="T14" fmla="*/ 4734645 w 517"/>
                <a:gd name="T15" fmla="*/ 17899771 h 635"/>
                <a:gd name="T16" fmla="*/ 4734645 w 517"/>
                <a:gd name="T17" fmla="*/ 19689347 h 635"/>
                <a:gd name="T18" fmla="*/ 4734645 w 517"/>
                <a:gd name="T19" fmla="*/ 23269840 h 635"/>
                <a:gd name="T20" fmla="*/ 4734645 w 517"/>
                <a:gd name="T21" fmla="*/ 25059416 h 635"/>
                <a:gd name="T22" fmla="*/ 4734645 w 517"/>
                <a:gd name="T23" fmla="*/ 28639904 h 635"/>
                <a:gd name="T24" fmla="*/ 4734645 w 517"/>
                <a:gd name="T25" fmla="*/ 28639904 h 635"/>
                <a:gd name="T26" fmla="*/ 6312024 w 517"/>
                <a:gd name="T27" fmla="*/ 34009967 h 635"/>
                <a:gd name="T28" fmla="*/ 6312024 w 517"/>
                <a:gd name="T29" fmla="*/ 37589118 h 635"/>
                <a:gd name="T30" fmla="*/ 6312024 w 517"/>
                <a:gd name="T31" fmla="*/ 41169606 h 635"/>
                <a:gd name="T32" fmla="*/ 6312024 w 517"/>
                <a:gd name="T33" fmla="*/ 42959182 h 635"/>
                <a:gd name="T34" fmla="*/ 6312024 w 517"/>
                <a:gd name="T35" fmla="*/ 44748768 h 635"/>
                <a:gd name="T36" fmla="*/ 6312024 w 517"/>
                <a:gd name="T37" fmla="*/ 42959182 h 635"/>
                <a:gd name="T38" fmla="*/ 7890657 w 517"/>
                <a:gd name="T39" fmla="*/ 42959182 h 635"/>
                <a:gd name="T40" fmla="*/ 7890657 w 517"/>
                <a:gd name="T41" fmla="*/ 42959182 h 635"/>
                <a:gd name="T42" fmla="*/ 7890657 w 517"/>
                <a:gd name="T43" fmla="*/ 42959182 h 635"/>
                <a:gd name="T44" fmla="*/ 7890657 w 517"/>
                <a:gd name="T45" fmla="*/ 46539680 h 635"/>
                <a:gd name="T46" fmla="*/ 7890657 w 517"/>
                <a:gd name="T47" fmla="*/ 50118831 h 635"/>
                <a:gd name="T48" fmla="*/ 7890657 w 517"/>
                <a:gd name="T49" fmla="*/ 51909744 h 635"/>
                <a:gd name="T50" fmla="*/ 6312024 w 517"/>
                <a:gd name="T51" fmla="*/ 55488895 h 635"/>
                <a:gd name="T52" fmla="*/ 6312024 w 517"/>
                <a:gd name="T53" fmla="*/ 57278470 h 635"/>
                <a:gd name="T54" fmla="*/ 4734645 w 517"/>
                <a:gd name="T55" fmla="*/ 57278470 h 635"/>
                <a:gd name="T56" fmla="*/ 4734645 w 517"/>
                <a:gd name="T57" fmla="*/ 55488895 h 635"/>
                <a:gd name="T58" fmla="*/ 3156012 w 517"/>
                <a:gd name="T59" fmla="*/ 57278470 h 635"/>
                <a:gd name="T60" fmla="*/ 3156012 w 517"/>
                <a:gd name="T61" fmla="*/ 57278470 h 635"/>
                <a:gd name="T62" fmla="*/ 3156012 w 517"/>
                <a:gd name="T63" fmla="*/ 57278470 h 635"/>
                <a:gd name="T64" fmla="*/ 3156012 w 517"/>
                <a:gd name="T65" fmla="*/ 57278470 h 635"/>
                <a:gd name="T66" fmla="*/ 3156012 w 517"/>
                <a:gd name="T67" fmla="*/ 53699319 h 635"/>
                <a:gd name="T68" fmla="*/ 3156012 w 517"/>
                <a:gd name="T69" fmla="*/ 50118831 h 635"/>
                <a:gd name="T70" fmla="*/ 3156012 w 517"/>
                <a:gd name="T71" fmla="*/ 50118831 h 635"/>
                <a:gd name="T72" fmla="*/ 3156012 w 517"/>
                <a:gd name="T73" fmla="*/ 46539680 h 635"/>
                <a:gd name="T74" fmla="*/ 3156012 w 517"/>
                <a:gd name="T75" fmla="*/ 42959182 h 635"/>
                <a:gd name="T76" fmla="*/ 3156012 w 517"/>
                <a:gd name="T77" fmla="*/ 42959182 h 635"/>
                <a:gd name="T78" fmla="*/ 3156012 w 517"/>
                <a:gd name="T79" fmla="*/ 42959182 h 635"/>
                <a:gd name="T80" fmla="*/ 3156012 w 517"/>
                <a:gd name="T81" fmla="*/ 42959182 h 635"/>
                <a:gd name="T82" fmla="*/ 0 w 517"/>
                <a:gd name="T83" fmla="*/ 37589118 h 635"/>
                <a:gd name="T84" fmla="*/ 0 w 517"/>
                <a:gd name="T85" fmla="*/ 35799543 h 635"/>
                <a:gd name="T86" fmla="*/ 3156012 w 517"/>
                <a:gd name="T87" fmla="*/ 32219055 h 635"/>
                <a:gd name="T88" fmla="*/ 3156012 w 517"/>
                <a:gd name="T89" fmla="*/ 28639904 h 635"/>
                <a:gd name="T90" fmla="*/ 3156012 w 517"/>
                <a:gd name="T91" fmla="*/ 23269840 h 635"/>
                <a:gd name="T92" fmla="*/ 3156012 w 517"/>
                <a:gd name="T93" fmla="*/ 19689347 h 635"/>
                <a:gd name="T94" fmla="*/ 3156012 w 517"/>
                <a:gd name="T95" fmla="*/ 19689347 h 635"/>
                <a:gd name="T96" fmla="*/ 3156012 w 517"/>
                <a:gd name="T97" fmla="*/ 17899771 h 635"/>
                <a:gd name="T98" fmla="*/ 3156012 w 517"/>
                <a:gd name="T99" fmla="*/ 17899771 h 635"/>
                <a:gd name="T100" fmla="*/ 3156012 w 517"/>
                <a:gd name="T101" fmla="*/ 16110196 h 635"/>
                <a:gd name="T102" fmla="*/ 3156012 w 517"/>
                <a:gd name="T103" fmla="*/ 12529708 h 635"/>
                <a:gd name="T104" fmla="*/ 3156012 w 517"/>
                <a:gd name="T105" fmla="*/ 7159642 h 635"/>
                <a:gd name="T106" fmla="*/ 3156012 w 517"/>
                <a:gd name="T107" fmla="*/ 5370065 h 635"/>
                <a:gd name="T108" fmla="*/ 3156012 w 517"/>
                <a:gd name="T109" fmla="*/ 5370065 h 635"/>
                <a:gd name="T110" fmla="*/ 3156012 w 517"/>
                <a:gd name="T111" fmla="*/ 0 h 635"/>
                <a:gd name="T112" fmla="*/ 3156012 w 517"/>
                <a:gd name="T113" fmla="*/ 5370065 h 635"/>
                <a:gd name="T114" fmla="*/ 3156012 w 517"/>
                <a:gd name="T115" fmla="*/ 5370065 h 635"/>
                <a:gd name="T116" fmla="*/ 3156012 w 517"/>
                <a:gd name="T117" fmla="*/ 5370065 h 635"/>
                <a:gd name="T118" fmla="*/ 4734645 w 517"/>
                <a:gd name="T119" fmla="*/ 5370065 h 635"/>
                <a:gd name="T120" fmla="*/ 4734645 w 517"/>
                <a:gd name="T121" fmla="*/ 7159642 h 635"/>
                <a:gd name="T122" fmla="*/ 4734645 w 517"/>
                <a:gd name="T123" fmla="*/ 7159642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7"/>
                <a:gd name="T187" fmla="*/ 0 h 635"/>
                <a:gd name="T188" fmla="*/ 517 w 51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7" h="635">
                  <a:moveTo>
                    <a:pt x="328" y="100"/>
                  </a:moveTo>
                  <a:lnTo>
                    <a:pt x="341" y="100"/>
                  </a:lnTo>
                  <a:lnTo>
                    <a:pt x="341" y="110"/>
                  </a:lnTo>
                  <a:lnTo>
                    <a:pt x="341" y="120"/>
                  </a:lnTo>
                  <a:lnTo>
                    <a:pt x="354" y="120"/>
                  </a:lnTo>
                  <a:lnTo>
                    <a:pt x="354" y="129"/>
                  </a:lnTo>
                  <a:lnTo>
                    <a:pt x="366" y="129"/>
                  </a:lnTo>
                  <a:lnTo>
                    <a:pt x="354" y="129"/>
                  </a:lnTo>
                  <a:lnTo>
                    <a:pt x="354" y="141"/>
                  </a:lnTo>
                  <a:lnTo>
                    <a:pt x="366" y="141"/>
                  </a:lnTo>
                  <a:lnTo>
                    <a:pt x="366" y="150"/>
                  </a:lnTo>
                  <a:lnTo>
                    <a:pt x="366" y="160"/>
                  </a:lnTo>
                  <a:lnTo>
                    <a:pt x="379" y="160"/>
                  </a:lnTo>
                  <a:lnTo>
                    <a:pt x="379" y="171"/>
                  </a:lnTo>
                  <a:lnTo>
                    <a:pt x="379" y="181"/>
                  </a:lnTo>
                  <a:lnTo>
                    <a:pt x="379" y="171"/>
                  </a:lnTo>
                  <a:lnTo>
                    <a:pt x="379" y="181"/>
                  </a:lnTo>
                  <a:lnTo>
                    <a:pt x="391" y="181"/>
                  </a:lnTo>
                  <a:lnTo>
                    <a:pt x="391" y="191"/>
                  </a:lnTo>
                  <a:lnTo>
                    <a:pt x="391" y="200"/>
                  </a:lnTo>
                  <a:lnTo>
                    <a:pt x="404" y="200"/>
                  </a:lnTo>
                  <a:lnTo>
                    <a:pt x="404" y="212"/>
                  </a:lnTo>
                  <a:lnTo>
                    <a:pt x="417" y="212"/>
                  </a:lnTo>
                  <a:lnTo>
                    <a:pt x="404" y="212"/>
                  </a:lnTo>
                  <a:lnTo>
                    <a:pt x="417" y="212"/>
                  </a:lnTo>
                  <a:lnTo>
                    <a:pt x="417" y="221"/>
                  </a:lnTo>
                  <a:lnTo>
                    <a:pt x="429" y="221"/>
                  </a:lnTo>
                  <a:lnTo>
                    <a:pt x="429" y="231"/>
                  </a:lnTo>
                  <a:lnTo>
                    <a:pt x="429" y="241"/>
                  </a:lnTo>
                  <a:lnTo>
                    <a:pt x="417" y="241"/>
                  </a:lnTo>
                  <a:lnTo>
                    <a:pt x="417" y="231"/>
                  </a:lnTo>
                  <a:lnTo>
                    <a:pt x="404" y="231"/>
                  </a:lnTo>
                  <a:lnTo>
                    <a:pt x="391" y="231"/>
                  </a:lnTo>
                  <a:lnTo>
                    <a:pt x="379" y="231"/>
                  </a:lnTo>
                  <a:lnTo>
                    <a:pt x="366" y="231"/>
                  </a:lnTo>
                  <a:lnTo>
                    <a:pt x="366" y="221"/>
                  </a:lnTo>
                  <a:lnTo>
                    <a:pt x="354" y="221"/>
                  </a:lnTo>
                  <a:lnTo>
                    <a:pt x="354" y="212"/>
                  </a:lnTo>
                  <a:lnTo>
                    <a:pt x="341" y="212"/>
                  </a:lnTo>
                  <a:lnTo>
                    <a:pt x="341" y="200"/>
                  </a:lnTo>
                  <a:lnTo>
                    <a:pt x="328" y="200"/>
                  </a:lnTo>
                  <a:lnTo>
                    <a:pt x="316" y="200"/>
                  </a:lnTo>
                  <a:lnTo>
                    <a:pt x="316" y="191"/>
                  </a:lnTo>
                  <a:lnTo>
                    <a:pt x="316" y="181"/>
                  </a:lnTo>
                  <a:lnTo>
                    <a:pt x="303" y="181"/>
                  </a:lnTo>
                  <a:lnTo>
                    <a:pt x="303" y="191"/>
                  </a:lnTo>
                  <a:lnTo>
                    <a:pt x="290" y="191"/>
                  </a:lnTo>
                  <a:lnTo>
                    <a:pt x="303" y="191"/>
                  </a:lnTo>
                  <a:lnTo>
                    <a:pt x="290" y="191"/>
                  </a:lnTo>
                  <a:lnTo>
                    <a:pt x="290" y="200"/>
                  </a:lnTo>
                  <a:lnTo>
                    <a:pt x="290" y="212"/>
                  </a:lnTo>
                  <a:lnTo>
                    <a:pt x="303" y="212"/>
                  </a:lnTo>
                  <a:lnTo>
                    <a:pt x="290" y="212"/>
                  </a:lnTo>
                  <a:lnTo>
                    <a:pt x="303" y="212"/>
                  </a:lnTo>
                  <a:lnTo>
                    <a:pt x="290" y="212"/>
                  </a:lnTo>
                  <a:lnTo>
                    <a:pt x="290" y="221"/>
                  </a:lnTo>
                  <a:lnTo>
                    <a:pt x="290" y="231"/>
                  </a:lnTo>
                  <a:lnTo>
                    <a:pt x="290" y="241"/>
                  </a:lnTo>
                  <a:lnTo>
                    <a:pt x="290" y="252"/>
                  </a:lnTo>
                  <a:lnTo>
                    <a:pt x="303" y="252"/>
                  </a:lnTo>
                  <a:lnTo>
                    <a:pt x="290" y="252"/>
                  </a:lnTo>
                  <a:lnTo>
                    <a:pt x="303" y="252"/>
                  </a:lnTo>
                  <a:lnTo>
                    <a:pt x="303" y="261"/>
                  </a:lnTo>
                  <a:lnTo>
                    <a:pt x="290" y="261"/>
                  </a:lnTo>
                  <a:lnTo>
                    <a:pt x="303" y="261"/>
                  </a:lnTo>
                  <a:lnTo>
                    <a:pt x="303" y="271"/>
                  </a:lnTo>
                  <a:lnTo>
                    <a:pt x="316" y="271"/>
                  </a:lnTo>
                  <a:lnTo>
                    <a:pt x="316" y="281"/>
                  </a:lnTo>
                  <a:lnTo>
                    <a:pt x="316" y="271"/>
                  </a:lnTo>
                  <a:lnTo>
                    <a:pt x="316" y="281"/>
                  </a:lnTo>
                  <a:lnTo>
                    <a:pt x="328" y="281"/>
                  </a:lnTo>
                  <a:lnTo>
                    <a:pt x="328" y="292"/>
                  </a:lnTo>
                  <a:lnTo>
                    <a:pt x="316" y="292"/>
                  </a:lnTo>
                  <a:lnTo>
                    <a:pt x="316" y="301"/>
                  </a:lnTo>
                  <a:lnTo>
                    <a:pt x="316" y="312"/>
                  </a:lnTo>
                  <a:lnTo>
                    <a:pt x="328" y="312"/>
                  </a:lnTo>
                  <a:lnTo>
                    <a:pt x="316" y="312"/>
                  </a:lnTo>
                  <a:lnTo>
                    <a:pt x="328" y="312"/>
                  </a:lnTo>
                  <a:lnTo>
                    <a:pt x="328" y="321"/>
                  </a:lnTo>
                  <a:lnTo>
                    <a:pt x="328" y="332"/>
                  </a:lnTo>
                  <a:lnTo>
                    <a:pt x="341" y="332"/>
                  </a:lnTo>
                  <a:lnTo>
                    <a:pt x="341" y="341"/>
                  </a:lnTo>
                  <a:lnTo>
                    <a:pt x="341" y="352"/>
                  </a:lnTo>
                  <a:lnTo>
                    <a:pt x="341" y="361"/>
                  </a:lnTo>
                  <a:lnTo>
                    <a:pt x="354" y="361"/>
                  </a:lnTo>
                  <a:lnTo>
                    <a:pt x="354" y="372"/>
                  </a:lnTo>
                  <a:lnTo>
                    <a:pt x="354" y="383"/>
                  </a:lnTo>
                  <a:lnTo>
                    <a:pt x="366" y="383"/>
                  </a:lnTo>
                  <a:lnTo>
                    <a:pt x="366" y="392"/>
                  </a:lnTo>
                  <a:lnTo>
                    <a:pt x="354" y="392"/>
                  </a:lnTo>
                  <a:lnTo>
                    <a:pt x="354" y="403"/>
                  </a:lnTo>
                  <a:lnTo>
                    <a:pt x="354" y="412"/>
                  </a:lnTo>
                  <a:lnTo>
                    <a:pt x="341" y="412"/>
                  </a:lnTo>
                  <a:lnTo>
                    <a:pt x="354" y="412"/>
                  </a:lnTo>
                  <a:lnTo>
                    <a:pt x="354" y="423"/>
                  </a:lnTo>
                  <a:lnTo>
                    <a:pt x="354" y="432"/>
                  </a:lnTo>
                  <a:lnTo>
                    <a:pt x="366" y="432"/>
                  </a:lnTo>
                  <a:lnTo>
                    <a:pt x="366" y="443"/>
                  </a:lnTo>
                  <a:lnTo>
                    <a:pt x="354" y="443"/>
                  </a:lnTo>
                  <a:lnTo>
                    <a:pt x="366" y="453"/>
                  </a:lnTo>
                  <a:lnTo>
                    <a:pt x="366" y="463"/>
                  </a:lnTo>
                  <a:lnTo>
                    <a:pt x="354" y="463"/>
                  </a:lnTo>
                  <a:lnTo>
                    <a:pt x="354" y="472"/>
                  </a:lnTo>
                  <a:lnTo>
                    <a:pt x="354" y="483"/>
                  </a:lnTo>
                  <a:lnTo>
                    <a:pt x="366" y="483"/>
                  </a:lnTo>
                  <a:lnTo>
                    <a:pt x="366" y="493"/>
                  </a:lnTo>
                  <a:lnTo>
                    <a:pt x="379" y="493"/>
                  </a:lnTo>
                  <a:lnTo>
                    <a:pt x="379" y="483"/>
                  </a:lnTo>
                  <a:lnTo>
                    <a:pt x="391" y="483"/>
                  </a:lnTo>
                  <a:lnTo>
                    <a:pt x="391" y="472"/>
                  </a:lnTo>
                  <a:lnTo>
                    <a:pt x="391" y="463"/>
                  </a:lnTo>
                  <a:lnTo>
                    <a:pt x="404" y="463"/>
                  </a:lnTo>
                  <a:lnTo>
                    <a:pt x="404" y="472"/>
                  </a:lnTo>
                  <a:lnTo>
                    <a:pt x="417" y="472"/>
                  </a:lnTo>
                  <a:lnTo>
                    <a:pt x="417" y="463"/>
                  </a:lnTo>
                  <a:lnTo>
                    <a:pt x="417" y="472"/>
                  </a:lnTo>
                  <a:lnTo>
                    <a:pt x="429" y="463"/>
                  </a:lnTo>
                  <a:lnTo>
                    <a:pt x="442" y="463"/>
                  </a:lnTo>
                  <a:lnTo>
                    <a:pt x="453" y="463"/>
                  </a:lnTo>
                  <a:lnTo>
                    <a:pt x="453" y="453"/>
                  </a:lnTo>
                  <a:lnTo>
                    <a:pt x="453" y="463"/>
                  </a:lnTo>
                  <a:lnTo>
                    <a:pt x="467" y="463"/>
                  </a:lnTo>
                  <a:lnTo>
                    <a:pt x="467" y="453"/>
                  </a:lnTo>
                  <a:lnTo>
                    <a:pt x="480" y="453"/>
                  </a:lnTo>
                  <a:lnTo>
                    <a:pt x="480" y="463"/>
                  </a:lnTo>
                  <a:lnTo>
                    <a:pt x="492" y="463"/>
                  </a:lnTo>
                  <a:lnTo>
                    <a:pt x="505" y="463"/>
                  </a:lnTo>
                  <a:lnTo>
                    <a:pt x="505" y="472"/>
                  </a:lnTo>
                  <a:lnTo>
                    <a:pt x="517" y="472"/>
                  </a:lnTo>
                  <a:lnTo>
                    <a:pt x="505" y="472"/>
                  </a:lnTo>
                  <a:lnTo>
                    <a:pt x="505" y="483"/>
                  </a:lnTo>
                  <a:lnTo>
                    <a:pt x="505" y="472"/>
                  </a:lnTo>
                  <a:lnTo>
                    <a:pt x="505" y="483"/>
                  </a:lnTo>
                  <a:lnTo>
                    <a:pt x="492" y="483"/>
                  </a:lnTo>
                  <a:lnTo>
                    <a:pt x="492" y="472"/>
                  </a:lnTo>
                  <a:lnTo>
                    <a:pt x="492" y="483"/>
                  </a:lnTo>
                  <a:lnTo>
                    <a:pt x="480" y="483"/>
                  </a:lnTo>
                  <a:lnTo>
                    <a:pt x="480" y="493"/>
                  </a:lnTo>
                  <a:lnTo>
                    <a:pt x="467" y="493"/>
                  </a:lnTo>
                  <a:lnTo>
                    <a:pt x="480" y="493"/>
                  </a:lnTo>
                  <a:lnTo>
                    <a:pt x="467" y="493"/>
                  </a:lnTo>
                  <a:lnTo>
                    <a:pt x="467" y="503"/>
                  </a:lnTo>
                  <a:lnTo>
                    <a:pt x="480" y="503"/>
                  </a:lnTo>
                  <a:lnTo>
                    <a:pt x="480" y="512"/>
                  </a:lnTo>
                  <a:lnTo>
                    <a:pt x="480" y="524"/>
                  </a:lnTo>
                  <a:lnTo>
                    <a:pt x="480" y="533"/>
                  </a:lnTo>
                  <a:lnTo>
                    <a:pt x="467" y="533"/>
                  </a:lnTo>
                  <a:lnTo>
                    <a:pt x="467" y="543"/>
                  </a:lnTo>
                  <a:lnTo>
                    <a:pt x="467" y="553"/>
                  </a:lnTo>
                  <a:lnTo>
                    <a:pt x="453" y="553"/>
                  </a:lnTo>
                  <a:lnTo>
                    <a:pt x="453" y="564"/>
                  </a:lnTo>
                  <a:lnTo>
                    <a:pt x="442" y="564"/>
                  </a:lnTo>
                  <a:lnTo>
                    <a:pt x="442" y="573"/>
                  </a:lnTo>
                  <a:lnTo>
                    <a:pt x="429" y="573"/>
                  </a:lnTo>
                  <a:lnTo>
                    <a:pt x="417" y="573"/>
                  </a:lnTo>
                  <a:lnTo>
                    <a:pt x="417" y="583"/>
                  </a:lnTo>
                  <a:lnTo>
                    <a:pt x="404" y="583"/>
                  </a:lnTo>
                  <a:lnTo>
                    <a:pt x="417" y="583"/>
                  </a:lnTo>
                  <a:lnTo>
                    <a:pt x="417" y="594"/>
                  </a:lnTo>
                  <a:lnTo>
                    <a:pt x="404" y="594"/>
                  </a:lnTo>
                  <a:lnTo>
                    <a:pt x="391" y="594"/>
                  </a:lnTo>
                  <a:lnTo>
                    <a:pt x="379" y="594"/>
                  </a:lnTo>
                  <a:lnTo>
                    <a:pt x="379" y="583"/>
                  </a:lnTo>
                  <a:lnTo>
                    <a:pt x="366" y="594"/>
                  </a:lnTo>
                  <a:lnTo>
                    <a:pt x="354" y="594"/>
                  </a:lnTo>
                  <a:lnTo>
                    <a:pt x="341" y="594"/>
                  </a:lnTo>
                  <a:lnTo>
                    <a:pt x="328" y="594"/>
                  </a:lnTo>
                  <a:lnTo>
                    <a:pt x="328" y="604"/>
                  </a:lnTo>
                  <a:lnTo>
                    <a:pt x="316" y="604"/>
                  </a:lnTo>
                  <a:lnTo>
                    <a:pt x="316" y="594"/>
                  </a:lnTo>
                  <a:lnTo>
                    <a:pt x="303" y="594"/>
                  </a:lnTo>
                  <a:lnTo>
                    <a:pt x="303" y="583"/>
                  </a:lnTo>
                  <a:lnTo>
                    <a:pt x="290" y="583"/>
                  </a:lnTo>
                  <a:lnTo>
                    <a:pt x="278" y="583"/>
                  </a:lnTo>
                  <a:lnTo>
                    <a:pt x="278" y="594"/>
                  </a:lnTo>
                  <a:lnTo>
                    <a:pt x="278" y="604"/>
                  </a:lnTo>
                  <a:lnTo>
                    <a:pt x="265" y="604"/>
                  </a:lnTo>
                  <a:lnTo>
                    <a:pt x="265" y="614"/>
                  </a:lnTo>
                  <a:lnTo>
                    <a:pt x="253" y="614"/>
                  </a:lnTo>
                  <a:lnTo>
                    <a:pt x="253" y="624"/>
                  </a:lnTo>
                  <a:lnTo>
                    <a:pt x="253" y="635"/>
                  </a:lnTo>
                  <a:lnTo>
                    <a:pt x="240" y="635"/>
                  </a:lnTo>
                  <a:lnTo>
                    <a:pt x="227" y="635"/>
                  </a:lnTo>
                  <a:lnTo>
                    <a:pt x="227" y="624"/>
                  </a:lnTo>
                  <a:lnTo>
                    <a:pt x="240" y="624"/>
                  </a:lnTo>
                  <a:lnTo>
                    <a:pt x="240" y="614"/>
                  </a:lnTo>
                  <a:lnTo>
                    <a:pt x="227" y="614"/>
                  </a:lnTo>
                  <a:lnTo>
                    <a:pt x="240" y="614"/>
                  </a:lnTo>
                  <a:lnTo>
                    <a:pt x="240" y="604"/>
                  </a:lnTo>
                  <a:lnTo>
                    <a:pt x="240" y="594"/>
                  </a:lnTo>
                  <a:lnTo>
                    <a:pt x="227" y="594"/>
                  </a:lnTo>
                  <a:lnTo>
                    <a:pt x="215" y="594"/>
                  </a:lnTo>
                  <a:lnTo>
                    <a:pt x="215" y="604"/>
                  </a:lnTo>
                  <a:lnTo>
                    <a:pt x="215" y="614"/>
                  </a:lnTo>
                  <a:lnTo>
                    <a:pt x="202" y="614"/>
                  </a:lnTo>
                  <a:lnTo>
                    <a:pt x="191" y="614"/>
                  </a:lnTo>
                  <a:lnTo>
                    <a:pt x="191" y="604"/>
                  </a:lnTo>
                  <a:lnTo>
                    <a:pt x="177" y="604"/>
                  </a:lnTo>
                  <a:lnTo>
                    <a:pt x="177" y="594"/>
                  </a:lnTo>
                  <a:lnTo>
                    <a:pt x="177" y="583"/>
                  </a:lnTo>
                  <a:lnTo>
                    <a:pt x="164" y="583"/>
                  </a:lnTo>
                  <a:lnTo>
                    <a:pt x="164" y="573"/>
                  </a:lnTo>
                  <a:lnTo>
                    <a:pt x="152" y="573"/>
                  </a:lnTo>
                  <a:lnTo>
                    <a:pt x="164" y="573"/>
                  </a:lnTo>
                  <a:lnTo>
                    <a:pt x="164" y="564"/>
                  </a:lnTo>
                  <a:lnTo>
                    <a:pt x="164" y="553"/>
                  </a:lnTo>
                  <a:lnTo>
                    <a:pt x="152" y="553"/>
                  </a:lnTo>
                  <a:lnTo>
                    <a:pt x="139" y="553"/>
                  </a:lnTo>
                  <a:lnTo>
                    <a:pt x="139" y="543"/>
                  </a:lnTo>
                  <a:lnTo>
                    <a:pt x="127" y="543"/>
                  </a:lnTo>
                  <a:lnTo>
                    <a:pt x="114" y="543"/>
                  </a:lnTo>
                  <a:lnTo>
                    <a:pt x="101" y="543"/>
                  </a:lnTo>
                  <a:lnTo>
                    <a:pt x="90" y="543"/>
                  </a:lnTo>
                  <a:lnTo>
                    <a:pt x="76" y="543"/>
                  </a:lnTo>
                  <a:lnTo>
                    <a:pt x="76" y="533"/>
                  </a:lnTo>
                  <a:lnTo>
                    <a:pt x="90" y="533"/>
                  </a:lnTo>
                  <a:lnTo>
                    <a:pt x="101" y="533"/>
                  </a:lnTo>
                  <a:lnTo>
                    <a:pt x="101" y="524"/>
                  </a:lnTo>
                  <a:lnTo>
                    <a:pt x="101" y="512"/>
                  </a:lnTo>
                  <a:lnTo>
                    <a:pt x="101" y="503"/>
                  </a:lnTo>
                  <a:lnTo>
                    <a:pt x="101" y="493"/>
                  </a:lnTo>
                  <a:lnTo>
                    <a:pt x="90" y="493"/>
                  </a:lnTo>
                  <a:lnTo>
                    <a:pt x="76" y="493"/>
                  </a:lnTo>
                  <a:lnTo>
                    <a:pt x="90" y="483"/>
                  </a:lnTo>
                  <a:lnTo>
                    <a:pt x="76" y="483"/>
                  </a:lnTo>
                  <a:lnTo>
                    <a:pt x="76" y="472"/>
                  </a:lnTo>
                  <a:lnTo>
                    <a:pt x="90" y="472"/>
                  </a:lnTo>
                  <a:lnTo>
                    <a:pt x="90" y="463"/>
                  </a:lnTo>
                  <a:lnTo>
                    <a:pt x="90" y="472"/>
                  </a:lnTo>
                  <a:lnTo>
                    <a:pt x="76" y="472"/>
                  </a:lnTo>
                  <a:lnTo>
                    <a:pt x="63" y="472"/>
                  </a:lnTo>
                  <a:lnTo>
                    <a:pt x="63" y="463"/>
                  </a:lnTo>
                  <a:lnTo>
                    <a:pt x="63" y="453"/>
                  </a:lnTo>
                  <a:lnTo>
                    <a:pt x="76" y="453"/>
                  </a:lnTo>
                  <a:lnTo>
                    <a:pt x="63" y="453"/>
                  </a:lnTo>
                  <a:lnTo>
                    <a:pt x="63" y="443"/>
                  </a:lnTo>
                  <a:lnTo>
                    <a:pt x="51" y="443"/>
                  </a:lnTo>
                  <a:lnTo>
                    <a:pt x="51" y="432"/>
                  </a:lnTo>
                  <a:lnTo>
                    <a:pt x="51" y="443"/>
                  </a:lnTo>
                  <a:lnTo>
                    <a:pt x="38" y="443"/>
                  </a:lnTo>
                  <a:lnTo>
                    <a:pt x="26" y="443"/>
                  </a:lnTo>
                  <a:lnTo>
                    <a:pt x="26" y="453"/>
                  </a:lnTo>
                  <a:lnTo>
                    <a:pt x="26" y="443"/>
                  </a:lnTo>
                  <a:lnTo>
                    <a:pt x="13" y="443"/>
                  </a:lnTo>
                  <a:lnTo>
                    <a:pt x="13" y="453"/>
                  </a:lnTo>
                  <a:lnTo>
                    <a:pt x="13" y="443"/>
                  </a:lnTo>
                  <a:lnTo>
                    <a:pt x="13" y="432"/>
                  </a:lnTo>
                  <a:lnTo>
                    <a:pt x="0" y="432"/>
                  </a:lnTo>
                  <a:lnTo>
                    <a:pt x="0" y="423"/>
                  </a:lnTo>
                  <a:lnTo>
                    <a:pt x="13" y="423"/>
                  </a:lnTo>
                  <a:lnTo>
                    <a:pt x="13" y="412"/>
                  </a:lnTo>
                  <a:lnTo>
                    <a:pt x="0" y="412"/>
                  </a:lnTo>
                  <a:lnTo>
                    <a:pt x="0" y="403"/>
                  </a:lnTo>
                  <a:lnTo>
                    <a:pt x="0" y="392"/>
                  </a:lnTo>
                  <a:lnTo>
                    <a:pt x="13" y="392"/>
                  </a:lnTo>
                  <a:lnTo>
                    <a:pt x="13" y="383"/>
                  </a:lnTo>
                  <a:lnTo>
                    <a:pt x="0" y="383"/>
                  </a:lnTo>
                  <a:lnTo>
                    <a:pt x="0" y="372"/>
                  </a:lnTo>
                  <a:lnTo>
                    <a:pt x="13" y="372"/>
                  </a:lnTo>
                  <a:lnTo>
                    <a:pt x="13" y="361"/>
                  </a:lnTo>
                  <a:lnTo>
                    <a:pt x="13" y="352"/>
                  </a:lnTo>
                  <a:lnTo>
                    <a:pt x="26" y="352"/>
                  </a:lnTo>
                  <a:lnTo>
                    <a:pt x="38" y="352"/>
                  </a:lnTo>
                  <a:lnTo>
                    <a:pt x="51" y="352"/>
                  </a:lnTo>
                  <a:lnTo>
                    <a:pt x="63" y="352"/>
                  </a:lnTo>
                  <a:lnTo>
                    <a:pt x="76" y="352"/>
                  </a:lnTo>
                  <a:lnTo>
                    <a:pt x="76" y="341"/>
                  </a:lnTo>
                  <a:lnTo>
                    <a:pt x="76" y="332"/>
                  </a:lnTo>
                  <a:lnTo>
                    <a:pt x="76" y="321"/>
                  </a:lnTo>
                  <a:lnTo>
                    <a:pt x="76" y="312"/>
                  </a:lnTo>
                  <a:lnTo>
                    <a:pt x="76" y="301"/>
                  </a:lnTo>
                  <a:lnTo>
                    <a:pt x="76" y="292"/>
                  </a:lnTo>
                  <a:lnTo>
                    <a:pt x="76" y="281"/>
                  </a:lnTo>
                  <a:lnTo>
                    <a:pt x="76" y="271"/>
                  </a:lnTo>
                  <a:lnTo>
                    <a:pt x="76" y="261"/>
                  </a:lnTo>
                  <a:lnTo>
                    <a:pt x="76" y="252"/>
                  </a:lnTo>
                  <a:lnTo>
                    <a:pt x="63" y="252"/>
                  </a:lnTo>
                  <a:lnTo>
                    <a:pt x="63" y="241"/>
                  </a:lnTo>
                  <a:lnTo>
                    <a:pt x="51" y="241"/>
                  </a:lnTo>
                  <a:lnTo>
                    <a:pt x="51" y="231"/>
                  </a:lnTo>
                  <a:lnTo>
                    <a:pt x="51" y="221"/>
                  </a:lnTo>
                  <a:lnTo>
                    <a:pt x="63" y="212"/>
                  </a:lnTo>
                  <a:lnTo>
                    <a:pt x="76" y="212"/>
                  </a:lnTo>
                  <a:lnTo>
                    <a:pt x="90" y="212"/>
                  </a:lnTo>
                  <a:lnTo>
                    <a:pt x="90" y="221"/>
                  </a:lnTo>
                  <a:lnTo>
                    <a:pt x="101" y="221"/>
                  </a:lnTo>
                  <a:lnTo>
                    <a:pt x="101" y="212"/>
                  </a:lnTo>
                  <a:lnTo>
                    <a:pt x="114" y="212"/>
                  </a:lnTo>
                  <a:lnTo>
                    <a:pt x="101" y="212"/>
                  </a:lnTo>
                  <a:lnTo>
                    <a:pt x="101" y="200"/>
                  </a:lnTo>
                  <a:lnTo>
                    <a:pt x="114" y="200"/>
                  </a:lnTo>
                  <a:lnTo>
                    <a:pt x="114" y="191"/>
                  </a:lnTo>
                  <a:lnTo>
                    <a:pt x="127" y="191"/>
                  </a:lnTo>
                  <a:lnTo>
                    <a:pt x="127" y="181"/>
                  </a:lnTo>
                  <a:lnTo>
                    <a:pt x="127" y="191"/>
                  </a:lnTo>
                  <a:lnTo>
                    <a:pt x="127" y="181"/>
                  </a:lnTo>
                  <a:lnTo>
                    <a:pt x="139" y="181"/>
                  </a:lnTo>
                  <a:lnTo>
                    <a:pt x="139" y="191"/>
                  </a:lnTo>
                  <a:lnTo>
                    <a:pt x="139" y="181"/>
                  </a:lnTo>
                  <a:lnTo>
                    <a:pt x="152" y="181"/>
                  </a:lnTo>
                  <a:lnTo>
                    <a:pt x="164" y="181"/>
                  </a:lnTo>
                  <a:lnTo>
                    <a:pt x="164" y="171"/>
                  </a:lnTo>
                  <a:lnTo>
                    <a:pt x="164" y="160"/>
                  </a:lnTo>
                  <a:lnTo>
                    <a:pt x="164" y="150"/>
                  </a:lnTo>
                  <a:lnTo>
                    <a:pt x="177" y="150"/>
                  </a:lnTo>
                  <a:lnTo>
                    <a:pt x="177" y="160"/>
                  </a:lnTo>
                  <a:lnTo>
                    <a:pt x="191" y="160"/>
                  </a:lnTo>
                  <a:lnTo>
                    <a:pt x="191" y="150"/>
                  </a:lnTo>
                  <a:lnTo>
                    <a:pt x="191" y="141"/>
                  </a:lnTo>
                  <a:lnTo>
                    <a:pt x="177" y="141"/>
                  </a:lnTo>
                  <a:lnTo>
                    <a:pt x="177" y="129"/>
                  </a:lnTo>
                  <a:lnTo>
                    <a:pt x="177" y="120"/>
                  </a:lnTo>
                  <a:lnTo>
                    <a:pt x="191" y="120"/>
                  </a:lnTo>
                  <a:lnTo>
                    <a:pt x="191" y="110"/>
                  </a:lnTo>
                  <a:lnTo>
                    <a:pt x="191" y="100"/>
                  </a:lnTo>
                  <a:lnTo>
                    <a:pt x="177" y="100"/>
                  </a:lnTo>
                  <a:lnTo>
                    <a:pt x="177" y="89"/>
                  </a:lnTo>
                  <a:lnTo>
                    <a:pt x="177" y="80"/>
                  </a:lnTo>
                  <a:lnTo>
                    <a:pt x="177" y="70"/>
                  </a:lnTo>
                  <a:lnTo>
                    <a:pt x="164" y="70"/>
                  </a:lnTo>
                  <a:lnTo>
                    <a:pt x="164" y="60"/>
                  </a:lnTo>
                  <a:lnTo>
                    <a:pt x="164" y="49"/>
                  </a:lnTo>
                  <a:lnTo>
                    <a:pt x="152" y="49"/>
                  </a:lnTo>
                  <a:lnTo>
                    <a:pt x="139" y="49"/>
                  </a:lnTo>
                  <a:lnTo>
                    <a:pt x="139" y="40"/>
                  </a:lnTo>
                  <a:lnTo>
                    <a:pt x="127" y="40"/>
                  </a:lnTo>
                  <a:lnTo>
                    <a:pt x="127" y="29"/>
                  </a:lnTo>
                  <a:lnTo>
                    <a:pt x="127" y="20"/>
                  </a:lnTo>
                  <a:lnTo>
                    <a:pt x="139" y="20"/>
                  </a:lnTo>
                  <a:lnTo>
                    <a:pt x="152" y="20"/>
                  </a:lnTo>
                  <a:lnTo>
                    <a:pt x="152" y="9"/>
                  </a:lnTo>
                  <a:lnTo>
                    <a:pt x="152" y="20"/>
                  </a:lnTo>
                  <a:lnTo>
                    <a:pt x="164" y="20"/>
                  </a:lnTo>
                  <a:lnTo>
                    <a:pt x="164" y="9"/>
                  </a:lnTo>
                  <a:lnTo>
                    <a:pt x="164" y="0"/>
                  </a:lnTo>
                  <a:lnTo>
                    <a:pt x="177" y="0"/>
                  </a:lnTo>
                  <a:lnTo>
                    <a:pt x="177" y="9"/>
                  </a:lnTo>
                  <a:lnTo>
                    <a:pt x="191" y="9"/>
                  </a:lnTo>
                  <a:lnTo>
                    <a:pt x="202" y="9"/>
                  </a:lnTo>
                  <a:lnTo>
                    <a:pt x="202" y="20"/>
                  </a:lnTo>
                  <a:lnTo>
                    <a:pt x="202" y="9"/>
                  </a:lnTo>
                  <a:lnTo>
                    <a:pt x="202" y="20"/>
                  </a:lnTo>
                  <a:lnTo>
                    <a:pt x="215" y="20"/>
                  </a:lnTo>
                  <a:lnTo>
                    <a:pt x="215" y="29"/>
                  </a:lnTo>
                  <a:lnTo>
                    <a:pt x="227" y="20"/>
                  </a:lnTo>
                  <a:lnTo>
                    <a:pt x="215" y="20"/>
                  </a:lnTo>
                  <a:lnTo>
                    <a:pt x="227" y="20"/>
                  </a:lnTo>
                  <a:lnTo>
                    <a:pt x="227" y="29"/>
                  </a:lnTo>
                  <a:lnTo>
                    <a:pt x="227" y="20"/>
                  </a:lnTo>
                  <a:lnTo>
                    <a:pt x="240" y="20"/>
                  </a:lnTo>
                  <a:lnTo>
                    <a:pt x="240" y="9"/>
                  </a:lnTo>
                  <a:lnTo>
                    <a:pt x="253" y="9"/>
                  </a:lnTo>
                  <a:lnTo>
                    <a:pt x="253" y="20"/>
                  </a:lnTo>
                  <a:lnTo>
                    <a:pt x="253" y="9"/>
                  </a:lnTo>
                  <a:lnTo>
                    <a:pt x="265" y="9"/>
                  </a:lnTo>
                  <a:lnTo>
                    <a:pt x="265" y="20"/>
                  </a:lnTo>
                  <a:lnTo>
                    <a:pt x="265" y="29"/>
                  </a:lnTo>
                  <a:lnTo>
                    <a:pt x="265" y="40"/>
                  </a:lnTo>
                  <a:lnTo>
                    <a:pt x="278" y="40"/>
                  </a:lnTo>
                  <a:lnTo>
                    <a:pt x="278" y="49"/>
                  </a:lnTo>
                  <a:lnTo>
                    <a:pt x="290" y="49"/>
                  </a:lnTo>
                  <a:lnTo>
                    <a:pt x="290" y="60"/>
                  </a:lnTo>
                  <a:lnTo>
                    <a:pt x="290" y="70"/>
                  </a:lnTo>
                  <a:lnTo>
                    <a:pt x="303" y="70"/>
                  </a:lnTo>
                  <a:lnTo>
                    <a:pt x="303" y="80"/>
                  </a:lnTo>
                  <a:lnTo>
                    <a:pt x="303" y="89"/>
                  </a:lnTo>
                  <a:lnTo>
                    <a:pt x="316" y="89"/>
                  </a:lnTo>
                  <a:lnTo>
                    <a:pt x="316" y="80"/>
                  </a:lnTo>
                  <a:lnTo>
                    <a:pt x="316" y="89"/>
                  </a:lnTo>
                  <a:lnTo>
                    <a:pt x="328" y="89"/>
                  </a:lnTo>
                  <a:lnTo>
                    <a:pt x="316" y="89"/>
                  </a:lnTo>
                  <a:lnTo>
                    <a:pt x="328" y="89"/>
                  </a:lnTo>
                  <a:lnTo>
                    <a:pt x="328" y="10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9">
              <a:extLst>
                <a:ext uri="{FF2B5EF4-FFF2-40B4-BE49-F238E27FC236}">
                  <a16:creationId xmlns:a16="http://schemas.microsoft.com/office/drawing/2014/main" id="{90828476-FFE3-4A88-9E32-ADEB9D68EC92}"/>
                </a:ext>
              </a:extLst>
            </p:cNvPr>
            <p:cNvSpPr>
              <a:spLocks/>
            </p:cNvSpPr>
            <p:nvPr/>
          </p:nvSpPr>
          <p:spPr bwMode="auto">
            <a:xfrm>
              <a:off x="5410578" y="2352717"/>
              <a:ext cx="898765" cy="1495262"/>
            </a:xfrm>
            <a:custGeom>
              <a:avLst/>
              <a:gdLst>
                <a:gd name="T0" fmla="*/ 4772563 w 399"/>
                <a:gd name="T1" fmla="*/ 30516529 h 581"/>
                <a:gd name="T2" fmla="*/ 4772563 w 399"/>
                <a:gd name="T3" fmla="*/ 34107338 h 581"/>
                <a:gd name="T4" fmla="*/ 4772563 w 399"/>
                <a:gd name="T5" fmla="*/ 37698147 h 581"/>
                <a:gd name="T6" fmla="*/ 6362997 w 399"/>
                <a:gd name="T7" fmla="*/ 37698147 h 581"/>
                <a:gd name="T8" fmla="*/ 6362997 w 399"/>
                <a:gd name="T9" fmla="*/ 39492212 h 581"/>
                <a:gd name="T10" fmla="*/ 6362997 w 399"/>
                <a:gd name="T11" fmla="*/ 41287617 h 581"/>
                <a:gd name="T12" fmla="*/ 6362997 w 399"/>
                <a:gd name="T13" fmla="*/ 44878436 h 581"/>
                <a:gd name="T14" fmla="*/ 6362997 w 399"/>
                <a:gd name="T15" fmla="*/ 48467906 h 581"/>
                <a:gd name="T16" fmla="*/ 7953431 w 399"/>
                <a:gd name="T17" fmla="*/ 52058714 h 581"/>
                <a:gd name="T18" fmla="*/ 6362997 w 399"/>
                <a:gd name="T19" fmla="*/ 52058714 h 581"/>
                <a:gd name="T20" fmla="*/ 6362997 w 399"/>
                <a:gd name="T21" fmla="*/ 55648184 h 581"/>
                <a:gd name="T22" fmla="*/ 4772563 w 399"/>
                <a:gd name="T23" fmla="*/ 55648184 h 581"/>
                <a:gd name="T24" fmla="*/ 4772563 w 399"/>
                <a:gd name="T25" fmla="*/ 57443589 h 581"/>
                <a:gd name="T26" fmla="*/ 3180868 w 399"/>
                <a:gd name="T27" fmla="*/ 53854119 h 581"/>
                <a:gd name="T28" fmla="*/ 3180868 w 399"/>
                <a:gd name="T29" fmla="*/ 52058714 h 581"/>
                <a:gd name="T30" fmla="*/ 3180868 w 399"/>
                <a:gd name="T31" fmla="*/ 52058714 h 581"/>
                <a:gd name="T32" fmla="*/ 3180868 w 399"/>
                <a:gd name="T33" fmla="*/ 52058714 h 581"/>
                <a:gd name="T34" fmla="*/ 3180868 w 399"/>
                <a:gd name="T35" fmla="*/ 50263310 h 581"/>
                <a:gd name="T36" fmla="*/ 3180868 w 399"/>
                <a:gd name="T37" fmla="*/ 52058714 h 581"/>
                <a:gd name="T38" fmla="*/ 3180868 w 399"/>
                <a:gd name="T39" fmla="*/ 53854119 h 581"/>
                <a:gd name="T40" fmla="*/ 3180868 w 399"/>
                <a:gd name="T41" fmla="*/ 52058714 h 581"/>
                <a:gd name="T42" fmla="*/ 3180868 w 399"/>
                <a:gd name="T43" fmla="*/ 50263310 h 581"/>
                <a:gd name="T44" fmla="*/ 3180868 w 399"/>
                <a:gd name="T45" fmla="*/ 48467906 h 581"/>
                <a:gd name="T46" fmla="*/ 3180868 w 399"/>
                <a:gd name="T47" fmla="*/ 46673840 h 581"/>
                <a:gd name="T48" fmla="*/ 3180868 w 399"/>
                <a:gd name="T49" fmla="*/ 44878436 h 581"/>
                <a:gd name="T50" fmla="*/ 3180868 w 399"/>
                <a:gd name="T51" fmla="*/ 43083021 h 581"/>
                <a:gd name="T52" fmla="*/ 3180868 w 399"/>
                <a:gd name="T53" fmla="*/ 39492212 h 581"/>
                <a:gd name="T54" fmla="*/ 3180868 w 399"/>
                <a:gd name="T55" fmla="*/ 37698147 h 581"/>
                <a:gd name="T56" fmla="*/ 3180868 w 399"/>
                <a:gd name="T57" fmla="*/ 37698147 h 581"/>
                <a:gd name="T58" fmla="*/ 3180868 w 399"/>
                <a:gd name="T59" fmla="*/ 34107338 h 581"/>
                <a:gd name="T60" fmla="*/ 3180868 w 399"/>
                <a:gd name="T61" fmla="*/ 34107338 h 581"/>
                <a:gd name="T62" fmla="*/ 3180868 w 399"/>
                <a:gd name="T63" fmla="*/ 30516529 h 581"/>
                <a:gd name="T64" fmla="*/ 3180868 w 399"/>
                <a:gd name="T65" fmla="*/ 30516529 h 581"/>
                <a:gd name="T66" fmla="*/ 3180868 w 399"/>
                <a:gd name="T67" fmla="*/ 28722464 h 581"/>
                <a:gd name="T68" fmla="*/ 3180868 w 399"/>
                <a:gd name="T69" fmla="*/ 26927059 h 581"/>
                <a:gd name="T70" fmla="*/ 3180868 w 399"/>
                <a:gd name="T71" fmla="*/ 26927059 h 581"/>
                <a:gd name="T72" fmla="*/ 3180868 w 399"/>
                <a:gd name="T73" fmla="*/ 26927059 h 581"/>
                <a:gd name="T74" fmla="*/ 3180868 w 399"/>
                <a:gd name="T75" fmla="*/ 25131655 h 581"/>
                <a:gd name="T76" fmla="*/ 3180868 w 399"/>
                <a:gd name="T77" fmla="*/ 21540841 h 581"/>
                <a:gd name="T78" fmla="*/ 3180868 w 399"/>
                <a:gd name="T79" fmla="*/ 16155967 h 581"/>
                <a:gd name="T80" fmla="*/ 3180868 w 399"/>
                <a:gd name="T81" fmla="*/ 14360562 h 581"/>
                <a:gd name="T82" fmla="*/ 3180868 w 399"/>
                <a:gd name="T83" fmla="*/ 10771090 h 581"/>
                <a:gd name="T84" fmla="*/ 3180868 w 399"/>
                <a:gd name="T85" fmla="*/ 7180281 h 581"/>
                <a:gd name="T86" fmla="*/ 3180868 w 399"/>
                <a:gd name="T87" fmla="*/ 5384876 h 581"/>
                <a:gd name="T88" fmla="*/ 3180868 w 399"/>
                <a:gd name="T89" fmla="*/ 5384876 h 581"/>
                <a:gd name="T90" fmla="*/ 3180868 w 399"/>
                <a:gd name="T91" fmla="*/ 5384876 h 581"/>
                <a:gd name="T92" fmla="*/ 3180868 w 399"/>
                <a:gd name="T93" fmla="*/ 0 h 581"/>
                <a:gd name="T94" fmla="*/ 3180868 w 399"/>
                <a:gd name="T95" fmla="*/ 5384876 h 581"/>
                <a:gd name="T96" fmla="*/ 3180868 w 399"/>
                <a:gd name="T97" fmla="*/ 7180281 h 581"/>
                <a:gd name="T98" fmla="*/ 3180868 w 399"/>
                <a:gd name="T99" fmla="*/ 12566497 h 581"/>
                <a:gd name="T100" fmla="*/ 3180868 w 399"/>
                <a:gd name="T101" fmla="*/ 14360562 h 581"/>
                <a:gd name="T102" fmla="*/ 3180868 w 399"/>
                <a:gd name="T103" fmla="*/ 16155967 h 581"/>
                <a:gd name="T104" fmla="*/ 3180868 w 399"/>
                <a:gd name="T105" fmla="*/ 17951371 h 581"/>
                <a:gd name="T106" fmla="*/ 3180868 w 399"/>
                <a:gd name="T107" fmla="*/ 19746776 h 581"/>
                <a:gd name="T108" fmla="*/ 3180868 w 399"/>
                <a:gd name="T109" fmla="*/ 23336251 h 581"/>
                <a:gd name="T110" fmla="*/ 3180868 w 399"/>
                <a:gd name="T111" fmla="*/ 26927059 h 581"/>
                <a:gd name="T112" fmla="*/ 3180868 w 399"/>
                <a:gd name="T113" fmla="*/ 28722464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581"/>
                <a:gd name="T173" fmla="*/ 399 w 399"/>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581">
                  <a:moveTo>
                    <a:pt x="237" y="290"/>
                  </a:moveTo>
                  <a:lnTo>
                    <a:pt x="237" y="301"/>
                  </a:lnTo>
                  <a:lnTo>
                    <a:pt x="249" y="301"/>
                  </a:lnTo>
                  <a:lnTo>
                    <a:pt x="249" y="311"/>
                  </a:lnTo>
                  <a:lnTo>
                    <a:pt x="261" y="311"/>
                  </a:lnTo>
                  <a:lnTo>
                    <a:pt x="261" y="321"/>
                  </a:lnTo>
                  <a:lnTo>
                    <a:pt x="274" y="321"/>
                  </a:lnTo>
                  <a:lnTo>
                    <a:pt x="274" y="330"/>
                  </a:lnTo>
                  <a:lnTo>
                    <a:pt x="287" y="330"/>
                  </a:lnTo>
                  <a:lnTo>
                    <a:pt x="287" y="342"/>
                  </a:lnTo>
                  <a:lnTo>
                    <a:pt x="299" y="342"/>
                  </a:lnTo>
                  <a:lnTo>
                    <a:pt x="299" y="351"/>
                  </a:lnTo>
                  <a:lnTo>
                    <a:pt x="299" y="361"/>
                  </a:lnTo>
                  <a:lnTo>
                    <a:pt x="312" y="361"/>
                  </a:lnTo>
                  <a:lnTo>
                    <a:pt x="312" y="371"/>
                  </a:lnTo>
                  <a:lnTo>
                    <a:pt x="312" y="381"/>
                  </a:lnTo>
                  <a:lnTo>
                    <a:pt x="326" y="381"/>
                  </a:lnTo>
                  <a:lnTo>
                    <a:pt x="312" y="381"/>
                  </a:lnTo>
                  <a:lnTo>
                    <a:pt x="326" y="381"/>
                  </a:lnTo>
                  <a:lnTo>
                    <a:pt x="326" y="390"/>
                  </a:lnTo>
                  <a:lnTo>
                    <a:pt x="326" y="401"/>
                  </a:lnTo>
                  <a:lnTo>
                    <a:pt x="337" y="401"/>
                  </a:lnTo>
                  <a:lnTo>
                    <a:pt x="326" y="401"/>
                  </a:lnTo>
                  <a:lnTo>
                    <a:pt x="337" y="401"/>
                  </a:lnTo>
                  <a:lnTo>
                    <a:pt x="326" y="401"/>
                  </a:lnTo>
                  <a:lnTo>
                    <a:pt x="337" y="401"/>
                  </a:lnTo>
                  <a:lnTo>
                    <a:pt x="337" y="411"/>
                  </a:lnTo>
                  <a:lnTo>
                    <a:pt x="326" y="411"/>
                  </a:lnTo>
                  <a:lnTo>
                    <a:pt x="337" y="411"/>
                  </a:lnTo>
                  <a:lnTo>
                    <a:pt x="337" y="421"/>
                  </a:lnTo>
                  <a:lnTo>
                    <a:pt x="337" y="430"/>
                  </a:lnTo>
                  <a:lnTo>
                    <a:pt x="337" y="441"/>
                  </a:lnTo>
                  <a:lnTo>
                    <a:pt x="350" y="441"/>
                  </a:lnTo>
                  <a:lnTo>
                    <a:pt x="350" y="450"/>
                  </a:lnTo>
                  <a:lnTo>
                    <a:pt x="350" y="461"/>
                  </a:lnTo>
                  <a:lnTo>
                    <a:pt x="350" y="471"/>
                  </a:lnTo>
                  <a:lnTo>
                    <a:pt x="362" y="471"/>
                  </a:lnTo>
                  <a:lnTo>
                    <a:pt x="362" y="481"/>
                  </a:lnTo>
                  <a:lnTo>
                    <a:pt x="374" y="481"/>
                  </a:lnTo>
                  <a:lnTo>
                    <a:pt x="374" y="492"/>
                  </a:lnTo>
                  <a:lnTo>
                    <a:pt x="374" y="501"/>
                  </a:lnTo>
                  <a:lnTo>
                    <a:pt x="374" y="512"/>
                  </a:lnTo>
                  <a:lnTo>
                    <a:pt x="388" y="512"/>
                  </a:lnTo>
                  <a:lnTo>
                    <a:pt x="388" y="521"/>
                  </a:lnTo>
                  <a:lnTo>
                    <a:pt x="399" y="521"/>
                  </a:lnTo>
                  <a:lnTo>
                    <a:pt x="399" y="531"/>
                  </a:lnTo>
                  <a:lnTo>
                    <a:pt x="388" y="531"/>
                  </a:lnTo>
                  <a:lnTo>
                    <a:pt x="374" y="531"/>
                  </a:lnTo>
                  <a:lnTo>
                    <a:pt x="374" y="541"/>
                  </a:lnTo>
                  <a:lnTo>
                    <a:pt x="362" y="541"/>
                  </a:lnTo>
                  <a:lnTo>
                    <a:pt x="362" y="552"/>
                  </a:lnTo>
                  <a:lnTo>
                    <a:pt x="350" y="552"/>
                  </a:lnTo>
                  <a:lnTo>
                    <a:pt x="362" y="552"/>
                  </a:lnTo>
                  <a:lnTo>
                    <a:pt x="350" y="552"/>
                  </a:lnTo>
                  <a:lnTo>
                    <a:pt x="350" y="561"/>
                  </a:lnTo>
                  <a:lnTo>
                    <a:pt x="337" y="561"/>
                  </a:lnTo>
                  <a:lnTo>
                    <a:pt x="326" y="561"/>
                  </a:lnTo>
                  <a:lnTo>
                    <a:pt x="326" y="571"/>
                  </a:lnTo>
                  <a:lnTo>
                    <a:pt x="312" y="571"/>
                  </a:lnTo>
                  <a:lnTo>
                    <a:pt x="312" y="561"/>
                  </a:lnTo>
                  <a:lnTo>
                    <a:pt x="299" y="561"/>
                  </a:lnTo>
                  <a:lnTo>
                    <a:pt x="299" y="571"/>
                  </a:lnTo>
                  <a:lnTo>
                    <a:pt x="287" y="571"/>
                  </a:lnTo>
                  <a:lnTo>
                    <a:pt x="287" y="581"/>
                  </a:lnTo>
                  <a:lnTo>
                    <a:pt x="274" y="581"/>
                  </a:lnTo>
                  <a:lnTo>
                    <a:pt x="274" y="571"/>
                  </a:lnTo>
                  <a:lnTo>
                    <a:pt x="261" y="571"/>
                  </a:lnTo>
                  <a:lnTo>
                    <a:pt x="261" y="561"/>
                  </a:lnTo>
                  <a:lnTo>
                    <a:pt x="249" y="561"/>
                  </a:lnTo>
                  <a:lnTo>
                    <a:pt x="249" y="552"/>
                  </a:lnTo>
                  <a:lnTo>
                    <a:pt x="249" y="541"/>
                  </a:lnTo>
                  <a:lnTo>
                    <a:pt x="249" y="531"/>
                  </a:lnTo>
                  <a:lnTo>
                    <a:pt x="261" y="531"/>
                  </a:lnTo>
                  <a:lnTo>
                    <a:pt x="249" y="531"/>
                  </a:lnTo>
                  <a:lnTo>
                    <a:pt x="237" y="531"/>
                  </a:lnTo>
                  <a:lnTo>
                    <a:pt x="237" y="541"/>
                  </a:lnTo>
                  <a:lnTo>
                    <a:pt x="225" y="541"/>
                  </a:lnTo>
                  <a:lnTo>
                    <a:pt x="212" y="541"/>
                  </a:lnTo>
                  <a:lnTo>
                    <a:pt x="199" y="541"/>
                  </a:lnTo>
                  <a:lnTo>
                    <a:pt x="187" y="541"/>
                  </a:lnTo>
                  <a:lnTo>
                    <a:pt x="187" y="531"/>
                  </a:lnTo>
                  <a:lnTo>
                    <a:pt x="187" y="521"/>
                  </a:lnTo>
                  <a:lnTo>
                    <a:pt x="187" y="512"/>
                  </a:lnTo>
                  <a:lnTo>
                    <a:pt x="174" y="512"/>
                  </a:lnTo>
                  <a:lnTo>
                    <a:pt x="174" y="521"/>
                  </a:lnTo>
                  <a:lnTo>
                    <a:pt x="174" y="512"/>
                  </a:lnTo>
                  <a:lnTo>
                    <a:pt x="162" y="512"/>
                  </a:lnTo>
                  <a:lnTo>
                    <a:pt x="162" y="521"/>
                  </a:lnTo>
                  <a:lnTo>
                    <a:pt x="162" y="512"/>
                  </a:lnTo>
                  <a:lnTo>
                    <a:pt x="149" y="512"/>
                  </a:lnTo>
                  <a:lnTo>
                    <a:pt x="149" y="521"/>
                  </a:lnTo>
                  <a:lnTo>
                    <a:pt x="136" y="521"/>
                  </a:lnTo>
                  <a:lnTo>
                    <a:pt x="136" y="531"/>
                  </a:lnTo>
                  <a:lnTo>
                    <a:pt x="136" y="541"/>
                  </a:lnTo>
                  <a:lnTo>
                    <a:pt x="125" y="541"/>
                  </a:lnTo>
                  <a:lnTo>
                    <a:pt x="125" y="552"/>
                  </a:lnTo>
                  <a:lnTo>
                    <a:pt x="125" y="561"/>
                  </a:lnTo>
                  <a:lnTo>
                    <a:pt x="112" y="561"/>
                  </a:lnTo>
                  <a:lnTo>
                    <a:pt x="100" y="561"/>
                  </a:lnTo>
                  <a:lnTo>
                    <a:pt x="100" y="552"/>
                  </a:lnTo>
                  <a:lnTo>
                    <a:pt x="100" y="541"/>
                  </a:lnTo>
                  <a:lnTo>
                    <a:pt x="87" y="541"/>
                  </a:lnTo>
                  <a:lnTo>
                    <a:pt x="87" y="531"/>
                  </a:lnTo>
                  <a:lnTo>
                    <a:pt x="87" y="521"/>
                  </a:lnTo>
                  <a:lnTo>
                    <a:pt x="73" y="521"/>
                  </a:lnTo>
                  <a:lnTo>
                    <a:pt x="62" y="521"/>
                  </a:lnTo>
                  <a:lnTo>
                    <a:pt x="62" y="512"/>
                  </a:lnTo>
                  <a:lnTo>
                    <a:pt x="49" y="512"/>
                  </a:lnTo>
                  <a:lnTo>
                    <a:pt x="35" y="512"/>
                  </a:lnTo>
                  <a:lnTo>
                    <a:pt x="35" y="501"/>
                  </a:lnTo>
                  <a:lnTo>
                    <a:pt x="35" y="512"/>
                  </a:lnTo>
                  <a:lnTo>
                    <a:pt x="24" y="512"/>
                  </a:lnTo>
                  <a:lnTo>
                    <a:pt x="24" y="501"/>
                  </a:lnTo>
                  <a:lnTo>
                    <a:pt x="35" y="501"/>
                  </a:lnTo>
                  <a:lnTo>
                    <a:pt x="35" y="492"/>
                  </a:lnTo>
                  <a:lnTo>
                    <a:pt x="49" y="492"/>
                  </a:lnTo>
                  <a:lnTo>
                    <a:pt x="35" y="492"/>
                  </a:lnTo>
                  <a:lnTo>
                    <a:pt x="35" y="481"/>
                  </a:lnTo>
                  <a:lnTo>
                    <a:pt x="49" y="481"/>
                  </a:lnTo>
                  <a:lnTo>
                    <a:pt x="35" y="481"/>
                  </a:lnTo>
                  <a:lnTo>
                    <a:pt x="49" y="481"/>
                  </a:lnTo>
                  <a:lnTo>
                    <a:pt x="49" y="471"/>
                  </a:lnTo>
                  <a:lnTo>
                    <a:pt x="35" y="471"/>
                  </a:lnTo>
                  <a:lnTo>
                    <a:pt x="35" y="461"/>
                  </a:lnTo>
                  <a:lnTo>
                    <a:pt x="35" y="450"/>
                  </a:lnTo>
                  <a:lnTo>
                    <a:pt x="24" y="450"/>
                  </a:lnTo>
                  <a:lnTo>
                    <a:pt x="35" y="450"/>
                  </a:lnTo>
                  <a:lnTo>
                    <a:pt x="24" y="450"/>
                  </a:lnTo>
                  <a:lnTo>
                    <a:pt x="35" y="450"/>
                  </a:lnTo>
                  <a:lnTo>
                    <a:pt x="35" y="441"/>
                  </a:lnTo>
                  <a:lnTo>
                    <a:pt x="35" y="430"/>
                  </a:lnTo>
                  <a:lnTo>
                    <a:pt x="35" y="421"/>
                  </a:lnTo>
                  <a:lnTo>
                    <a:pt x="49" y="421"/>
                  </a:lnTo>
                  <a:lnTo>
                    <a:pt x="49" y="411"/>
                  </a:lnTo>
                  <a:lnTo>
                    <a:pt x="62" y="411"/>
                  </a:lnTo>
                  <a:lnTo>
                    <a:pt x="62" y="401"/>
                  </a:lnTo>
                  <a:lnTo>
                    <a:pt x="73" y="401"/>
                  </a:lnTo>
                  <a:lnTo>
                    <a:pt x="73" y="390"/>
                  </a:lnTo>
                  <a:lnTo>
                    <a:pt x="73" y="381"/>
                  </a:lnTo>
                  <a:lnTo>
                    <a:pt x="73" y="390"/>
                  </a:lnTo>
                  <a:lnTo>
                    <a:pt x="62" y="381"/>
                  </a:lnTo>
                  <a:lnTo>
                    <a:pt x="62" y="390"/>
                  </a:lnTo>
                  <a:lnTo>
                    <a:pt x="62" y="381"/>
                  </a:lnTo>
                  <a:lnTo>
                    <a:pt x="49" y="381"/>
                  </a:lnTo>
                  <a:lnTo>
                    <a:pt x="35" y="381"/>
                  </a:lnTo>
                  <a:lnTo>
                    <a:pt x="35" y="371"/>
                  </a:lnTo>
                  <a:lnTo>
                    <a:pt x="24" y="371"/>
                  </a:lnTo>
                  <a:lnTo>
                    <a:pt x="24" y="361"/>
                  </a:lnTo>
                  <a:lnTo>
                    <a:pt x="24" y="351"/>
                  </a:lnTo>
                  <a:lnTo>
                    <a:pt x="11" y="351"/>
                  </a:lnTo>
                  <a:lnTo>
                    <a:pt x="11" y="361"/>
                  </a:lnTo>
                  <a:lnTo>
                    <a:pt x="11" y="351"/>
                  </a:lnTo>
                  <a:lnTo>
                    <a:pt x="11" y="342"/>
                  </a:lnTo>
                  <a:lnTo>
                    <a:pt x="0" y="342"/>
                  </a:lnTo>
                  <a:lnTo>
                    <a:pt x="11" y="342"/>
                  </a:lnTo>
                  <a:lnTo>
                    <a:pt x="11" y="330"/>
                  </a:lnTo>
                  <a:lnTo>
                    <a:pt x="0" y="330"/>
                  </a:lnTo>
                  <a:lnTo>
                    <a:pt x="0" y="321"/>
                  </a:lnTo>
                  <a:lnTo>
                    <a:pt x="11" y="321"/>
                  </a:lnTo>
                  <a:lnTo>
                    <a:pt x="11" y="311"/>
                  </a:lnTo>
                  <a:lnTo>
                    <a:pt x="24" y="311"/>
                  </a:lnTo>
                  <a:lnTo>
                    <a:pt x="24" y="301"/>
                  </a:lnTo>
                  <a:lnTo>
                    <a:pt x="35" y="301"/>
                  </a:lnTo>
                  <a:lnTo>
                    <a:pt x="35" y="311"/>
                  </a:lnTo>
                  <a:lnTo>
                    <a:pt x="35" y="301"/>
                  </a:lnTo>
                  <a:lnTo>
                    <a:pt x="49" y="301"/>
                  </a:lnTo>
                  <a:lnTo>
                    <a:pt x="49" y="290"/>
                  </a:lnTo>
                  <a:lnTo>
                    <a:pt x="35" y="290"/>
                  </a:lnTo>
                  <a:lnTo>
                    <a:pt x="35" y="282"/>
                  </a:lnTo>
                  <a:lnTo>
                    <a:pt x="49" y="282"/>
                  </a:lnTo>
                  <a:lnTo>
                    <a:pt x="49" y="271"/>
                  </a:lnTo>
                  <a:lnTo>
                    <a:pt x="62" y="271"/>
                  </a:lnTo>
                  <a:lnTo>
                    <a:pt x="62" y="261"/>
                  </a:lnTo>
                  <a:lnTo>
                    <a:pt x="49" y="261"/>
                  </a:lnTo>
                  <a:lnTo>
                    <a:pt x="49" y="271"/>
                  </a:lnTo>
                  <a:lnTo>
                    <a:pt x="49" y="261"/>
                  </a:lnTo>
                  <a:lnTo>
                    <a:pt x="35" y="261"/>
                  </a:lnTo>
                  <a:lnTo>
                    <a:pt x="49" y="261"/>
                  </a:lnTo>
                  <a:lnTo>
                    <a:pt x="35" y="261"/>
                  </a:lnTo>
                  <a:lnTo>
                    <a:pt x="49" y="261"/>
                  </a:lnTo>
                  <a:lnTo>
                    <a:pt x="35" y="261"/>
                  </a:lnTo>
                  <a:lnTo>
                    <a:pt x="35" y="251"/>
                  </a:lnTo>
                  <a:lnTo>
                    <a:pt x="24" y="251"/>
                  </a:lnTo>
                  <a:lnTo>
                    <a:pt x="24" y="261"/>
                  </a:lnTo>
                  <a:lnTo>
                    <a:pt x="35" y="261"/>
                  </a:lnTo>
                  <a:lnTo>
                    <a:pt x="24" y="261"/>
                  </a:lnTo>
                  <a:lnTo>
                    <a:pt x="24" y="251"/>
                  </a:lnTo>
                  <a:lnTo>
                    <a:pt x="11" y="251"/>
                  </a:lnTo>
                  <a:lnTo>
                    <a:pt x="11" y="261"/>
                  </a:lnTo>
                  <a:lnTo>
                    <a:pt x="11" y="251"/>
                  </a:lnTo>
                  <a:lnTo>
                    <a:pt x="11" y="240"/>
                  </a:lnTo>
                  <a:lnTo>
                    <a:pt x="24" y="240"/>
                  </a:lnTo>
                  <a:lnTo>
                    <a:pt x="24" y="230"/>
                  </a:lnTo>
                  <a:lnTo>
                    <a:pt x="24" y="220"/>
                  </a:lnTo>
                  <a:lnTo>
                    <a:pt x="11" y="220"/>
                  </a:lnTo>
                  <a:lnTo>
                    <a:pt x="11" y="211"/>
                  </a:lnTo>
                  <a:lnTo>
                    <a:pt x="11" y="200"/>
                  </a:lnTo>
                  <a:lnTo>
                    <a:pt x="11" y="191"/>
                  </a:lnTo>
                  <a:lnTo>
                    <a:pt x="11" y="180"/>
                  </a:lnTo>
                  <a:lnTo>
                    <a:pt x="11" y="171"/>
                  </a:lnTo>
                  <a:lnTo>
                    <a:pt x="24" y="171"/>
                  </a:lnTo>
                  <a:lnTo>
                    <a:pt x="35" y="171"/>
                  </a:lnTo>
                  <a:lnTo>
                    <a:pt x="35" y="160"/>
                  </a:lnTo>
                  <a:lnTo>
                    <a:pt x="35" y="151"/>
                  </a:lnTo>
                  <a:lnTo>
                    <a:pt x="35" y="141"/>
                  </a:lnTo>
                  <a:lnTo>
                    <a:pt x="24" y="141"/>
                  </a:lnTo>
                  <a:lnTo>
                    <a:pt x="24" y="131"/>
                  </a:lnTo>
                  <a:lnTo>
                    <a:pt x="24" y="120"/>
                  </a:lnTo>
                  <a:lnTo>
                    <a:pt x="24" y="111"/>
                  </a:lnTo>
                  <a:lnTo>
                    <a:pt x="11" y="111"/>
                  </a:lnTo>
                  <a:lnTo>
                    <a:pt x="11" y="100"/>
                  </a:lnTo>
                  <a:lnTo>
                    <a:pt x="24" y="100"/>
                  </a:lnTo>
                  <a:lnTo>
                    <a:pt x="24" y="91"/>
                  </a:lnTo>
                  <a:lnTo>
                    <a:pt x="35" y="91"/>
                  </a:lnTo>
                  <a:lnTo>
                    <a:pt x="35" y="80"/>
                  </a:lnTo>
                  <a:lnTo>
                    <a:pt x="49" y="80"/>
                  </a:lnTo>
                  <a:lnTo>
                    <a:pt x="49" y="71"/>
                  </a:lnTo>
                  <a:lnTo>
                    <a:pt x="49" y="60"/>
                  </a:lnTo>
                  <a:lnTo>
                    <a:pt x="62" y="60"/>
                  </a:lnTo>
                  <a:lnTo>
                    <a:pt x="73" y="60"/>
                  </a:lnTo>
                  <a:lnTo>
                    <a:pt x="73" y="71"/>
                  </a:lnTo>
                  <a:lnTo>
                    <a:pt x="87" y="71"/>
                  </a:lnTo>
                  <a:lnTo>
                    <a:pt x="100" y="71"/>
                  </a:lnTo>
                  <a:lnTo>
                    <a:pt x="100" y="60"/>
                  </a:lnTo>
                  <a:lnTo>
                    <a:pt x="112" y="60"/>
                  </a:lnTo>
                  <a:lnTo>
                    <a:pt x="112" y="51"/>
                  </a:lnTo>
                  <a:lnTo>
                    <a:pt x="125" y="51"/>
                  </a:lnTo>
                  <a:lnTo>
                    <a:pt x="125" y="41"/>
                  </a:lnTo>
                  <a:lnTo>
                    <a:pt x="125" y="30"/>
                  </a:lnTo>
                  <a:lnTo>
                    <a:pt x="125" y="20"/>
                  </a:lnTo>
                  <a:lnTo>
                    <a:pt x="136" y="20"/>
                  </a:lnTo>
                  <a:lnTo>
                    <a:pt x="136" y="10"/>
                  </a:lnTo>
                  <a:lnTo>
                    <a:pt x="149" y="10"/>
                  </a:lnTo>
                  <a:lnTo>
                    <a:pt x="149" y="0"/>
                  </a:lnTo>
                  <a:lnTo>
                    <a:pt x="162" y="0"/>
                  </a:lnTo>
                  <a:lnTo>
                    <a:pt x="174" y="0"/>
                  </a:lnTo>
                  <a:lnTo>
                    <a:pt x="174" y="10"/>
                  </a:lnTo>
                  <a:lnTo>
                    <a:pt x="187" y="10"/>
                  </a:lnTo>
                  <a:lnTo>
                    <a:pt x="187" y="20"/>
                  </a:lnTo>
                  <a:lnTo>
                    <a:pt x="187" y="30"/>
                  </a:lnTo>
                  <a:lnTo>
                    <a:pt x="187" y="41"/>
                  </a:lnTo>
                  <a:lnTo>
                    <a:pt x="187" y="51"/>
                  </a:lnTo>
                  <a:lnTo>
                    <a:pt x="187" y="60"/>
                  </a:lnTo>
                  <a:lnTo>
                    <a:pt x="187" y="71"/>
                  </a:lnTo>
                  <a:lnTo>
                    <a:pt x="187" y="80"/>
                  </a:lnTo>
                  <a:lnTo>
                    <a:pt x="174" y="80"/>
                  </a:lnTo>
                  <a:lnTo>
                    <a:pt x="174" y="91"/>
                  </a:lnTo>
                  <a:lnTo>
                    <a:pt x="174" y="100"/>
                  </a:lnTo>
                  <a:lnTo>
                    <a:pt x="174" y="111"/>
                  </a:lnTo>
                  <a:lnTo>
                    <a:pt x="174" y="120"/>
                  </a:lnTo>
                  <a:lnTo>
                    <a:pt x="187" y="120"/>
                  </a:lnTo>
                  <a:lnTo>
                    <a:pt x="187" y="131"/>
                  </a:lnTo>
                  <a:lnTo>
                    <a:pt x="187" y="120"/>
                  </a:lnTo>
                  <a:lnTo>
                    <a:pt x="199" y="120"/>
                  </a:lnTo>
                  <a:lnTo>
                    <a:pt x="199" y="131"/>
                  </a:lnTo>
                  <a:lnTo>
                    <a:pt x="212" y="131"/>
                  </a:lnTo>
                  <a:lnTo>
                    <a:pt x="212" y="141"/>
                  </a:lnTo>
                  <a:lnTo>
                    <a:pt x="225" y="151"/>
                  </a:lnTo>
                  <a:lnTo>
                    <a:pt x="212" y="151"/>
                  </a:lnTo>
                  <a:lnTo>
                    <a:pt x="212" y="160"/>
                  </a:lnTo>
                  <a:lnTo>
                    <a:pt x="199" y="160"/>
                  </a:lnTo>
                  <a:lnTo>
                    <a:pt x="212" y="160"/>
                  </a:lnTo>
                  <a:lnTo>
                    <a:pt x="212" y="171"/>
                  </a:lnTo>
                  <a:lnTo>
                    <a:pt x="199" y="171"/>
                  </a:lnTo>
                  <a:lnTo>
                    <a:pt x="199" y="180"/>
                  </a:lnTo>
                  <a:lnTo>
                    <a:pt x="187" y="180"/>
                  </a:lnTo>
                  <a:lnTo>
                    <a:pt x="187" y="191"/>
                  </a:lnTo>
                  <a:lnTo>
                    <a:pt x="187" y="200"/>
                  </a:lnTo>
                  <a:lnTo>
                    <a:pt x="174" y="200"/>
                  </a:lnTo>
                  <a:lnTo>
                    <a:pt x="187" y="200"/>
                  </a:lnTo>
                  <a:lnTo>
                    <a:pt x="187" y="211"/>
                  </a:lnTo>
                  <a:lnTo>
                    <a:pt x="174" y="211"/>
                  </a:lnTo>
                  <a:lnTo>
                    <a:pt x="174" y="220"/>
                  </a:lnTo>
                  <a:lnTo>
                    <a:pt x="174" y="230"/>
                  </a:lnTo>
                  <a:lnTo>
                    <a:pt x="174" y="240"/>
                  </a:lnTo>
                  <a:lnTo>
                    <a:pt x="187" y="240"/>
                  </a:lnTo>
                  <a:lnTo>
                    <a:pt x="187" y="251"/>
                  </a:lnTo>
                  <a:lnTo>
                    <a:pt x="187" y="261"/>
                  </a:lnTo>
                  <a:lnTo>
                    <a:pt x="199" y="261"/>
                  </a:lnTo>
                  <a:lnTo>
                    <a:pt x="199" y="271"/>
                  </a:lnTo>
                  <a:lnTo>
                    <a:pt x="212" y="271"/>
                  </a:lnTo>
                  <a:lnTo>
                    <a:pt x="225" y="271"/>
                  </a:lnTo>
                  <a:lnTo>
                    <a:pt x="225" y="282"/>
                  </a:lnTo>
                  <a:lnTo>
                    <a:pt x="237" y="282"/>
                  </a:lnTo>
                  <a:lnTo>
                    <a:pt x="237" y="29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17">
              <a:extLst>
                <a:ext uri="{FF2B5EF4-FFF2-40B4-BE49-F238E27FC236}">
                  <a16:creationId xmlns:a16="http://schemas.microsoft.com/office/drawing/2014/main" id="{89F2595B-57DB-48E1-90B1-B8104933A432}"/>
                </a:ext>
              </a:extLst>
            </p:cNvPr>
            <p:cNvSpPr>
              <a:spLocks/>
            </p:cNvSpPr>
            <p:nvPr/>
          </p:nvSpPr>
          <p:spPr bwMode="auto">
            <a:xfrm>
              <a:off x="7314015" y="5862645"/>
              <a:ext cx="798585" cy="1029371"/>
            </a:xfrm>
            <a:custGeom>
              <a:avLst/>
              <a:gdLst>
                <a:gd name="T0" fmla="*/ 6375901 w 355"/>
                <a:gd name="T1" fmla="*/ 16121864 h 400"/>
                <a:gd name="T2" fmla="*/ 6375901 w 355"/>
                <a:gd name="T3" fmla="*/ 17914073 h 400"/>
                <a:gd name="T4" fmla="*/ 6375901 w 355"/>
                <a:gd name="T5" fmla="*/ 17914073 h 400"/>
                <a:gd name="T6" fmla="*/ 6375901 w 355"/>
                <a:gd name="T7" fmla="*/ 21497154 h 400"/>
                <a:gd name="T8" fmla="*/ 4781925 w 355"/>
                <a:gd name="T9" fmla="*/ 21497154 h 400"/>
                <a:gd name="T10" fmla="*/ 4781925 w 355"/>
                <a:gd name="T11" fmla="*/ 23288031 h 400"/>
                <a:gd name="T12" fmla="*/ 4781925 w 355"/>
                <a:gd name="T13" fmla="*/ 25078903 h 400"/>
                <a:gd name="T14" fmla="*/ 4781925 w 355"/>
                <a:gd name="T15" fmla="*/ 25078903 h 400"/>
                <a:gd name="T16" fmla="*/ 3187951 w 355"/>
                <a:gd name="T17" fmla="*/ 25078903 h 400"/>
                <a:gd name="T18" fmla="*/ 3187951 w 355"/>
                <a:gd name="T19" fmla="*/ 28661984 h 400"/>
                <a:gd name="T20" fmla="*/ 3187951 w 355"/>
                <a:gd name="T21" fmla="*/ 30454193 h 400"/>
                <a:gd name="T22" fmla="*/ 3187951 w 355"/>
                <a:gd name="T23" fmla="*/ 34035937 h 400"/>
                <a:gd name="T24" fmla="*/ 3187951 w 355"/>
                <a:gd name="T25" fmla="*/ 37619018 h 400"/>
                <a:gd name="T26" fmla="*/ 3187951 w 355"/>
                <a:gd name="T27" fmla="*/ 37619018 h 400"/>
                <a:gd name="T28" fmla="*/ 3187951 w 355"/>
                <a:gd name="T29" fmla="*/ 37619018 h 400"/>
                <a:gd name="T30" fmla="*/ 3187951 w 355"/>
                <a:gd name="T31" fmla="*/ 37619018 h 400"/>
                <a:gd name="T32" fmla="*/ 3187951 w 355"/>
                <a:gd name="T33" fmla="*/ 37619018 h 400"/>
                <a:gd name="T34" fmla="*/ 3187951 w 355"/>
                <a:gd name="T35" fmla="*/ 34035937 h 400"/>
                <a:gd name="T36" fmla="*/ 3187951 w 355"/>
                <a:gd name="T37" fmla="*/ 34035937 h 400"/>
                <a:gd name="T38" fmla="*/ 3187951 w 355"/>
                <a:gd name="T39" fmla="*/ 32245065 h 400"/>
                <a:gd name="T40" fmla="*/ 3187951 w 355"/>
                <a:gd name="T41" fmla="*/ 28661984 h 400"/>
                <a:gd name="T42" fmla="*/ 3187951 w 355"/>
                <a:gd name="T43" fmla="*/ 26871112 h 400"/>
                <a:gd name="T44" fmla="*/ 3187951 w 355"/>
                <a:gd name="T45" fmla="*/ 25078903 h 400"/>
                <a:gd name="T46" fmla="*/ 3187951 w 355"/>
                <a:gd name="T47" fmla="*/ 25078903 h 400"/>
                <a:gd name="T48" fmla="*/ 3187951 w 355"/>
                <a:gd name="T49" fmla="*/ 25078903 h 400"/>
                <a:gd name="T50" fmla="*/ 3187951 w 355"/>
                <a:gd name="T51" fmla="*/ 25078903 h 400"/>
                <a:gd name="T52" fmla="*/ 3187951 w 355"/>
                <a:gd name="T53" fmla="*/ 25078903 h 400"/>
                <a:gd name="T54" fmla="*/ 3187951 w 355"/>
                <a:gd name="T55" fmla="*/ 23288031 h 400"/>
                <a:gd name="T56" fmla="*/ 3187951 w 355"/>
                <a:gd name="T57" fmla="*/ 21497154 h 400"/>
                <a:gd name="T58" fmla="*/ 3187951 w 355"/>
                <a:gd name="T59" fmla="*/ 19704945 h 400"/>
                <a:gd name="T60" fmla="*/ 3187951 w 355"/>
                <a:gd name="T61" fmla="*/ 16121864 h 400"/>
                <a:gd name="T62" fmla="*/ 3187951 w 355"/>
                <a:gd name="T63" fmla="*/ 14330992 h 400"/>
                <a:gd name="T64" fmla="*/ 3187951 w 355"/>
                <a:gd name="T65" fmla="*/ 12540120 h 400"/>
                <a:gd name="T66" fmla="*/ 3187951 w 355"/>
                <a:gd name="T67" fmla="*/ 10747908 h 400"/>
                <a:gd name="T68" fmla="*/ 3187951 w 355"/>
                <a:gd name="T69" fmla="*/ 8957036 h 400"/>
                <a:gd name="T70" fmla="*/ 3187951 w 355"/>
                <a:gd name="T71" fmla="*/ 5373954 h 400"/>
                <a:gd name="T72" fmla="*/ 3187951 w 355"/>
                <a:gd name="T73" fmla="*/ 5373954 h 400"/>
                <a:gd name="T74" fmla="*/ 3187951 w 355"/>
                <a:gd name="T75" fmla="*/ 5373954 h 400"/>
                <a:gd name="T76" fmla="*/ 3187951 w 355"/>
                <a:gd name="T77" fmla="*/ 0 h 400"/>
                <a:gd name="T78" fmla="*/ 3187951 w 355"/>
                <a:gd name="T79" fmla="*/ 5373954 h 400"/>
                <a:gd name="T80" fmla="*/ 3187951 w 355"/>
                <a:gd name="T81" fmla="*/ 5373954 h 400"/>
                <a:gd name="T82" fmla="*/ 4781925 w 355"/>
                <a:gd name="T83" fmla="*/ 5373954 h 400"/>
                <a:gd name="T84" fmla="*/ 4781925 w 355"/>
                <a:gd name="T85" fmla="*/ 0 h 400"/>
                <a:gd name="T86" fmla="*/ 4781925 w 355"/>
                <a:gd name="T87" fmla="*/ 5373954 h 400"/>
                <a:gd name="T88" fmla="*/ 6375901 w 355"/>
                <a:gd name="T89" fmla="*/ 5373954 h 400"/>
                <a:gd name="T90" fmla="*/ 6375901 w 355"/>
                <a:gd name="T91" fmla="*/ 5373954 h 400"/>
                <a:gd name="T92" fmla="*/ 6375901 w 355"/>
                <a:gd name="T93" fmla="*/ 5373954 h 400"/>
                <a:gd name="T94" fmla="*/ 4781925 w 355"/>
                <a:gd name="T95" fmla="*/ 5373954 h 400"/>
                <a:gd name="T96" fmla="*/ 4781925 w 355"/>
                <a:gd name="T97" fmla="*/ 7166165 h 400"/>
                <a:gd name="T98" fmla="*/ 6375901 w 355"/>
                <a:gd name="T99" fmla="*/ 10747908 h 400"/>
                <a:gd name="T100" fmla="*/ 6375901 w 355"/>
                <a:gd name="T101" fmla="*/ 12540120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400"/>
                <a:gd name="T155" fmla="*/ 355 w 355"/>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400">
                  <a:moveTo>
                    <a:pt x="341" y="140"/>
                  </a:moveTo>
                  <a:lnTo>
                    <a:pt x="355" y="140"/>
                  </a:lnTo>
                  <a:lnTo>
                    <a:pt x="355" y="150"/>
                  </a:lnTo>
                  <a:lnTo>
                    <a:pt x="355" y="160"/>
                  </a:lnTo>
                  <a:lnTo>
                    <a:pt x="341" y="160"/>
                  </a:lnTo>
                  <a:lnTo>
                    <a:pt x="341" y="169"/>
                  </a:lnTo>
                  <a:lnTo>
                    <a:pt x="341" y="181"/>
                  </a:lnTo>
                  <a:lnTo>
                    <a:pt x="355" y="181"/>
                  </a:lnTo>
                  <a:lnTo>
                    <a:pt x="355" y="190"/>
                  </a:lnTo>
                  <a:lnTo>
                    <a:pt x="355" y="200"/>
                  </a:lnTo>
                  <a:lnTo>
                    <a:pt x="341" y="200"/>
                  </a:lnTo>
                  <a:lnTo>
                    <a:pt x="341" y="190"/>
                  </a:lnTo>
                  <a:lnTo>
                    <a:pt x="328" y="190"/>
                  </a:lnTo>
                  <a:lnTo>
                    <a:pt x="328" y="200"/>
                  </a:lnTo>
                  <a:lnTo>
                    <a:pt x="328" y="211"/>
                  </a:lnTo>
                  <a:lnTo>
                    <a:pt x="328" y="220"/>
                  </a:lnTo>
                  <a:lnTo>
                    <a:pt x="316" y="220"/>
                  </a:lnTo>
                  <a:lnTo>
                    <a:pt x="303" y="220"/>
                  </a:lnTo>
                  <a:lnTo>
                    <a:pt x="303" y="231"/>
                  </a:lnTo>
                  <a:lnTo>
                    <a:pt x="303" y="220"/>
                  </a:lnTo>
                  <a:lnTo>
                    <a:pt x="291" y="220"/>
                  </a:lnTo>
                  <a:lnTo>
                    <a:pt x="291" y="231"/>
                  </a:lnTo>
                  <a:lnTo>
                    <a:pt x="291" y="220"/>
                  </a:lnTo>
                  <a:lnTo>
                    <a:pt x="291" y="231"/>
                  </a:lnTo>
                  <a:lnTo>
                    <a:pt x="278" y="231"/>
                  </a:lnTo>
                  <a:lnTo>
                    <a:pt x="278" y="240"/>
                  </a:lnTo>
                  <a:lnTo>
                    <a:pt x="265" y="240"/>
                  </a:lnTo>
                  <a:lnTo>
                    <a:pt x="265" y="251"/>
                  </a:lnTo>
                  <a:lnTo>
                    <a:pt x="278" y="251"/>
                  </a:lnTo>
                  <a:lnTo>
                    <a:pt x="265" y="251"/>
                  </a:lnTo>
                  <a:lnTo>
                    <a:pt x="265" y="260"/>
                  </a:lnTo>
                  <a:lnTo>
                    <a:pt x="253" y="260"/>
                  </a:lnTo>
                  <a:lnTo>
                    <a:pt x="253" y="251"/>
                  </a:lnTo>
                  <a:lnTo>
                    <a:pt x="240" y="251"/>
                  </a:lnTo>
                  <a:lnTo>
                    <a:pt x="226" y="251"/>
                  </a:lnTo>
                  <a:lnTo>
                    <a:pt x="215" y="260"/>
                  </a:lnTo>
                  <a:lnTo>
                    <a:pt x="215" y="271"/>
                  </a:lnTo>
                  <a:lnTo>
                    <a:pt x="215" y="281"/>
                  </a:lnTo>
                  <a:lnTo>
                    <a:pt x="226" y="281"/>
                  </a:lnTo>
                  <a:lnTo>
                    <a:pt x="226" y="291"/>
                  </a:lnTo>
                  <a:lnTo>
                    <a:pt x="240" y="291"/>
                  </a:lnTo>
                  <a:lnTo>
                    <a:pt x="240" y="300"/>
                  </a:lnTo>
                  <a:lnTo>
                    <a:pt x="240" y="311"/>
                  </a:lnTo>
                  <a:lnTo>
                    <a:pt x="240" y="320"/>
                  </a:lnTo>
                  <a:lnTo>
                    <a:pt x="240" y="331"/>
                  </a:lnTo>
                  <a:lnTo>
                    <a:pt x="240" y="340"/>
                  </a:lnTo>
                  <a:lnTo>
                    <a:pt x="240" y="351"/>
                  </a:lnTo>
                  <a:lnTo>
                    <a:pt x="240" y="360"/>
                  </a:lnTo>
                  <a:lnTo>
                    <a:pt x="240" y="371"/>
                  </a:lnTo>
                  <a:lnTo>
                    <a:pt x="240" y="381"/>
                  </a:lnTo>
                  <a:lnTo>
                    <a:pt x="240" y="391"/>
                  </a:lnTo>
                  <a:lnTo>
                    <a:pt x="226" y="391"/>
                  </a:lnTo>
                  <a:lnTo>
                    <a:pt x="215" y="391"/>
                  </a:lnTo>
                  <a:lnTo>
                    <a:pt x="201" y="391"/>
                  </a:lnTo>
                  <a:lnTo>
                    <a:pt x="190" y="391"/>
                  </a:lnTo>
                  <a:lnTo>
                    <a:pt x="177" y="391"/>
                  </a:lnTo>
                  <a:lnTo>
                    <a:pt x="177" y="400"/>
                  </a:lnTo>
                  <a:lnTo>
                    <a:pt x="177" y="391"/>
                  </a:lnTo>
                  <a:lnTo>
                    <a:pt x="163" y="391"/>
                  </a:lnTo>
                  <a:lnTo>
                    <a:pt x="163" y="381"/>
                  </a:lnTo>
                  <a:lnTo>
                    <a:pt x="152" y="391"/>
                  </a:lnTo>
                  <a:lnTo>
                    <a:pt x="152" y="381"/>
                  </a:lnTo>
                  <a:lnTo>
                    <a:pt x="138" y="381"/>
                  </a:lnTo>
                  <a:lnTo>
                    <a:pt x="127" y="381"/>
                  </a:lnTo>
                  <a:lnTo>
                    <a:pt x="138" y="381"/>
                  </a:lnTo>
                  <a:lnTo>
                    <a:pt x="138" y="371"/>
                  </a:lnTo>
                  <a:lnTo>
                    <a:pt x="127" y="371"/>
                  </a:lnTo>
                  <a:lnTo>
                    <a:pt x="127" y="381"/>
                  </a:lnTo>
                  <a:lnTo>
                    <a:pt x="113" y="381"/>
                  </a:lnTo>
                  <a:lnTo>
                    <a:pt x="113" y="371"/>
                  </a:lnTo>
                  <a:lnTo>
                    <a:pt x="100" y="371"/>
                  </a:lnTo>
                  <a:lnTo>
                    <a:pt x="100" y="360"/>
                  </a:lnTo>
                  <a:lnTo>
                    <a:pt x="88" y="360"/>
                  </a:lnTo>
                  <a:lnTo>
                    <a:pt x="75" y="360"/>
                  </a:lnTo>
                  <a:lnTo>
                    <a:pt x="75" y="351"/>
                  </a:lnTo>
                  <a:lnTo>
                    <a:pt x="64" y="351"/>
                  </a:lnTo>
                  <a:lnTo>
                    <a:pt x="64" y="340"/>
                  </a:lnTo>
                  <a:lnTo>
                    <a:pt x="75" y="340"/>
                  </a:lnTo>
                  <a:lnTo>
                    <a:pt x="64" y="340"/>
                  </a:lnTo>
                  <a:lnTo>
                    <a:pt x="64" y="331"/>
                  </a:lnTo>
                  <a:lnTo>
                    <a:pt x="75" y="331"/>
                  </a:lnTo>
                  <a:lnTo>
                    <a:pt x="75" y="320"/>
                  </a:lnTo>
                  <a:lnTo>
                    <a:pt x="75" y="311"/>
                  </a:lnTo>
                  <a:lnTo>
                    <a:pt x="75" y="300"/>
                  </a:lnTo>
                  <a:lnTo>
                    <a:pt x="75" y="291"/>
                  </a:lnTo>
                  <a:lnTo>
                    <a:pt x="75" y="281"/>
                  </a:lnTo>
                  <a:lnTo>
                    <a:pt x="88" y="281"/>
                  </a:lnTo>
                  <a:lnTo>
                    <a:pt x="88" y="271"/>
                  </a:lnTo>
                  <a:lnTo>
                    <a:pt x="75" y="271"/>
                  </a:lnTo>
                  <a:lnTo>
                    <a:pt x="75" y="260"/>
                  </a:lnTo>
                  <a:lnTo>
                    <a:pt x="75" y="251"/>
                  </a:lnTo>
                  <a:lnTo>
                    <a:pt x="75" y="260"/>
                  </a:lnTo>
                  <a:lnTo>
                    <a:pt x="64" y="260"/>
                  </a:lnTo>
                  <a:lnTo>
                    <a:pt x="50" y="260"/>
                  </a:lnTo>
                  <a:lnTo>
                    <a:pt x="50" y="271"/>
                  </a:lnTo>
                  <a:lnTo>
                    <a:pt x="50" y="260"/>
                  </a:lnTo>
                  <a:lnTo>
                    <a:pt x="50" y="271"/>
                  </a:lnTo>
                  <a:lnTo>
                    <a:pt x="37" y="271"/>
                  </a:lnTo>
                  <a:lnTo>
                    <a:pt x="25" y="271"/>
                  </a:lnTo>
                  <a:lnTo>
                    <a:pt x="25" y="260"/>
                  </a:lnTo>
                  <a:lnTo>
                    <a:pt x="25" y="271"/>
                  </a:lnTo>
                  <a:lnTo>
                    <a:pt x="25" y="260"/>
                  </a:lnTo>
                  <a:lnTo>
                    <a:pt x="12" y="271"/>
                  </a:lnTo>
                  <a:lnTo>
                    <a:pt x="12" y="260"/>
                  </a:lnTo>
                  <a:lnTo>
                    <a:pt x="0" y="260"/>
                  </a:lnTo>
                  <a:lnTo>
                    <a:pt x="12" y="260"/>
                  </a:lnTo>
                  <a:lnTo>
                    <a:pt x="12" y="251"/>
                  </a:lnTo>
                  <a:lnTo>
                    <a:pt x="25" y="251"/>
                  </a:lnTo>
                  <a:lnTo>
                    <a:pt x="25" y="240"/>
                  </a:lnTo>
                  <a:lnTo>
                    <a:pt x="25" y="231"/>
                  </a:lnTo>
                  <a:lnTo>
                    <a:pt x="37" y="231"/>
                  </a:lnTo>
                  <a:lnTo>
                    <a:pt x="25" y="231"/>
                  </a:lnTo>
                  <a:lnTo>
                    <a:pt x="25" y="220"/>
                  </a:lnTo>
                  <a:lnTo>
                    <a:pt x="37" y="220"/>
                  </a:lnTo>
                  <a:lnTo>
                    <a:pt x="25" y="220"/>
                  </a:lnTo>
                  <a:lnTo>
                    <a:pt x="37" y="220"/>
                  </a:lnTo>
                  <a:lnTo>
                    <a:pt x="25" y="220"/>
                  </a:lnTo>
                  <a:lnTo>
                    <a:pt x="25" y="211"/>
                  </a:lnTo>
                  <a:lnTo>
                    <a:pt x="25" y="200"/>
                  </a:lnTo>
                  <a:lnTo>
                    <a:pt x="37" y="200"/>
                  </a:lnTo>
                  <a:lnTo>
                    <a:pt x="50" y="200"/>
                  </a:lnTo>
                  <a:lnTo>
                    <a:pt x="50" y="190"/>
                  </a:lnTo>
                  <a:lnTo>
                    <a:pt x="50" y="181"/>
                  </a:lnTo>
                  <a:lnTo>
                    <a:pt x="50" y="169"/>
                  </a:lnTo>
                  <a:lnTo>
                    <a:pt x="50" y="160"/>
                  </a:lnTo>
                  <a:lnTo>
                    <a:pt x="64" y="160"/>
                  </a:lnTo>
                  <a:lnTo>
                    <a:pt x="75" y="150"/>
                  </a:lnTo>
                  <a:lnTo>
                    <a:pt x="64" y="140"/>
                  </a:lnTo>
                  <a:lnTo>
                    <a:pt x="64" y="129"/>
                  </a:lnTo>
                  <a:lnTo>
                    <a:pt x="64" y="120"/>
                  </a:lnTo>
                  <a:lnTo>
                    <a:pt x="75" y="120"/>
                  </a:lnTo>
                  <a:lnTo>
                    <a:pt x="75" y="129"/>
                  </a:lnTo>
                  <a:lnTo>
                    <a:pt x="88" y="129"/>
                  </a:lnTo>
                  <a:lnTo>
                    <a:pt x="88" y="120"/>
                  </a:lnTo>
                  <a:lnTo>
                    <a:pt x="100" y="120"/>
                  </a:lnTo>
                  <a:lnTo>
                    <a:pt x="100" y="110"/>
                  </a:lnTo>
                  <a:lnTo>
                    <a:pt x="100" y="100"/>
                  </a:lnTo>
                  <a:lnTo>
                    <a:pt x="113" y="100"/>
                  </a:lnTo>
                  <a:lnTo>
                    <a:pt x="113" y="90"/>
                  </a:lnTo>
                  <a:lnTo>
                    <a:pt x="127" y="90"/>
                  </a:lnTo>
                  <a:lnTo>
                    <a:pt x="138" y="90"/>
                  </a:lnTo>
                  <a:lnTo>
                    <a:pt x="138" y="81"/>
                  </a:lnTo>
                  <a:lnTo>
                    <a:pt x="138" y="69"/>
                  </a:lnTo>
                  <a:lnTo>
                    <a:pt x="152" y="69"/>
                  </a:lnTo>
                  <a:lnTo>
                    <a:pt x="152" y="81"/>
                  </a:lnTo>
                  <a:lnTo>
                    <a:pt x="163" y="81"/>
                  </a:lnTo>
                  <a:lnTo>
                    <a:pt x="163" y="69"/>
                  </a:lnTo>
                  <a:lnTo>
                    <a:pt x="163" y="60"/>
                  </a:lnTo>
                  <a:lnTo>
                    <a:pt x="163" y="50"/>
                  </a:lnTo>
                  <a:lnTo>
                    <a:pt x="177" y="50"/>
                  </a:lnTo>
                  <a:lnTo>
                    <a:pt x="177" y="40"/>
                  </a:lnTo>
                  <a:lnTo>
                    <a:pt x="177" y="29"/>
                  </a:lnTo>
                  <a:lnTo>
                    <a:pt x="177" y="20"/>
                  </a:lnTo>
                  <a:lnTo>
                    <a:pt x="163" y="10"/>
                  </a:lnTo>
                  <a:lnTo>
                    <a:pt x="177" y="10"/>
                  </a:lnTo>
                  <a:lnTo>
                    <a:pt x="177" y="0"/>
                  </a:lnTo>
                  <a:lnTo>
                    <a:pt x="177" y="10"/>
                  </a:lnTo>
                  <a:lnTo>
                    <a:pt x="190" y="10"/>
                  </a:lnTo>
                  <a:lnTo>
                    <a:pt x="201" y="10"/>
                  </a:lnTo>
                  <a:lnTo>
                    <a:pt x="215" y="10"/>
                  </a:lnTo>
                  <a:lnTo>
                    <a:pt x="215" y="20"/>
                  </a:lnTo>
                  <a:lnTo>
                    <a:pt x="215" y="10"/>
                  </a:lnTo>
                  <a:lnTo>
                    <a:pt x="215" y="20"/>
                  </a:lnTo>
                  <a:lnTo>
                    <a:pt x="226" y="20"/>
                  </a:lnTo>
                  <a:lnTo>
                    <a:pt x="240" y="20"/>
                  </a:lnTo>
                  <a:lnTo>
                    <a:pt x="240" y="10"/>
                  </a:lnTo>
                  <a:lnTo>
                    <a:pt x="253" y="10"/>
                  </a:lnTo>
                  <a:lnTo>
                    <a:pt x="253" y="20"/>
                  </a:lnTo>
                  <a:lnTo>
                    <a:pt x="253" y="10"/>
                  </a:lnTo>
                  <a:lnTo>
                    <a:pt x="265" y="10"/>
                  </a:lnTo>
                  <a:lnTo>
                    <a:pt x="265" y="0"/>
                  </a:lnTo>
                  <a:lnTo>
                    <a:pt x="278" y="0"/>
                  </a:lnTo>
                  <a:lnTo>
                    <a:pt x="278" y="10"/>
                  </a:lnTo>
                  <a:lnTo>
                    <a:pt x="278" y="0"/>
                  </a:lnTo>
                  <a:lnTo>
                    <a:pt x="291" y="0"/>
                  </a:lnTo>
                  <a:lnTo>
                    <a:pt x="291" y="10"/>
                  </a:lnTo>
                  <a:lnTo>
                    <a:pt x="303" y="10"/>
                  </a:lnTo>
                  <a:lnTo>
                    <a:pt x="316" y="10"/>
                  </a:lnTo>
                  <a:lnTo>
                    <a:pt x="316" y="20"/>
                  </a:lnTo>
                  <a:lnTo>
                    <a:pt x="328" y="20"/>
                  </a:lnTo>
                  <a:lnTo>
                    <a:pt x="328" y="29"/>
                  </a:lnTo>
                  <a:lnTo>
                    <a:pt x="328" y="20"/>
                  </a:lnTo>
                  <a:lnTo>
                    <a:pt x="328" y="29"/>
                  </a:lnTo>
                  <a:lnTo>
                    <a:pt x="341" y="29"/>
                  </a:lnTo>
                  <a:lnTo>
                    <a:pt x="341" y="40"/>
                  </a:lnTo>
                  <a:lnTo>
                    <a:pt x="328" y="40"/>
                  </a:lnTo>
                  <a:lnTo>
                    <a:pt x="328" y="50"/>
                  </a:lnTo>
                  <a:lnTo>
                    <a:pt x="328" y="60"/>
                  </a:lnTo>
                  <a:lnTo>
                    <a:pt x="316" y="60"/>
                  </a:lnTo>
                  <a:lnTo>
                    <a:pt x="316" y="50"/>
                  </a:lnTo>
                  <a:lnTo>
                    <a:pt x="316" y="60"/>
                  </a:lnTo>
                  <a:lnTo>
                    <a:pt x="303" y="60"/>
                  </a:lnTo>
                  <a:lnTo>
                    <a:pt x="291" y="60"/>
                  </a:lnTo>
                  <a:lnTo>
                    <a:pt x="291" y="69"/>
                  </a:lnTo>
                  <a:lnTo>
                    <a:pt x="291" y="81"/>
                  </a:lnTo>
                  <a:lnTo>
                    <a:pt x="303" y="81"/>
                  </a:lnTo>
                  <a:lnTo>
                    <a:pt x="303" y="90"/>
                  </a:lnTo>
                  <a:lnTo>
                    <a:pt x="316" y="90"/>
                  </a:lnTo>
                  <a:lnTo>
                    <a:pt x="328" y="90"/>
                  </a:lnTo>
                  <a:lnTo>
                    <a:pt x="328" y="100"/>
                  </a:lnTo>
                  <a:lnTo>
                    <a:pt x="328" y="110"/>
                  </a:lnTo>
                  <a:lnTo>
                    <a:pt x="341" y="110"/>
                  </a:lnTo>
                  <a:lnTo>
                    <a:pt x="341" y="120"/>
                  </a:lnTo>
                  <a:lnTo>
                    <a:pt x="341" y="129"/>
                  </a:lnTo>
                  <a:lnTo>
                    <a:pt x="341" y="1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18">
              <a:extLst>
                <a:ext uri="{FF2B5EF4-FFF2-40B4-BE49-F238E27FC236}">
                  <a16:creationId xmlns:a16="http://schemas.microsoft.com/office/drawing/2014/main" id="{4AC9003F-5B59-4A3A-B63F-CB6C58FF787F}"/>
                </a:ext>
              </a:extLst>
            </p:cNvPr>
            <p:cNvSpPr>
              <a:spLocks noEditPoints="1"/>
            </p:cNvSpPr>
            <p:nvPr/>
          </p:nvSpPr>
          <p:spPr bwMode="auto">
            <a:xfrm>
              <a:off x="6541191" y="4109257"/>
              <a:ext cx="1454054" cy="1041960"/>
            </a:xfrm>
            <a:custGeom>
              <a:avLst/>
              <a:gdLst>
                <a:gd name="T0" fmla="*/ 1156842 w 756"/>
                <a:gd name="T1" fmla="*/ 1305379 h 474"/>
                <a:gd name="T2" fmla="*/ 1156842 w 756"/>
                <a:gd name="T3" fmla="*/ 1305379 h 474"/>
                <a:gd name="T4" fmla="*/ 1156842 w 756"/>
                <a:gd name="T5" fmla="*/ 1305379 h 474"/>
                <a:gd name="T6" fmla="*/ 1156842 w 756"/>
                <a:gd name="T7" fmla="*/ 1305379 h 474"/>
                <a:gd name="T8" fmla="*/ 1156842 w 756"/>
                <a:gd name="T9" fmla="*/ 1305379 h 474"/>
                <a:gd name="T10" fmla="*/ 0 w 756"/>
                <a:gd name="T11" fmla="*/ 1305379 h 474"/>
                <a:gd name="T12" fmla="*/ 1156842 w 756"/>
                <a:gd name="T13" fmla="*/ 1305379 h 474"/>
                <a:gd name="T14" fmla="*/ 1156842 w 756"/>
                <a:gd name="T15" fmla="*/ 1305379 h 474"/>
                <a:gd name="T16" fmla="*/ 1156842 w 756"/>
                <a:gd name="T17" fmla="*/ 1305379 h 474"/>
                <a:gd name="T18" fmla="*/ 1156842 w 756"/>
                <a:gd name="T19" fmla="*/ 1305379 h 474"/>
                <a:gd name="T20" fmla="*/ 1156842 w 756"/>
                <a:gd name="T21" fmla="*/ 1305379 h 474"/>
                <a:gd name="T22" fmla="*/ 1156842 w 756"/>
                <a:gd name="T23" fmla="*/ 1305379 h 474"/>
                <a:gd name="T24" fmla="*/ 1156842 w 756"/>
                <a:gd name="T25" fmla="*/ 1305379 h 474"/>
                <a:gd name="T26" fmla="*/ 1156842 w 756"/>
                <a:gd name="T27" fmla="*/ 1305379 h 474"/>
                <a:gd name="T28" fmla="*/ 1156842 w 756"/>
                <a:gd name="T29" fmla="*/ 1305379 h 474"/>
                <a:gd name="T30" fmla="*/ 1156842 w 756"/>
                <a:gd name="T31" fmla="*/ 1305379 h 474"/>
                <a:gd name="T32" fmla="*/ 1156842 w 756"/>
                <a:gd name="T33" fmla="*/ 1305379 h 474"/>
                <a:gd name="T34" fmla="*/ 1156842 w 756"/>
                <a:gd name="T35" fmla="*/ 1305379 h 474"/>
                <a:gd name="T36" fmla="*/ 1156842 w 756"/>
                <a:gd name="T37" fmla="*/ 0 h 474"/>
                <a:gd name="T38" fmla="*/ 1156842 w 756"/>
                <a:gd name="T39" fmla="*/ 1305379 h 474"/>
                <a:gd name="T40" fmla="*/ 1156842 w 756"/>
                <a:gd name="T41" fmla="*/ 1305379 h 474"/>
                <a:gd name="T42" fmla="*/ 1156842 w 756"/>
                <a:gd name="T43" fmla="*/ 1305379 h 474"/>
                <a:gd name="T44" fmla="*/ 1156842 w 756"/>
                <a:gd name="T45" fmla="*/ 1305379 h 474"/>
                <a:gd name="T46" fmla="*/ 1156842 w 756"/>
                <a:gd name="T47" fmla="*/ 1305379 h 474"/>
                <a:gd name="T48" fmla="*/ 1156842 w 756"/>
                <a:gd name="T49" fmla="*/ 1305379 h 474"/>
                <a:gd name="T50" fmla="*/ 1156842 w 756"/>
                <a:gd name="T51" fmla="*/ 1305379 h 474"/>
                <a:gd name="T52" fmla="*/ 1156842 w 756"/>
                <a:gd name="T53" fmla="*/ 1305379 h 474"/>
                <a:gd name="T54" fmla="*/ 1156842 w 756"/>
                <a:gd name="T55" fmla="*/ 1305379 h 474"/>
                <a:gd name="T56" fmla="*/ 1156842 w 756"/>
                <a:gd name="T57" fmla="*/ 1305379 h 474"/>
                <a:gd name="T58" fmla="*/ 1156842 w 756"/>
                <a:gd name="T59" fmla="*/ 1305379 h 474"/>
                <a:gd name="T60" fmla="*/ 1156842 w 756"/>
                <a:gd name="T61" fmla="*/ 1305379 h 474"/>
                <a:gd name="T62" fmla="*/ 1156842 w 756"/>
                <a:gd name="T63" fmla="*/ 1305379 h 474"/>
                <a:gd name="T64" fmla="*/ 1156842 w 756"/>
                <a:gd name="T65" fmla="*/ 1305379 h 474"/>
                <a:gd name="T66" fmla="*/ 1156842 w 756"/>
                <a:gd name="T67" fmla="*/ 1305379 h 474"/>
                <a:gd name="T68" fmla="*/ 1156842 w 756"/>
                <a:gd name="T69" fmla="*/ 1305379 h 474"/>
                <a:gd name="T70" fmla="*/ 1156842 w 756"/>
                <a:gd name="T71" fmla="*/ 1305379 h 474"/>
                <a:gd name="T72" fmla="*/ 1156842 w 756"/>
                <a:gd name="T73" fmla="*/ 1305379 h 474"/>
                <a:gd name="T74" fmla="*/ 1156842 w 756"/>
                <a:gd name="T75" fmla="*/ 1305379 h 474"/>
                <a:gd name="T76" fmla="*/ 1156842 w 756"/>
                <a:gd name="T77" fmla="*/ 1305379 h 474"/>
                <a:gd name="T78" fmla="*/ 1156842 w 756"/>
                <a:gd name="T79" fmla="*/ 1305379 h 474"/>
                <a:gd name="T80" fmla="*/ 1156842 w 756"/>
                <a:gd name="T81" fmla="*/ 1305379 h 474"/>
                <a:gd name="T82" fmla="*/ 1156842 w 756"/>
                <a:gd name="T83" fmla="*/ 1305379 h 474"/>
                <a:gd name="T84" fmla="*/ 1156842 w 756"/>
                <a:gd name="T85" fmla="*/ 1305379 h 474"/>
                <a:gd name="T86" fmla="*/ 1156842 w 756"/>
                <a:gd name="T87" fmla="*/ 1305379 h 474"/>
                <a:gd name="T88" fmla="*/ 1156842 w 756"/>
                <a:gd name="T89" fmla="*/ 1305379 h 474"/>
                <a:gd name="T90" fmla="*/ 1156842 w 756"/>
                <a:gd name="T91" fmla="*/ 1305379 h 474"/>
                <a:gd name="T92" fmla="*/ 1156842 w 756"/>
                <a:gd name="T93" fmla="*/ 1305379 h 474"/>
                <a:gd name="T94" fmla="*/ 1156842 w 756"/>
                <a:gd name="T95" fmla="*/ 1305379 h 474"/>
                <a:gd name="T96" fmla="*/ 1156842 w 756"/>
                <a:gd name="T97" fmla="*/ 1305379 h 474"/>
                <a:gd name="T98" fmla="*/ 1156842 w 756"/>
                <a:gd name="T99" fmla="*/ 1305379 h 474"/>
                <a:gd name="T100" fmla="*/ 1156842 w 756"/>
                <a:gd name="T101" fmla="*/ 1305379 h 474"/>
                <a:gd name="T102" fmla="*/ 1156842 w 756"/>
                <a:gd name="T103" fmla="*/ 1305379 h 474"/>
                <a:gd name="T104" fmla="*/ 1156842 w 756"/>
                <a:gd name="T105" fmla="*/ 1305379 h 474"/>
                <a:gd name="T106" fmla="*/ 1156842 w 756"/>
                <a:gd name="T107" fmla="*/ 1305379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6"/>
                <a:gd name="T163" fmla="*/ 0 h 474"/>
                <a:gd name="T164" fmla="*/ 756 w 75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6" h="474">
                  <a:moveTo>
                    <a:pt x="119" y="202"/>
                  </a:moveTo>
                  <a:lnTo>
                    <a:pt x="134" y="202"/>
                  </a:lnTo>
                  <a:lnTo>
                    <a:pt x="134" y="214"/>
                  </a:lnTo>
                  <a:lnTo>
                    <a:pt x="134" y="225"/>
                  </a:lnTo>
                  <a:lnTo>
                    <a:pt x="148" y="225"/>
                  </a:lnTo>
                  <a:lnTo>
                    <a:pt x="148" y="214"/>
                  </a:lnTo>
                  <a:lnTo>
                    <a:pt x="148" y="202"/>
                  </a:lnTo>
                  <a:lnTo>
                    <a:pt x="164" y="202"/>
                  </a:lnTo>
                  <a:lnTo>
                    <a:pt x="148" y="202"/>
                  </a:lnTo>
                  <a:lnTo>
                    <a:pt x="148" y="191"/>
                  </a:lnTo>
                  <a:lnTo>
                    <a:pt x="148" y="178"/>
                  </a:lnTo>
                  <a:lnTo>
                    <a:pt x="134" y="178"/>
                  </a:lnTo>
                  <a:lnTo>
                    <a:pt x="119" y="178"/>
                  </a:lnTo>
                  <a:lnTo>
                    <a:pt x="119" y="167"/>
                  </a:lnTo>
                  <a:lnTo>
                    <a:pt x="103" y="167"/>
                  </a:lnTo>
                  <a:lnTo>
                    <a:pt x="90" y="167"/>
                  </a:lnTo>
                  <a:lnTo>
                    <a:pt x="90" y="154"/>
                  </a:lnTo>
                  <a:lnTo>
                    <a:pt x="74" y="154"/>
                  </a:lnTo>
                  <a:lnTo>
                    <a:pt x="74" y="143"/>
                  </a:lnTo>
                  <a:lnTo>
                    <a:pt x="58" y="143"/>
                  </a:lnTo>
                  <a:lnTo>
                    <a:pt x="45" y="143"/>
                  </a:lnTo>
                  <a:lnTo>
                    <a:pt x="58" y="143"/>
                  </a:lnTo>
                  <a:lnTo>
                    <a:pt x="45" y="143"/>
                  </a:lnTo>
                  <a:lnTo>
                    <a:pt x="45" y="131"/>
                  </a:lnTo>
                  <a:lnTo>
                    <a:pt x="45" y="143"/>
                  </a:lnTo>
                  <a:lnTo>
                    <a:pt x="45" y="131"/>
                  </a:lnTo>
                  <a:lnTo>
                    <a:pt x="29" y="131"/>
                  </a:lnTo>
                  <a:lnTo>
                    <a:pt x="29" y="120"/>
                  </a:lnTo>
                  <a:lnTo>
                    <a:pt x="29" y="107"/>
                  </a:lnTo>
                  <a:lnTo>
                    <a:pt x="29" y="96"/>
                  </a:lnTo>
                  <a:lnTo>
                    <a:pt x="16" y="96"/>
                  </a:lnTo>
                  <a:lnTo>
                    <a:pt x="16" y="83"/>
                  </a:lnTo>
                  <a:lnTo>
                    <a:pt x="16" y="72"/>
                  </a:lnTo>
                  <a:lnTo>
                    <a:pt x="0" y="72"/>
                  </a:lnTo>
                  <a:lnTo>
                    <a:pt x="0" y="60"/>
                  </a:lnTo>
                  <a:lnTo>
                    <a:pt x="0" y="49"/>
                  </a:lnTo>
                  <a:lnTo>
                    <a:pt x="0" y="36"/>
                  </a:lnTo>
                  <a:lnTo>
                    <a:pt x="16" y="36"/>
                  </a:lnTo>
                  <a:lnTo>
                    <a:pt x="29" y="36"/>
                  </a:lnTo>
                  <a:lnTo>
                    <a:pt x="45" y="36"/>
                  </a:lnTo>
                  <a:lnTo>
                    <a:pt x="45" y="25"/>
                  </a:lnTo>
                  <a:lnTo>
                    <a:pt x="45" y="36"/>
                  </a:lnTo>
                  <a:lnTo>
                    <a:pt x="58" y="36"/>
                  </a:lnTo>
                  <a:lnTo>
                    <a:pt x="58" y="49"/>
                  </a:lnTo>
                  <a:lnTo>
                    <a:pt x="74" y="49"/>
                  </a:lnTo>
                  <a:lnTo>
                    <a:pt x="90" y="49"/>
                  </a:lnTo>
                  <a:lnTo>
                    <a:pt x="103" y="49"/>
                  </a:lnTo>
                  <a:lnTo>
                    <a:pt x="103" y="60"/>
                  </a:lnTo>
                  <a:lnTo>
                    <a:pt x="103" y="49"/>
                  </a:lnTo>
                  <a:lnTo>
                    <a:pt x="103" y="60"/>
                  </a:lnTo>
                  <a:lnTo>
                    <a:pt x="103" y="49"/>
                  </a:lnTo>
                  <a:lnTo>
                    <a:pt x="119" y="49"/>
                  </a:lnTo>
                  <a:lnTo>
                    <a:pt x="134" y="49"/>
                  </a:lnTo>
                  <a:lnTo>
                    <a:pt x="134" y="36"/>
                  </a:lnTo>
                  <a:lnTo>
                    <a:pt x="134" y="49"/>
                  </a:lnTo>
                  <a:lnTo>
                    <a:pt x="148" y="49"/>
                  </a:lnTo>
                  <a:lnTo>
                    <a:pt x="164" y="49"/>
                  </a:lnTo>
                  <a:lnTo>
                    <a:pt x="177" y="49"/>
                  </a:lnTo>
                  <a:lnTo>
                    <a:pt x="177" y="36"/>
                  </a:lnTo>
                  <a:lnTo>
                    <a:pt x="193" y="49"/>
                  </a:lnTo>
                  <a:lnTo>
                    <a:pt x="193" y="36"/>
                  </a:lnTo>
                  <a:lnTo>
                    <a:pt x="193" y="49"/>
                  </a:lnTo>
                  <a:lnTo>
                    <a:pt x="193" y="36"/>
                  </a:lnTo>
                  <a:lnTo>
                    <a:pt x="208" y="36"/>
                  </a:lnTo>
                  <a:lnTo>
                    <a:pt x="208" y="49"/>
                  </a:lnTo>
                  <a:lnTo>
                    <a:pt x="222" y="49"/>
                  </a:lnTo>
                  <a:lnTo>
                    <a:pt x="222" y="60"/>
                  </a:lnTo>
                  <a:lnTo>
                    <a:pt x="208" y="60"/>
                  </a:lnTo>
                  <a:lnTo>
                    <a:pt x="222" y="60"/>
                  </a:lnTo>
                  <a:lnTo>
                    <a:pt x="208" y="60"/>
                  </a:lnTo>
                  <a:lnTo>
                    <a:pt x="222" y="60"/>
                  </a:lnTo>
                  <a:lnTo>
                    <a:pt x="222" y="49"/>
                  </a:lnTo>
                  <a:lnTo>
                    <a:pt x="238" y="49"/>
                  </a:lnTo>
                  <a:lnTo>
                    <a:pt x="238" y="36"/>
                  </a:lnTo>
                  <a:lnTo>
                    <a:pt x="238" y="25"/>
                  </a:lnTo>
                  <a:lnTo>
                    <a:pt x="251" y="25"/>
                  </a:lnTo>
                  <a:lnTo>
                    <a:pt x="267" y="25"/>
                  </a:lnTo>
                  <a:lnTo>
                    <a:pt x="267" y="36"/>
                  </a:lnTo>
                  <a:lnTo>
                    <a:pt x="267" y="49"/>
                  </a:lnTo>
                  <a:lnTo>
                    <a:pt x="267" y="60"/>
                  </a:lnTo>
                  <a:lnTo>
                    <a:pt x="283" y="60"/>
                  </a:lnTo>
                  <a:lnTo>
                    <a:pt x="283" y="72"/>
                  </a:lnTo>
                  <a:lnTo>
                    <a:pt x="283" y="83"/>
                  </a:lnTo>
                  <a:lnTo>
                    <a:pt x="283" y="96"/>
                  </a:lnTo>
                  <a:lnTo>
                    <a:pt x="296" y="96"/>
                  </a:lnTo>
                  <a:lnTo>
                    <a:pt x="283" y="96"/>
                  </a:lnTo>
                  <a:lnTo>
                    <a:pt x="296" y="96"/>
                  </a:lnTo>
                  <a:lnTo>
                    <a:pt x="283" y="96"/>
                  </a:lnTo>
                  <a:lnTo>
                    <a:pt x="296" y="96"/>
                  </a:lnTo>
                  <a:lnTo>
                    <a:pt x="283" y="107"/>
                  </a:lnTo>
                  <a:lnTo>
                    <a:pt x="296" y="107"/>
                  </a:lnTo>
                  <a:lnTo>
                    <a:pt x="296" y="96"/>
                  </a:lnTo>
                  <a:lnTo>
                    <a:pt x="312" y="96"/>
                  </a:lnTo>
                  <a:lnTo>
                    <a:pt x="312" y="83"/>
                  </a:lnTo>
                  <a:lnTo>
                    <a:pt x="312" y="96"/>
                  </a:lnTo>
                  <a:lnTo>
                    <a:pt x="312" y="83"/>
                  </a:lnTo>
                  <a:lnTo>
                    <a:pt x="312" y="72"/>
                  </a:lnTo>
                  <a:lnTo>
                    <a:pt x="325" y="72"/>
                  </a:lnTo>
                  <a:lnTo>
                    <a:pt x="312" y="72"/>
                  </a:lnTo>
                  <a:lnTo>
                    <a:pt x="325" y="60"/>
                  </a:lnTo>
                  <a:lnTo>
                    <a:pt x="312" y="60"/>
                  </a:lnTo>
                  <a:lnTo>
                    <a:pt x="325" y="60"/>
                  </a:lnTo>
                  <a:lnTo>
                    <a:pt x="312" y="60"/>
                  </a:lnTo>
                  <a:lnTo>
                    <a:pt x="325" y="60"/>
                  </a:lnTo>
                  <a:lnTo>
                    <a:pt x="312" y="60"/>
                  </a:lnTo>
                  <a:lnTo>
                    <a:pt x="312" y="49"/>
                  </a:lnTo>
                  <a:lnTo>
                    <a:pt x="312" y="36"/>
                  </a:lnTo>
                  <a:lnTo>
                    <a:pt x="325" y="36"/>
                  </a:lnTo>
                  <a:lnTo>
                    <a:pt x="325" y="25"/>
                  </a:lnTo>
                  <a:lnTo>
                    <a:pt x="325" y="13"/>
                  </a:lnTo>
                  <a:lnTo>
                    <a:pt x="312" y="13"/>
                  </a:lnTo>
                  <a:lnTo>
                    <a:pt x="325" y="13"/>
                  </a:lnTo>
                  <a:lnTo>
                    <a:pt x="325" y="0"/>
                  </a:lnTo>
                  <a:lnTo>
                    <a:pt x="341" y="0"/>
                  </a:lnTo>
                  <a:lnTo>
                    <a:pt x="357" y="0"/>
                  </a:lnTo>
                  <a:lnTo>
                    <a:pt x="357" y="13"/>
                  </a:lnTo>
                  <a:lnTo>
                    <a:pt x="370" y="13"/>
                  </a:lnTo>
                  <a:lnTo>
                    <a:pt x="370" y="25"/>
                  </a:lnTo>
                  <a:lnTo>
                    <a:pt x="357" y="25"/>
                  </a:lnTo>
                  <a:lnTo>
                    <a:pt x="357" y="36"/>
                  </a:lnTo>
                  <a:lnTo>
                    <a:pt x="370" y="36"/>
                  </a:lnTo>
                  <a:lnTo>
                    <a:pt x="357" y="36"/>
                  </a:lnTo>
                  <a:lnTo>
                    <a:pt x="357" y="49"/>
                  </a:lnTo>
                  <a:lnTo>
                    <a:pt x="357" y="60"/>
                  </a:lnTo>
                  <a:lnTo>
                    <a:pt x="357" y="72"/>
                  </a:lnTo>
                  <a:lnTo>
                    <a:pt x="357" y="83"/>
                  </a:lnTo>
                  <a:lnTo>
                    <a:pt x="370" y="83"/>
                  </a:lnTo>
                  <a:lnTo>
                    <a:pt x="370" y="96"/>
                  </a:lnTo>
                  <a:lnTo>
                    <a:pt x="370" y="107"/>
                  </a:lnTo>
                  <a:lnTo>
                    <a:pt x="370" y="120"/>
                  </a:lnTo>
                  <a:lnTo>
                    <a:pt x="370" y="131"/>
                  </a:lnTo>
                  <a:lnTo>
                    <a:pt x="386" y="131"/>
                  </a:lnTo>
                  <a:lnTo>
                    <a:pt x="386" y="143"/>
                  </a:lnTo>
                  <a:lnTo>
                    <a:pt x="386" y="154"/>
                  </a:lnTo>
                  <a:lnTo>
                    <a:pt x="401" y="154"/>
                  </a:lnTo>
                  <a:lnTo>
                    <a:pt x="401" y="167"/>
                  </a:lnTo>
                  <a:lnTo>
                    <a:pt x="401" y="178"/>
                  </a:lnTo>
                  <a:lnTo>
                    <a:pt x="415" y="191"/>
                  </a:lnTo>
                  <a:lnTo>
                    <a:pt x="431" y="191"/>
                  </a:lnTo>
                  <a:lnTo>
                    <a:pt x="431" y="202"/>
                  </a:lnTo>
                  <a:lnTo>
                    <a:pt x="431" y="214"/>
                  </a:lnTo>
                  <a:lnTo>
                    <a:pt x="444" y="214"/>
                  </a:lnTo>
                  <a:lnTo>
                    <a:pt x="444" y="225"/>
                  </a:lnTo>
                  <a:lnTo>
                    <a:pt x="444" y="238"/>
                  </a:lnTo>
                  <a:lnTo>
                    <a:pt x="460" y="238"/>
                  </a:lnTo>
                  <a:lnTo>
                    <a:pt x="475" y="238"/>
                  </a:lnTo>
                  <a:lnTo>
                    <a:pt x="489" y="225"/>
                  </a:lnTo>
                  <a:lnTo>
                    <a:pt x="505" y="225"/>
                  </a:lnTo>
                  <a:lnTo>
                    <a:pt x="505" y="214"/>
                  </a:lnTo>
                  <a:lnTo>
                    <a:pt x="518" y="214"/>
                  </a:lnTo>
                  <a:lnTo>
                    <a:pt x="534" y="214"/>
                  </a:lnTo>
                  <a:lnTo>
                    <a:pt x="549" y="214"/>
                  </a:lnTo>
                  <a:lnTo>
                    <a:pt x="549" y="202"/>
                  </a:lnTo>
                  <a:lnTo>
                    <a:pt x="563" y="202"/>
                  </a:lnTo>
                  <a:lnTo>
                    <a:pt x="563" y="191"/>
                  </a:lnTo>
                  <a:lnTo>
                    <a:pt x="563" y="178"/>
                  </a:lnTo>
                  <a:lnTo>
                    <a:pt x="579" y="178"/>
                  </a:lnTo>
                  <a:lnTo>
                    <a:pt x="579" y="167"/>
                  </a:lnTo>
                  <a:lnTo>
                    <a:pt x="579" y="154"/>
                  </a:lnTo>
                  <a:lnTo>
                    <a:pt x="579" y="143"/>
                  </a:lnTo>
                  <a:lnTo>
                    <a:pt x="592" y="143"/>
                  </a:lnTo>
                  <a:lnTo>
                    <a:pt x="592" y="131"/>
                  </a:lnTo>
                  <a:lnTo>
                    <a:pt x="608" y="131"/>
                  </a:lnTo>
                  <a:lnTo>
                    <a:pt x="624" y="131"/>
                  </a:lnTo>
                  <a:lnTo>
                    <a:pt x="637" y="131"/>
                  </a:lnTo>
                  <a:lnTo>
                    <a:pt x="637" y="120"/>
                  </a:lnTo>
                  <a:lnTo>
                    <a:pt x="653" y="120"/>
                  </a:lnTo>
                  <a:lnTo>
                    <a:pt x="653" y="107"/>
                  </a:lnTo>
                  <a:lnTo>
                    <a:pt x="653" y="96"/>
                  </a:lnTo>
                  <a:lnTo>
                    <a:pt x="666" y="96"/>
                  </a:lnTo>
                  <a:lnTo>
                    <a:pt x="666" y="83"/>
                  </a:lnTo>
                  <a:lnTo>
                    <a:pt x="666" y="72"/>
                  </a:lnTo>
                  <a:lnTo>
                    <a:pt x="682" y="72"/>
                  </a:lnTo>
                  <a:lnTo>
                    <a:pt x="682" y="60"/>
                  </a:lnTo>
                  <a:lnTo>
                    <a:pt x="682" y="72"/>
                  </a:lnTo>
                  <a:lnTo>
                    <a:pt x="698" y="72"/>
                  </a:lnTo>
                  <a:lnTo>
                    <a:pt x="711" y="72"/>
                  </a:lnTo>
                  <a:lnTo>
                    <a:pt x="711" y="60"/>
                  </a:lnTo>
                  <a:lnTo>
                    <a:pt x="727" y="60"/>
                  </a:lnTo>
                  <a:lnTo>
                    <a:pt x="742" y="72"/>
                  </a:lnTo>
                  <a:lnTo>
                    <a:pt x="756" y="72"/>
                  </a:lnTo>
                  <a:lnTo>
                    <a:pt x="756" y="83"/>
                  </a:lnTo>
                  <a:lnTo>
                    <a:pt x="756" y="96"/>
                  </a:lnTo>
                  <a:lnTo>
                    <a:pt x="742" y="96"/>
                  </a:lnTo>
                  <a:lnTo>
                    <a:pt x="742" y="107"/>
                  </a:lnTo>
                  <a:lnTo>
                    <a:pt x="727" y="107"/>
                  </a:lnTo>
                  <a:lnTo>
                    <a:pt x="727" y="120"/>
                  </a:lnTo>
                  <a:lnTo>
                    <a:pt x="727" y="131"/>
                  </a:lnTo>
                  <a:lnTo>
                    <a:pt x="711" y="131"/>
                  </a:lnTo>
                  <a:lnTo>
                    <a:pt x="711" y="143"/>
                  </a:lnTo>
                  <a:lnTo>
                    <a:pt x="727" y="143"/>
                  </a:lnTo>
                  <a:lnTo>
                    <a:pt x="727" y="154"/>
                  </a:lnTo>
                  <a:lnTo>
                    <a:pt x="711" y="154"/>
                  </a:lnTo>
                  <a:lnTo>
                    <a:pt x="711" y="167"/>
                  </a:lnTo>
                  <a:lnTo>
                    <a:pt x="727" y="167"/>
                  </a:lnTo>
                  <a:lnTo>
                    <a:pt x="727" y="178"/>
                  </a:lnTo>
                  <a:lnTo>
                    <a:pt x="727" y="191"/>
                  </a:lnTo>
                  <a:lnTo>
                    <a:pt x="727" y="202"/>
                  </a:lnTo>
                  <a:lnTo>
                    <a:pt x="742" y="202"/>
                  </a:lnTo>
                  <a:lnTo>
                    <a:pt x="742" y="214"/>
                  </a:lnTo>
                  <a:lnTo>
                    <a:pt x="727" y="214"/>
                  </a:lnTo>
                  <a:lnTo>
                    <a:pt x="727" y="225"/>
                  </a:lnTo>
                  <a:lnTo>
                    <a:pt x="711" y="225"/>
                  </a:lnTo>
                  <a:lnTo>
                    <a:pt x="711" y="238"/>
                  </a:lnTo>
                  <a:lnTo>
                    <a:pt x="698" y="249"/>
                  </a:lnTo>
                  <a:lnTo>
                    <a:pt x="698" y="261"/>
                  </a:lnTo>
                  <a:lnTo>
                    <a:pt x="698" y="274"/>
                  </a:lnTo>
                  <a:lnTo>
                    <a:pt x="682" y="274"/>
                  </a:lnTo>
                  <a:lnTo>
                    <a:pt x="682" y="285"/>
                  </a:lnTo>
                  <a:lnTo>
                    <a:pt x="682" y="298"/>
                  </a:lnTo>
                  <a:lnTo>
                    <a:pt x="666" y="298"/>
                  </a:lnTo>
                  <a:lnTo>
                    <a:pt x="666" y="309"/>
                  </a:lnTo>
                  <a:lnTo>
                    <a:pt x="653" y="309"/>
                  </a:lnTo>
                  <a:lnTo>
                    <a:pt x="637" y="309"/>
                  </a:lnTo>
                  <a:lnTo>
                    <a:pt x="637" y="321"/>
                  </a:lnTo>
                  <a:lnTo>
                    <a:pt x="624" y="321"/>
                  </a:lnTo>
                  <a:lnTo>
                    <a:pt x="624" y="332"/>
                  </a:lnTo>
                  <a:lnTo>
                    <a:pt x="608" y="332"/>
                  </a:lnTo>
                  <a:lnTo>
                    <a:pt x="608" y="321"/>
                  </a:lnTo>
                  <a:lnTo>
                    <a:pt x="608" y="332"/>
                  </a:lnTo>
                  <a:lnTo>
                    <a:pt x="592" y="332"/>
                  </a:lnTo>
                  <a:lnTo>
                    <a:pt x="579" y="332"/>
                  </a:lnTo>
                  <a:lnTo>
                    <a:pt x="563" y="321"/>
                  </a:lnTo>
                  <a:lnTo>
                    <a:pt x="549" y="321"/>
                  </a:lnTo>
                  <a:lnTo>
                    <a:pt x="549" y="332"/>
                  </a:lnTo>
                  <a:lnTo>
                    <a:pt x="549" y="345"/>
                  </a:lnTo>
                  <a:lnTo>
                    <a:pt x="534" y="332"/>
                  </a:lnTo>
                  <a:lnTo>
                    <a:pt x="518" y="332"/>
                  </a:lnTo>
                  <a:lnTo>
                    <a:pt x="518" y="345"/>
                  </a:lnTo>
                  <a:lnTo>
                    <a:pt x="505" y="356"/>
                  </a:lnTo>
                  <a:lnTo>
                    <a:pt x="489" y="356"/>
                  </a:lnTo>
                  <a:lnTo>
                    <a:pt x="489" y="368"/>
                  </a:lnTo>
                  <a:lnTo>
                    <a:pt x="505" y="368"/>
                  </a:lnTo>
                  <a:lnTo>
                    <a:pt x="489" y="368"/>
                  </a:lnTo>
                  <a:lnTo>
                    <a:pt x="489" y="356"/>
                  </a:lnTo>
                  <a:lnTo>
                    <a:pt x="475" y="356"/>
                  </a:lnTo>
                  <a:lnTo>
                    <a:pt x="460" y="356"/>
                  </a:lnTo>
                  <a:lnTo>
                    <a:pt x="460" y="368"/>
                  </a:lnTo>
                  <a:lnTo>
                    <a:pt x="444" y="368"/>
                  </a:lnTo>
                  <a:lnTo>
                    <a:pt x="444" y="380"/>
                  </a:lnTo>
                  <a:lnTo>
                    <a:pt x="431" y="380"/>
                  </a:lnTo>
                  <a:lnTo>
                    <a:pt x="431" y="392"/>
                  </a:lnTo>
                  <a:lnTo>
                    <a:pt x="431" y="403"/>
                  </a:lnTo>
                  <a:lnTo>
                    <a:pt x="431" y="416"/>
                  </a:lnTo>
                  <a:lnTo>
                    <a:pt x="415" y="416"/>
                  </a:lnTo>
                  <a:lnTo>
                    <a:pt x="401" y="416"/>
                  </a:lnTo>
                  <a:lnTo>
                    <a:pt x="401" y="427"/>
                  </a:lnTo>
                  <a:lnTo>
                    <a:pt x="386" y="427"/>
                  </a:lnTo>
                  <a:lnTo>
                    <a:pt x="386" y="439"/>
                  </a:lnTo>
                  <a:lnTo>
                    <a:pt x="386" y="427"/>
                  </a:lnTo>
                  <a:lnTo>
                    <a:pt x="386" y="439"/>
                  </a:lnTo>
                  <a:lnTo>
                    <a:pt x="370" y="439"/>
                  </a:lnTo>
                  <a:lnTo>
                    <a:pt x="370" y="450"/>
                  </a:lnTo>
                  <a:lnTo>
                    <a:pt x="370" y="463"/>
                  </a:lnTo>
                  <a:lnTo>
                    <a:pt x="357" y="463"/>
                  </a:lnTo>
                  <a:lnTo>
                    <a:pt x="357" y="474"/>
                  </a:lnTo>
                  <a:lnTo>
                    <a:pt x="357" y="463"/>
                  </a:lnTo>
                  <a:lnTo>
                    <a:pt x="341" y="463"/>
                  </a:lnTo>
                  <a:lnTo>
                    <a:pt x="325" y="463"/>
                  </a:lnTo>
                  <a:lnTo>
                    <a:pt x="341" y="463"/>
                  </a:lnTo>
                  <a:lnTo>
                    <a:pt x="325" y="463"/>
                  </a:lnTo>
                  <a:lnTo>
                    <a:pt x="312" y="463"/>
                  </a:lnTo>
                  <a:lnTo>
                    <a:pt x="312" y="450"/>
                  </a:lnTo>
                  <a:lnTo>
                    <a:pt x="296" y="450"/>
                  </a:lnTo>
                  <a:lnTo>
                    <a:pt x="283" y="450"/>
                  </a:lnTo>
                  <a:lnTo>
                    <a:pt x="267" y="450"/>
                  </a:lnTo>
                  <a:lnTo>
                    <a:pt x="267" y="439"/>
                  </a:lnTo>
                  <a:lnTo>
                    <a:pt x="267" y="427"/>
                  </a:lnTo>
                  <a:lnTo>
                    <a:pt x="251" y="427"/>
                  </a:lnTo>
                  <a:lnTo>
                    <a:pt x="238" y="427"/>
                  </a:lnTo>
                  <a:lnTo>
                    <a:pt x="238" y="439"/>
                  </a:lnTo>
                  <a:lnTo>
                    <a:pt x="222" y="439"/>
                  </a:lnTo>
                  <a:lnTo>
                    <a:pt x="222" y="450"/>
                  </a:lnTo>
                  <a:lnTo>
                    <a:pt x="208" y="450"/>
                  </a:lnTo>
                  <a:lnTo>
                    <a:pt x="193" y="450"/>
                  </a:lnTo>
                  <a:lnTo>
                    <a:pt x="177" y="450"/>
                  </a:lnTo>
                  <a:lnTo>
                    <a:pt x="177" y="463"/>
                  </a:lnTo>
                  <a:lnTo>
                    <a:pt x="164" y="463"/>
                  </a:lnTo>
                  <a:lnTo>
                    <a:pt x="164" y="474"/>
                  </a:lnTo>
                  <a:lnTo>
                    <a:pt x="148" y="474"/>
                  </a:lnTo>
                  <a:lnTo>
                    <a:pt x="148" y="463"/>
                  </a:lnTo>
                  <a:lnTo>
                    <a:pt x="134" y="463"/>
                  </a:lnTo>
                  <a:lnTo>
                    <a:pt x="134" y="450"/>
                  </a:lnTo>
                  <a:lnTo>
                    <a:pt x="119" y="450"/>
                  </a:lnTo>
                  <a:lnTo>
                    <a:pt x="119" y="439"/>
                  </a:lnTo>
                  <a:lnTo>
                    <a:pt x="119" y="427"/>
                  </a:lnTo>
                  <a:lnTo>
                    <a:pt x="103" y="427"/>
                  </a:lnTo>
                  <a:lnTo>
                    <a:pt x="103" y="416"/>
                  </a:lnTo>
                  <a:lnTo>
                    <a:pt x="103" y="403"/>
                  </a:lnTo>
                  <a:lnTo>
                    <a:pt x="103" y="392"/>
                  </a:lnTo>
                  <a:lnTo>
                    <a:pt x="119" y="392"/>
                  </a:lnTo>
                  <a:lnTo>
                    <a:pt x="119" y="380"/>
                  </a:lnTo>
                  <a:lnTo>
                    <a:pt x="119" y="368"/>
                  </a:lnTo>
                  <a:lnTo>
                    <a:pt x="134" y="368"/>
                  </a:lnTo>
                  <a:lnTo>
                    <a:pt x="134" y="356"/>
                  </a:lnTo>
                  <a:lnTo>
                    <a:pt x="119" y="356"/>
                  </a:lnTo>
                  <a:lnTo>
                    <a:pt x="119" y="345"/>
                  </a:lnTo>
                  <a:lnTo>
                    <a:pt x="119" y="332"/>
                  </a:lnTo>
                  <a:lnTo>
                    <a:pt x="103" y="321"/>
                  </a:lnTo>
                  <a:lnTo>
                    <a:pt x="103" y="309"/>
                  </a:lnTo>
                  <a:lnTo>
                    <a:pt x="103" y="321"/>
                  </a:lnTo>
                  <a:lnTo>
                    <a:pt x="103" y="309"/>
                  </a:lnTo>
                  <a:lnTo>
                    <a:pt x="103" y="298"/>
                  </a:lnTo>
                  <a:lnTo>
                    <a:pt x="90" y="298"/>
                  </a:lnTo>
                  <a:lnTo>
                    <a:pt x="90" y="309"/>
                  </a:lnTo>
                  <a:lnTo>
                    <a:pt x="74" y="309"/>
                  </a:lnTo>
                  <a:lnTo>
                    <a:pt x="74" y="298"/>
                  </a:lnTo>
                  <a:lnTo>
                    <a:pt x="74" y="285"/>
                  </a:lnTo>
                  <a:lnTo>
                    <a:pt x="90" y="285"/>
                  </a:lnTo>
                  <a:lnTo>
                    <a:pt x="90" y="274"/>
                  </a:lnTo>
                  <a:lnTo>
                    <a:pt x="90" y="261"/>
                  </a:lnTo>
                  <a:lnTo>
                    <a:pt x="103" y="261"/>
                  </a:lnTo>
                  <a:lnTo>
                    <a:pt x="103" y="249"/>
                  </a:lnTo>
                  <a:lnTo>
                    <a:pt x="90" y="249"/>
                  </a:lnTo>
                  <a:lnTo>
                    <a:pt x="103" y="249"/>
                  </a:lnTo>
                  <a:lnTo>
                    <a:pt x="103" y="238"/>
                  </a:lnTo>
                  <a:lnTo>
                    <a:pt x="103" y="225"/>
                  </a:lnTo>
                  <a:lnTo>
                    <a:pt x="119" y="225"/>
                  </a:lnTo>
                  <a:lnTo>
                    <a:pt x="119" y="214"/>
                  </a:lnTo>
                  <a:lnTo>
                    <a:pt x="119" y="202"/>
                  </a:lnTo>
                  <a:close/>
                  <a:moveTo>
                    <a:pt x="148" y="309"/>
                  </a:moveTo>
                  <a:lnTo>
                    <a:pt x="134" y="309"/>
                  </a:lnTo>
                  <a:lnTo>
                    <a:pt x="119" y="309"/>
                  </a:lnTo>
                  <a:lnTo>
                    <a:pt x="119" y="321"/>
                  </a:lnTo>
                  <a:lnTo>
                    <a:pt x="134" y="321"/>
                  </a:lnTo>
                  <a:lnTo>
                    <a:pt x="134" y="309"/>
                  </a:lnTo>
                  <a:lnTo>
                    <a:pt x="148" y="309"/>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19">
              <a:extLst>
                <a:ext uri="{FF2B5EF4-FFF2-40B4-BE49-F238E27FC236}">
                  <a16:creationId xmlns:a16="http://schemas.microsoft.com/office/drawing/2014/main" id="{AAE385B0-6627-46EA-86A7-A8DDE1433677}"/>
                </a:ext>
              </a:extLst>
            </p:cNvPr>
            <p:cNvSpPr>
              <a:spLocks/>
            </p:cNvSpPr>
            <p:nvPr/>
          </p:nvSpPr>
          <p:spPr bwMode="auto">
            <a:xfrm>
              <a:off x="7019196" y="6322242"/>
              <a:ext cx="893042" cy="1202505"/>
            </a:xfrm>
            <a:custGeom>
              <a:avLst/>
              <a:gdLst>
                <a:gd name="T0" fmla="*/ 4787384 w 394"/>
                <a:gd name="T1" fmla="*/ 28784673 h 465"/>
                <a:gd name="T2" fmla="*/ 4787384 w 394"/>
                <a:gd name="T3" fmla="*/ 30583882 h 465"/>
                <a:gd name="T4" fmla="*/ 6382758 w 394"/>
                <a:gd name="T5" fmla="*/ 30583882 h 465"/>
                <a:gd name="T6" fmla="*/ 6382758 w 394"/>
                <a:gd name="T7" fmla="*/ 30583882 h 465"/>
                <a:gd name="T8" fmla="*/ 6382758 w 394"/>
                <a:gd name="T9" fmla="*/ 30583882 h 465"/>
                <a:gd name="T10" fmla="*/ 6382758 w 394"/>
                <a:gd name="T11" fmla="*/ 32383092 h 465"/>
                <a:gd name="T12" fmla="*/ 6382758 w 394"/>
                <a:gd name="T13" fmla="*/ 34182301 h 465"/>
                <a:gd name="T14" fmla="*/ 7979395 w 394"/>
                <a:gd name="T15" fmla="*/ 34182301 h 465"/>
                <a:gd name="T16" fmla="*/ 7979395 w 394"/>
                <a:gd name="T17" fmla="*/ 39578586 h 465"/>
                <a:gd name="T18" fmla="*/ 6382758 w 394"/>
                <a:gd name="T19" fmla="*/ 39578586 h 465"/>
                <a:gd name="T20" fmla="*/ 6382758 w 394"/>
                <a:gd name="T21" fmla="*/ 43177005 h 465"/>
                <a:gd name="T22" fmla="*/ 6382758 w 394"/>
                <a:gd name="T23" fmla="*/ 44976224 h 465"/>
                <a:gd name="T24" fmla="*/ 4787384 w 394"/>
                <a:gd name="T25" fmla="*/ 44976224 h 465"/>
                <a:gd name="T26" fmla="*/ 4787384 w 394"/>
                <a:gd name="T27" fmla="*/ 43177005 h 465"/>
                <a:gd name="T28" fmla="*/ 3192011 w 394"/>
                <a:gd name="T29" fmla="*/ 43177005 h 465"/>
                <a:gd name="T30" fmla="*/ 3192011 w 394"/>
                <a:gd name="T31" fmla="*/ 39578586 h 465"/>
                <a:gd name="T32" fmla="*/ 3192011 w 394"/>
                <a:gd name="T33" fmla="*/ 39578586 h 465"/>
                <a:gd name="T34" fmla="*/ 3192011 w 394"/>
                <a:gd name="T35" fmla="*/ 37779377 h 465"/>
                <a:gd name="T36" fmla="*/ 3192011 w 394"/>
                <a:gd name="T37" fmla="*/ 35981510 h 465"/>
                <a:gd name="T38" fmla="*/ 3192011 w 394"/>
                <a:gd name="T39" fmla="*/ 34182301 h 465"/>
                <a:gd name="T40" fmla="*/ 3192011 w 394"/>
                <a:gd name="T41" fmla="*/ 32383092 h 465"/>
                <a:gd name="T42" fmla="*/ 3192011 w 394"/>
                <a:gd name="T43" fmla="*/ 30583882 h 465"/>
                <a:gd name="T44" fmla="*/ 3192011 w 394"/>
                <a:gd name="T45" fmla="*/ 30583882 h 465"/>
                <a:gd name="T46" fmla="*/ 3192011 w 394"/>
                <a:gd name="T47" fmla="*/ 26985464 h 465"/>
                <a:gd name="T48" fmla="*/ 3192011 w 394"/>
                <a:gd name="T49" fmla="*/ 25186255 h 465"/>
                <a:gd name="T50" fmla="*/ 3192011 w 394"/>
                <a:gd name="T51" fmla="*/ 23387046 h 465"/>
                <a:gd name="T52" fmla="*/ 3192011 w 394"/>
                <a:gd name="T53" fmla="*/ 21589173 h 465"/>
                <a:gd name="T54" fmla="*/ 3192011 w 394"/>
                <a:gd name="T55" fmla="*/ 19789964 h 465"/>
                <a:gd name="T56" fmla="*/ 3192011 w 394"/>
                <a:gd name="T57" fmla="*/ 17990755 h 465"/>
                <a:gd name="T58" fmla="*/ 0 w 394"/>
                <a:gd name="T59" fmla="*/ 17990755 h 465"/>
                <a:gd name="T60" fmla="*/ 3192011 w 394"/>
                <a:gd name="T61" fmla="*/ 16191546 h 465"/>
                <a:gd name="T62" fmla="*/ 3192011 w 394"/>
                <a:gd name="T63" fmla="*/ 16191546 h 465"/>
                <a:gd name="T64" fmla="*/ 3192011 w 394"/>
                <a:gd name="T65" fmla="*/ 16191546 h 465"/>
                <a:gd name="T66" fmla="*/ 3192011 w 394"/>
                <a:gd name="T67" fmla="*/ 14392337 h 465"/>
                <a:gd name="T68" fmla="*/ 3192011 w 394"/>
                <a:gd name="T69" fmla="*/ 10793916 h 465"/>
                <a:gd name="T70" fmla="*/ 3192011 w 394"/>
                <a:gd name="T71" fmla="*/ 5397629 h 465"/>
                <a:gd name="T72" fmla="*/ 3192011 w 394"/>
                <a:gd name="T73" fmla="*/ 5397629 h 465"/>
                <a:gd name="T74" fmla="*/ 3192011 w 394"/>
                <a:gd name="T75" fmla="*/ 5397629 h 465"/>
                <a:gd name="T76" fmla="*/ 3192011 w 394"/>
                <a:gd name="T77" fmla="*/ 5397629 h 465"/>
                <a:gd name="T78" fmla="*/ 3192011 w 394"/>
                <a:gd name="T79" fmla="*/ 5397629 h 465"/>
                <a:gd name="T80" fmla="*/ 3192011 w 394"/>
                <a:gd name="T81" fmla="*/ 5397629 h 465"/>
                <a:gd name="T82" fmla="*/ 3192011 w 394"/>
                <a:gd name="T83" fmla="*/ 0 h 465"/>
                <a:gd name="T84" fmla="*/ 3192011 w 394"/>
                <a:gd name="T85" fmla="*/ 5397629 h 465"/>
                <a:gd name="T86" fmla="*/ 3192011 w 394"/>
                <a:gd name="T87" fmla="*/ 5397629 h 465"/>
                <a:gd name="T88" fmla="*/ 3192011 w 394"/>
                <a:gd name="T89" fmla="*/ 5397629 h 465"/>
                <a:gd name="T90" fmla="*/ 3192011 w 394"/>
                <a:gd name="T91" fmla="*/ 5397629 h 465"/>
                <a:gd name="T92" fmla="*/ 3192011 w 394"/>
                <a:gd name="T93" fmla="*/ 8994707 h 465"/>
                <a:gd name="T94" fmla="*/ 3192011 w 394"/>
                <a:gd name="T95" fmla="*/ 8994707 h 465"/>
                <a:gd name="T96" fmla="*/ 3192011 w 394"/>
                <a:gd name="T97" fmla="*/ 8994707 h 465"/>
                <a:gd name="T98" fmla="*/ 3192011 w 394"/>
                <a:gd name="T99" fmla="*/ 5397629 h 465"/>
                <a:gd name="T100" fmla="*/ 3192011 w 394"/>
                <a:gd name="T101" fmla="*/ 10793916 h 465"/>
                <a:gd name="T102" fmla="*/ 3192011 w 394"/>
                <a:gd name="T103" fmla="*/ 14392337 h 465"/>
                <a:gd name="T104" fmla="*/ 3192011 w 394"/>
                <a:gd name="T105" fmla="*/ 16191546 h 465"/>
                <a:gd name="T106" fmla="*/ 3192011 w 394"/>
                <a:gd name="T107" fmla="*/ 17990755 h 465"/>
                <a:gd name="T108" fmla="*/ 3192011 w 394"/>
                <a:gd name="T109" fmla="*/ 17990755 h 465"/>
                <a:gd name="T110" fmla="*/ 3192011 w 394"/>
                <a:gd name="T111" fmla="*/ 17990755 h 465"/>
                <a:gd name="T112" fmla="*/ 4787384 w 394"/>
                <a:gd name="T113" fmla="*/ 19789964 h 465"/>
                <a:gd name="T114" fmla="*/ 4787384 w 394"/>
                <a:gd name="T115" fmla="*/ 19789964 h 465"/>
                <a:gd name="T116" fmla="*/ 4787384 w 394"/>
                <a:gd name="T117" fmla="*/ 23387046 h 465"/>
                <a:gd name="T118" fmla="*/ 4787384 w 394"/>
                <a:gd name="T119" fmla="*/ 25186255 h 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65"/>
                <a:gd name="T182" fmla="*/ 394 w 394"/>
                <a:gd name="T183" fmla="*/ 465 h 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65">
                  <a:moveTo>
                    <a:pt x="292" y="272"/>
                  </a:moveTo>
                  <a:lnTo>
                    <a:pt x="306" y="272"/>
                  </a:lnTo>
                  <a:lnTo>
                    <a:pt x="306" y="284"/>
                  </a:lnTo>
                  <a:lnTo>
                    <a:pt x="292" y="284"/>
                  </a:lnTo>
                  <a:lnTo>
                    <a:pt x="292" y="293"/>
                  </a:lnTo>
                  <a:lnTo>
                    <a:pt x="306" y="293"/>
                  </a:lnTo>
                  <a:lnTo>
                    <a:pt x="306" y="303"/>
                  </a:lnTo>
                  <a:lnTo>
                    <a:pt x="306" y="313"/>
                  </a:lnTo>
                  <a:lnTo>
                    <a:pt x="306" y="303"/>
                  </a:lnTo>
                  <a:lnTo>
                    <a:pt x="318" y="303"/>
                  </a:lnTo>
                  <a:lnTo>
                    <a:pt x="318" y="313"/>
                  </a:lnTo>
                  <a:lnTo>
                    <a:pt x="318" y="303"/>
                  </a:lnTo>
                  <a:lnTo>
                    <a:pt x="330" y="303"/>
                  </a:lnTo>
                  <a:lnTo>
                    <a:pt x="344" y="303"/>
                  </a:lnTo>
                  <a:lnTo>
                    <a:pt x="344" y="293"/>
                  </a:lnTo>
                  <a:lnTo>
                    <a:pt x="344" y="303"/>
                  </a:lnTo>
                  <a:lnTo>
                    <a:pt x="355" y="303"/>
                  </a:lnTo>
                  <a:lnTo>
                    <a:pt x="355" y="313"/>
                  </a:lnTo>
                  <a:lnTo>
                    <a:pt x="369" y="313"/>
                  </a:lnTo>
                  <a:lnTo>
                    <a:pt x="355" y="313"/>
                  </a:lnTo>
                  <a:lnTo>
                    <a:pt x="355" y="324"/>
                  </a:lnTo>
                  <a:lnTo>
                    <a:pt x="355" y="333"/>
                  </a:lnTo>
                  <a:lnTo>
                    <a:pt x="369" y="333"/>
                  </a:lnTo>
                  <a:lnTo>
                    <a:pt x="382" y="333"/>
                  </a:lnTo>
                  <a:lnTo>
                    <a:pt x="382" y="324"/>
                  </a:lnTo>
                  <a:lnTo>
                    <a:pt x="382" y="333"/>
                  </a:lnTo>
                  <a:lnTo>
                    <a:pt x="369" y="333"/>
                  </a:lnTo>
                  <a:lnTo>
                    <a:pt x="369" y="343"/>
                  </a:lnTo>
                  <a:lnTo>
                    <a:pt x="382" y="343"/>
                  </a:lnTo>
                  <a:lnTo>
                    <a:pt x="369" y="354"/>
                  </a:lnTo>
                  <a:lnTo>
                    <a:pt x="382" y="354"/>
                  </a:lnTo>
                  <a:lnTo>
                    <a:pt x="394" y="354"/>
                  </a:lnTo>
                  <a:lnTo>
                    <a:pt x="394" y="364"/>
                  </a:lnTo>
                  <a:lnTo>
                    <a:pt x="394" y="373"/>
                  </a:lnTo>
                  <a:lnTo>
                    <a:pt x="394" y="384"/>
                  </a:lnTo>
                  <a:lnTo>
                    <a:pt x="394" y="394"/>
                  </a:lnTo>
                  <a:lnTo>
                    <a:pt x="382" y="394"/>
                  </a:lnTo>
                  <a:lnTo>
                    <a:pt x="369" y="394"/>
                  </a:lnTo>
                  <a:lnTo>
                    <a:pt x="369" y="404"/>
                  </a:lnTo>
                  <a:lnTo>
                    <a:pt x="355" y="404"/>
                  </a:lnTo>
                  <a:lnTo>
                    <a:pt x="344" y="404"/>
                  </a:lnTo>
                  <a:lnTo>
                    <a:pt x="344" y="413"/>
                  </a:lnTo>
                  <a:lnTo>
                    <a:pt x="330" y="413"/>
                  </a:lnTo>
                  <a:lnTo>
                    <a:pt x="330" y="425"/>
                  </a:lnTo>
                  <a:lnTo>
                    <a:pt x="330" y="434"/>
                  </a:lnTo>
                  <a:lnTo>
                    <a:pt x="318" y="434"/>
                  </a:lnTo>
                  <a:lnTo>
                    <a:pt x="318" y="444"/>
                  </a:lnTo>
                  <a:lnTo>
                    <a:pt x="318" y="455"/>
                  </a:lnTo>
                  <a:lnTo>
                    <a:pt x="306" y="455"/>
                  </a:lnTo>
                  <a:lnTo>
                    <a:pt x="306" y="465"/>
                  </a:lnTo>
                  <a:lnTo>
                    <a:pt x="306" y="455"/>
                  </a:lnTo>
                  <a:lnTo>
                    <a:pt x="292" y="455"/>
                  </a:lnTo>
                  <a:lnTo>
                    <a:pt x="280" y="455"/>
                  </a:lnTo>
                  <a:lnTo>
                    <a:pt x="292" y="455"/>
                  </a:lnTo>
                  <a:lnTo>
                    <a:pt x="280" y="455"/>
                  </a:lnTo>
                  <a:lnTo>
                    <a:pt x="280" y="444"/>
                  </a:lnTo>
                  <a:lnTo>
                    <a:pt x="280" y="434"/>
                  </a:lnTo>
                  <a:lnTo>
                    <a:pt x="267" y="434"/>
                  </a:lnTo>
                  <a:lnTo>
                    <a:pt x="267" y="425"/>
                  </a:lnTo>
                  <a:lnTo>
                    <a:pt x="255" y="425"/>
                  </a:lnTo>
                  <a:lnTo>
                    <a:pt x="267" y="425"/>
                  </a:lnTo>
                  <a:lnTo>
                    <a:pt x="267" y="413"/>
                  </a:lnTo>
                  <a:lnTo>
                    <a:pt x="255" y="413"/>
                  </a:lnTo>
                  <a:lnTo>
                    <a:pt x="255" y="404"/>
                  </a:lnTo>
                  <a:lnTo>
                    <a:pt x="242" y="404"/>
                  </a:lnTo>
                  <a:lnTo>
                    <a:pt x="242" y="413"/>
                  </a:lnTo>
                  <a:lnTo>
                    <a:pt x="242" y="404"/>
                  </a:lnTo>
                  <a:lnTo>
                    <a:pt x="229" y="404"/>
                  </a:lnTo>
                  <a:lnTo>
                    <a:pt x="229" y="394"/>
                  </a:lnTo>
                  <a:lnTo>
                    <a:pt x="229" y="384"/>
                  </a:lnTo>
                  <a:lnTo>
                    <a:pt x="217" y="384"/>
                  </a:lnTo>
                  <a:lnTo>
                    <a:pt x="229" y="384"/>
                  </a:lnTo>
                  <a:lnTo>
                    <a:pt x="217" y="384"/>
                  </a:lnTo>
                  <a:lnTo>
                    <a:pt x="217" y="373"/>
                  </a:lnTo>
                  <a:lnTo>
                    <a:pt x="204" y="373"/>
                  </a:lnTo>
                  <a:lnTo>
                    <a:pt x="204" y="364"/>
                  </a:lnTo>
                  <a:lnTo>
                    <a:pt x="192" y="364"/>
                  </a:lnTo>
                  <a:lnTo>
                    <a:pt x="192" y="354"/>
                  </a:lnTo>
                  <a:lnTo>
                    <a:pt x="179" y="354"/>
                  </a:lnTo>
                  <a:lnTo>
                    <a:pt x="165" y="354"/>
                  </a:lnTo>
                  <a:lnTo>
                    <a:pt x="165" y="343"/>
                  </a:lnTo>
                  <a:lnTo>
                    <a:pt x="153" y="343"/>
                  </a:lnTo>
                  <a:lnTo>
                    <a:pt x="153" y="333"/>
                  </a:lnTo>
                  <a:lnTo>
                    <a:pt x="140" y="333"/>
                  </a:lnTo>
                  <a:lnTo>
                    <a:pt x="128" y="333"/>
                  </a:lnTo>
                  <a:lnTo>
                    <a:pt x="128" y="324"/>
                  </a:lnTo>
                  <a:lnTo>
                    <a:pt x="115" y="324"/>
                  </a:lnTo>
                  <a:lnTo>
                    <a:pt x="115" y="313"/>
                  </a:lnTo>
                  <a:lnTo>
                    <a:pt x="102" y="313"/>
                  </a:lnTo>
                  <a:lnTo>
                    <a:pt x="115" y="313"/>
                  </a:lnTo>
                  <a:lnTo>
                    <a:pt x="102" y="313"/>
                  </a:lnTo>
                  <a:lnTo>
                    <a:pt x="102" y="303"/>
                  </a:lnTo>
                  <a:lnTo>
                    <a:pt x="102" y="293"/>
                  </a:lnTo>
                  <a:lnTo>
                    <a:pt x="102" y="284"/>
                  </a:lnTo>
                  <a:lnTo>
                    <a:pt x="90" y="284"/>
                  </a:lnTo>
                  <a:lnTo>
                    <a:pt x="90" y="272"/>
                  </a:lnTo>
                  <a:lnTo>
                    <a:pt x="77" y="272"/>
                  </a:lnTo>
                  <a:lnTo>
                    <a:pt x="77" y="263"/>
                  </a:lnTo>
                  <a:lnTo>
                    <a:pt x="63" y="263"/>
                  </a:lnTo>
                  <a:lnTo>
                    <a:pt x="63" y="253"/>
                  </a:lnTo>
                  <a:lnTo>
                    <a:pt x="63" y="243"/>
                  </a:lnTo>
                  <a:lnTo>
                    <a:pt x="51" y="232"/>
                  </a:lnTo>
                  <a:lnTo>
                    <a:pt x="51" y="221"/>
                  </a:lnTo>
                  <a:lnTo>
                    <a:pt x="39" y="232"/>
                  </a:lnTo>
                  <a:lnTo>
                    <a:pt x="39" y="221"/>
                  </a:lnTo>
                  <a:lnTo>
                    <a:pt x="27" y="221"/>
                  </a:lnTo>
                  <a:lnTo>
                    <a:pt x="39" y="221"/>
                  </a:lnTo>
                  <a:lnTo>
                    <a:pt x="27" y="221"/>
                  </a:lnTo>
                  <a:lnTo>
                    <a:pt x="27" y="232"/>
                  </a:lnTo>
                  <a:lnTo>
                    <a:pt x="27" y="221"/>
                  </a:lnTo>
                  <a:lnTo>
                    <a:pt x="27" y="212"/>
                  </a:lnTo>
                  <a:lnTo>
                    <a:pt x="27" y="201"/>
                  </a:lnTo>
                  <a:lnTo>
                    <a:pt x="27" y="192"/>
                  </a:lnTo>
                  <a:lnTo>
                    <a:pt x="27" y="181"/>
                  </a:lnTo>
                  <a:lnTo>
                    <a:pt x="27" y="172"/>
                  </a:lnTo>
                  <a:lnTo>
                    <a:pt x="14" y="172"/>
                  </a:lnTo>
                  <a:lnTo>
                    <a:pt x="27" y="172"/>
                  </a:lnTo>
                  <a:lnTo>
                    <a:pt x="14" y="172"/>
                  </a:lnTo>
                  <a:lnTo>
                    <a:pt x="14" y="181"/>
                  </a:lnTo>
                  <a:lnTo>
                    <a:pt x="0" y="181"/>
                  </a:lnTo>
                  <a:lnTo>
                    <a:pt x="0" y="172"/>
                  </a:lnTo>
                  <a:lnTo>
                    <a:pt x="0" y="161"/>
                  </a:lnTo>
                  <a:lnTo>
                    <a:pt x="14" y="161"/>
                  </a:lnTo>
                  <a:lnTo>
                    <a:pt x="27" y="161"/>
                  </a:lnTo>
                  <a:lnTo>
                    <a:pt x="14" y="161"/>
                  </a:lnTo>
                  <a:lnTo>
                    <a:pt x="14" y="172"/>
                  </a:lnTo>
                  <a:lnTo>
                    <a:pt x="27" y="172"/>
                  </a:lnTo>
                  <a:lnTo>
                    <a:pt x="27" y="161"/>
                  </a:lnTo>
                  <a:lnTo>
                    <a:pt x="27" y="172"/>
                  </a:lnTo>
                  <a:lnTo>
                    <a:pt x="39" y="172"/>
                  </a:lnTo>
                  <a:lnTo>
                    <a:pt x="39" y="161"/>
                  </a:lnTo>
                  <a:lnTo>
                    <a:pt x="27" y="161"/>
                  </a:lnTo>
                  <a:lnTo>
                    <a:pt x="39" y="161"/>
                  </a:lnTo>
                  <a:lnTo>
                    <a:pt x="39" y="152"/>
                  </a:lnTo>
                  <a:lnTo>
                    <a:pt x="39" y="141"/>
                  </a:lnTo>
                  <a:lnTo>
                    <a:pt x="39" y="131"/>
                  </a:lnTo>
                  <a:lnTo>
                    <a:pt x="51" y="131"/>
                  </a:lnTo>
                  <a:lnTo>
                    <a:pt x="51" y="121"/>
                  </a:lnTo>
                  <a:lnTo>
                    <a:pt x="51" y="111"/>
                  </a:lnTo>
                  <a:lnTo>
                    <a:pt x="51" y="101"/>
                  </a:lnTo>
                  <a:lnTo>
                    <a:pt x="51" y="91"/>
                  </a:lnTo>
                  <a:lnTo>
                    <a:pt x="51" y="80"/>
                  </a:lnTo>
                  <a:lnTo>
                    <a:pt x="39" y="80"/>
                  </a:lnTo>
                  <a:lnTo>
                    <a:pt x="39" y="71"/>
                  </a:lnTo>
                  <a:lnTo>
                    <a:pt x="39" y="60"/>
                  </a:lnTo>
                  <a:lnTo>
                    <a:pt x="51" y="60"/>
                  </a:lnTo>
                  <a:lnTo>
                    <a:pt x="51" y="51"/>
                  </a:lnTo>
                  <a:lnTo>
                    <a:pt x="51" y="40"/>
                  </a:lnTo>
                  <a:lnTo>
                    <a:pt x="63" y="40"/>
                  </a:lnTo>
                  <a:lnTo>
                    <a:pt x="77" y="40"/>
                  </a:lnTo>
                  <a:lnTo>
                    <a:pt x="77" y="31"/>
                  </a:lnTo>
                  <a:lnTo>
                    <a:pt x="90" y="31"/>
                  </a:lnTo>
                  <a:lnTo>
                    <a:pt x="90" y="20"/>
                  </a:lnTo>
                  <a:lnTo>
                    <a:pt x="102" y="20"/>
                  </a:lnTo>
                  <a:lnTo>
                    <a:pt x="102" y="9"/>
                  </a:lnTo>
                  <a:lnTo>
                    <a:pt x="115" y="9"/>
                  </a:lnTo>
                  <a:lnTo>
                    <a:pt x="128" y="9"/>
                  </a:lnTo>
                  <a:lnTo>
                    <a:pt x="128" y="20"/>
                  </a:lnTo>
                  <a:lnTo>
                    <a:pt x="128" y="9"/>
                  </a:lnTo>
                  <a:lnTo>
                    <a:pt x="128" y="20"/>
                  </a:lnTo>
                  <a:lnTo>
                    <a:pt x="140" y="20"/>
                  </a:lnTo>
                  <a:lnTo>
                    <a:pt x="140" y="9"/>
                  </a:lnTo>
                  <a:lnTo>
                    <a:pt x="153" y="9"/>
                  </a:lnTo>
                  <a:lnTo>
                    <a:pt x="153" y="20"/>
                  </a:lnTo>
                  <a:lnTo>
                    <a:pt x="165" y="20"/>
                  </a:lnTo>
                  <a:lnTo>
                    <a:pt x="165" y="9"/>
                  </a:lnTo>
                  <a:lnTo>
                    <a:pt x="179" y="9"/>
                  </a:lnTo>
                  <a:lnTo>
                    <a:pt x="179" y="0"/>
                  </a:lnTo>
                  <a:lnTo>
                    <a:pt x="179" y="9"/>
                  </a:lnTo>
                  <a:lnTo>
                    <a:pt x="179" y="20"/>
                  </a:lnTo>
                  <a:lnTo>
                    <a:pt x="165" y="20"/>
                  </a:lnTo>
                  <a:lnTo>
                    <a:pt x="153" y="20"/>
                  </a:lnTo>
                  <a:lnTo>
                    <a:pt x="153" y="31"/>
                  </a:lnTo>
                  <a:lnTo>
                    <a:pt x="153" y="40"/>
                  </a:lnTo>
                  <a:lnTo>
                    <a:pt x="165" y="40"/>
                  </a:lnTo>
                  <a:lnTo>
                    <a:pt x="153" y="40"/>
                  </a:lnTo>
                  <a:lnTo>
                    <a:pt x="165" y="40"/>
                  </a:lnTo>
                  <a:lnTo>
                    <a:pt x="153" y="40"/>
                  </a:lnTo>
                  <a:lnTo>
                    <a:pt x="153" y="51"/>
                  </a:lnTo>
                  <a:lnTo>
                    <a:pt x="165" y="51"/>
                  </a:lnTo>
                  <a:lnTo>
                    <a:pt x="153" y="51"/>
                  </a:lnTo>
                  <a:lnTo>
                    <a:pt x="153" y="60"/>
                  </a:lnTo>
                  <a:lnTo>
                    <a:pt x="153" y="71"/>
                  </a:lnTo>
                  <a:lnTo>
                    <a:pt x="140" y="71"/>
                  </a:lnTo>
                  <a:lnTo>
                    <a:pt x="140" y="80"/>
                  </a:lnTo>
                  <a:lnTo>
                    <a:pt x="128" y="80"/>
                  </a:lnTo>
                  <a:lnTo>
                    <a:pt x="140" y="80"/>
                  </a:lnTo>
                  <a:lnTo>
                    <a:pt x="140" y="91"/>
                  </a:lnTo>
                  <a:lnTo>
                    <a:pt x="153" y="80"/>
                  </a:lnTo>
                  <a:lnTo>
                    <a:pt x="153" y="91"/>
                  </a:lnTo>
                  <a:lnTo>
                    <a:pt x="153" y="80"/>
                  </a:lnTo>
                  <a:lnTo>
                    <a:pt x="153" y="91"/>
                  </a:lnTo>
                  <a:lnTo>
                    <a:pt x="165" y="91"/>
                  </a:lnTo>
                  <a:lnTo>
                    <a:pt x="179" y="91"/>
                  </a:lnTo>
                  <a:lnTo>
                    <a:pt x="179" y="80"/>
                  </a:lnTo>
                  <a:lnTo>
                    <a:pt x="179" y="91"/>
                  </a:lnTo>
                  <a:lnTo>
                    <a:pt x="179" y="80"/>
                  </a:lnTo>
                  <a:lnTo>
                    <a:pt x="192" y="80"/>
                  </a:lnTo>
                  <a:lnTo>
                    <a:pt x="204" y="80"/>
                  </a:lnTo>
                  <a:lnTo>
                    <a:pt x="204" y="71"/>
                  </a:lnTo>
                  <a:lnTo>
                    <a:pt x="204" y="80"/>
                  </a:lnTo>
                  <a:lnTo>
                    <a:pt x="204" y="91"/>
                  </a:lnTo>
                  <a:lnTo>
                    <a:pt x="217" y="91"/>
                  </a:lnTo>
                  <a:lnTo>
                    <a:pt x="217" y="101"/>
                  </a:lnTo>
                  <a:lnTo>
                    <a:pt x="204" y="101"/>
                  </a:lnTo>
                  <a:lnTo>
                    <a:pt x="204" y="111"/>
                  </a:lnTo>
                  <a:lnTo>
                    <a:pt x="204" y="121"/>
                  </a:lnTo>
                  <a:lnTo>
                    <a:pt x="204" y="131"/>
                  </a:lnTo>
                  <a:lnTo>
                    <a:pt x="204" y="141"/>
                  </a:lnTo>
                  <a:lnTo>
                    <a:pt x="204" y="152"/>
                  </a:lnTo>
                  <a:lnTo>
                    <a:pt x="192" y="152"/>
                  </a:lnTo>
                  <a:lnTo>
                    <a:pt x="192" y="161"/>
                  </a:lnTo>
                  <a:lnTo>
                    <a:pt x="204" y="161"/>
                  </a:lnTo>
                  <a:lnTo>
                    <a:pt x="192" y="161"/>
                  </a:lnTo>
                  <a:lnTo>
                    <a:pt x="192" y="172"/>
                  </a:lnTo>
                  <a:lnTo>
                    <a:pt x="204" y="172"/>
                  </a:lnTo>
                  <a:lnTo>
                    <a:pt x="204" y="181"/>
                  </a:lnTo>
                  <a:lnTo>
                    <a:pt x="217" y="181"/>
                  </a:lnTo>
                  <a:lnTo>
                    <a:pt x="229" y="181"/>
                  </a:lnTo>
                  <a:lnTo>
                    <a:pt x="229" y="192"/>
                  </a:lnTo>
                  <a:lnTo>
                    <a:pt x="242" y="192"/>
                  </a:lnTo>
                  <a:lnTo>
                    <a:pt x="242" y="201"/>
                  </a:lnTo>
                  <a:lnTo>
                    <a:pt x="255" y="201"/>
                  </a:lnTo>
                  <a:lnTo>
                    <a:pt x="255" y="192"/>
                  </a:lnTo>
                  <a:lnTo>
                    <a:pt x="267" y="192"/>
                  </a:lnTo>
                  <a:lnTo>
                    <a:pt x="267" y="201"/>
                  </a:lnTo>
                  <a:lnTo>
                    <a:pt x="255" y="201"/>
                  </a:lnTo>
                  <a:lnTo>
                    <a:pt x="267" y="201"/>
                  </a:lnTo>
                  <a:lnTo>
                    <a:pt x="280" y="201"/>
                  </a:lnTo>
                  <a:lnTo>
                    <a:pt x="280" y="212"/>
                  </a:lnTo>
                  <a:lnTo>
                    <a:pt x="292" y="201"/>
                  </a:lnTo>
                  <a:lnTo>
                    <a:pt x="292" y="212"/>
                  </a:lnTo>
                  <a:lnTo>
                    <a:pt x="306" y="212"/>
                  </a:lnTo>
                  <a:lnTo>
                    <a:pt x="306" y="221"/>
                  </a:lnTo>
                  <a:lnTo>
                    <a:pt x="306" y="232"/>
                  </a:lnTo>
                  <a:lnTo>
                    <a:pt x="292" y="232"/>
                  </a:lnTo>
                  <a:lnTo>
                    <a:pt x="292" y="243"/>
                  </a:lnTo>
                  <a:lnTo>
                    <a:pt x="306" y="243"/>
                  </a:lnTo>
                  <a:lnTo>
                    <a:pt x="306" y="253"/>
                  </a:lnTo>
                  <a:lnTo>
                    <a:pt x="292" y="253"/>
                  </a:lnTo>
                  <a:lnTo>
                    <a:pt x="292" y="263"/>
                  </a:lnTo>
                  <a:lnTo>
                    <a:pt x="292" y="27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0">
              <a:extLst>
                <a:ext uri="{FF2B5EF4-FFF2-40B4-BE49-F238E27FC236}">
                  <a16:creationId xmlns:a16="http://schemas.microsoft.com/office/drawing/2014/main" id="{44CF8A1E-00F1-43B7-A140-514420928728}"/>
                </a:ext>
              </a:extLst>
            </p:cNvPr>
            <p:cNvSpPr>
              <a:spLocks/>
            </p:cNvSpPr>
            <p:nvPr/>
          </p:nvSpPr>
          <p:spPr bwMode="auto">
            <a:xfrm>
              <a:off x="6947639" y="5226765"/>
              <a:ext cx="1634377" cy="969559"/>
            </a:xfrm>
            <a:custGeom>
              <a:avLst/>
              <a:gdLst>
                <a:gd name="T0" fmla="*/ 3162152 w 726"/>
                <a:gd name="T1" fmla="*/ 5404105 h 375"/>
                <a:gd name="T2" fmla="*/ 4742599 w 726"/>
                <a:gd name="T3" fmla="*/ 5404105 h 375"/>
                <a:gd name="T4" fmla="*/ 4742599 w 726"/>
                <a:gd name="T5" fmla="*/ 5404105 h 375"/>
                <a:gd name="T6" fmla="*/ 6324304 w 726"/>
                <a:gd name="T7" fmla="*/ 0 h 375"/>
                <a:gd name="T8" fmla="*/ 6324304 w 726"/>
                <a:gd name="T9" fmla="*/ 5404105 h 375"/>
                <a:gd name="T10" fmla="*/ 6324304 w 726"/>
                <a:gd name="T11" fmla="*/ 5404105 h 375"/>
                <a:gd name="T12" fmla="*/ 7904751 w 726"/>
                <a:gd name="T13" fmla="*/ 5404105 h 375"/>
                <a:gd name="T14" fmla="*/ 7904751 w 726"/>
                <a:gd name="T15" fmla="*/ 5404105 h 375"/>
                <a:gd name="T16" fmla="*/ 9486455 w 726"/>
                <a:gd name="T17" fmla="*/ 5404105 h 375"/>
                <a:gd name="T18" fmla="*/ 9486455 w 726"/>
                <a:gd name="T19" fmla="*/ 5404105 h 375"/>
                <a:gd name="T20" fmla="*/ 9486455 w 726"/>
                <a:gd name="T21" fmla="*/ 9007289 h 375"/>
                <a:gd name="T22" fmla="*/ 9486455 w 726"/>
                <a:gd name="T23" fmla="*/ 5404105 h 375"/>
                <a:gd name="T24" fmla="*/ 9486455 w 726"/>
                <a:gd name="T25" fmla="*/ 5404105 h 375"/>
                <a:gd name="T26" fmla="*/ 11066904 w 726"/>
                <a:gd name="T27" fmla="*/ 5404105 h 375"/>
                <a:gd name="T28" fmla="*/ 12648608 w 726"/>
                <a:gd name="T29" fmla="*/ 5404105 h 375"/>
                <a:gd name="T30" fmla="*/ 12648608 w 726"/>
                <a:gd name="T31" fmla="*/ 9007289 h 375"/>
                <a:gd name="T32" fmla="*/ 12648608 w 726"/>
                <a:gd name="T33" fmla="*/ 14412737 h 375"/>
                <a:gd name="T34" fmla="*/ 12648608 w 726"/>
                <a:gd name="T35" fmla="*/ 16213657 h 375"/>
                <a:gd name="T36" fmla="*/ 12648608 w 726"/>
                <a:gd name="T37" fmla="*/ 19816840 h 375"/>
                <a:gd name="T38" fmla="*/ 12648608 w 726"/>
                <a:gd name="T39" fmla="*/ 23420028 h 375"/>
                <a:gd name="T40" fmla="*/ 12648608 w 726"/>
                <a:gd name="T41" fmla="*/ 27023211 h 375"/>
                <a:gd name="T42" fmla="*/ 12648608 w 726"/>
                <a:gd name="T43" fmla="*/ 30626394 h 375"/>
                <a:gd name="T44" fmla="*/ 12648608 w 726"/>
                <a:gd name="T45" fmla="*/ 32427315 h 375"/>
                <a:gd name="T46" fmla="*/ 9486455 w 726"/>
                <a:gd name="T47" fmla="*/ 28824132 h 375"/>
                <a:gd name="T48" fmla="*/ 9486455 w 726"/>
                <a:gd name="T49" fmla="*/ 30626394 h 375"/>
                <a:gd name="T50" fmla="*/ 9486455 w 726"/>
                <a:gd name="T51" fmla="*/ 32427315 h 375"/>
                <a:gd name="T52" fmla="*/ 9486455 w 726"/>
                <a:gd name="T53" fmla="*/ 30626394 h 375"/>
                <a:gd name="T54" fmla="*/ 7904751 w 726"/>
                <a:gd name="T55" fmla="*/ 28824132 h 375"/>
                <a:gd name="T56" fmla="*/ 7904751 w 726"/>
                <a:gd name="T57" fmla="*/ 27023211 h 375"/>
                <a:gd name="T58" fmla="*/ 7904751 w 726"/>
                <a:gd name="T59" fmla="*/ 27023211 h 375"/>
                <a:gd name="T60" fmla="*/ 6324304 w 726"/>
                <a:gd name="T61" fmla="*/ 27023211 h 375"/>
                <a:gd name="T62" fmla="*/ 6324304 w 726"/>
                <a:gd name="T63" fmla="*/ 27023211 h 375"/>
                <a:gd name="T64" fmla="*/ 6324304 w 726"/>
                <a:gd name="T65" fmla="*/ 27023211 h 375"/>
                <a:gd name="T66" fmla="*/ 4742599 w 726"/>
                <a:gd name="T67" fmla="*/ 30626394 h 375"/>
                <a:gd name="T68" fmla="*/ 4742599 w 726"/>
                <a:gd name="T69" fmla="*/ 32427315 h 375"/>
                <a:gd name="T70" fmla="*/ 3162152 w 726"/>
                <a:gd name="T71" fmla="*/ 34229577 h 375"/>
                <a:gd name="T72" fmla="*/ 3162152 w 726"/>
                <a:gd name="T73" fmla="*/ 37832760 h 375"/>
                <a:gd name="T74" fmla="*/ 3162152 w 726"/>
                <a:gd name="T75" fmla="*/ 32427315 h 375"/>
                <a:gd name="T76" fmla="*/ 3162152 w 726"/>
                <a:gd name="T77" fmla="*/ 28824132 h 375"/>
                <a:gd name="T78" fmla="*/ 3162152 w 726"/>
                <a:gd name="T79" fmla="*/ 27023211 h 375"/>
                <a:gd name="T80" fmla="*/ 3162152 w 726"/>
                <a:gd name="T81" fmla="*/ 27023211 h 375"/>
                <a:gd name="T82" fmla="*/ 3162152 w 726"/>
                <a:gd name="T83" fmla="*/ 25220949 h 375"/>
                <a:gd name="T84" fmla="*/ 3162152 w 726"/>
                <a:gd name="T85" fmla="*/ 19816840 h 375"/>
                <a:gd name="T86" fmla="*/ 3162152 w 726"/>
                <a:gd name="T87" fmla="*/ 18015920 h 375"/>
                <a:gd name="T88" fmla="*/ 3162152 w 726"/>
                <a:gd name="T89" fmla="*/ 18015920 h 375"/>
                <a:gd name="T90" fmla="*/ 3162152 w 726"/>
                <a:gd name="T91" fmla="*/ 14412737 h 375"/>
                <a:gd name="T92" fmla="*/ 3162152 w 726"/>
                <a:gd name="T93" fmla="*/ 12610474 h 375"/>
                <a:gd name="T94" fmla="*/ 3162152 w 726"/>
                <a:gd name="T95" fmla="*/ 9007289 h 375"/>
                <a:gd name="T96" fmla="*/ 3162152 w 726"/>
                <a:gd name="T97" fmla="*/ 5404105 h 375"/>
                <a:gd name="T98" fmla="*/ 3162152 w 726"/>
                <a:gd name="T99" fmla="*/ 7206368 h 375"/>
                <a:gd name="T100" fmla="*/ 3162152 w 726"/>
                <a:gd name="T101" fmla="*/ 5404105 h 375"/>
                <a:gd name="T102" fmla="*/ 3162152 w 726"/>
                <a:gd name="T103" fmla="*/ 5404105 h 375"/>
                <a:gd name="T104" fmla="*/ 3162152 w 726"/>
                <a:gd name="T105" fmla="*/ 5404105 h 375"/>
                <a:gd name="T106" fmla="*/ 3162152 w 726"/>
                <a:gd name="T107" fmla="*/ 5404105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375"/>
                <a:gd name="T164" fmla="*/ 726 w 726"/>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375">
                  <a:moveTo>
                    <a:pt x="225" y="11"/>
                  </a:moveTo>
                  <a:lnTo>
                    <a:pt x="225" y="20"/>
                  </a:lnTo>
                  <a:lnTo>
                    <a:pt x="237" y="20"/>
                  </a:lnTo>
                  <a:lnTo>
                    <a:pt x="250" y="20"/>
                  </a:lnTo>
                  <a:lnTo>
                    <a:pt x="237" y="20"/>
                  </a:lnTo>
                  <a:lnTo>
                    <a:pt x="237" y="31"/>
                  </a:lnTo>
                  <a:lnTo>
                    <a:pt x="237" y="40"/>
                  </a:lnTo>
                  <a:lnTo>
                    <a:pt x="250" y="40"/>
                  </a:lnTo>
                  <a:lnTo>
                    <a:pt x="262" y="40"/>
                  </a:lnTo>
                  <a:lnTo>
                    <a:pt x="262" y="31"/>
                  </a:lnTo>
                  <a:lnTo>
                    <a:pt x="275" y="31"/>
                  </a:lnTo>
                  <a:lnTo>
                    <a:pt x="275" y="40"/>
                  </a:lnTo>
                  <a:lnTo>
                    <a:pt x="275" y="31"/>
                  </a:lnTo>
                  <a:lnTo>
                    <a:pt x="288" y="31"/>
                  </a:lnTo>
                  <a:lnTo>
                    <a:pt x="299" y="31"/>
                  </a:lnTo>
                  <a:lnTo>
                    <a:pt x="299" y="20"/>
                  </a:lnTo>
                  <a:lnTo>
                    <a:pt x="299" y="11"/>
                  </a:lnTo>
                  <a:lnTo>
                    <a:pt x="299" y="20"/>
                  </a:lnTo>
                  <a:lnTo>
                    <a:pt x="299" y="11"/>
                  </a:lnTo>
                  <a:lnTo>
                    <a:pt x="312" y="11"/>
                  </a:lnTo>
                  <a:lnTo>
                    <a:pt x="324" y="11"/>
                  </a:lnTo>
                  <a:lnTo>
                    <a:pt x="324" y="0"/>
                  </a:lnTo>
                  <a:lnTo>
                    <a:pt x="337" y="0"/>
                  </a:lnTo>
                  <a:lnTo>
                    <a:pt x="351" y="0"/>
                  </a:lnTo>
                  <a:lnTo>
                    <a:pt x="351" y="11"/>
                  </a:lnTo>
                  <a:lnTo>
                    <a:pt x="351" y="20"/>
                  </a:lnTo>
                  <a:lnTo>
                    <a:pt x="351" y="11"/>
                  </a:lnTo>
                  <a:lnTo>
                    <a:pt x="362" y="11"/>
                  </a:lnTo>
                  <a:lnTo>
                    <a:pt x="362" y="20"/>
                  </a:lnTo>
                  <a:lnTo>
                    <a:pt x="375" y="20"/>
                  </a:lnTo>
                  <a:lnTo>
                    <a:pt x="375" y="11"/>
                  </a:lnTo>
                  <a:lnTo>
                    <a:pt x="387" y="11"/>
                  </a:lnTo>
                  <a:lnTo>
                    <a:pt x="387" y="20"/>
                  </a:lnTo>
                  <a:lnTo>
                    <a:pt x="387" y="31"/>
                  </a:lnTo>
                  <a:lnTo>
                    <a:pt x="400" y="31"/>
                  </a:lnTo>
                  <a:lnTo>
                    <a:pt x="413" y="31"/>
                  </a:lnTo>
                  <a:lnTo>
                    <a:pt x="413" y="40"/>
                  </a:lnTo>
                  <a:lnTo>
                    <a:pt x="424" y="40"/>
                  </a:lnTo>
                  <a:lnTo>
                    <a:pt x="437" y="40"/>
                  </a:lnTo>
                  <a:lnTo>
                    <a:pt x="437" y="51"/>
                  </a:lnTo>
                  <a:lnTo>
                    <a:pt x="437" y="40"/>
                  </a:lnTo>
                  <a:lnTo>
                    <a:pt x="451" y="51"/>
                  </a:lnTo>
                  <a:lnTo>
                    <a:pt x="451" y="40"/>
                  </a:lnTo>
                  <a:lnTo>
                    <a:pt x="451" y="51"/>
                  </a:lnTo>
                  <a:lnTo>
                    <a:pt x="462" y="51"/>
                  </a:lnTo>
                  <a:lnTo>
                    <a:pt x="476" y="51"/>
                  </a:lnTo>
                  <a:lnTo>
                    <a:pt x="476" y="61"/>
                  </a:lnTo>
                  <a:lnTo>
                    <a:pt x="487" y="61"/>
                  </a:lnTo>
                  <a:lnTo>
                    <a:pt x="487" y="72"/>
                  </a:lnTo>
                  <a:lnTo>
                    <a:pt x="501" y="72"/>
                  </a:lnTo>
                  <a:lnTo>
                    <a:pt x="513" y="72"/>
                  </a:lnTo>
                  <a:lnTo>
                    <a:pt x="525" y="72"/>
                  </a:lnTo>
                  <a:lnTo>
                    <a:pt x="525" y="61"/>
                  </a:lnTo>
                  <a:lnTo>
                    <a:pt x="525" y="72"/>
                  </a:lnTo>
                  <a:lnTo>
                    <a:pt x="538" y="72"/>
                  </a:lnTo>
                  <a:lnTo>
                    <a:pt x="538" y="61"/>
                  </a:lnTo>
                  <a:lnTo>
                    <a:pt x="549" y="61"/>
                  </a:lnTo>
                  <a:lnTo>
                    <a:pt x="563" y="61"/>
                  </a:lnTo>
                  <a:lnTo>
                    <a:pt x="576" y="61"/>
                  </a:lnTo>
                  <a:lnTo>
                    <a:pt x="576" y="72"/>
                  </a:lnTo>
                  <a:lnTo>
                    <a:pt x="587" y="72"/>
                  </a:lnTo>
                  <a:lnTo>
                    <a:pt x="587" y="81"/>
                  </a:lnTo>
                  <a:lnTo>
                    <a:pt x="587" y="91"/>
                  </a:lnTo>
                  <a:lnTo>
                    <a:pt x="601" y="91"/>
                  </a:lnTo>
                  <a:lnTo>
                    <a:pt x="601" y="101"/>
                  </a:lnTo>
                  <a:lnTo>
                    <a:pt x="601" y="91"/>
                  </a:lnTo>
                  <a:lnTo>
                    <a:pt x="612" y="91"/>
                  </a:lnTo>
                  <a:lnTo>
                    <a:pt x="612" y="81"/>
                  </a:lnTo>
                  <a:lnTo>
                    <a:pt x="612" y="72"/>
                  </a:lnTo>
                  <a:lnTo>
                    <a:pt x="612" y="61"/>
                  </a:lnTo>
                  <a:lnTo>
                    <a:pt x="612" y="51"/>
                  </a:lnTo>
                  <a:lnTo>
                    <a:pt x="612" y="40"/>
                  </a:lnTo>
                  <a:lnTo>
                    <a:pt x="625" y="40"/>
                  </a:lnTo>
                  <a:lnTo>
                    <a:pt x="612" y="40"/>
                  </a:lnTo>
                  <a:lnTo>
                    <a:pt x="625" y="40"/>
                  </a:lnTo>
                  <a:lnTo>
                    <a:pt x="612" y="40"/>
                  </a:lnTo>
                  <a:lnTo>
                    <a:pt x="625" y="40"/>
                  </a:lnTo>
                  <a:lnTo>
                    <a:pt x="625" y="31"/>
                  </a:lnTo>
                  <a:lnTo>
                    <a:pt x="612" y="31"/>
                  </a:lnTo>
                  <a:lnTo>
                    <a:pt x="625" y="31"/>
                  </a:lnTo>
                  <a:lnTo>
                    <a:pt x="625" y="20"/>
                  </a:lnTo>
                  <a:lnTo>
                    <a:pt x="625" y="11"/>
                  </a:lnTo>
                  <a:lnTo>
                    <a:pt x="638" y="11"/>
                  </a:lnTo>
                  <a:lnTo>
                    <a:pt x="638" y="20"/>
                  </a:lnTo>
                  <a:lnTo>
                    <a:pt x="650" y="20"/>
                  </a:lnTo>
                  <a:lnTo>
                    <a:pt x="650" y="31"/>
                  </a:lnTo>
                  <a:lnTo>
                    <a:pt x="663" y="31"/>
                  </a:lnTo>
                  <a:lnTo>
                    <a:pt x="676" y="31"/>
                  </a:lnTo>
                  <a:lnTo>
                    <a:pt x="676" y="40"/>
                  </a:lnTo>
                  <a:lnTo>
                    <a:pt x="676" y="51"/>
                  </a:lnTo>
                  <a:lnTo>
                    <a:pt x="676" y="61"/>
                  </a:lnTo>
                  <a:lnTo>
                    <a:pt x="676" y="72"/>
                  </a:lnTo>
                  <a:lnTo>
                    <a:pt x="688" y="72"/>
                  </a:lnTo>
                  <a:lnTo>
                    <a:pt x="701" y="72"/>
                  </a:lnTo>
                  <a:lnTo>
                    <a:pt x="701" y="81"/>
                  </a:lnTo>
                  <a:lnTo>
                    <a:pt x="701" y="91"/>
                  </a:lnTo>
                  <a:lnTo>
                    <a:pt x="701" y="101"/>
                  </a:lnTo>
                  <a:lnTo>
                    <a:pt x="701" y="112"/>
                  </a:lnTo>
                  <a:lnTo>
                    <a:pt x="701" y="121"/>
                  </a:lnTo>
                  <a:lnTo>
                    <a:pt x="701" y="132"/>
                  </a:lnTo>
                  <a:lnTo>
                    <a:pt x="701" y="121"/>
                  </a:lnTo>
                  <a:lnTo>
                    <a:pt x="701" y="132"/>
                  </a:lnTo>
                  <a:lnTo>
                    <a:pt x="713" y="132"/>
                  </a:lnTo>
                  <a:lnTo>
                    <a:pt x="713" y="142"/>
                  </a:lnTo>
                  <a:lnTo>
                    <a:pt x="701" y="142"/>
                  </a:lnTo>
                  <a:lnTo>
                    <a:pt x="701" y="152"/>
                  </a:lnTo>
                  <a:lnTo>
                    <a:pt x="701" y="161"/>
                  </a:lnTo>
                  <a:lnTo>
                    <a:pt x="688" y="161"/>
                  </a:lnTo>
                  <a:lnTo>
                    <a:pt x="676" y="161"/>
                  </a:lnTo>
                  <a:lnTo>
                    <a:pt x="676" y="173"/>
                  </a:lnTo>
                  <a:lnTo>
                    <a:pt x="663" y="173"/>
                  </a:lnTo>
                  <a:lnTo>
                    <a:pt x="663" y="182"/>
                  </a:lnTo>
                  <a:lnTo>
                    <a:pt x="663" y="193"/>
                  </a:lnTo>
                  <a:lnTo>
                    <a:pt x="676" y="193"/>
                  </a:lnTo>
                  <a:lnTo>
                    <a:pt x="676" y="203"/>
                  </a:lnTo>
                  <a:lnTo>
                    <a:pt x="676" y="214"/>
                  </a:lnTo>
                  <a:lnTo>
                    <a:pt x="688" y="214"/>
                  </a:lnTo>
                  <a:lnTo>
                    <a:pt x="688" y="223"/>
                  </a:lnTo>
                  <a:lnTo>
                    <a:pt x="701" y="223"/>
                  </a:lnTo>
                  <a:lnTo>
                    <a:pt x="701" y="233"/>
                  </a:lnTo>
                  <a:lnTo>
                    <a:pt x="701" y="244"/>
                  </a:lnTo>
                  <a:lnTo>
                    <a:pt x="701" y="254"/>
                  </a:lnTo>
                  <a:lnTo>
                    <a:pt x="713" y="254"/>
                  </a:lnTo>
                  <a:lnTo>
                    <a:pt x="713" y="265"/>
                  </a:lnTo>
                  <a:lnTo>
                    <a:pt x="713" y="274"/>
                  </a:lnTo>
                  <a:lnTo>
                    <a:pt x="713" y="265"/>
                  </a:lnTo>
                  <a:lnTo>
                    <a:pt x="713" y="274"/>
                  </a:lnTo>
                  <a:lnTo>
                    <a:pt x="726" y="274"/>
                  </a:lnTo>
                  <a:lnTo>
                    <a:pt x="713" y="274"/>
                  </a:lnTo>
                  <a:lnTo>
                    <a:pt x="701" y="285"/>
                  </a:lnTo>
                  <a:lnTo>
                    <a:pt x="701" y="294"/>
                  </a:lnTo>
                  <a:lnTo>
                    <a:pt x="688" y="294"/>
                  </a:lnTo>
                  <a:lnTo>
                    <a:pt x="676" y="294"/>
                  </a:lnTo>
                  <a:lnTo>
                    <a:pt x="676" y="305"/>
                  </a:lnTo>
                  <a:lnTo>
                    <a:pt x="676" y="314"/>
                  </a:lnTo>
                  <a:lnTo>
                    <a:pt x="676" y="326"/>
                  </a:lnTo>
                  <a:lnTo>
                    <a:pt x="663" y="326"/>
                  </a:lnTo>
                  <a:lnTo>
                    <a:pt x="663" y="314"/>
                  </a:lnTo>
                  <a:lnTo>
                    <a:pt x="650" y="314"/>
                  </a:lnTo>
                  <a:lnTo>
                    <a:pt x="650" y="305"/>
                  </a:lnTo>
                  <a:lnTo>
                    <a:pt x="638" y="294"/>
                  </a:lnTo>
                  <a:lnTo>
                    <a:pt x="638" y="285"/>
                  </a:lnTo>
                  <a:lnTo>
                    <a:pt x="638" y="274"/>
                  </a:lnTo>
                  <a:lnTo>
                    <a:pt x="625" y="274"/>
                  </a:lnTo>
                  <a:lnTo>
                    <a:pt x="612" y="274"/>
                  </a:lnTo>
                  <a:lnTo>
                    <a:pt x="601" y="274"/>
                  </a:lnTo>
                  <a:lnTo>
                    <a:pt x="601" y="285"/>
                  </a:lnTo>
                  <a:lnTo>
                    <a:pt x="587" y="285"/>
                  </a:lnTo>
                  <a:lnTo>
                    <a:pt x="587" y="294"/>
                  </a:lnTo>
                  <a:lnTo>
                    <a:pt x="576" y="294"/>
                  </a:lnTo>
                  <a:lnTo>
                    <a:pt x="576" y="305"/>
                  </a:lnTo>
                  <a:lnTo>
                    <a:pt x="576" y="294"/>
                  </a:lnTo>
                  <a:lnTo>
                    <a:pt x="563" y="294"/>
                  </a:lnTo>
                  <a:lnTo>
                    <a:pt x="563" y="305"/>
                  </a:lnTo>
                  <a:lnTo>
                    <a:pt x="549" y="305"/>
                  </a:lnTo>
                  <a:lnTo>
                    <a:pt x="549" y="314"/>
                  </a:lnTo>
                  <a:lnTo>
                    <a:pt x="549" y="305"/>
                  </a:lnTo>
                  <a:lnTo>
                    <a:pt x="538" y="305"/>
                  </a:lnTo>
                  <a:lnTo>
                    <a:pt x="549" y="305"/>
                  </a:lnTo>
                  <a:lnTo>
                    <a:pt x="538" y="314"/>
                  </a:lnTo>
                  <a:lnTo>
                    <a:pt x="538" y="305"/>
                  </a:lnTo>
                  <a:lnTo>
                    <a:pt x="525" y="305"/>
                  </a:lnTo>
                  <a:lnTo>
                    <a:pt x="525" y="294"/>
                  </a:lnTo>
                  <a:lnTo>
                    <a:pt x="525" y="305"/>
                  </a:lnTo>
                  <a:lnTo>
                    <a:pt x="525" y="294"/>
                  </a:lnTo>
                  <a:lnTo>
                    <a:pt x="513" y="294"/>
                  </a:lnTo>
                  <a:lnTo>
                    <a:pt x="501" y="294"/>
                  </a:lnTo>
                  <a:lnTo>
                    <a:pt x="501" y="285"/>
                  </a:lnTo>
                  <a:lnTo>
                    <a:pt x="501" y="274"/>
                  </a:lnTo>
                  <a:lnTo>
                    <a:pt x="487" y="274"/>
                  </a:lnTo>
                  <a:lnTo>
                    <a:pt x="487" y="265"/>
                  </a:lnTo>
                  <a:lnTo>
                    <a:pt x="487" y="274"/>
                  </a:lnTo>
                  <a:lnTo>
                    <a:pt x="487" y="265"/>
                  </a:lnTo>
                  <a:lnTo>
                    <a:pt x="476" y="265"/>
                  </a:lnTo>
                  <a:lnTo>
                    <a:pt x="476" y="254"/>
                  </a:lnTo>
                  <a:lnTo>
                    <a:pt x="462" y="254"/>
                  </a:lnTo>
                  <a:lnTo>
                    <a:pt x="451" y="254"/>
                  </a:lnTo>
                  <a:lnTo>
                    <a:pt x="451" y="244"/>
                  </a:lnTo>
                  <a:lnTo>
                    <a:pt x="437" y="244"/>
                  </a:lnTo>
                  <a:lnTo>
                    <a:pt x="437" y="254"/>
                  </a:lnTo>
                  <a:lnTo>
                    <a:pt x="437" y="244"/>
                  </a:lnTo>
                  <a:lnTo>
                    <a:pt x="424" y="244"/>
                  </a:lnTo>
                  <a:lnTo>
                    <a:pt x="424" y="254"/>
                  </a:lnTo>
                  <a:lnTo>
                    <a:pt x="413" y="254"/>
                  </a:lnTo>
                  <a:lnTo>
                    <a:pt x="413" y="265"/>
                  </a:lnTo>
                  <a:lnTo>
                    <a:pt x="413" y="254"/>
                  </a:lnTo>
                  <a:lnTo>
                    <a:pt x="400" y="254"/>
                  </a:lnTo>
                  <a:lnTo>
                    <a:pt x="400" y="265"/>
                  </a:lnTo>
                  <a:lnTo>
                    <a:pt x="387" y="265"/>
                  </a:lnTo>
                  <a:lnTo>
                    <a:pt x="375" y="265"/>
                  </a:lnTo>
                  <a:lnTo>
                    <a:pt x="375" y="254"/>
                  </a:lnTo>
                  <a:lnTo>
                    <a:pt x="375" y="265"/>
                  </a:lnTo>
                  <a:lnTo>
                    <a:pt x="375" y="254"/>
                  </a:lnTo>
                  <a:lnTo>
                    <a:pt x="362" y="254"/>
                  </a:lnTo>
                  <a:lnTo>
                    <a:pt x="351" y="254"/>
                  </a:lnTo>
                  <a:lnTo>
                    <a:pt x="337" y="254"/>
                  </a:lnTo>
                  <a:lnTo>
                    <a:pt x="337" y="244"/>
                  </a:lnTo>
                  <a:lnTo>
                    <a:pt x="337" y="254"/>
                  </a:lnTo>
                  <a:lnTo>
                    <a:pt x="324" y="254"/>
                  </a:lnTo>
                  <a:lnTo>
                    <a:pt x="337" y="265"/>
                  </a:lnTo>
                  <a:lnTo>
                    <a:pt x="337" y="274"/>
                  </a:lnTo>
                  <a:lnTo>
                    <a:pt x="337" y="285"/>
                  </a:lnTo>
                  <a:lnTo>
                    <a:pt x="337" y="294"/>
                  </a:lnTo>
                  <a:lnTo>
                    <a:pt x="324" y="294"/>
                  </a:lnTo>
                  <a:lnTo>
                    <a:pt x="324" y="305"/>
                  </a:lnTo>
                  <a:lnTo>
                    <a:pt x="324" y="314"/>
                  </a:lnTo>
                  <a:lnTo>
                    <a:pt x="324" y="326"/>
                  </a:lnTo>
                  <a:lnTo>
                    <a:pt x="312" y="326"/>
                  </a:lnTo>
                  <a:lnTo>
                    <a:pt x="312" y="314"/>
                  </a:lnTo>
                  <a:lnTo>
                    <a:pt x="299" y="314"/>
                  </a:lnTo>
                  <a:lnTo>
                    <a:pt x="299" y="326"/>
                  </a:lnTo>
                  <a:lnTo>
                    <a:pt x="299" y="335"/>
                  </a:lnTo>
                  <a:lnTo>
                    <a:pt x="288" y="335"/>
                  </a:lnTo>
                  <a:lnTo>
                    <a:pt x="275" y="335"/>
                  </a:lnTo>
                  <a:lnTo>
                    <a:pt x="275" y="345"/>
                  </a:lnTo>
                  <a:lnTo>
                    <a:pt x="262" y="345"/>
                  </a:lnTo>
                  <a:lnTo>
                    <a:pt x="262" y="355"/>
                  </a:lnTo>
                  <a:lnTo>
                    <a:pt x="262" y="366"/>
                  </a:lnTo>
                  <a:lnTo>
                    <a:pt x="250" y="366"/>
                  </a:lnTo>
                  <a:lnTo>
                    <a:pt x="250" y="375"/>
                  </a:lnTo>
                  <a:lnTo>
                    <a:pt x="237" y="375"/>
                  </a:lnTo>
                  <a:lnTo>
                    <a:pt x="237" y="366"/>
                  </a:lnTo>
                  <a:lnTo>
                    <a:pt x="225" y="366"/>
                  </a:lnTo>
                  <a:lnTo>
                    <a:pt x="225" y="355"/>
                  </a:lnTo>
                  <a:lnTo>
                    <a:pt x="225" y="345"/>
                  </a:lnTo>
                  <a:lnTo>
                    <a:pt x="225" y="335"/>
                  </a:lnTo>
                  <a:lnTo>
                    <a:pt x="225" y="326"/>
                  </a:lnTo>
                  <a:lnTo>
                    <a:pt x="225" y="314"/>
                  </a:lnTo>
                  <a:lnTo>
                    <a:pt x="212" y="314"/>
                  </a:lnTo>
                  <a:lnTo>
                    <a:pt x="212" y="305"/>
                  </a:lnTo>
                  <a:lnTo>
                    <a:pt x="212" y="294"/>
                  </a:lnTo>
                  <a:lnTo>
                    <a:pt x="199" y="294"/>
                  </a:lnTo>
                  <a:lnTo>
                    <a:pt x="199" y="285"/>
                  </a:lnTo>
                  <a:lnTo>
                    <a:pt x="199" y="274"/>
                  </a:lnTo>
                  <a:lnTo>
                    <a:pt x="212" y="274"/>
                  </a:lnTo>
                  <a:lnTo>
                    <a:pt x="199" y="274"/>
                  </a:lnTo>
                  <a:lnTo>
                    <a:pt x="212" y="274"/>
                  </a:lnTo>
                  <a:lnTo>
                    <a:pt x="199" y="274"/>
                  </a:lnTo>
                  <a:lnTo>
                    <a:pt x="199" y="265"/>
                  </a:lnTo>
                  <a:lnTo>
                    <a:pt x="199" y="254"/>
                  </a:lnTo>
                  <a:lnTo>
                    <a:pt x="187" y="254"/>
                  </a:lnTo>
                  <a:lnTo>
                    <a:pt x="174" y="254"/>
                  </a:lnTo>
                  <a:lnTo>
                    <a:pt x="174" y="265"/>
                  </a:lnTo>
                  <a:lnTo>
                    <a:pt x="174" y="254"/>
                  </a:lnTo>
                  <a:lnTo>
                    <a:pt x="162" y="254"/>
                  </a:lnTo>
                  <a:lnTo>
                    <a:pt x="150" y="254"/>
                  </a:lnTo>
                  <a:lnTo>
                    <a:pt x="150" y="244"/>
                  </a:lnTo>
                  <a:lnTo>
                    <a:pt x="150" y="254"/>
                  </a:lnTo>
                  <a:lnTo>
                    <a:pt x="150" y="244"/>
                  </a:lnTo>
                  <a:lnTo>
                    <a:pt x="137" y="244"/>
                  </a:lnTo>
                  <a:lnTo>
                    <a:pt x="125" y="244"/>
                  </a:lnTo>
                  <a:lnTo>
                    <a:pt x="112" y="244"/>
                  </a:lnTo>
                  <a:lnTo>
                    <a:pt x="112" y="233"/>
                  </a:lnTo>
                  <a:lnTo>
                    <a:pt x="112" y="223"/>
                  </a:lnTo>
                  <a:lnTo>
                    <a:pt x="98" y="223"/>
                  </a:lnTo>
                  <a:lnTo>
                    <a:pt x="98" y="214"/>
                  </a:lnTo>
                  <a:lnTo>
                    <a:pt x="87" y="214"/>
                  </a:lnTo>
                  <a:lnTo>
                    <a:pt x="87" y="203"/>
                  </a:lnTo>
                  <a:lnTo>
                    <a:pt x="87" y="214"/>
                  </a:lnTo>
                  <a:lnTo>
                    <a:pt x="87" y="203"/>
                  </a:lnTo>
                  <a:lnTo>
                    <a:pt x="74" y="203"/>
                  </a:lnTo>
                  <a:lnTo>
                    <a:pt x="74" y="193"/>
                  </a:lnTo>
                  <a:lnTo>
                    <a:pt x="74" y="182"/>
                  </a:lnTo>
                  <a:lnTo>
                    <a:pt x="87" y="182"/>
                  </a:lnTo>
                  <a:lnTo>
                    <a:pt x="74" y="182"/>
                  </a:lnTo>
                  <a:lnTo>
                    <a:pt x="87" y="173"/>
                  </a:lnTo>
                  <a:lnTo>
                    <a:pt x="74" y="173"/>
                  </a:lnTo>
                  <a:lnTo>
                    <a:pt x="74" y="161"/>
                  </a:lnTo>
                  <a:lnTo>
                    <a:pt x="74" y="173"/>
                  </a:lnTo>
                  <a:lnTo>
                    <a:pt x="62" y="173"/>
                  </a:lnTo>
                  <a:lnTo>
                    <a:pt x="49" y="173"/>
                  </a:lnTo>
                  <a:lnTo>
                    <a:pt x="49" y="161"/>
                  </a:lnTo>
                  <a:lnTo>
                    <a:pt x="36" y="161"/>
                  </a:lnTo>
                  <a:lnTo>
                    <a:pt x="36" y="152"/>
                  </a:lnTo>
                  <a:lnTo>
                    <a:pt x="36" y="142"/>
                  </a:lnTo>
                  <a:lnTo>
                    <a:pt x="25" y="142"/>
                  </a:lnTo>
                  <a:lnTo>
                    <a:pt x="36" y="142"/>
                  </a:lnTo>
                  <a:lnTo>
                    <a:pt x="36" y="132"/>
                  </a:lnTo>
                  <a:lnTo>
                    <a:pt x="25" y="132"/>
                  </a:lnTo>
                  <a:lnTo>
                    <a:pt x="25" y="121"/>
                  </a:lnTo>
                  <a:lnTo>
                    <a:pt x="11" y="121"/>
                  </a:lnTo>
                  <a:lnTo>
                    <a:pt x="25" y="121"/>
                  </a:lnTo>
                  <a:lnTo>
                    <a:pt x="11" y="121"/>
                  </a:lnTo>
                  <a:lnTo>
                    <a:pt x="11" y="112"/>
                  </a:lnTo>
                  <a:lnTo>
                    <a:pt x="25" y="112"/>
                  </a:lnTo>
                  <a:lnTo>
                    <a:pt x="11" y="112"/>
                  </a:lnTo>
                  <a:lnTo>
                    <a:pt x="11" y="101"/>
                  </a:lnTo>
                  <a:lnTo>
                    <a:pt x="11" y="91"/>
                  </a:lnTo>
                  <a:lnTo>
                    <a:pt x="11" y="81"/>
                  </a:lnTo>
                  <a:lnTo>
                    <a:pt x="0" y="81"/>
                  </a:lnTo>
                  <a:lnTo>
                    <a:pt x="11" y="81"/>
                  </a:lnTo>
                  <a:lnTo>
                    <a:pt x="25" y="81"/>
                  </a:lnTo>
                  <a:lnTo>
                    <a:pt x="36" y="81"/>
                  </a:lnTo>
                  <a:lnTo>
                    <a:pt x="36" y="72"/>
                  </a:lnTo>
                  <a:lnTo>
                    <a:pt x="36" y="81"/>
                  </a:lnTo>
                  <a:lnTo>
                    <a:pt x="49" y="81"/>
                  </a:lnTo>
                  <a:lnTo>
                    <a:pt x="49" y="91"/>
                  </a:lnTo>
                  <a:lnTo>
                    <a:pt x="62" y="91"/>
                  </a:lnTo>
                  <a:lnTo>
                    <a:pt x="74" y="91"/>
                  </a:lnTo>
                  <a:lnTo>
                    <a:pt x="74" y="81"/>
                  </a:lnTo>
                  <a:lnTo>
                    <a:pt x="62" y="81"/>
                  </a:lnTo>
                  <a:lnTo>
                    <a:pt x="62" y="72"/>
                  </a:lnTo>
                  <a:lnTo>
                    <a:pt x="74" y="72"/>
                  </a:lnTo>
                  <a:lnTo>
                    <a:pt x="62" y="72"/>
                  </a:lnTo>
                  <a:lnTo>
                    <a:pt x="74" y="72"/>
                  </a:lnTo>
                  <a:lnTo>
                    <a:pt x="62" y="72"/>
                  </a:lnTo>
                  <a:lnTo>
                    <a:pt x="62" y="61"/>
                  </a:lnTo>
                  <a:lnTo>
                    <a:pt x="62" y="51"/>
                  </a:lnTo>
                  <a:lnTo>
                    <a:pt x="74" y="51"/>
                  </a:lnTo>
                  <a:lnTo>
                    <a:pt x="87" y="51"/>
                  </a:lnTo>
                  <a:lnTo>
                    <a:pt x="98" y="51"/>
                  </a:lnTo>
                  <a:lnTo>
                    <a:pt x="98" y="40"/>
                  </a:lnTo>
                  <a:lnTo>
                    <a:pt x="112" y="40"/>
                  </a:lnTo>
                  <a:lnTo>
                    <a:pt x="112" y="31"/>
                  </a:lnTo>
                  <a:lnTo>
                    <a:pt x="125" y="31"/>
                  </a:lnTo>
                  <a:lnTo>
                    <a:pt x="137" y="31"/>
                  </a:lnTo>
                  <a:lnTo>
                    <a:pt x="137" y="40"/>
                  </a:lnTo>
                  <a:lnTo>
                    <a:pt x="150" y="40"/>
                  </a:lnTo>
                  <a:lnTo>
                    <a:pt x="162" y="40"/>
                  </a:lnTo>
                  <a:lnTo>
                    <a:pt x="162" y="31"/>
                  </a:lnTo>
                  <a:lnTo>
                    <a:pt x="174" y="31"/>
                  </a:lnTo>
                  <a:lnTo>
                    <a:pt x="187" y="31"/>
                  </a:lnTo>
                  <a:lnTo>
                    <a:pt x="199" y="31"/>
                  </a:lnTo>
                  <a:lnTo>
                    <a:pt x="187" y="31"/>
                  </a:lnTo>
                  <a:lnTo>
                    <a:pt x="199" y="31"/>
                  </a:lnTo>
                  <a:lnTo>
                    <a:pt x="212" y="31"/>
                  </a:lnTo>
                  <a:lnTo>
                    <a:pt x="212" y="20"/>
                  </a:lnTo>
                  <a:lnTo>
                    <a:pt x="225" y="20"/>
                  </a:lnTo>
                  <a:lnTo>
                    <a:pt x="225" y="1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1">
              <a:extLst>
                <a:ext uri="{FF2B5EF4-FFF2-40B4-BE49-F238E27FC236}">
                  <a16:creationId xmlns:a16="http://schemas.microsoft.com/office/drawing/2014/main" id="{FFB229A4-DCEF-4C4F-ABAF-2253CCF9BE2A}"/>
                </a:ext>
              </a:extLst>
            </p:cNvPr>
            <p:cNvSpPr>
              <a:spLocks/>
            </p:cNvSpPr>
            <p:nvPr/>
          </p:nvSpPr>
          <p:spPr bwMode="auto">
            <a:xfrm>
              <a:off x="5296085" y="3438749"/>
              <a:ext cx="1448328" cy="991596"/>
            </a:xfrm>
            <a:custGeom>
              <a:avLst/>
              <a:gdLst>
                <a:gd name="T0" fmla="*/ 6340959 w 642"/>
                <a:gd name="T1" fmla="*/ 25054859 h 385"/>
                <a:gd name="T2" fmla="*/ 6340959 w 642"/>
                <a:gd name="T3" fmla="*/ 28633933 h 385"/>
                <a:gd name="T4" fmla="*/ 6340959 w 642"/>
                <a:gd name="T5" fmla="*/ 30424137 h 385"/>
                <a:gd name="T6" fmla="*/ 4755089 w 642"/>
                <a:gd name="T7" fmla="*/ 32214342 h 385"/>
                <a:gd name="T8" fmla="*/ 4755089 w 642"/>
                <a:gd name="T9" fmla="*/ 34003211 h 385"/>
                <a:gd name="T10" fmla="*/ 3170479 w 642"/>
                <a:gd name="T11" fmla="*/ 37582284 h 385"/>
                <a:gd name="T12" fmla="*/ 3170479 w 642"/>
                <a:gd name="T13" fmla="*/ 34003211 h 385"/>
                <a:gd name="T14" fmla="*/ 3170479 w 642"/>
                <a:gd name="T15" fmla="*/ 30424137 h 385"/>
                <a:gd name="T16" fmla="*/ 3170479 w 642"/>
                <a:gd name="T17" fmla="*/ 28633933 h 385"/>
                <a:gd name="T18" fmla="*/ 3170479 w 642"/>
                <a:gd name="T19" fmla="*/ 26845064 h 385"/>
                <a:gd name="T20" fmla="*/ 3170479 w 642"/>
                <a:gd name="T21" fmla="*/ 23265991 h 385"/>
                <a:gd name="T22" fmla="*/ 3170479 w 642"/>
                <a:gd name="T23" fmla="*/ 21475781 h 385"/>
                <a:gd name="T24" fmla="*/ 3170479 w 642"/>
                <a:gd name="T25" fmla="*/ 17896708 h 385"/>
                <a:gd name="T26" fmla="*/ 3170479 w 642"/>
                <a:gd name="T27" fmla="*/ 16106503 h 385"/>
                <a:gd name="T28" fmla="*/ 3170479 w 642"/>
                <a:gd name="T29" fmla="*/ 12527430 h 385"/>
                <a:gd name="T30" fmla="*/ 3170479 w 642"/>
                <a:gd name="T31" fmla="*/ 5369279 h 385"/>
                <a:gd name="T32" fmla="*/ 3170479 w 642"/>
                <a:gd name="T33" fmla="*/ 5369279 h 385"/>
                <a:gd name="T34" fmla="*/ 3170479 w 642"/>
                <a:gd name="T35" fmla="*/ 5369279 h 385"/>
                <a:gd name="T36" fmla="*/ 3170479 w 642"/>
                <a:gd name="T37" fmla="*/ 5369279 h 385"/>
                <a:gd name="T38" fmla="*/ 3170479 w 642"/>
                <a:gd name="T39" fmla="*/ 5369279 h 385"/>
                <a:gd name="T40" fmla="*/ 3170479 w 642"/>
                <a:gd name="T41" fmla="*/ 5369279 h 385"/>
                <a:gd name="T42" fmla="*/ 3170479 w 642"/>
                <a:gd name="T43" fmla="*/ 7158149 h 385"/>
                <a:gd name="T44" fmla="*/ 3170479 w 642"/>
                <a:gd name="T45" fmla="*/ 10738558 h 385"/>
                <a:gd name="T46" fmla="*/ 3170479 w 642"/>
                <a:gd name="T47" fmla="*/ 14317634 h 385"/>
                <a:gd name="T48" fmla="*/ 3170479 w 642"/>
                <a:gd name="T49" fmla="*/ 10738558 h 385"/>
                <a:gd name="T50" fmla="*/ 3170479 w 642"/>
                <a:gd name="T51" fmla="*/ 8948354 h 385"/>
                <a:gd name="T52" fmla="*/ 3170479 w 642"/>
                <a:gd name="T53" fmla="*/ 12527430 h 385"/>
                <a:gd name="T54" fmla="*/ 4755089 w 642"/>
                <a:gd name="T55" fmla="*/ 10738558 h 385"/>
                <a:gd name="T56" fmla="*/ 4755089 w 642"/>
                <a:gd name="T57" fmla="*/ 14317634 h 385"/>
                <a:gd name="T58" fmla="*/ 6340959 w 642"/>
                <a:gd name="T59" fmla="*/ 16106503 h 385"/>
                <a:gd name="T60" fmla="*/ 6340959 w 642"/>
                <a:gd name="T61" fmla="*/ 14317634 h 385"/>
                <a:gd name="T62" fmla="*/ 7925568 w 642"/>
                <a:gd name="T63" fmla="*/ 12527430 h 385"/>
                <a:gd name="T64" fmla="*/ 7925568 w 642"/>
                <a:gd name="T65" fmla="*/ 10738558 h 385"/>
                <a:gd name="T66" fmla="*/ 7925568 w 642"/>
                <a:gd name="T67" fmla="*/ 5369279 h 385"/>
                <a:gd name="T68" fmla="*/ 6340959 w 642"/>
                <a:gd name="T69" fmla="*/ 5369279 h 385"/>
                <a:gd name="T70" fmla="*/ 7925568 w 642"/>
                <a:gd name="T71" fmla="*/ 5369279 h 385"/>
                <a:gd name="T72" fmla="*/ 7925568 w 642"/>
                <a:gd name="T73" fmla="*/ 5369279 h 385"/>
                <a:gd name="T74" fmla="*/ 7925568 w 642"/>
                <a:gd name="T75" fmla="*/ 5369279 h 385"/>
                <a:gd name="T76" fmla="*/ 7925568 w 642"/>
                <a:gd name="T77" fmla="*/ 7158149 h 385"/>
                <a:gd name="T78" fmla="*/ 9511437 w 642"/>
                <a:gd name="T79" fmla="*/ 12527430 h 385"/>
                <a:gd name="T80" fmla="*/ 9511437 w 642"/>
                <a:gd name="T81" fmla="*/ 12527430 h 385"/>
                <a:gd name="T82" fmla="*/ 9511437 w 642"/>
                <a:gd name="T83" fmla="*/ 16106503 h 385"/>
                <a:gd name="T84" fmla="*/ 9511437 w 642"/>
                <a:gd name="T85" fmla="*/ 16106503 h 385"/>
                <a:gd name="T86" fmla="*/ 9511437 w 642"/>
                <a:gd name="T87" fmla="*/ 17896708 h 385"/>
                <a:gd name="T88" fmla="*/ 9511437 w 642"/>
                <a:gd name="T89" fmla="*/ 19685576 h 385"/>
                <a:gd name="T90" fmla="*/ 9511437 w 642"/>
                <a:gd name="T91" fmla="*/ 19685576 h 385"/>
                <a:gd name="T92" fmla="*/ 11096049 w 642"/>
                <a:gd name="T93" fmla="*/ 19685576 h 385"/>
                <a:gd name="T94" fmla="*/ 11096049 w 642"/>
                <a:gd name="T95" fmla="*/ 25054859 h 385"/>
                <a:gd name="T96" fmla="*/ 11096049 w 642"/>
                <a:gd name="T97" fmla="*/ 26845064 h 385"/>
                <a:gd name="T98" fmla="*/ 9511437 w 642"/>
                <a:gd name="T99" fmla="*/ 26845064 h 385"/>
                <a:gd name="T100" fmla="*/ 9511437 w 642"/>
                <a:gd name="T101" fmla="*/ 30424137 h 385"/>
                <a:gd name="T102" fmla="*/ 9511437 w 642"/>
                <a:gd name="T103" fmla="*/ 26845064 h 385"/>
                <a:gd name="T104" fmla="*/ 9511437 w 642"/>
                <a:gd name="T105" fmla="*/ 25054859 h 385"/>
                <a:gd name="T106" fmla="*/ 7925568 w 642"/>
                <a:gd name="T107" fmla="*/ 19685576 h 385"/>
                <a:gd name="T108" fmla="*/ 7925568 w 642"/>
                <a:gd name="T109" fmla="*/ 21475781 h 385"/>
                <a:gd name="T110" fmla="*/ 7925568 w 642"/>
                <a:gd name="T111" fmla="*/ 1968557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2"/>
                <a:gd name="T169" fmla="*/ 0 h 385"/>
                <a:gd name="T170" fmla="*/ 642 w 642"/>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2" h="385">
                  <a:moveTo>
                    <a:pt x="415" y="222"/>
                  </a:moveTo>
                  <a:lnTo>
                    <a:pt x="415" y="233"/>
                  </a:lnTo>
                  <a:lnTo>
                    <a:pt x="404" y="233"/>
                  </a:lnTo>
                  <a:lnTo>
                    <a:pt x="404" y="242"/>
                  </a:lnTo>
                  <a:lnTo>
                    <a:pt x="390" y="242"/>
                  </a:lnTo>
                  <a:lnTo>
                    <a:pt x="390" y="253"/>
                  </a:lnTo>
                  <a:lnTo>
                    <a:pt x="379" y="253"/>
                  </a:lnTo>
                  <a:lnTo>
                    <a:pt x="366" y="262"/>
                  </a:lnTo>
                  <a:lnTo>
                    <a:pt x="366" y="273"/>
                  </a:lnTo>
                  <a:lnTo>
                    <a:pt x="366" y="284"/>
                  </a:lnTo>
                  <a:lnTo>
                    <a:pt x="353" y="284"/>
                  </a:lnTo>
                  <a:lnTo>
                    <a:pt x="353" y="293"/>
                  </a:lnTo>
                  <a:lnTo>
                    <a:pt x="353" y="304"/>
                  </a:lnTo>
                  <a:lnTo>
                    <a:pt x="341" y="304"/>
                  </a:lnTo>
                  <a:lnTo>
                    <a:pt x="341" y="314"/>
                  </a:lnTo>
                  <a:lnTo>
                    <a:pt x="353" y="314"/>
                  </a:lnTo>
                  <a:lnTo>
                    <a:pt x="341" y="324"/>
                  </a:lnTo>
                  <a:lnTo>
                    <a:pt x="328" y="324"/>
                  </a:lnTo>
                  <a:lnTo>
                    <a:pt x="328" y="333"/>
                  </a:lnTo>
                  <a:lnTo>
                    <a:pt x="314" y="333"/>
                  </a:lnTo>
                  <a:lnTo>
                    <a:pt x="314" y="324"/>
                  </a:lnTo>
                  <a:lnTo>
                    <a:pt x="314" y="333"/>
                  </a:lnTo>
                  <a:lnTo>
                    <a:pt x="314" y="324"/>
                  </a:lnTo>
                  <a:lnTo>
                    <a:pt x="314" y="333"/>
                  </a:lnTo>
                  <a:lnTo>
                    <a:pt x="303" y="333"/>
                  </a:lnTo>
                  <a:lnTo>
                    <a:pt x="289" y="333"/>
                  </a:lnTo>
                  <a:lnTo>
                    <a:pt x="289" y="344"/>
                  </a:lnTo>
                  <a:lnTo>
                    <a:pt x="278" y="344"/>
                  </a:lnTo>
                  <a:lnTo>
                    <a:pt x="265" y="344"/>
                  </a:lnTo>
                  <a:lnTo>
                    <a:pt x="265" y="354"/>
                  </a:lnTo>
                  <a:lnTo>
                    <a:pt x="265" y="364"/>
                  </a:lnTo>
                  <a:lnTo>
                    <a:pt x="252" y="364"/>
                  </a:lnTo>
                  <a:lnTo>
                    <a:pt x="265" y="364"/>
                  </a:lnTo>
                  <a:lnTo>
                    <a:pt x="265" y="374"/>
                  </a:lnTo>
                  <a:lnTo>
                    <a:pt x="252" y="374"/>
                  </a:lnTo>
                  <a:lnTo>
                    <a:pt x="252" y="385"/>
                  </a:lnTo>
                  <a:lnTo>
                    <a:pt x="240" y="385"/>
                  </a:lnTo>
                  <a:lnTo>
                    <a:pt x="240" y="374"/>
                  </a:lnTo>
                  <a:lnTo>
                    <a:pt x="240" y="364"/>
                  </a:lnTo>
                  <a:lnTo>
                    <a:pt x="227" y="364"/>
                  </a:lnTo>
                  <a:lnTo>
                    <a:pt x="227" y="354"/>
                  </a:lnTo>
                  <a:lnTo>
                    <a:pt x="215" y="354"/>
                  </a:lnTo>
                  <a:lnTo>
                    <a:pt x="215" y="344"/>
                  </a:lnTo>
                  <a:lnTo>
                    <a:pt x="227" y="344"/>
                  </a:lnTo>
                  <a:lnTo>
                    <a:pt x="227" y="333"/>
                  </a:lnTo>
                  <a:lnTo>
                    <a:pt x="215" y="333"/>
                  </a:lnTo>
                  <a:lnTo>
                    <a:pt x="227" y="333"/>
                  </a:lnTo>
                  <a:lnTo>
                    <a:pt x="227" y="324"/>
                  </a:lnTo>
                  <a:lnTo>
                    <a:pt x="215" y="324"/>
                  </a:lnTo>
                  <a:lnTo>
                    <a:pt x="215" y="314"/>
                  </a:lnTo>
                  <a:lnTo>
                    <a:pt x="215" y="304"/>
                  </a:lnTo>
                  <a:lnTo>
                    <a:pt x="202" y="304"/>
                  </a:lnTo>
                  <a:lnTo>
                    <a:pt x="188" y="304"/>
                  </a:lnTo>
                  <a:lnTo>
                    <a:pt x="188" y="293"/>
                  </a:lnTo>
                  <a:lnTo>
                    <a:pt x="177" y="293"/>
                  </a:lnTo>
                  <a:lnTo>
                    <a:pt x="177" y="284"/>
                  </a:lnTo>
                  <a:lnTo>
                    <a:pt x="188" y="284"/>
                  </a:lnTo>
                  <a:lnTo>
                    <a:pt x="188" y="273"/>
                  </a:lnTo>
                  <a:lnTo>
                    <a:pt x="177" y="273"/>
                  </a:lnTo>
                  <a:lnTo>
                    <a:pt x="177" y="262"/>
                  </a:lnTo>
                  <a:lnTo>
                    <a:pt x="177" y="253"/>
                  </a:lnTo>
                  <a:lnTo>
                    <a:pt x="164" y="253"/>
                  </a:lnTo>
                  <a:lnTo>
                    <a:pt x="177" y="253"/>
                  </a:lnTo>
                  <a:lnTo>
                    <a:pt x="164" y="253"/>
                  </a:lnTo>
                  <a:lnTo>
                    <a:pt x="164" y="242"/>
                  </a:lnTo>
                  <a:lnTo>
                    <a:pt x="152" y="242"/>
                  </a:lnTo>
                  <a:lnTo>
                    <a:pt x="152" y="233"/>
                  </a:lnTo>
                  <a:lnTo>
                    <a:pt x="139" y="233"/>
                  </a:lnTo>
                  <a:lnTo>
                    <a:pt x="139" y="222"/>
                  </a:lnTo>
                  <a:lnTo>
                    <a:pt x="126" y="222"/>
                  </a:lnTo>
                  <a:lnTo>
                    <a:pt x="139" y="222"/>
                  </a:lnTo>
                  <a:lnTo>
                    <a:pt x="126" y="222"/>
                  </a:lnTo>
                  <a:lnTo>
                    <a:pt x="126" y="213"/>
                  </a:lnTo>
                  <a:lnTo>
                    <a:pt x="114" y="213"/>
                  </a:lnTo>
                  <a:lnTo>
                    <a:pt x="114" y="202"/>
                  </a:lnTo>
                  <a:lnTo>
                    <a:pt x="101" y="202"/>
                  </a:lnTo>
                  <a:lnTo>
                    <a:pt x="101" y="192"/>
                  </a:lnTo>
                  <a:lnTo>
                    <a:pt x="87" y="192"/>
                  </a:lnTo>
                  <a:lnTo>
                    <a:pt x="87" y="181"/>
                  </a:lnTo>
                  <a:lnTo>
                    <a:pt x="76" y="181"/>
                  </a:lnTo>
                  <a:lnTo>
                    <a:pt x="76" y="172"/>
                  </a:lnTo>
                  <a:lnTo>
                    <a:pt x="63" y="162"/>
                  </a:lnTo>
                  <a:lnTo>
                    <a:pt x="51" y="162"/>
                  </a:lnTo>
                  <a:lnTo>
                    <a:pt x="51" y="152"/>
                  </a:lnTo>
                  <a:lnTo>
                    <a:pt x="63" y="152"/>
                  </a:lnTo>
                  <a:lnTo>
                    <a:pt x="63" y="141"/>
                  </a:lnTo>
                  <a:lnTo>
                    <a:pt x="51" y="141"/>
                  </a:lnTo>
                  <a:lnTo>
                    <a:pt x="51" y="132"/>
                  </a:lnTo>
                  <a:lnTo>
                    <a:pt x="38" y="132"/>
                  </a:lnTo>
                  <a:lnTo>
                    <a:pt x="38" y="121"/>
                  </a:lnTo>
                  <a:lnTo>
                    <a:pt x="38" y="112"/>
                  </a:lnTo>
                  <a:lnTo>
                    <a:pt x="25" y="112"/>
                  </a:lnTo>
                  <a:lnTo>
                    <a:pt x="25" y="101"/>
                  </a:lnTo>
                  <a:lnTo>
                    <a:pt x="25" y="91"/>
                  </a:lnTo>
                  <a:lnTo>
                    <a:pt x="25" y="80"/>
                  </a:lnTo>
                  <a:lnTo>
                    <a:pt x="25" y="71"/>
                  </a:lnTo>
                  <a:lnTo>
                    <a:pt x="13" y="71"/>
                  </a:lnTo>
                  <a:lnTo>
                    <a:pt x="13" y="61"/>
                  </a:lnTo>
                  <a:lnTo>
                    <a:pt x="0" y="61"/>
                  </a:lnTo>
                  <a:lnTo>
                    <a:pt x="0" y="50"/>
                  </a:lnTo>
                  <a:lnTo>
                    <a:pt x="13" y="50"/>
                  </a:lnTo>
                  <a:lnTo>
                    <a:pt x="13" y="40"/>
                  </a:lnTo>
                  <a:lnTo>
                    <a:pt x="25" y="30"/>
                  </a:lnTo>
                  <a:lnTo>
                    <a:pt x="38" y="21"/>
                  </a:lnTo>
                  <a:lnTo>
                    <a:pt x="38" y="9"/>
                  </a:lnTo>
                  <a:lnTo>
                    <a:pt x="38" y="21"/>
                  </a:lnTo>
                  <a:lnTo>
                    <a:pt x="38" y="9"/>
                  </a:lnTo>
                  <a:lnTo>
                    <a:pt x="51" y="9"/>
                  </a:lnTo>
                  <a:lnTo>
                    <a:pt x="63" y="9"/>
                  </a:lnTo>
                  <a:lnTo>
                    <a:pt x="63" y="21"/>
                  </a:lnTo>
                  <a:lnTo>
                    <a:pt x="76" y="21"/>
                  </a:lnTo>
                  <a:lnTo>
                    <a:pt x="87" y="21"/>
                  </a:lnTo>
                  <a:lnTo>
                    <a:pt x="87" y="30"/>
                  </a:lnTo>
                  <a:lnTo>
                    <a:pt x="76" y="30"/>
                  </a:lnTo>
                  <a:lnTo>
                    <a:pt x="87" y="30"/>
                  </a:lnTo>
                  <a:lnTo>
                    <a:pt x="76" y="30"/>
                  </a:lnTo>
                  <a:lnTo>
                    <a:pt x="87" y="30"/>
                  </a:lnTo>
                  <a:lnTo>
                    <a:pt x="87" y="40"/>
                  </a:lnTo>
                  <a:lnTo>
                    <a:pt x="87" y="50"/>
                  </a:lnTo>
                  <a:lnTo>
                    <a:pt x="101" y="50"/>
                  </a:lnTo>
                  <a:lnTo>
                    <a:pt x="101" y="61"/>
                  </a:lnTo>
                  <a:lnTo>
                    <a:pt x="87" y="61"/>
                  </a:lnTo>
                  <a:lnTo>
                    <a:pt x="101" y="61"/>
                  </a:lnTo>
                  <a:lnTo>
                    <a:pt x="87" y="61"/>
                  </a:lnTo>
                  <a:lnTo>
                    <a:pt x="87" y="71"/>
                  </a:lnTo>
                  <a:lnTo>
                    <a:pt x="101" y="71"/>
                  </a:lnTo>
                  <a:lnTo>
                    <a:pt x="87" y="71"/>
                  </a:lnTo>
                  <a:lnTo>
                    <a:pt x="87" y="80"/>
                  </a:lnTo>
                  <a:lnTo>
                    <a:pt x="76" y="80"/>
                  </a:lnTo>
                  <a:lnTo>
                    <a:pt x="76" y="91"/>
                  </a:lnTo>
                  <a:lnTo>
                    <a:pt x="87" y="91"/>
                  </a:lnTo>
                  <a:lnTo>
                    <a:pt x="87" y="80"/>
                  </a:lnTo>
                  <a:lnTo>
                    <a:pt x="87" y="91"/>
                  </a:lnTo>
                  <a:lnTo>
                    <a:pt x="101" y="91"/>
                  </a:lnTo>
                  <a:lnTo>
                    <a:pt x="114" y="91"/>
                  </a:lnTo>
                  <a:lnTo>
                    <a:pt x="114" y="101"/>
                  </a:lnTo>
                  <a:lnTo>
                    <a:pt x="126" y="101"/>
                  </a:lnTo>
                  <a:lnTo>
                    <a:pt x="139" y="101"/>
                  </a:lnTo>
                  <a:lnTo>
                    <a:pt x="139" y="112"/>
                  </a:lnTo>
                  <a:lnTo>
                    <a:pt x="139" y="121"/>
                  </a:lnTo>
                  <a:lnTo>
                    <a:pt x="152" y="121"/>
                  </a:lnTo>
                  <a:lnTo>
                    <a:pt x="152" y="132"/>
                  </a:lnTo>
                  <a:lnTo>
                    <a:pt x="152" y="141"/>
                  </a:lnTo>
                  <a:lnTo>
                    <a:pt x="164" y="141"/>
                  </a:lnTo>
                  <a:lnTo>
                    <a:pt x="177" y="141"/>
                  </a:lnTo>
                  <a:lnTo>
                    <a:pt x="177" y="132"/>
                  </a:lnTo>
                  <a:lnTo>
                    <a:pt x="177" y="121"/>
                  </a:lnTo>
                  <a:lnTo>
                    <a:pt x="188" y="121"/>
                  </a:lnTo>
                  <a:lnTo>
                    <a:pt x="188" y="112"/>
                  </a:lnTo>
                  <a:lnTo>
                    <a:pt x="188" y="101"/>
                  </a:lnTo>
                  <a:lnTo>
                    <a:pt x="202" y="101"/>
                  </a:lnTo>
                  <a:lnTo>
                    <a:pt x="202" y="91"/>
                  </a:lnTo>
                  <a:lnTo>
                    <a:pt x="215" y="91"/>
                  </a:lnTo>
                  <a:lnTo>
                    <a:pt x="215" y="101"/>
                  </a:lnTo>
                  <a:lnTo>
                    <a:pt x="215" y="91"/>
                  </a:lnTo>
                  <a:lnTo>
                    <a:pt x="227" y="91"/>
                  </a:lnTo>
                  <a:lnTo>
                    <a:pt x="227" y="101"/>
                  </a:lnTo>
                  <a:lnTo>
                    <a:pt x="227" y="91"/>
                  </a:lnTo>
                  <a:lnTo>
                    <a:pt x="240" y="91"/>
                  </a:lnTo>
                  <a:lnTo>
                    <a:pt x="240" y="101"/>
                  </a:lnTo>
                  <a:lnTo>
                    <a:pt x="240" y="112"/>
                  </a:lnTo>
                  <a:lnTo>
                    <a:pt x="240" y="121"/>
                  </a:lnTo>
                  <a:lnTo>
                    <a:pt x="252" y="121"/>
                  </a:lnTo>
                  <a:lnTo>
                    <a:pt x="265" y="121"/>
                  </a:lnTo>
                  <a:lnTo>
                    <a:pt x="278" y="121"/>
                  </a:lnTo>
                  <a:lnTo>
                    <a:pt x="289" y="121"/>
                  </a:lnTo>
                  <a:lnTo>
                    <a:pt x="289" y="112"/>
                  </a:lnTo>
                  <a:lnTo>
                    <a:pt x="303" y="112"/>
                  </a:lnTo>
                  <a:lnTo>
                    <a:pt x="314" y="112"/>
                  </a:lnTo>
                  <a:lnTo>
                    <a:pt x="303" y="112"/>
                  </a:lnTo>
                  <a:lnTo>
                    <a:pt x="303" y="121"/>
                  </a:lnTo>
                  <a:lnTo>
                    <a:pt x="303" y="132"/>
                  </a:lnTo>
                  <a:lnTo>
                    <a:pt x="303" y="141"/>
                  </a:lnTo>
                  <a:lnTo>
                    <a:pt x="314" y="141"/>
                  </a:lnTo>
                  <a:lnTo>
                    <a:pt x="314" y="152"/>
                  </a:lnTo>
                  <a:lnTo>
                    <a:pt x="328" y="152"/>
                  </a:lnTo>
                  <a:lnTo>
                    <a:pt x="328" y="162"/>
                  </a:lnTo>
                  <a:lnTo>
                    <a:pt x="341" y="162"/>
                  </a:lnTo>
                  <a:lnTo>
                    <a:pt x="341" y="152"/>
                  </a:lnTo>
                  <a:lnTo>
                    <a:pt x="353" y="152"/>
                  </a:lnTo>
                  <a:lnTo>
                    <a:pt x="353" y="141"/>
                  </a:lnTo>
                  <a:lnTo>
                    <a:pt x="366" y="141"/>
                  </a:lnTo>
                  <a:lnTo>
                    <a:pt x="366" y="152"/>
                  </a:lnTo>
                  <a:lnTo>
                    <a:pt x="379" y="152"/>
                  </a:lnTo>
                  <a:lnTo>
                    <a:pt x="379" y="141"/>
                  </a:lnTo>
                  <a:lnTo>
                    <a:pt x="390" y="141"/>
                  </a:lnTo>
                  <a:lnTo>
                    <a:pt x="404" y="141"/>
                  </a:lnTo>
                  <a:lnTo>
                    <a:pt x="404" y="132"/>
                  </a:lnTo>
                  <a:lnTo>
                    <a:pt x="415" y="132"/>
                  </a:lnTo>
                  <a:lnTo>
                    <a:pt x="404" y="132"/>
                  </a:lnTo>
                  <a:lnTo>
                    <a:pt x="415" y="132"/>
                  </a:lnTo>
                  <a:lnTo>
                    <a:pt x="415" y="121"/>
                  </a:lnTo>
                  <a:lnTo>
                    <a:pt x="429" y="121"/>
                  </a:lnTo>
                  <a:lnTo>
                    <a:pt x="429" y="112"/>
                  </a:lnTo>
                  <a:lnTo>
                    <a:pt x="442" y="112"/>
                  </a:lnTo>
                  <a:lnTo>
                    <a:pt x="454" y="112"/>
                  </a:lnTo>
                  <a:lnTo>
                    <a:pt x="454" y="101"/>
                  </a:lnTo>
                  <a:lnTo>
                    <a:pt x="442" y="101"/>
                  </a:lnTo>
                  <a:lnTo>
                    <a:pt x="442" y="91"/>
                  </a:lnTo>
                  <a:lnTo>
                    <a:pt x="429" y="91"/>
                  </a:lnTo>
                  <a:lnTo>
                    <a:pt x="429" y="80"/>
                  </a:lnTo>
                  <a:lnTo>
                    <a:pt x="429" y="71"/>
                  </a:lnTo>
                  <a:lnTo>
                    <a:pt x="429" y="61"/>
                  </a:lnTo>
                  <a:lnTo>
                    <a:pt x="415" y="61"/>
                  </a:lnTo>
                  <a:lnTo>
                    <a:pt x="415" y="50"/>
                  </a:lnTo>
                  <a:lnTo>
                    <a:pt x="404" y="50"/>
                  </a:lnTo>
                  <a:lnTo>
                    <a:pt x="404" y="40"/>
                  </a:lnTo>
                  <a:lnTo>
                    <a:pt x="404" y="30"/>
                  </a:lnTo>
                  <a:lnTo>
                    <a:pt x="404" y="21"/>
                  </a:lnTo>
                  <a:lnTo>
                    <a:pt x="390" y="21"/>
                  </a:lnTo>
                  <a:lnTo>
                    <a:pt x="390" y="9"/>
                  </a:lnTo>
                  <a:lnTo>
                    <a:pt x="404" y="9"/>
                  </a:lnTo>
                  <a:lnTo>
                    <a:pt x="404" y="21"/>
                  </a:lnTo>
                  <a:lnTo>
                    <a:pt x="415" y="9"/>
                  </a:lnTo>
                  <a:lnTo>
                    <a:pt x="429" y="9"/>
                  </a:lnTo>
                  <a:lnTo>
                    <a:pt x="442" y="9"/>
                  </a:lnTo>
                  <a:lnTo>
                    <a:pt x="442" y="0"/>
                  </a:lnTo>
                  <a:lnTo>
                    <a:pt x="442" y="9"/>
                  </a:lnTo>
                  <a:lnTo>
                    <a:pt x="454" y="9"/>
                  </a:lnTo>
                  <a:lnTo>
                    <a:pt x="442" y="9"/>
                  </a:lnTo>
                  <a:lnTo>
                    <a:pt x="454" y="9"/>
                  </a:lnTo>
                  <a:lnTo>
                    <a:pt x="454" y="21"/>
                  </a:lnTo>
                  <a:lnTo>
                    <a:pt x="454" y="30"/>
                  </a:lnTo>
                  <a:lnTo>
                    <a:pt x="454" y="40"/>
                  </a:lnTo>
                  <a:lnTo>
                    <a:pt x="467" y="40"/>
                  </a:lnTo>
                  <a:lnTo>
                    <a:pt x="478" y="40"/>
                  </a:lnTo>
                  <a:lnTo>
                    <a:pt x="478" y="50"/>
                  </a:lnTo>
                  <a:lnTo>
                    <a:pt x="478" y="61"/>
                  </a:lnTo>
                  <a:lnTo>
                    <a:pt x="467" y="61"/>
                  </a:lnTo>
                  <a:lnTo>
                    <a:pt x="478" y="61"/>
                  </a:lnTo>
                  <a:lnTo>
                    <a:pt x="478" y="71"/>
                  </a:lnTo>
                  <a:lnTo>
                    <a:pt x="467" y="71"/>
                  </a:lnTo>
                  <a:lnTo>
                    <a:pt x="478" y="71"/>
                  </a:lnTo>
                  <a:lnTo>
                    <a:pt x="478" y="80"/>
                  </a:lnTo>
                  <a:lnTo>
                    <a:pt x="478" y="91"/>
                  </a:lnTo>
                  <a:lnTo>
                    <a:pt x="478" y="101"/>
                  </a:lnTo>
                  <a:lnTo>
                    <a:pt x="491" y="101"/>
                  </a:lnTo>
                  <a:lnTo>
                    <a:pt x="491" y="112"/>
                  </a:lnTo>
                  <a:lnTo>
                    <a:pt x="505" y="112"/>
                  </a:lnTo>
                  <a:lnTo>
                    <a:pt x="505" y="121"/>
                  </a:lnTo>
                  <a:lnTo>
                    <a:pt x="491" y="121"/>
                  </a:lnTo>
                  <a:lnTo>
                    <a:pt x="505" y="121"/>
                  </a:lnTo>
                  <a:lnTo>
                    <a:pt x="491" y="121"/>
                  </a:lnTo>
                  <a:lnTo>
                    <a:pt x="505" y="121"/>
                  </a:lnTo>
                  <a:lnTo>
                    <a:pt x="505" y="132"/>
                  </a:lnTo>
                  <a:lnTo>
                    <a:pt x="505" y="121"/>
                  </a:lnTo>
                  <a:lnTo>
                    <a:pt x="505" y="132"/>
                  </a:lnTo>
                  <a:lnTo>
                    <a:pt x="505" y="141"/>
                  </a:lnTo>
                  <a:lnTo>
                    <a:pt x="491" y="141"/>
                  </a:lnTo>
                  <a:lnTo>
                    <a:pt x="505" y="141"/>
                  </a:lnTo>
                  <a:lnTo>
                    <a:pt x="516" y="141"/>
                  </a:lnTo>
                  <a:lnTo>
                    <a:pt x="516" y="152"/>
                  </a:lnTo>
                  <a:lnTo>
                    <a:pt x="505" y="152"/>
                  </a:lnTo>
                  <a:lnTo>
                    <a:pt x="516" y="152"/>
                  </a:lnTo>
                  <a:lnTo>
                    <a:pt x="505" y="152"/>
                  </a:lnTo>
                  <a:lnTo>
                    <a:pt x="505" y="162"/>
                  </a:lnTo>
                  <a:lnTo>
                    <a:pt x="505" y="152"/>
                  </a:lnTo>
                  <a:lnTo>
                    <a:pt x="505" y="162"/>
                  </a:lnTo>
                  <a:lnTo>
                    <a:pt x="516" y="162"/>
                  </a:lnTo>
                  <a:lnTo>
                    <a:pt x="516" y="172"/>
                  </a:lnTo>
                  <a:lnTo>
                    <a:pt x="516" y="162"/>
                  </a:lnTo>
                  <a:lnTo>
                    <a:pt x="516" y="172"/>
                  </a:lnTo>
                  <a:lnTo>
                    <a:pt x="516" y="181"/>
                  </a:lnTo>
                  <a:lnTo>
                    <a:pt x="530" y="181"/>
                  </a:lnTo>
                  <a:lnTo>
                    <a:pt x="530" y="192"/>
                  </a:lnTo>
                  <a:lnTo>
                    <a:pt x="541" y="192"/>
                  </a:lnTo>
                  <a:lnTo>
                    <a:pt x="530" y="192"/>
                  </a:lnTo>
                  <a:lnTo>
                    <a:pt x="530" y="202"/>
                  </a:lnTo>
                  <a:lnTo>
                    <a:pt x="530" y="213"/>
                  </a:lnTo>
                  <a:lnTo>
                    <a:pt x="541" y="213"/>
                  </a:lnTo>
                  <a:lnTo>
                    <a:pt x="530" y="213"/>
                  </a:lnTo>
                  <a:lnTo>
                    <a:pt x="541" y="213"/>
                  </a:lnTo>
                  <a:lnTo>
                    <a:pt x="555" y="213"/>
                  </a:lnTo>
                  <a:lnTo>
                    <a:pt x="568" y="213"/>
                  </a:lnTo>
                  <a:lnTo>
                    <a:pt x="568" y="202"/>
                  </a:lnTo>
                  <a:lnTo>
                    <a:pt x="579" y="202"/>
                  </a:lnTo>
                  <a:lnTo>
                    <a:pt x="579" y="213"/>
                  </a:lnTo>
                  <a:lnTo>
                    <a:pt x="579" y="202"/>
                  </a:lnTo>
                  <a:lnTo>
                    <a:pt x="579" y="213"/>
                  </a:lnTo>
                  <a:lnTo>
                    <a:pt x="592" y="213"/>
                  </a:lnTo>
                  <a:lnTo>
                    <a:pt x="604" y="213"/>
                  </a:lnTo>
                  <a:lnTo>
                    <a:pt x="617" y="213"/>
                  </a:lnTo>
                  <a:lnTo>
                    <a:pt x="617" y="222"/>
                  </a:lnTo>
                  <a:lnTo>
                    <a:pt x="630" y="222"/>
                  </a:lnTo>
                  <a:lnTo>
                    <a:pt x="630" y="233"/>
                  </a:lnTo>
                  <a:lnTo>
                    <a:pt x="642" y="233"/>
                  </a:lnTo>
                  <a:lnTo>
                    <a:pt x="642" y="242"/>
                  </a:lnTo>
                  <a:lnTo>
                    <a:pt x="642" y="253"/>
                  </a:lnTo>
                  <a:lnTo>
                    <a:pt x="642" y="262"/>
                  </a:lnTo>
                  <a:lnTo>
                    <a:pt x="642" y="273"/>
                  </a:lnTo>
                  <a:lnTo>
                    <a:pt x="630" y="273"/>
                  </a:lnTo>
                  <a:lnTo>
                    <a:pt x="630" y="284"/>
                  </a:lnTo>
                  <a:lnTo>
                    <a:pt x="630" y="273"/>
                  </a:lnTo>
                  <a:lnTo>
                    <a:pt x="617" y="273"/>
                  </a:lnTo>
                  <a:lnTo>
                    <a:pt x="617" y="284"/>
                  </a:lnTo>
                  <a:lnTo>
                    <a:pt x="604" y="273"/>
                  </a:lnTo>
                  <a:lnTo>
                    <a:pt x="604" y="284"/>
                  </a:lnTo>
                  <a:lnTo>
                    <a:pt x="604" y="273"/>
                  </a:lnTo>
                  <a:lnTo>
                    <a:pt x="604" y="284"/>
                  </a:lnTo>
                  <a:lnTo>
                    <a:pt x="592" y="284"/>
                  </a:lnTo>
                  <a:lnTo>
                    <a:pt x="592" y="293"/>
                  </a:lnTo>
                  <a:lnTo>
                    <a:pt x="579" y="293"/>
                  </a:lnTo>
                  <a:lnTo>
                    <a:pt x="568" y="293"/>
                  </a:lnTo>
                  <a:lnTo>
                    <a:pt x="555" y="293"/>
                  </a:lnTo>
                  <a:lnTo>
                    <a:pt x="555" y="304"/>
                  </a:lnTo>
                  <a:lnTo>
                    <a:pt x="541" y="304"/>
                  </a:lnTo>
                  <a:lnTo>
                    <a:pt x="541" y="293"/>
                  </a:lnTo>
                  <a:lnTo>
                    <a:pt x="530" y="293"/>
                  </a:lnTo>
                  <a:lnTo>
                    <a:pt x="530" y="284"/>
                  </a:lnTo>
                  <a:lnTo>
                    <a:pt x="516" y="284"/>
                  </a:lnTo>
                  <a:lnTo>
                    <a:pt x="516" y="273"/>
                  </a:lnTo>
                  <a:lnTo>
                    <a:pt x="516" y="262"/>
                  </a:lnTo>
                  <a:lnTo>
                    <a:pt x="505" y="262"/>
                  </a:lnTo>
                  <a:lnTo>
                    <a:pt x="516" y="262"/>
                  </a:lnTo>
                  <a:lnTo>
                    <a:pt x="505" y="253"/>
                  </a:lnTo>
                  <a:lnTo>
                    <a:pt x="491" y="253"/>
                  </a:lnTo>
                  <a:lnTo>
                    <a:pt x="491" y="242"/>
                  </a:lnTo>
                  <a:lnTo>
                    <a:pt x="491" y="253"/>
                  </a:lnTo>
                  <a:lnTo>
                    <a:pt x="491" y="242"/>
                  </a:lnTo>
                  <a:lnTo>
                    <a:pt x="491" y="233"/>
                  </a:lnTo>
                  <a:lnTo>
                    <a:pt x="478" y="233"/>
                  </a:lnTo>
                  <a:lnTo>
                    <a:pt x="478" y="222"/>
                  </a:lnTo>
                  <a:lnTo>
                    <a:pt x="478" y="213"/>
                  </a:lnTo>
                  <a:lnTo>
                    <a:pt x="467" y="213"/>
                  </a:lnTo>
                  <a:lnTo>
                    <a:pt x="454" y="213"/>
                  </a:lnTo>
                  <a:lnTo>
                    <a:pt x="454" y="222"/>
                  </a:lnTo>
                  <a:lnTo>
                    <a:pt x="454" y="213"/>
                  </a:lnTo>
                  <a:lnTo>
                    <a:pt x="454" y="222"/>
                  </a:lnTo>
                  <a:lnTo>
                    <a:pt x="454" y="213"/>
                  </a:lnTo>
                  <a:lnTo>
                    <a:pt x="454" y="222"/>
                  </a:lnTo>
                  <a:lnTo>
                    <a:pt x="442" y="222"/>
                  </a:lnTo>
                  <a:lnTo>
                    <a:pt x="442" y="213"/>
                  </a:lnTo>
                  <a:lnTo>
                    <a:pt x="429" y="213"/>
                  </a:lnTo>
                  <a:lnTo>
                    <a:pt x="429" y="222"/>
                  </a:lnTo>
                  <a:lnTo>
                    <a:pt x="429" y="213"/>
                  </a:lnTo>
                  <a:lnTo>
                    <a:pt x="415" y="213"/>
                  </a:lnTo>
                  <a:lnTo>
                    <a:pt x="415" y="22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2">
              <a:extLst>
                <a:ext uri="{FF2B5EF4-FFF2-40B4-BE49-F238E27FC236}">
                  <a16:creationId xmlns:a16="http://schemas.microsoft.com/office/drawing/2014/main" id="{A07648E3-5739-466D-AB54-8360911C60DC}"/>
                </a:ext>
              </a:extLst>
            </p:cNvPr>
            <p:cNvSpPr>
              <a:spLocks/>
            </p:cNvSpPr>
            <p:nvPr/>
          </p:nvSpPr>
          <p:spPr bwMode="auto">
            <a:xfrm>
              <a:off x="4775145" y="2768243"/>
              <a:ext cx="798587" cy="799572"/>
            </a:xfrm>
            <a:custGeom>
              <a:avLst/>
              <a:gdLst>
                <a:gd name="T0" fmla="*/ 3171754 w 354"/>
                <a:gd name="T1" fmla="*/ 26985482 h 310"/>
                <a:gd name="T2" fmla="*/ 3171754 w 354"/>
                <a:gd name="T3" fmla="*/ 26985482 h 310"/>
                <a:gd name="T4" fmla="*/ 3171754 w 354"/>
                <a:gd name="T5" fmla="*/ 23387062 h 310"/>
                <a:gd name="T6" fmla="*/ 3171754 w 354"/>
                <a:gd name="T7" fmla="*/ 21587846 h 310"/>
                <a:gd name="T8" fmla="*/ 3171754 w 354"/>
                <a:gd name="T9" fmla="*/ 19789977 h 310"/>
                <a:gd name="T10" fmla="*/ 3171754 w 354"/>
                <a:gd name="T11" fmla="*/ 19789977 h 310"/>
                <a:gd name="T12" fmla="*/ 3171754 w 354"/>
                <a:gd name="T13" fmla="*/ 17990767 h 310"/>
                <a:gd name="T14" fmla="*/ 3171754 w 354"/>
                <a:gd name="T15" fmla="*/ 17990767 h 310"/>
                <a:gd name="T16" fmla="*/ 3171754 w 354"/>
                <a:gd name="T17" fmla="*/ 16191557 h 310"/>
                <a:gd name="T18" fmla="*/ 3171754 w 354"/>
                <a:gd name="T19" fmla="*/ 14392346 h 310"/>
                <a:gd name="T20" fmla="*/ 3171754 w 354"/>
                <a:gd name="T21" fmla="*/ 8994713 h 310"/>
                <a:gd name="T22" fmla="*/ 3171754 w 354"/>
                <a:gd name="T23" fmla="*/ 7195502 h 310"/>
                <a:gd name="T24" fmla="*/ 3171754 w 354"/>
                <a:gd name="T25" fmla="*/ 5397632 h 310"/>
                <a:gd name="T26" fmla="*/ 3171754 w 354"/>
                <a:gd name="T27" fmla="*/ 5397632 h 310"/>
                <a:gd name="T28" fmla="*/ 3171754 w 354"/>
                <a:gd name="T29" fmla="*/ 5397632 h 310"/>
                <a:gd name="T30" fmla="*/ 3171754 w 354"/>
                <a:gd name="T31" fmla="*/ 5397632 h 310"/>
                <a:gd name="T32" fmla="*/ 3171754 w 354"/>
                <a:gd name="T33" fmla="*/ 5397632 h 310"/>
                <a:gd name="T34" fmla="*/ 3171754 w 354"/>
                <a:gd name="T35" fmla="*/ 5397632 h 310"/>
                <a:gd name="T36" fmla="*/ 3171754 w 354"/>
                <a:gd name="T37" fmla="*/ 5397632 h 310"/>
                <a:gd name="T38" fmla="*/ 3171754 w 354"/>
                <a:gd name="T39" fmla="*/ 5397632 h 310"/>
                <a:gd name="T40" fmla="*/ 3171754 w 354"/>
                <a:gd name="T41" fmla="*/ 5397632 h 310"/>
                <a:gd name="T42" fmla="*/ 3171754 w 354"/>
                <a:gd name="T43" fmla="*/ 5397632 h 310"/>
                <a:gd name="T44" fmla="*/ 3171754 w 354"/>
                <a:gd name="T45" fmla="*/ 7195502 h 310"/>
                <a:gd name="T46" fmla="*/ 4758261 w 354"/>
                <a:gd name="T47" fmla="*/ 7195502 h 310"/>
                <a:gd name="T48" fmla="*/ 4758261 w 354"/>
                <a:gd name="T49" fmla="*/ 10793923 h 310"/>
                <a:gd name="T50" fmla="*/ 4758261 w 354"/>
                <a:gd name="T51" fmla="*/ 10793923 h 310"/>
                <a:gd name="T52" fmla="*/ 4758261 w 354"/>
                <a:gd name="T53" fmla="*/ 8994713 h 310"/>
                <a:gd name="T54" fmla="*/ 6344769 w 354"/>
                <a:gd name="T55" fmla="*/ 10793923 h 310"/>
                <a:gd name="T56" fmla="*/ 4758261 w 354"/>
                <a:gd name="T57" fmla="*/ 10793923 h 310"/>
                <a:gd name="T58" fmla="*/ 6344769 w 354"/>
                <a:gd name="T59" fmla="*/ 10793923 h 310"/>
                <a:gd name="T60" fmla="*/ 6344769 w 354"/>
                <a:gd name="T61" fmla="*/ 10793923 h 310"/>
                <a:gd name="T62" fmla="*/ 4758261 w 354"/>
                <a:gd name="T63" fmla="*/ 12593136 h 310"/>
                <a:gd name="T64" fmla="*/ 4758261 w 354"/>
                <a:gd name="T65" fmla="*/ 14392346 h 310"/>
                <a:gd name="T66" fmla="*/ 4758261 w 354"/>
                <a:gd name="T67" fmla="*/ 14392346 h 310"/>
                <a:gd name="T68" fmla="*/ 4758261 w 354"/>
                <a:gd name="T69" fmla="*/ 16191557 h 310"/>
                <a:gd name="T70" fmla="*/ 4758261 w 354"/>
                <a:gd name="T71" fmla="*/ 16191557 h 310"/>
                <a:gd name="T72" fmla="*/ 4758261 w 354"/>
                <a:gd name="T73" fmla="*/ 17990767 h 310"/>
                <a:gd name="T74" fmla="*/ 4758261 w 354"/>
                <a:gd name="T75" fmla="*/ 17990767 h 310"/>
                <a:gd name="T76" fmla="*/ 4758261 w 354"/>
                <a:gd name="T77" fmla="*/ 19789977 h 310"/>
                <a:gd name="T78" fmla="*/ 6344769 w 354"/>
                <a:gd name="T79" fmla="*/ 21587846 h 310"/>
                <a:gd name="T80" fmla="*/ 6344769 w 354"/>
                <a:gd name="T81" fmla="*/ 21587846 h 310"/>
                <a:gd name="T82" fmla="*/ 6344769 w 354"/>
                <a:gd name="T83" fmla="*/ 23387062 h 310"/>
                <a:gd name="T84" fmla="*/ 6344769 w 354"/>
                <a:gd name="T85" fmla="*/ 25186272 h 310"/>
                <a:gd name="T86" fmla="*/ 4758261 w 354"/>
                <a:gd name="T87" fmla="*/ 26985482 h 310"/>
                <a:gd name="T88" fmla="*/ 4758261 w 354"/>
                <a:gd name="T89" fmla="*/ 28784693 h 310"/>
                <a:gd name="T90" fmla="*/ 4758261 w 354"/>
                <a:gd name="T91" fmla="*/ 26985482 h 310"/>
                <a:gd name="T92" fmla="*/ 4758261 w 354"/>
                <a:gd name="T93" fmla="*/ 26985482 h 310"/>
                <a:gd name="T94" fmla="*/ 3171754 w 354"/>
                <a:gd name="T95" fmla="*/ 30583903 h 310"/>
                <a:gd name="T96" fmla="*/ 3171754 w 354"/>
                <a:gd name="T97" fmla="*/ 30583903 h 310"/>
                <a:gd name="T98" fmla="*/ 3171754 w 354"/>
                <a:gd name="T99" fmla="*/ 28784693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310"/>
                <a:gd name="T152" fmla="*/ 354 w 354"/>
                <a:gd name="T153" fmla="*/ 310 h 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310">
                  <a:moveTo>
                    <a:pt x="203" y="281"/>
                  </a:moveTo>
                  <a:lnTo>
                    <a:pt x="190" y="281"/>
                  </a:lnTo>
                  <a:lnTo>
                    <a:pt x="190" y="269"/>
                  </a:lnTo>
                  <a:lnTo>
                    <a:pt x="178" y="269"/>
                  </a:lnTo>
                  <a:lnTo>
                    <a:pt x="178" y="261"/>
                  </a:lnTo>
                  <a:lnTo>
                    <a:pt x="164" y="261"/>
                  </a:lnTo>
                  <a:lnTo>
                    <a:pt x="164" y="250"/>
                  </a:lnTo>
                  <a:lnTo>
                    <a:pt x="164" y="240"/>
                  </a:lnTo>
                  <a:lnTo>
                    <a:pt x="153" y="240"/>
                  </a:lnTo>
                  <a:lnTo>
                    <a:pt x="153" y="230"/>
                  </a:lnTo>
                  <a:lnTo>
                    <a:pt x="139" y="230"/>
                  </a:lnTo>
                  <a:lnTo>
                    <a:pt x="139" y="221"/>
                  </a:lnTo>
                  <a:lnTo>
                    <a:pt x="126" y="221"/>
                  </a:lnTo>
                  <a:lnTo>
                    <a:pt x="126" y="210"/>
                  </a:lnTo>
                  <a:lnTo>
                    <a:pt x="115" y="210"/>
                  </a:lnTo>
                  <a:lnTo>
                    <a:pt x="102" y="210"/>
                  </a:lnTo>
                  <a:lnTo>
                    <a:pt x="102" y="201"/>
                  </a:lnTo>
                  <a:lnTo>
                    <a:pt x="90" y="201"/>
                  </a:lnTo>
                  <a:lnTo>
                    <a:pt x="76" y="201"/>
                  </a:lnTo>
                  <a:lnTo>
                    <a:pt x="76" y="190"/>
                  </a:lnTo>
                  <a:lnTo>
                    <a:pt x="63" y="190"/>
                  </a:lnTo>
                  <a:lnTo>
                    <a:pt x="51" y="190"/>
                  </a:lnTo>
                  <a:lnTo>
                    <a:pt x="51" y="181"/>
                  </a:lnTo>
                  <a:lnTo>
                    <a:pt x="38" y="181"/>
                  </a:lnTo>
                  <a:lnTo>
                    <a:pt x="25" y="181"/>
                  </a:lnTo>
                  <a:lnTo>
                    <a:pt x="25" y="170"/>
                  </a:lnTo>
                  <a:lnTo>
                    <a:pt x="14" y="170"/>
                  </a:lnTo>
                  <a:lnTo>
                    <a:pt x="0" y="170"/>
                  </a:lnTo>
                  <a:lnTo>
                    <a:pt x="25" y="141"/>
                  </a:lnTo>
                  <a:lnTo>
                    <a:pt x="38" y="141"/>
                  </a:lnTo>
                  <a:lnTo>
                    <a:pt x="63" y="101"/>
                  </a:lnTo>
                  <a:lnTo>
                    <a:pt x="63" y="91"/>
                  </a:lnTo>
                  <a:lnTo>
                    <a:pt x="76" y="91"/>
                  </a:lnTo>
                  <a:lnTo>
                    <a:pt x="76" y="80"/>
                  </a:lnTo>
                  <a:lnTo>
                    <a:pt x="90" y="80"/>
                  </a:lnTo>
                  <a:lnTo>
                    <a:pt x="102" y="80"/>
                  </a:lnTo>
                  <a:lnTo>
                    <a:pt x="115" y="80"/>
                  </a:lnTo>
                  <a:lnTo>
                    <a:pt x="126" y="80"/>
                  </a:lnTo>
                  <a:lnTo>
                    <a:pt x="126" y="70"/>
                  </a:lnTo>
                  <a:lnTo>
                    <a:pt x="139" y="70"/>
                  </a:lnTo>
                  <a:lnTo>
                    <a:pt x="139" y="60"/>
                  </a:lnTo>
                  <a:lnTo>
                    <a:pt x="153" y="60"/>
                  </a:lnTo>
                  <a:lnTo>
                    <a:pt x="153" y="51"/>
                  </a:lnTo>
                  <a:lnTo>
                    <a:pt x="153" y="40"/>
                  </a:lnTo>
                  <a:lnTo>
                    <a:pt x="153" y="31"/>
                  </a:lnTo>
                  <a:lnTo>
                    <a:pt x="153" y="20"/>
                  </a:lnTo>
                  <a:lnTo>
                    <a:pt x="164" y="20"/>
                  </a:lnTo>
                  <a:lnTo>
                    <a:pt x="164" y="10"/>
                  </a:lnTo>
                  <a:lnTo>
                    <a:pt x="164" y="0"/>
                  </a:lnTo>
                  <a:lnTo>
                    <a:pt x="178" y="0"/>
                  </a:lnTo>
                  <a:lnTo>
                    <a:pt x="178" y="10"/>
                  </a:lnTo>
                  <a:lnTo>
                    <a:pt x="190" y="10"/>
                  </a:lnTo>
                  <a:lnTo>
                    <a:pt x="178" y="10"/>
                  </a:lnTo>
                  <a:lnTo>
                    <a:pt x="178" y="20"/>
                  </a:lnTo>
                  <a:lnTo>
                    <a:pt x="190" y="20"/>
                  </a:lnTo>
                  <a:lnTo>
                    <a:pt x="190" y="31"/>
                  </a:lnTo>
                  <a:lnTo>
                    <a:pt x="203" y="31"/>
                  </a:lnTo>
                  <a:lnTo>
                    <a:pt x="203" y="40"/>
                  </a:lnTo>
                  <a:lnTo>
                    <a:pt x="216" y="40"/>
                  </a:lnTo>
                  <a:lnTo>
                    <a:pt x="203" y="40"/>
                  </a:lnTo>
                  <a:lnTo>
                    <a:pt x="216" y="40"/>
                  </a:lnTo>
                  <a:lnTo>
                    <a:pt x="216" y="51"/>
                  </a:lnTo>
                  <a:lnTo>
                    <a:pt x="216" y="60"/>
                  </a:lnTo>
                  <a:lnTo>
                    <a:pt x="216" y="70"/>
                  </a:lnTo>
                  <a:lnTo>
                    <a:pt x="227" y="70"/>
                  </a:lnTo>
                  <a:lnTo>
                    <a:pt x="227" y="60"/>
                  </a:lnTo>
                  <a:lnTo>
                    <a:pt x="241" y="60"/>
                  </a:lnTo>
                  <a:lnTo>
                    <a:pt x="241" y="70"/>
                  </a:lnTo>
                  <a:lnTo>
                    <a:pt x="241" y="80"/>
                  </a:lnTo>
                  <a:lnTo>
                    <a:pt x="252" y="80"/>
                  </a:lnTo>
                  <a:lnTo>
                    <a:pt x="266" y="80"/>
                  </a:lnTo>
                  <a:lnTo>
                    <a:pt x="280" y="80"/>
                  </a:lnTo>
                  <a:lnTo>
                    <a:pt x="280" y="91"/>
                  </a:lnTo>
                  <a:lnTo>
                    <a:pt x="291" y="91"/>
                  </a:lnTo>
                  <a:lnTo>
                    <a:pt x="291" y="101"/>
                  </a:lnTo>
                  <a:lnTo>
                    <a:pt x="291" y="91"/>
                  </a:lnTo>
                  <a:lnTo>
                    <a:pt x="305" y="91"/>
                  </a:lnTo>
                  <a:lnTo>
                    <a:pt x="305" y="101"/>
                  </a:lnTo>
                  <a:lnTo>
                    <a:pt x="316" y="101"/>
                  </a:lnTo>
                  <a:lnTo>
                    <a:pt x="305" y="101"/>
                  </a:lnTo>
                  <a:lnTo>
                    <a:pt x="305" y="91"/>
                  </a:lnTo>
                  <a:lnTo>
                    <a:pt x="316" y="91"/>
                  </a:lnTo>
                  <a:lnTo>
                    <a:pt x="316" y="101"/>
                  </a:lnTo>
                  <a:lnTo>
                    <a:pt x="329" y="101"/>
                  </a:lnTo>
                  <a:lnTo>
                    <a:pt x="316" y="101"/>
                  </a:lnTo>
                  <a:lnTo>
                    <a:pt x="329" y="101"/>
                  </a:lnTo>
                  <a:lnTo>
                    <a:pt x="316" y="101"/>
                  </a:lnTo>
                  <a:lnTo>
                    <a:pt x="329" y="101"/>
                  </a:lnTo>
                  <a:lnTo>
                    <a:pt x="329" y="110"/>
                  </a:lnTo>
                  <a:lnTo>
                    <a:pt x="329" y="101"/>
                  </a:lnTo>
                  <a:lnTo>
                    <a:pt x="342" y="101"/>
                  </a:lnTo>
                  <a:lnTo>
                    <a:pt x="342" y="110"/>
                  </a:lnTo>
                  <a:lnTo>
                    <a:pt x="329" y="110"/>
                  </a:lnTo>
                  <a:lnTo>
                    <a:pt x="329" y="121"/>
                  </a:lnTo>
                  <a:lnTo>
                    <a:pt x="316" y="121"/>
                  </a:lnTo>
                  <a:lnTo>
                    <a:pt x="316" y="130"/>
                  </a:lnTo>
                  <a:lnTo>
                    <a:pt x="329" y="130"/>
                  </a:lnTo>
                  <a:lnTo>
                    <a:pt x="329" y="141"/>
                  </a:lnTo>
                  <a:lnTo>
                    <a:pt x="316" y="141"/>
                  </a:lnTo>
                  <a:lnTo>
                    <a:pt x="316" y="151"/>
                  </a:lnTo>
                  <a:lnTo>
                    <a:pt x="316" y="141"/>
                  </a:lnTo>
                  <a:lnTo>
                    <a:pt x="305" y="141"/>
                  </a:lnTo>
                  <a:lnTo>
                    <a:pt x="305" y="151"/>
                  </a:lnTo>
                  <a:lnTo>
                    <a:pt x="291" y="151"/>
                  </a:lnTo>
                  <a:lnTo>
                    <a:pt x="291" y="161"/>
                  </a:lnTo>
                  <a:lnTo>
                    <a:pt x="280" y="161"/>
                  </a:lnTo>
                  <a:lnTo>
                    <a:pt x="280" y="170"/>
                  </a:lnTo>
                  <a:lnTo>
                    <a:pt x="291" y="170"/>
                  </a:lnTo>
                  <a:lnTo>
                    <a:pt x="291" y="181"/>
                  </a:lnTo>
                  <a:lnTo>
                    <a:pt x="280" y="181"/>
                  </a:lnTo>
                  <a:lnTo>
                    <a:pt x="291" y="181"/>
                  </a:lnTo>
                  <a:lnTo>
                    <a:pt x="291" y="190"/>
                  </a:lnTo>
                  <a:lnTo>
                    <a:pt x="291" y="201"/>
                  </a:lnTo>
                  <a:lnTo>
                    <a:pt x="291" y="190"/>
                  </a:lnTo>
                  <a:lnTo>
                    <a:pt x="305" y="190"/>
                  </a:lnTo>
                  <a:lnTo>
                    <a:pt x="305" y="201"/>
                  </a:lnTo>
                  <a:lnTo>
                    <a:pt x="305" y="210"/>
                  </a:lnTo>
                  <a:lnTo>
                    <a:pt x="316" y="210"/>
                  </a:lnTo>
                  <a:lnTo>
                    <a:pt x="316" y="221"/>
                  </a:lnTo>
                  <a:lnTo>
                    <a:pt x="329" y="221"/>
                  </a:lnTo>
                  <a:lnTo>
                    <a:pt x="342" y="221"/>
                  </a:lnTo>
                  <a:lnTo>
                    <a:pt x="342" y="230"/>
                  </a:lnTo>
                  <a:lnTo>
                    <a:pt x="342" y="221"/>
                  </a:lnTo>
                  <a:lnTo>
                    <a:pt x="354" y="230"/>
                  </a:lnTo>
                  <a:lnTo>
                    <a:pt x="354" y="221"/>
                  </a:lnTo>
                  <a:lnTo>
                    <a:pt x="354" y="230"/>
                  </a:lnTo>
                  <a:lnTo>
                    <a:pt x="354" y="240"/>
                  </a:lnTo>
                  <a:lnTo>
                    <a:pt x="342" y="240"/>
                  </a:lnTo>
                  <a:lnTo>
                    <a:pt x="342" y="250"/>
                  </a:lnTo>
                  <a:lnTo>
                    <a:pt x="329" y="250"/>
                  </a:lnTo>
                  <a:lnTo>
                    <a:pt x="329" y="261"/>
                  </a:lnTo>
                  <a:lnTo>
                    <a:pt x="316" y="261"/>
                  </a:lnTo>
                  <a:lnTo>
                    <a:pt x="316" y="269"/>
                  </a:lnTo>
                  <a:lnTo>
                    <a:pt x="316" y="281"/>
                  </a:lnTo>
                  <a:lnTo>
                    <a:pt x="305" y="281"/>
                  </a:lnTo>
                  <a:lnTo>
                    <a:pt x="291" y="281"/>
                  </a:lnTo>
                  <a:lnTo>
                    <a:pt x="291" y="269"/>
                  </a:lnTo>
                  <a:lnTo>
                    <a:pt x="280" y="269"/>
                  </a:lnTo>
                  <a:lnTo>
                    <a:pt x="266" y="269"/>
                  </a:lnTo>
                  <a:lnTo>
                    <a:pt x="266" y="281"/>
                  </a:lnTo>
                  <a:lnTo>
                    <a:pt x="266" y="269"/>
                  </a:lnTo>
                  <a:lnTo>
                    <a:pt x="266" y="281"/>
                  </a:lnTo>
                  <a:lnTo>
                    <a:pt x="252" y="290"/>
                  </a:lnTo>
                  <a:lnTo>
                    <a:pt x="241" y="300"/>
                  </a:lnTo>
                  <a:lnTo>
                    <a:pt x="241" y="310"/>
                  </a:lnTo>
                  <a:lnTo>
                    <a:pt x="227" y="310"/>
                  </a:lnTo>
                  <a:lnTo>
                    <a:pt x="227" y="300"/>
                  </a:lnTo>
                  <a:lnTo>
                    <a:pt x="216" y="300"/>
                  </a:lnTo>
                  <a:lnTo>
                    <a:pt x="216" y="290"/>
                  </a:lnTo>
                  <a:lnTo>
                    <a:pt x="203" y="290"/>
                  </a:lnTo>
                  <a:lnTo>
                    <a:pt x="203" y="28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23">
              <a:extLst>
                <a:ext uri="{FF2B5EF4-FFF2-40B4-BE49-F238E27FC236}">
                  <a16:creationId xmlns:a16="http://schemas.microsoft.com/office/drawing/2014/main" id="{EA1C05D6-FD39-404B-BEAC-B8F879E01DFE}"/>
                </a:ext>
              </a:extLst>
            </p:cNvPr>
            <p:cNvSpPr>
              <a:spLocks/>
            </p:cNvSpPr>
            <p:nvPr/>
          </p:nvSpPr>
          <p:spPr bwMode="auto">
            <a:xfrm>
              <a:off x="6263546" y="5050481"/>
              <a:ext cx="1210758" cy="1466931"/>
            </a:xfrm>
            <a:custGeom>
              <a:avLst/>
              <a:gdLst>
                <a:gd name="T0" fmla="*/ 3158339 w 540"/>
                <a:gd name="T1" fmla="*/ 30508687 h 570"/>
                <a:gd name="T2" fmla="*/ 3158339 w 540"/>
                <a:gd name="T3" fmla="*/ 26919825 h 570"/>
                <a:gd name="T4" fmla="*/ 3158339 w 540"/>
                <a:gd name="T5" fmla="*/ 26919825 h 570"/>
                <a:gd name="T6" fmla="*/ 3158339 w 540"/>
                <a:gd name="T7" fmla="*/ 26919825 h 570"/>
                <a:gd name="T8" fmla="*/ 3158339 w 540"/>
                <a:gd name="T9" fmla="*/ 23330963 h 570"/>
                <a:gd name="T10" fmla="*/ 3158339 w 540"/>
                <a:gd name="T11" fmla="*/ 19740756 h 570"/>
                <a:gd name="T12" fmla="*/ 3158339 w 540"/>
                <a:gd name="T13" fmla="*/ 17946995 h 570"/>
                <a:gd name="T14" fmla="*/ 3158339 w 540"/>
                <a:gd name="T15" fmla="*/ 16151894 h 570"/>
                <a:gd name="T16" fmla="*/ 3158339 w 540"/>
                <a:gd name="T17" fmla="*/ 14356793 h 570"/>
                <a:gd name="T18" fmla="*/ 3158339 w 540"/>
                <a:gd name="T19" fmla="*/ 10767928 h 570"/>
                <a:gd name="T20" fmla="*/ 0 w 540"/>
                <a:gd name="T21" fmla="*/ 5383964 h 570"/>
                <a:gd name="T22" fmla="*/ 3158339 w 540"/>
                <a:gd name="T23" fmla="*/ 5383964 h 570"/>
                <a:gd name="T24" fmla="*/ 3158339 w 540"/>
                <a:gd name="T25" fmla="*/ 5383964 h 570"/>
                <a:gd name="T26" fmla="*/ 3158339 w 540"/>
                <a:gd name="T27" fmla="*/ 5383964 h 570"/>
                <a:gd name="T28" fmla="*/ 3158339 w 540"/>
                <a:gd name="T29" fmla="*/ 5383964 h 570"/>
                <a:gd name="T30" fmla="*/ 3158339 w 540"/>
                <a:gd name="T31" fmla="*/ 5383964 h 570"/>
                <a:gd name="T32" fmla="*/ 3158339 w 540"/>
                <a:gd name="T33" fmla="*/ 5383964 h 570"/>
                <a:gd name="T34" fmla="*/ 3158339 w 540"/>
                <a:gd name="T35" fmla="*/ 7179066 h 570"/>
                <a:gd name="T36" fmla="*/ 3158339 w 540"/>
                <a:gd name="T37" fmla="*/ 7179066 h 570"/>
                <a:gd name="T38" fmla="*/ 3158339 w 540"/>
                <a:gd name="T39" fmla="*/ 5383964 h 570"/>
                <a:gd name="T40" fmla="*/ 3158339 w 540"/>
                <a:gd name="T41" fmla="*/ 5383964 h 570"/>
                <a:gd name="T42" fmla="*/ 3158339 w 540"/>
                <a:gd name="T43" fmla="*/ 5383964 h 570"/>
                <a:gd name="T44" fmla="*/ 3158339 w 540"/>
                <a:gd name="T45" fmla="*/ 0 h 570"/>
                <a:gd name="T46" fmla="*/ 3158339 w 540"/>
                <a:gd name="T47" fmla="*/ 5383964 h 570"/>
                <a:gd name="T48" fmla="*/ 3158339 w 540"/>
                <a:gd name="T49" fmla="*/ 5383964 h 570"/>
                <a:gd name="T50" fmla="*/ 4737508 w 540"/>
                <a:gd name="T51" fmla="*/ 7179066 h 570"/>
                <a:gd name="T52" fmla="*/ 4737508 w 540"/>
                <a:gd name="T53" fmla="*/ 10767928 h 570"/>
                <a:gd name="T54" fmla="*/ 4737508 w 540"/>
                <a:gd name="T55" fmla="*/ 12563032 h 570"/>
                <a:gd name="T56" fmla="*/ 4737508 w 540"/>
                <a:gd name="T57" fmla="*/ 14356793 h 570"/>
                <a:gd name="T58" fmla="*/ 4737508 w 540"/>
                <a:gd name="T59" fmla="*/ 16151894 h 570"/>
                <a:gd name="T60" fmla="*/ 4737508 w 540"/>
                <a:gd name="T61" fmla="*/ 17946995 h 570"/>
                <a:gd name="T62" fmla="*/ 4737508 w 540"/>
                <a:gd name="T63" fmla="*/ 19740756 h 570"/>
                <a:gd name="T64" fmla="*/ 6316679 w 540"/>
                <a:gd name="T65" fmla="*/ 21535857 h 570"/>
                <a:gd name="T66" fmla="*/ 6316679 w 540"/>
                <a:gd name="T67" fmla="*/ 23330963 h 570"/>
                <a:gd name="T68" fmla="*/ 6316679 w 540"/>
                <a:gd name="T69" fmla="*/ 25124724 h 570"/>
                <a:gd name="T70" fmla="*/ 6316679 w 540"/>
                <a:gd name="T71" fmla="*/ 26919825 h 570"/>
                <a:gd name="T72" fmla="*/ 7894592 w 540"/>
                <a:gd name="T73" fmla="*/ 28713586 h 570"/>
                <a:gd name="T74" fmla="*/ 7894592 w 540"/>
                <a:gd name="T75" fmla="*/ 30508687 h 570"/>
                <a:gd name="T76" fmla="*/ 7894592 w 540"/>
                <a:gd name="T77" fmla="*/ 30508687 h 570"/>
                <a:gd name="T78" fmla="*/ 7894592 w 540"/>
                <a:gd name="T79" fmla="*/ 32303788 h 570"/>
                <a:gd name="T80" fmla="*/ 7894592 w 540"/>
                <a:gd name="T81" fmla="*/ 34097549 h 570"/>
                <a:gd name="T82" fmla="*/ 9473761 w 540"/>
                <a:gd name="T83" fmla="*/ 37687751 h 570"/>
                <a:gd name="T84" fmla="*/ 9473761 w 540"/>
                <a:gd name="T85" fmla="*/ 41276613 h 570"/>
                <a:gd name="T86" fmla="*/ 9473761 w 540"/>
                <a:gd name="T87" fmla="*/ 44865485 h 570"/>
                <a:gd name="T88" fmla="*/ 7894592 w 540"/>
                <a:gd name="T89" fmla="*/ 50249448 h 570"/>
                <a:gd name="T90" fmla="*/ 7894592 w 540"/>
                <a:gd name="T91" fmla="*/ 50249448 h 570"/>
                <a:gd name="T92" fmla="*/ 7894592 w 540"/>
                <a:gd name="T93" fmla="*/ 50249448 h 570"/>
                <a:gd name="T94" fmla="*/ 7894592 w 540"/>
                <a:gd name="T95" fmla="*/ 52044549 h 570"/>
                <a:gd name="T96" fmla="*/ 6316679 w 540"/>
                <a:gd name="T97" fmla="*/ 53839650 h 570"/>
                <a:gd name="T98" fmla="*/ 6316679 w 540"/>
                <a:gd name="T99" fmla="*/ 52044549 h 570"/>
                <a:gd name="T100" fmla="*/ 4737508 w 540"/>
                <a:gd name="T101" fmla="*/ 50249448 h 570"/>
                <a:gd name="T102" fmla="*/ 4737508 w 540"/>
                <a:gd name="T103" fmla="*/ 44865485 h 570"/>
                <a:gd name="T104" fmla="*/ 4737508 w 540"/>
                <a:gd name="T105" fmla="*/ 44865485 h 570"/>
                <a:gd name="T106" fmla="*/ 4737508 w 540"/>
                <a:gd name="T107" fmla="*/ 43071714 h 570"/>
                <a:gd name="T108" fmla="*/ 3158339 w 540"/>
                <a:gd name="T109" fmla="*/ 39481512 h 570"/>
                <a:gd name="T110" fmla="*/ 3158339 w 540"/>
                <a:gd name="T111" fmla="*/ 39481512 h 570"/>
                <a:gd name="T112" fmla="*/ 3158339 w 540"/>
                <a:gd name="T113" fmla="*/ 35892650 h 570"/>
                <a:gd name="T114" fmla="*/ 3158339 w 540"/>
                <a:gd name="T115" fmla="*/ 34097549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570"/>
                <a:gd name="T176" fmla="*/ 540 w 540"/>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570">
                  <a:moveTo>
                    <a:pt x="188" y="356"/>
                  </a:moveTo>
                  <a:lnTo>
                    <a:pt x="188" y="346"/>
                  </a:lnTo>
                  <a:lnTo>
                    <a:pt x="188" y="337"/>
                  </a:lnTo>
                  <a:lnTo>
                    <a:pt x="175" y="337"/>
                  </a:lnTo>
                  <a:lnTo>
                    <a:pt x="175" y="326"/>
                  </a:lnTo>
                  <a:lnTo>
                    <a:pt x="175" y="316"/>
                  </a:lnTo>
                  <a:lnTo>
                    <a:pt x="175" y="305"/>
                  </a:lnTo>
                  <a:lnTo>
                    <a:pt x="175" y="295"/>
                  </a:lnTo>
                  <a:lnTo>
                    <a:pt x="175" y="284"/>
                  </a:lnTo>
                  <a:lnTo>
                    <a:pt x="163" y="284"/>
                  </a:lnTo>
                  <a:lnTo>
                    <a:pt x="151" y="284"/>
                  </a:lnTo>
                  <a:lnTo>
                    <a:pt x="151" y="295"/>
                  </a:lnTo>
                  <a:lnTo>
                    <a:pt x="151" y="284"/>
                  </a:lnTo>
                  <a:lnTo>
                    <a:pt x="163" y="284"/>
                  </a:lnTo>
                  <a:lnTo>
                    <a:pt x="151" y="284"/>
                  </a:lnTo>
                  <a:lnTo>
                    <a:pt x="151" y="274"/>
                  </a:lnTo>
                  <a:lnTo>
                    <a:pt x="151" y="284"/>
                  </a:lnTo>
                  <a:lnTo>
                    <a:pt x="163" y="284"/>
                  </a:lnTo>
                  <a:lnTo>
                    <a:pt x="163" y="274"/>
                  </a:lnTo>
                  <a:lnTo>
                    <a:pt x="163" y="265"/>
                  </a:lnTo>
                  <a:lnTo>
                    <a:pt x="151" y="265"/>
                  </a:lnTo>
                  <a:lnTo>
                    <a:pt x="151" y="254"/>
                  </a:lnTo>
                  <a:lnTo>
                    <a:pt x="139" y="254"/>
                  </a:lnTo>
                  <a:lnTo>
                    <a:pt x="139" y="244"/>
                  </a:lnTo>
                  <a:lnTo>
                    <a:pt x="139" y="233"/>
                  </a:lnTo>
                  <a:lnTo>
                    <a:pt x="126" y="233"/>
                  </a:lnTo>
                  <a:lnTo>
                    <a:pt x="126" y="224"/>
                  </a:lnTo>
                  <a:lnTo>
                    <a:pt x="112" y="224"/>
                  </a:lnTo>
                  <a:lnTo>
                    <a:pt x="112" y="214"/>
                  </a:lnTo>
                  <a:lnTo>
                    <a:pt x="101" y="214"/>
                  </a:lnTo>
                  <a:lnTo>
                    <a:pt x="87" y="214"/>
                  </a:lnTo>
                  <a:lnTo>
                    <a:pt x="87" y="204"/>
                  </a:lnTo>
                  <a:lnTo>
                    <a:pt x="76" y="204"/>
                  </a:lnTo>
                  <a:lnTo>
                    <a:pt x="62" y="204"/>
                  </a:lnTo>
                  <a:lnTo>
                    <a:pt x="62" y="193"/>
                  </a:lnTo>
                  <a:lnTo>
                    <a:pt x="50" y="193"/>
                  </a:lnTo>
                  <a:lnTo>
                    <a:pt x="50" y="184"/>
                  </a:lnTo>
                  <a:lnTo>
                    <a:pt x="50" y="173"/>
                  </a:lnTo>
                  <a:lnTo>
                    <a:pt x="62" y="173"/>
                  </a:lnTo>
                  <a:lnTo>
                    <a:pt x="62" y="163"/>
                  </a:lnTo>
                  <a:lnTo>
                    <a:pt x="50" y="163"/>
                  </a:lnTo>
                  <a:lnTo>
                    <a:pt x="62" y="163"/>
                  </a:lnTo>
                  <a:lnTo>
                    <a:pt x="62" y="153"/>
                  </a:lnTo>
                  <a:lnTo>
                    <a:pt x="50" y="153"/>
                  </a:lnTo>
                  <a:lnTo>
                    <a:pt x="50" y="143"/>
                  </a:lnTo>
                  <a:lnTo>
                    <a:pt x="50" y="132"/>
                  </a:lnTo>
                  <a:lnTo>
                    <a:pt x="50" y="123"/>
                  </a:lnTo>
                  <a:lnTo>
                    <a:pt x="38" y="123"/>
                  </a:lnTo>
                  <a:lnTo>
                    <a:pt x="38" y="112"/>
                  </a:lnTo>
                  <a:lnTo>
                    <a:pt x="38" y="102"/>
                  </a:lnTo>
                  <a:lnTo>
                    <a:pt x="25" y="102"/>
                  </a:lnTo>
                  <a:lnTo>
                    <a:pt x="25" y="91"/>
                  </a:lnTo>
                  <a:lnTo>
                    <a:pt x="13" y="91"/>
                  </a:lnTo>
                  <a:lnTo>
                    <a:pt x="13" y="82"/>
                  </a:lnTo>
                  <a:lnTo>
                    <a:pt x="0" y="72"/>
                  </a:lnTo>
                  <a:lnTo>
                    <a:pt x="0" y="61"/>
                  </a:lnTo>
                  <a:lnTo>
                    <a:pt x="0" y="51"/>
                  </a:lnTo>
                  <a:lnTo>
                    <a:pt x="13" y="51"/>
                  </a:lnTo>
                  <a:lnTo>
                    <a:pt x="13" y="61"/>
                  </a:lnTo>
                  <a:lnTo>
                    <a:pt x="13" y="51"/>
                  </a:lnTo>
                  <a:lnTo>
                    <a:pt x="13" y="61"/>
                  </a:lnTo>
                  <a:lnTo>
                    <a:pt x="25" y="61"/>
                  </a:lnTo>
                  <a:lnTo>
                    <a:pt x="25" y="51"/>
                  </a:lnTo>
                  <a:lnTo>
                    <a:pt x="25" y="40"/>
                  </a:lnTo>
                  <a:lnTo>
                    <a:pt x="13" y="40"/>
                  </a:lnTo>
                  <a:lnTo>
                    <a:pt x="13" y="31"/>
                  </a:lnTo>
                  <a:lnTo>
                    <a:pt x="25" y="31"/>
                  </a:lnTo>
                  <a:lnTo>
                    <a:pt x="25" y="20"/>
                  </a:lnTo>
                  <a:lnTo>
                    <a:pt x="25" y="11"/>
                  </a:lnTo>
                  <a:lnTo>
                    <a:pt x="38" y="11"/>
                  </a:lnTo>
                  <a:lnTo>
                    <a:pt x="50" y="11"/>
                  </a:lnTo>
                  <a:lnTo>
                    <a:pt x="62" y="11"/>
                  </a:lnTo>
                  <a:lnTo>
                    <a:pt x="62" y="20"/>
                  </a:lnTo>
                  <a:lnTo>
                    <a:pt x="50" y="20"/>
                  </a:lnTo>
                  <a:lnTo>
                    <a:pt x="50" y="31"/>
                  </a:lnTo>
                  <a:lnTo>
                    <a:pt x="50" y="20"/>
                  </a:lnTo>
                  <a:lnTo>
                    <a:pt x="50" y="31"/>
                  </a:lnTo>
                  <a:lnTo>
                    <a:pt x="38" y="31"/>
                  </a:lnTo>
                  <a:lnTo>
                    <a:pt x="38" y="40"/>
                  </a:lnTo>
                  <a:lnTo>
                    <a:pt x="25" y="40"/>
                  </a:lnTo>
                  <a:lnTo>
                    <a:pt x="25" y="51"/>
                  </a:lnTo>
                  <a:lnTo>
                    <a:pt x="38" y="51"/>
                  </a:lnTo>
                  <a:lnTo>
                    <a:pt x="50" y="51"/>
                  </a:lnTo>
                  <a:lnTo>
                    <a:pt x="50" y="61"/>
                  </a:lnTo>
                  <a:lnTo>
                    <a:pt x="62" y="61"/>
                  </a:lnTo>
                  <a:lnTo>
                    <a:pt x="62" y="72"/>
                  </a:lnTo>
                  <a:lnTo>
                    <a:pt x="62" y="82"/>
                  </a:lnTo>
                  <a:lnTo>
                    <a:pt x="62" y="91"/>
                  </a:lnTo>
                  <a:lnTo>
                    <a:pt x="76" y="91"/>
                  </a:lnTo>
                  <a:lnTo>
                    <a:pt x="76" y="82"/>
                  </a:lnTo>
                  <a:lnTo>
                    <a:pt x="87" y="82"/>
                  </a:lnTo>
                  <a:lnTo>
                    <a:pt x="87" y="91"/>
                  </a:lnTo>
                  <a:lnTo>
                    <a:pt x="87" y="82"/>
                  </a:lnTo>
                  <a:lnTo>
                    <a:pt x="101" y="82"/>
                  </a:lnTo>
                  <a:lnTo>
                    <a:pt x="112" y="82"/>
                  </a:lnTo>
                  <a:lnTo>
                    <a:pt x="101" y="82"/>
                  </a:lnTo>
                  <a:lnTo>
                    <a:pt x="101" y="72"/>
                  </a:lnTo>
                  <a:lnTo>
                    <a:pt x="112" y="72"/>
                  </a:lnTo>
                  <a:lnTo>
                    <a:pt x="112" y="61"/>
                  </a:lnTo>
                  <a:lnTo>
                    <a:pt x="126" y="61"/>
                  </a:lnTo>
                  <a:lnTo>
                    <a:pt x="126" y="51"/>
                  </a:lnTo>
                  <a:lnTo>
                    <a:pt x="139" y="51"/>
                  </a:lnTo>
                  <a:lnTo>
                    <a:pt x="151" y="51"/>
                  </a:lnTo>
                  <a:lnTo>
                    <a:pt x="151" y="40"/>
                  </a:lnTo>
                  <a:lnTo>
                    <a:pt x="163" y="40"/>
                  </a:lnTo>
                  <a:lnTo>
                    <a:pt x="151" y="40"/>
                  </a:lnTo>
                  <a:lnTo>
                    <a:pt x="151" y="31"/>
                  </a:lnTo>
                  <a:lnTo>
                    <a:pt x="163" y="31"/>
                  </a:lnTo>
                  <a:lnTo>
                    <a:pt x="163" y="20"/>
                  </a:lnTo>
                  <a:lnTo>
                    <a:pt x="175" y="20"/>
                  </a:lnTo>
                  <a:lnTo>
                    <a:pt x="175" y="11"/>
                  </a:lnTo>
                  <a:lnTo>
                    <a:pt x="175" y="20"/>
                  </a:lnTo>
                  <a:lnTo>
                    <a:pt x="175" y="11"/>
                  </a:lnTo>
                  <a:lnTo>
                    <a:pt x="188" y="11"/>
                  </a:lnTo>
                  <a:lnTo>
                    <a:pt x="188" y="0"/>
                  </a:lnTo>
                  <a:lnTo>
                    <a:pt x="201" y="0"/>
                  </a:lnTo>
                  <a:lnTo>
                    <a:pt x="213" y="0"/>
                  </a:lnTo>
                  <a:lnTo>
                    <a:pt x="226" y="0"/>
                  </a:lnTo>
                  <a:lnTo>
                    <a:pt x="226" y="11"/>
                  </a:lnTo>
                  <a:lnTo>
                    <a:pt x="226" y="20"/>
                  </a:lnTo>
                  <a:lnTo>
                    <a:pt x="240" y="20"/>
                  </a:lnTo>
                  <a:lnTo>
                    <a:pt x="240" y="31"/>
                  </a:lnTo>
                  <a:lnTo>
                    <a:pt x="251" y="31"/>
                  </a:lnTo>
                  <a:lnTo>
                    <a:pt x="251" y="40"/>
                  </a:lnTo>
                  <a:lnTo>
                    <a:pt x="264" y="40"/>
                  </a:lnTo>
                  <a:lnTo>
                    <a:pt x="264" y="51"/>
                  </a:lnTo>
                  <a:lnTo>
                    <a:pt x="264" y="61"/>
                  </a:lnTo>
                  <a:lnTo>
                    <a:pt x="276" y="61"/>
                  </a:lnTo>
                  <a:lnTo>
                    <a:pt x="276" y="72"/>
                  </a:lnTo>
                  <a:lnTo>
                    <a:pt x="276" y="82"/>
                  </a:lnTo>
                  <a:lnTo>
                    <a:pt x="276" y="91"/>
                  </a:lnTo>
                  <a:lnTo>
                    <a:pt x="289" y="91"/>
                  </a:lnTo>
                  <a:lnTo>
                    <a:pt x="276" y="91"/>
                  </a:lnTo>
                  <a:lnTo>
                    <a:pt x="276" y="102"/>
                  </a:lnTo>
                  <a:lnTo>
                    <a:pt x="289" y="102"/>
                  </a:lnTo>
                  <a:lnTo>
                    <a:pt x="289" y="112"/>
                  </a:lnTo>
                  <a:lnTo>
                    <a:pt x="289" y="123"/>
                  </a:lnTo>
                  <a:lnTo>
                    <a:pt x="302" y="123"/>
                  </a:lnTo>
                  <a:lnTo>
                    <a:pt x="289" y="123"/>
                  </a:lnTo>
                  <a:lnTo>
                    <a:pt x="302" y="123"/>
                  </a:lnTo>
                  <a:lnTo>
                    <a:pt x="302" y="132"/>
                  </a:lnTo>
                  <a:lnTo>
                    <a:pt x="289" y="132"/>
                  </a:lnTo>
                  <a:lnTo>
                    <a:pt x="289" y="143"/>
                  </a:lnTo>
                  <a:lnTo>
                    <a:pt x="289" y="132"/>
                  </a:lnTo>
                  <a:lnTo>
                    <a:pt x="302" y="132"/>
                  </a:lnTo>
                  <a:lnTo>
                    <a:pt x="302" y="143"/>
                  </a:lnTo>
                  <a:lnTo>
                    <a:pt x="314" y="143"/>
                  </a:lnTo>
                  <a:lnTo>
                    <a:pt x="314" y="153"/>
                  </a:lnTo>
                  <a:lnTo>
                    <a:pt x="302" y="153"/>
                  </a:lnTo>
                  <a:lnTo>
                    <a:pt x="314" y="153"/>
                  </a:lnTo>
                  <a:lnTo>
                    <a:pt x="314" y="163"/>
                  </a:lnTo>
                  <a:lnTo>
                    <a:pt x="314" y="173"/>
                  </a:lnTo>
                  <a:lnTo>
                    <a:pt x="314" y="184"/>
                  </a:lnTo>
                  <a:lnTo>
                    <a:pt x="327" y="184"/>
                  </a:lnTo>
                  <a:lnTo>
                    <a:pt x="314" y="184"/>
                  </a:lnTo>
                  <a:lnTo>
                    <a:pt x="314" y="193"/>
                  </a:lnTo>
                  <a:lnTo>
                    <a:pt x="327" y="193"/>
                  </a:lnTo>
                  <a:lnTo>
                    <a:pt x="314" y="193"/>
                  </a:lnTo>
                  <a:lnTo>
                    <a:pt x="327" y="193"/>
                  </a:lnTo>
                  <a:lnTo>
                    <a:pt x="327" y="204"/>
                  </a:lnTo>
                  <a:lnTo>
                    <a:pt x="339" y="204"/>
                  </a:lnTo>
                  <a:lnTo>
                    <a:pt x="339" y="214"/>
                  </a:lnTo>
                  <a:lnTo>
                    <a:pt x="327" y="214"/>
                  </a:lnTo>
                  <a:lnTo>
                    <a:pt x="339" y="214"/>
                  </a:lnTo>
                  <a:lnTo>
                    <a:pt x="339" y="224"/>
                  </a:lnTo>
                  <a:lnTo>
                    <a:pt x="339" y="233"/>
                  </a:lnTo>
                  <a:lnTo>
                    <a:pt x="352" y="233"/>
                  </a:lnTo>
                  <a:lnTo>
                    <a:pt x="352" y="244"/>
                  </a:lnTo>
                  <a:lnTo>
                    <a:pt x="365" y="244"/>
                  </a:lnTo>
                  <a:lnTo>
                    <a:pt x="377" y="244"/>
                  </a:lnTo>
                  <a:lnTo>
                    <a:pt x="377" y="233"/>
                  </a:lnTo>
                  <a:lnTo>
                    <a:pt x="377" y="244"/>
                  </a:lnTo>
                  <a:lnTo>
                    <a:pt x="389" y="244"/>
                  </a:lnTo>
                  <a:lnTo>
                    <a:pt x="377" y="254"/>
                  </a:lnTo>
                  <a:lnTo>
                    <a:pt x="389" y="254"/>
                  </a:lnTo>
                  <a:lnTo>
                    <a:pt x="377" y="254"/>
                  </a:lnTo>
                  <a:lnTo>
                    <a:pt x="377" y="265"/>
                  </a:lnTo>
                  <a:lnTo>
                    <a:pt x="377" y="274"/>
                  </a:lnTo>
                  <a:lnTo>
                    <a:pt x="389" y="274"/>
                  </a:lnTo>
                  <a:lnTo>
                    <a:pt x="389" y="284"/>
                  </a:lnTo>
                  <a:lnTo>
                    <a:pt x="389" y="274"/>
                  </a:lnTo>
                  <a:lnTo>
                    <a:pt x="389" y="284"/>
                  </a:lnTo>
                  <a:lnTo>
                    <a:pt x="401" y="284"/>
                  </a:lnTo>
                  <a:lnTo>
                    <a:pt x="401" y="295"/>
                  </a:lnTo>
                  <a:lnTo>
                    <a:pt x="414" y="295"/>
                  </a:lnTo>
                  <a:lnTo>
                    <a:pt x="414" y="305"/>
                  </a:lnTo>
                  <a:lnTo>
                    <a:pt x="414" y="316"/>
                  </a:lnTo>
                  <a:lnTo>
                    <a:pt x="428" y="316"/>
                  </a:lnTo>
                  <a:lnTo>
                    <a:pt x="439" y="316"/>
                  </a:lnTo>
                  <a:lnTo>
                    <a:pt x="453" y="316"/>
                  </a:lnTo>
                  <a:lnTo>
                    <a:pt x="453" y="326"/>
                  </a:lnTo>
                  <a:lnTo>
                    <a:pt x="453" y="316"/>
                  </a:lnTo>
                  <a:lnTo>
                    <a:pt x="453" y="326"/>
                  </a:lnTo>
                  <a:lnTo>
                    <a:pt x="466" y="326"/>
                  </a:lnTo>
                  <a:lnTo>
                    <a:pt x="478" y="326"/>
                  </a:lnTo>
                  <a:lnTo>
                    <a:pt x="478" y="337"/>
                  </a:lnTo>
                  <a:lnTo>
                    <a:pt x="478" y="326"/>
                  </a:lnTo>
                  <a:lnTo>
                    <a:pt x="490" y="326"/>
                  </a:lnTo>
                  <a:lnTo>
                    <a:pt x="502" y="326"/>
                  </a:lnTo>
                  <a:lnTo>
                    <a:pt x="502" y="337"/>
                  </a:lnTo>
                  <a:lnTo>
                    <a:pt x="502" y="346"/>
                  </a:lnTo>
                  <a:lnTo>
                    <a:pt x="515" y="346"/>
                  </a:lnTo>
                  <a:lnTo>
                    <a:pt x="502" y="346"/>
                  </a:lnTo>
                  <a:lnTo>
                    <a:pt x="515" y="346"/>
                  </a:lnTo>
                  <a:lnTo>
                    <a:pt x="502" y="346"/>
                  </a:lnTo>
                  <a:lnTo>
                    <a:pt x="502" y="356"/>
                  </a:lnTo>
                  <a:lnTo>
                    <a:pt x="502" y="366"/>
                  </a:lnTo>
                  <a:lnTo>
                    <a:pt x="515" y="366"/>
                  </a:lnTo>
                  <a:lnTo>
                    <a:pt x="515" y="377"/>
                  </a:lnTo>
                  <a:lnTo>
                    <a:pt x="515" y="386"/>
                  </a:lnTo>
                  <a:lnTo>
                    <a:pt x="528" y="386"/>
                  </a:lnTo>
                  <a:lnTo>
                    <a:pt x="528" y="397"/>
                  </a:lnTo>
                  <a:lnTo>
                    <a:pt x="528" y="407"/>
                  </a:lnTo>
                  <a:lnTo>
                    <a:pt x="528" y="417"/>
                  </a:lnTo>
                  <a:lnTo>
                    <a:pt x="528" y="426"/>
                  </a:lnTo>
                  <a:lnTo>
                    <a:pt x="528" y="437"/>
                  </a:lnTo>
                  <a:lnTo>
                    <a:pt x="528" y="447"/>
                  </a:lnTo>
                  <a:lnTo>
                    <a:pt x="528" y="458"/>
                  </a:lnTo>
                  <a:lnTo>
                    <a:pt x="540" y="467"/>
                  </a:lnTo>
                  <a:lnTo>
                    <a:pt x="528" y="479"/>
                  </a:lnTo>
                  <a:lnTo>
                    <a:pt x="515" y="479"/>
                  </a:lnTo>
                  <a:lnTo>
                    <a:pt x="515" y="488"/>
                  </a:lnTo>
                  <a:lnTo>
                    <a:pt x="515" y="498"/>
                  </a:lnTo>
                  <a:lnTo>
                    <a:pt x="515" y="508"/>
                  </a:lnTo>
                  <a:lnTo>
                    <a:pt x="502" y="508"/>
                  </a:lnTo>
                  <a:lnTo>
                    <a:pt x="502" y="519"/>
                  </a:lnTo>
                  <a:lnTo>
                    <a:pt x="490" y="519"/>
                  </a:lnTo>
                  <a:lnTo>
                    <a:pt x="490" y="508"/>
                  </a:lnTo>
                  <a:lnTo>
                    <a:pt x="478" y="508"/>
                  </a:lnTo>
                  <a:lnTo>
                    <a:pt x="478" y="519"/>
                  </a:lnTo>
                  <a:lnTo>
                    <a:pt x="466" y="519"/>
                  </a:lnTo>
                  <a:lnTo>
                    <a:pt x="466" y="508"/>
                  </a:lnTo>
                  <a:lnTo>
                    <a:pt x="466" y="519"/>
                  </a:lnTo>
                  <a:lnTo>
                    <a:pt x="466" y="508"/>
                  </a:lnTo>
                  <a:lnTo>
                    <a:pt x="453" y="508"/>
                  </a:lnTo>
                  <a:lnTo>
                    <a:pt x="439" y="508"/>
                  </a:lnTo>
                  <a:lnTo>
                    <a:pt x="439" y="519"/>
                  </a:lnTo>
                  <a:lnTo>
                    <a:pt x="428" y="519"/>
                  </a:lnTo>
                  <a:lnTo>
                    <a:pt x="428" y="530"/>
                  </a:lnTo>
                  <a:lnTo>
                    <a:pt x="414" y="530"/>
                  </a:lnTo>
                  <a:lnTo>
                    <a:pt x="414" y="539"/>
                  </a:lnTo>
                  <a:lnTo>
                    <a:pt x="401" y="539"/>
                  </a:lnTo>
                  <a:lnTo>
                    <a:pt x="389" y="539"/>
                  </a:lnTo>
                  <a:lnTo>
                    <a:pt x="389" y="549"/>
                  </a:lnTo>
                  <a:lnTo>
                    <a:pt x="389" y="559"/>
                  </a:lnTo>
                  <a:lnTo>
                    <a:pt x="377" y="559"/>
                  </a:lnTo>
                  <a:lnTo>
                    <a:pt x="377" y="570"/>
                  </a:lnTo>
                  <a:lnTo>
                    <a:pt x="365" y="570"/>
                  </a:lnTo>
                  <a:lnTo>
                    <a:pt x="365" y="559"/>
                  </a:lnTo>
                  <a:lnTo>
                    <a:pt x="352" y="549"/>
                  </a:lnTo>
                  <a:lnTo>
                    <a:pt x="352" y="539"/>
                  </a:lnTo>
                  <a:lnTo>
                    <a:pt x="339" y="539"/>
                  </a:lnTo>
                  <a:lnTo>
                    <a:pt x="339" y="530"/>
                  </a:lnTo>
                  <a:lnTo>
                    <a:pt x="327" y="530"/>
                  </a:lnTo>
                  <a:lnTo>
                    <a:pt x="327" y="519"/>
                  </a:lnTo>
                  <a:lnTo>
                    <a:pt x="314" y="519"/>
                  </a:lnTo>
                  <a:lnTo>
                    <a:pt x="314" y="508"/>
                  </a:lnTo>
                  <a:lnTo>
                    <a:pt x="314" y="498"/>
                  </a:lnTo>
                  <a:lnTo>
                    <a:pt x="314" y="488"/>
                  </a:lnTo>
                  <a:lnTo>
                    <a:pt x="314" y="479"/>
                  </a:lnTo>
                  <a:lnTo>
                    <a:pt x="302" y="479"/>
                  </a:lnTo>
                  <a:lnTo>
                    <a:pt x="302" y="467"/>
                  </a:lnTo>
                  <a:lnTo>
                    <a:pt x="289" y="467"/>
                  </a:lnTo>
                  <a:lnTo>
                    <a:pt x="289" y="458"/>
                  </a:lnTo>
                  <a:lnTo>
                    <a:pt x="276" y="458"/>
                  </a:lnTo>
                  <a:lnTo>
                    <a:pt x="289" y="458"/>
                  </a:lnTo>
                  <a:lnTo>
                    <a:pt x="276" y="458"/>
                  </a:lnTo>
                  <a:lnTo>
                    <a:pt x="289" y="458"/>
                  </a:lnTo>
                  <a:lnTo>
                    <a:pt x="276" y="458"/>
                  </a:lnTo>
                  <a:lnTo>
                    <a:pt x="276" y="447"/>
                  </a:lnTo>
                  <a:lnTo>
                    <a:pt x="276" y="437"/>
                  </a:lnTo>
                  <a:lnTo>
                    <a:pt x="264" y="437"/>
                  </a:lnTo>
                  <a:lnTo>
                    <a:pt x="264" y="426"/>
                  </a:lnTo>
                  <a:lnTo>
                    <a:pt x="251" y="417"/>
                  </a:lnTo>
                  <a:lnTo>
                    <a:pt x="240" y="417"/>
                  </a:lnTo>
                  <a:lnTo>
                    <a:pt x="251" y="417"/>
                  </a:lnTo>
                  <a:lnTo>
                    <a:pt x="240" y="417"/>
                  </a:lnTo>
                  <a:lnTo>
                    <a:pt x="251" y="417"/>
                  </a:lnTo>
                  <a:lnTo>
                    <a:pt x="251" y="407"/>
                  </a:lnTo>
                  <a:lnTo>
                    <a:pt x="240" y="407"/>
                  </a:lnTo>
                  <a:lnTo>
                    <a:pt x="251" y="407"/>
                  </a:lnTo>
                  <a:lnTo>
                    <a:pt x="251" y="397"/>
                  </a:lnTo>
                  <a:lnTo>
                    <a:pt x="251" y="386"/>
                  </a:lnTo>
                  <a:lnTo>
                    <a:pt x="240" y="386"/>
                  </a:lnTo>
                  <a:lnTo>
                    <a:pt x="240" y="377"/>
                  </a:lnTo>
                  <a:lnTo>
                    <a:pt x="226" y="377"/>
                  </a:lnTo>
                  <a:lnTo>
                    <a:pt x="213" y="366"/>
                  </a:lnTo>
                  <a:lnTo>
                    <a:pt x="201" y="366"/>
                  </a:lnTo>
                  <a:lnTo>
                    <a:pt x="188" y="366"/>
                  </a:lnTo>
                  <a:lnTo>
                    <a:pt x="188" y="35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24">
              <a:extLst>
                <a:ext uri="{FF2B5EF4-FFF2-40B4-BE49-F238E27FC236}">
                  <a16:creationId xmlns:a16="http://schemas.microsoft.com/office/drawing/2014/main" id="{458D1969-0A4B-4B0F-B282-73C836184C2D}"/>
                </a:ext>
              </a:extLst>
            </p:cNvPr>
            <p:cNvSpPr>
              <a:spLocks/>
            </p:cNvSpPr>
            <p:nvPr/>
          </p:nvSpPr>
          <p:spPr bwMode="auto">
            <a:xfrm>
              <a:off x="6263546" y="161764"/>
              <a:ext cx="4107417" cy="4139515"/>
            </a:xfrm>
            <a:custGeom>
              <a:avLst/>
              <a:gdLst>
                <a:gd name="T0" fmla="*/ 30137739 w 1823"/>
                <a:gd name="T1" fmla="*/ 66365518 h 1606"/>
                <a:gd name="T2" fmla="*/ 33309668 w 1823"/>
                <a:gd name="T3" fmla="*/ 77127527 h 1606"/>
                <a:gd name="T4" fmla="*/ 33309668 w 1823"/>
                <a:gd name="T5" fmla="*/ 77127527 h 1606"/>
                <a:gd name="T6" fmla="*/ 30137739 w 1823"/>
                <a:gd name="T7" fmla="*/ 73540637 h 1606"/>
                <a:gd name="T8" fmla="*/ 30137739 w 1823"/>
                <a:gd name="T9" fmla="*/ 77127527 h 1606"/>
                <a:gd name="T10" fmla="*/ 30137739 w 1823"/>
                <a:gd name="T11" fmla="*/ 77127527 h 1606"/>
                <a:gd name="T12" fmla="*/ 26964551 w 1823"/>
                <a:gd name="T13" fmla="*/ 77127527 h 1606"/>
                <a:gd name="T14" fmla="*/ 26964551 w 1823"/>
                <a:gd name="T15" fmla="*/ 77127527 h 1606"/>
                <a:gd name="T16" fmla="*/ 23792623 w 1823"/>
                <a:gd name="T17" fmla="*/ 77127527 h 1606"/>
                <a:gd name="T18" fmla="*/ 23792623 w 1823"/>
                <a:gd name="T19" fmla="*/ 84302646 h 1606"/>
                <a:gd name="T20" fmla="*/ 23792623 w 1823"/>
                <a:gd name="T21" fmla="*/ 86096090 h 1606"/>
                <a:gd name="T22" fmla="*/ 22206029 w 1823"/>
                <a:gd name="T23" fmla="*/ 89684341 h 1606"/>
                <a:gd name="T24" fmla="*/ 19034095 w 1823"/>
                <a:gd name="T25" fmla="*/ 98652904 h 1606"/>
                <a:gd name="T26" fmla="*/ 19034095 w 1823"/>
                <a:gd name="T27" fmla="*/ 102239794 h 1606"/>
                <a:gd name="T28" fmla="*/ 19034095 w 1823"/>
                <a:gd name="T29" fmla="*/ 105826684 h 1606"/>
                <a:gd name="T30" fmla="*/ 19034095 w 1823"/>
                <a:gd name="T31" fmla="*/ 111208358 h 1606"/>
                <a:gd name="T32" fmla="*/ 19034095 w 1823"/>
                <a:gd name="T33" fmla="*/ 114795248 h 1606"/>
                <a:gd name="T34" fmla="*/ 17447501 w 1823"/>
                <a:gd name="T35" fmla="*/ 120176922 h 1606"/>
                <a:gd name="T36" fmla="*/ 15862167 w 1823"/>
                <a:gd name="T37" fmla="*/ 129145485 h 1606"/>
                <a:gd name="T38" fmla="*/ 15862167 w 1823"/>
                <a:gd name="T39" fmla="*/ 132732375 h 1606"/>
                <a:gd name="T40" fmla="*/ 14275573 w 1823"/>
                <a:gd name="T41" fmla="*/ 130938930 h 1606"/>
                <a:gd name="T42" fmla="*/ 12688979 w 1823"/>
                <a:gd name="T43" fmla="*/ 139907494 h 1606"/>
                <a:gd name="T44" fmla="*/ 11103644 w 1823"/>
                <a:gd name="T45" fmla="*/ 141700939 h 1606"/>
                <a:gd name="T46" fmla="*/ 9517048 w 1823"/>
                <a:gd name="T47" fmla="*/ 150669503 h 1606"/>
                <a:gd name="T48" fmla="*/ 7930454 w 1823"/>
                <a:gd name="T49" fmla="*/ 152462948 h 1606"/>
                <a:gd name="T50" fmla="*/ 7930454 w 1823"/>
                <a:gd name="T51" fmla="*/ 147081274 h 1606"/>
                <a:gd name="T52" fmla="*/ 7930454 w 1823"/>
                <a:gd name="T53" fmla="*/ 138112710 h 1606"/>
                <a:gd name="T54" fmla="*/ 7930454 w 1823"/>
                <a:gd name="T55" fmla="*/ 127350701 h 1606"/>
                <a:gd name="T56" fmla="*/ 7930454 w 1823"/>
                <a:gd name="T57" fmla="*/ 121970367 h 1606"/>
                <a:gd name="T58" fmla="*/ 7930454 w 1823"/>
                <a:gd name="T59" fmla="*/ 116588693 h 1606"/>
                <a:gd name="T60" fmla="*/ 9517048 w 1823"/>
                <a:gd name="T61" fmla="*/ 116588693 h 1606"/>
                <a:gd name="T62" fmla="*/ 9517048 w 1823"/>
                <a:gd name="T63" fmla="*/ 107620129 h 1606"/>
                <a:gd name="T64" fmla="*/ 6345119 w 1823"/>
                <a:gd name="T65" fmla="*/ 107620129 h 1606"/>
                <a:gd name="T66" fmla="*/ 4758524 w 1823"/>
                <a:gd name="T67" fmla="*/ 105826684 h 1606"/>
                <a:gd name="T68" fmla="*/ 3171930 w 1823"/>
                <a:gd name="T69" fmla="*/ 100446349 h 1606"/>
                <a:gd name="T70" fmla="*/ 3171930 w 1823"/>
                <a:gd name="T71" fmla="*/ 100446349 h 1606"/>
                <a:gd name="T72" fmla="*/ 3171930 w 1823"/>
                <a:gd name="T73" fmla="*/ 89684341 h 1606"/>
                <a:gd name="T74" fmla="*/ 3171930 w 1823"/>
                <a:gd name="T75" fmla="*/ 80715756 h 1606"/>
                <a:gd name="T76" fmla="*/ 3171930 w 1823"/>
                <a:gd name="T77" fmla="*/ 68160302 h 1606"/>
                <a:gd name="T78" fmla="*/ 3171930 w 1823"/>
                <a:gd name="T79" fmla="*/ 59191738 h 1606"/>
                <a:gd name="T80" fmla="*/ 4758524 w 1823"/>
                <a:gd name="T81" fmla="*/ 43048045 h 1606"/>
                <a:gd name="T82" fmla="*/ 7930454 w 1823"/>
                <a:gd name="T83" fmla="*/ 32286037 h 1606"/>
                <a:gd name="T84" fmla="*/ 9517048 w 1823"/>
                <a:gd name="T85" fmla="*/ 17937133 h 1606"/>
                <a:gd name="T86" fmla="*/ 11103644 w 1823"/>
                <a:gd name="T87" fmla="*/ 10762011 h 1606"/>
                <a:gd name="T88" fmla="*/ 9517048 w 1823"/>
                <a:gd name="T89" fmla="*/ 5381675 h 1606"/>
                <a:gd name="T90" fmla="*/ 9517048 w 1823"/>
                <a:gd name="T91" fmla="*/ 5381675 h 1606"/>
                <a:gd name="T92" fmla="*/ 12688979 w 1823"/>
                <a:gd name="T93" fmla="*/ 5381675 h 1606"/>
                <a:gd name="T94" fmla="*/ 14275573 w 1823"/>
                <a:gd name="T95" fmla="*/ 7175122 h 1606"/>
                <a:gd name="T96" fmla="*/ 15862167 w 1823"/>
                <a:gd name="T97" fmla="*/ 14348904 h 1606"/>
                <a:gd name="T98" fmla="*/ 15862167 w 1823"/>
                <a:gd name="T99" fmla="*/ 16143688 h 1606"/>
                <a:gd name="T100" fmla="*/ 17447501 w 1823"/>
                <a:gd name="T101" fmla="*/ 21524023 h 1606"/>
                <a:gd name="T102" fmla="*/ 19034095 w 1823"/>
                <a:gd name="T103" fmla="*/ 28699147 h 1606"/>
                <a:gd name="T104" fmla="*/ 19034095 w 1823"/>
                <a:gd name="T105" fmla="*/ 30492592 h 1606"/>
                <a:gd name="T106" fmla="*/ 19034095 w 1823"/>
                <a:gd name="T107" fmla="*/ 39461155 h 1606"/>
                <a:gd name="T108" fmla="*/ 22206029 w 1823"/>
                <a:gd name="T109" fmla="*/ 41254600 h 1606"/>
                <a:gd name="T110" fmla="*/ 23792623 w 1823"/>
                <a:gd name="T111" fmla="*/ 43048045 h 1606"/>
                <a:gd name="T112" fmla="*/ 23792623 w 1823"/>
                <a:gd name="T113" fmla="*/ 41254600 h 1606"/>
                <a:gd name="T114" fmla="*/ 26964551 w 1823"/>
                <a:gd name="T115" fmla="*/ 37667711 h 1606"/>
                <a:gd name="T116" fmla="*/ 26964551 w 1823"/>
                <a:gd name="T117" fmla="*/ 39461155 h 1606"/>
                <a:gd name="T118" fmla="*/ 30137739 w 1823"/>
                <a:gd name="T119" fmla="*/ 39461155 h 1606"/>
                <a:gd name="T120" fmla="*/ 30137739 w 1823"/>
                <a:gd name="T121" fmla="*/ 43048045 h 1606"/>
                <a:gd name="T122" fmla="*/ 30137739 w 1823"/>
                <a:gd name="T123" fmla="*/ 43048045 h 1606"/>
                <a:gd name="T124" fmla="*/ 33309668 w 1823"/>
                <a:gd name="T125" fmla="*/ 50223175 h 1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3"/>
                <a:gd name="T190" fmla="*/ 0 h 1606"/>
                <a:gd name="T191" fmla="*/ 1823 w 1823"/>
                <a:gd name="T192" fmla="*/ 1606 h 1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3" h="1606">
                  <a:moveTo>
                    <a:pt x="1686" y="656"/>
                  </a:moveTo>
                  <a:lnTo>
                    <a:pt x="1672" y="656"/>
                  </a:lnTo>
                  <a:lnTo>
                    <a:pt x="1672" y="666"/>
                  </a:lnTo>
                  <a:lnTo>
                    <a:pt x="1660" y="677"/>
                  </a:lnTo>
                  <a:lnTo>
                    <a:pt x="1660" y="687"/>
                  </a:lnTo>
                  <a:lnTo>
                    <a:pt x="1648" y="697"/>
                  </a:lnTo>
                  <a:lnTo>
                    <a:pt x="1660" y="697"/>
                  </a:lnTo>
                  <a:lnTo>
                    <a:pt x="1660" y="708"/>
                  </a:lnTo>
                  <a:lnTo>
                    <a:pt x="1672" y="708"/>
                  </a:lnTo>
                  <a:lnTo>
                    <a:pt x="1686" y="708"/>
                  </a:lnTo>
                  <a:lnTo>
                    <a:pt x="1697" y="708"/>
                  </a:lnTo>
                  <a:lnTo>
                    <a:pt x="1711" y="708"/>
                  </a:lnTo>
                  <a:lnTo>
                    <a:pt x="1722" y="708"/>
                  </a:lnTo>
                  <a:lnTo>
                    <a:pt x="1722" y="697"/>
                  </a:lnTo>
                  <a:lnTo>
                    <a:pt x="1736" y="697"/>
                  </a:lnTo>
                  <a:lnTo>
                    <a:pt x="1749" y="697"/>
                  </a:lnTo>
                  <a:lnTo>
                    <a:pt x="1749" y="708"/>
                  </a:lnTo>
                  <a:lnTo>
                    <a:pt x="1761" y="708"/>
                  </a:lnTo>
                  <a:lnTo>
                    <a:pt x="1761" y="717"/>
                  </a:lnTo>
                  <a:lnTo>
                    <a:pt x="1773" y="717"/>
                  </a:lnTo>
                  <a:lnTo>
                    <a:pt x="1773" y="728"/>
                  </a:lnTo>
                  <a:lnTo>
                    <a:pt x="1773" y="738"/>
                  </a:lnTo>
                  <a:lnTo>
                    <a:pt x="1773" y="748"/>
                  </a:lnTo>
                  <a:lnTo>
                    <a:pt x="1787" y="748"/>
                  </a:lnTo>
                  <a:lnTo>
                    <a:pt x="1798" y="748"/>
                  </a:lnTo>
                  <a:lnTo>
                    <a:pt x="1798" y="757"/>
                  </a:lnTo>
                  <a:lnTo>
                    <a:pt x="1811" y="757"/>
                  </a:lnTo>
                  <a:lnTo>
                    <a:pt x="1811" y="768"/>
                  </a:lnTo>
                  <a:lnTo>
                    <a:pt x="1811" y="778"/>
                  </a:lnTo>
                  <a:lnTo>
                    <a:pt x="1823" y="778"/>
                  </a:lnTo>
                  <a:lnTo>
                    <a:pt x="1823" y="788"/>
                  </a:lnTo>
                  <a:lnTo>
                    <a:pt x="1823" y="797"/>
                  </a:lnTo>
                  <a:lnTo>
                    <a:pt x="1823" y="809"/>
                  </a:lnTo>
                  <a:lnTo>
                    <a:pt x="1811" y="809"/>
                  </a:lnTo>
                  <a:lnTo>
                    <a:pt x="1811" y="797"/>
                  </a:lnTo>
                  <a:lnTo>
                    <a:pt x="1798" y="797"/>
                  </a:lnTo>
                  <a:lnTo>
                    <a:pt x="1798" y="788"/>
                  </a:lnTo>
                  <a:lnTo>
                    <a:pt x="1811" y="788"/>
                  </a:lnTo>
                  <a:lnTo>
                    <a:pt x="1798" y="788"/>
                  </a:lnTo>
                  <a:lnTo>
                    <a:pt x="1787" y="788"/>
                  </a:lnTo>
                  <a:lnTo>
                    <a:pt x="1787" y="778"/>
                  </a:lnTo>
                  <a:lnTo>
                    <a:pt x="1787" y="788"/>
                  </a:lnTo>
                  <a:lnTo>
                    <a:pt x="1773" y="788"/>
                  </a:lnTo>
                  <a:lnTo>
                    <a:pt x="1773" y="797"/>
                  </a:lnTo>
                  <a:lnTo>
                    <a:pt x="1787" y="797"/>
                  </a:lnTo>
                  <a:lnTo>
                    <a:pt x="1773" y="797"/>
                  </a:lnTo>
                  <a:lnTo>
                    <a:pt x="1761" y="797"/>
                  </a:lnTo>
                  <a:lnTo>
                    <a:pt x="1761" y="788"/>
                  </a:lnTo>
                  <a:lnTo>
                    <a:pt x="1761" y="797"/>
                  </a:lnTo>
                  <a:lnTo>
                    <a:pt x="1761" y="788"/>
                  </a:lnTo>
                  <a:lnTo>
                    <a:pt x="1749" y="788"/>
                  </a:lnTo>
                  <a:lnTo>
                    <a:pt x="1761" y="788"/>
                  </a:lnTo>
                  <a:lnTo>
                    <a:pt x="1749" y="788"/>
                  </a:lnTo>
                  <a:lnTo>
                    <a:pt x="1749" y="778"/>
                  </a:lnTo>
                  <a:lnTo>
                    <a:pt x="1749" y="768"/>
                  </a:lnTo>
                  <a:lnTo>
                    <a:pt x="1749" y="757"/>
                  </a:lnTo>
                  <a:lnTo>
                    <a:pt x="1736" y="757"/>
                  </a:lnTo>
                  <a:lnTo>
                    <a:pt x="1736" y="768"/>
                  </a:lnTo>
                  <a:lnTo>
                    <a:pt x="1736" y="757"/>
                  </a:lnTo>
                  <a:lnTo>
                    <a:pt x="1722" y="757"/>
                  </a:lnTo>
                  <a:lnTo>
                    <a:pt x="1711" y="757"/>
                  </a:lnTo>
                  <a:lnTo>
                    <a:pt x="1711" y="768"/>
                  </a:lnTo>
                  <a:lnTo>
                    <a:pt x="1697" y="768"/>
                  </a:lnTo>
                  <a:lnTo>
                    <a:pt x="1697" y="757"/>
                  </a:lnTo>
                  <a:lnTo>
                    <a:pt x="1686" y="757"/>
                  </a:lnTo>
                  <a:lnTo>
                    <a:pt x="1686" y="768"/>
                  </a:lnTo>
                  <a:lnTo>
                    <a:pt x="1686" y="778"/>
                  </a:lnTo>
                  <a:lnTo>
                    <a:pt x="1686" y="768"/>
                  </a:lnTo>
                  <a:lnTo>
                    <a:pt x="1672" y="768"/>
                  </a:lnTo>
                  <a:lnTo>
                    <a:pt x="1672" y="757"/>
                  </a:lnTo>
                  <a:lnTo>
                    <a:pt x="1660" y="757"/>
                  </a:lnTo>
                  <a:lnTo>
                    <a:pt x="1660" y="768"/>
                  </a:lnTo>
                  <a:lnTo>
                    <a:pt x="1660" y="757"/>
                  </a:lnTo>
                  <a:lnTo>
                    <a:pt x="1660" y="768"/>
                  </a:lnTo>
                  <a:lnTo>
                    <a:pt x="1660" y="778"/>
                  </a:lnTo>
                  <a:lnTo>
                    <a:pt x="1660" y="768"/>
                  </a:lnTo>
                  <a:lnTo>
                    <a:pt x="1648" y="768"/>
                  </a:lnTo>
                  <a:lnTo>
                    <a:pt x="1635" y="768"/>
                  </a:lnTo>
                  <a:lnTo>
                    <a:pt x="1623" y="768"/>
                  </a:lnTo>
                  <a:lnTo>
                    <a:pt x="1623" y="778"/>
                  </a:lnTo>
                  <a:lnTo>
                    <a:pt x="1610" y="778"/>
                  </a:lnTo>
                  <a:lnTo>
                    <a:pt x="1610" y="788"/>
                  </a:lnTo>
                  <a:lnTo>
                    <a:pt x="1623" y="788"/>
                  </a:lnTo>
                  <a:lnTo>
                    <a:pt x="1610" y="788"/>
                  </a:lnTo>
                  <a:lnTo>
                    <a:pt x="1610" y="797"/>
                  </a:lnTo>
                  <a:lnTo>
                    <a:pt x="1596" y="797"/>
                  </a:lnTo>
                  <a:lnTo>
                    <a:pt x="1596" y="809"/>
                  </a:lnTo>
                  <a:lnTo>
                    <a:pt x="1585" y="809"/>
                  </a:lnTo>
                  <a:lnTo>
                    <a:pt x="1585" y="797"/>
                  </a:lnTo>
                  <a:lnTo>
                    <a:pt x="1585" y="809"/>
                  </a:lnTo>
                  <a:lnTo>
                    <a:pt x="1571" y="809"/>
                  </a:lnTo>
                  <a:lnTo>
                    <a:pt x="1571" y="797"/>
                  </a:lnTo>
                  <a:lnTo>
                    <a:pt x="1571" y="809"/>
                  </a:lnTo>
                  <a:lnTo>
                    <a:pt x="1560" y="809"/>
                  </a:lnTo>
                  <a:lnTo>
                    <a:pt x="1547" y="809"/>
                  </a:lnTo>
                  <a:lnTo>
                    <a:pt x="1534" y="809"/>
                  </a:lnTo>
                  <a:lnTo>
                    <a:pt x="1523" y="809"/>
                  </a:lnTo>
                  <a:lnTo>
                    <a:pt x="1523" y="818"/>
                  </a:lnTo>
                  <a:lnTo>
                    <a:pt x="1509" y="818"/>
                  </a:lnTo>
                  <a:lnTo>
                    <a:pt x="1509" y="809"/>
                  </a:lnTo>
                  <a:lnTo>
                    <a:pt x="1509" y="818"/>
                  </a:lnTo>
                  <a:lnTo>
                    <a:pt x="1509" y="809"/>
                  </a:lnTo>
                  <a:lnTo>
                    <a:pt x="1498" y="809"/>
                  </a:lnTo>
                  <a:lnTo>
                    <a:pt x="1498" y="818"/>
                  </a:lnTo>
                  <a:lnTo>
                    <a:pt x="1498" y="809"/>
                  </a:lnTo>
                  <a:lnTo>
                    <a:pt x="1498" y="818"/>
                  </a:lnTo>
                  <a:lnTo>
                    <a:pt x="1484" y="818"/>
                  </a:lnTo>
                  <a:lnTo>
                    <a:pt x="1471" y="818"/>
                  </a:lnTo>
                  <a:lnTo>
                    <a:pt x="1459" y="818"/>
                  </a:lnTo>
                  <a:lnTo>
                    <a:pt x="1471" y="818"/>
                  </a:lnTo>
                  <a:lnTo>
                    <a:pt x="1471" y="828"/>
                  </a:lnTo>
                  <a:lnTo>
                    <a:pt x="1471" y="818"/>
                  </a:lnTo>
                  <a:lnTo>
                    <a:pt x="1459" y="818"/>
                  </a:lnTo>
                  <a:lnTo>
                    <a:pt x="1459" y="828"/>
                  </a:lnTo>
                  <a:lnTo>
                    <a:pt x="1459" y="818"/>
                  </a:lnTo>
                  <a:lnTo>
                    <a:pt x="1459" y="828"/>
                  </a:lnTo>
                  <a:lnTo>
                    <a:pt x="1446" y="828"/>
                  </a:lnTo>
                  <a:lnTo>
                    <a:pt x="1433" y="828"/>
                  </a:lnTo>
                  <a:lnTo>
                    <a:pt x="1446" y="828"/>
                  </a:lnTo>
                  <a:lnTo>
                    <a:pt x="1446" y="818"/>
                  </a:lnTo>
                  <a:lnTo>
                    <a:pt x="1433" y="818"/>
                  </a:lnTo>
                  <a:lnTo>
                    <a:pt x="1433" y="828"/>
                  </a:lnTo>
                  <a:lnTo>
                    <a:pt x="1433" y="818"/>
                  </a:lnTo>
                  <a:lnTo>
                    <a:pt x="1433" y="828"/>
                  </a:lnTo>
                  <a:lnTo>
                    <a:pt x="1422" y="828"/>
                  </a:lnTo>
                  <a:lnTo>
                    <a:pt x="1408" y="828"/>
                  </a:lnTo>
                  <a:lnTo>
                    <a:pt x="1408" y="818"/>
                  </a:lnTo>
                  <a:lnTo>
                    <a:pt x="1408" y="828"/>
                  </a:lnTo>
                  <a:lnTo>
                    <a:pt x="1397" y="828"/>
                  </a:lnTo>
                  <a:lnTo>
                    <a:pt x="1397" y="818"/>
                  </a:lnTo>
                  <a:lnTo>
                    <a:pt x="1397" y="828"/>
                  </a:lnTo>
                  <a:lnTo>
                    <a:pt x="1383" y="828"/>
                  </a:lnTo>
                  <a:lnTo>
                    <a:pt x="1397" y="828"/>
                  </a:lnTo>
                  <a:lnTo>
                    <a:pt x="1383" y="828"/>
                  </a:lnTo>
                  <a:lnTo>
                    <a:pt x="1370" y="828"/>
                  </a:lnTo>
                  <a:lnTo>
                    <a:pt x="1383" y="828"/>
                  </a:lnTo>
                  <a:lnTo>
                    <a:pt x="1383" y="838"/>
                  </a:lnTo>
                  <a:lnTo>
                    <a:pt x="1370" y="838"/>
                  </a:lnTo>
                  <a:lnTo>
                    <a:pt x="1370" y="828"/>
                  </a:lnTo>
                  <a:lnTo>
                    <a:pt x="1370" y="838"/>
                  </a:lnTo>
                  <a:lnTo>
                    <a:pt x="1358" y="838"/>
                  </a:lnTo>
                  <a:lnTo>
                    <a:pt x="1358" y="849"/>
                  </a:lnTo>
                  <a:lnTo>
                    <a:pt x="1345" y="849"/>
                  </a:lnTo>
                  <a:lnTo>
                    <a:pt x="1358" y="849"/>
                  </a:lnTo>
                  <a:lnTo>
                    <a:pt x="1345" y="849"/>
                  </a:lnTo>
                  <a:lnTo>
                    <a:pt x="1345" y="858"/>
                  </a:lnTo>
                  <a:lnTo>
                    <a:pt x="1333" y="858"/>
                  </a:lnTo>
                  <a:lnTo>
                    <a:pt x="1333" y="868"/>
                  </a:lnTo>
                  <a:lnTo>
                    <a:pt x="1321" y="868"/>
                  </a:lnTo>
                  <a:lnTo>
                    <a:pt x="1307" y="868"/>
                  </a:lnTo>
                  <a:lnTo>
                    <a:pt x="1307" y="878"/>
                  </a:lnTo>
                  <a:lnTo>
                    <a:pt x="1307" y="868"/>
                  </a:lnTo>
                  <a:lnTo>
                    <a:pt x="1307" y="878"/>
                  </a:lnTo>
                  <a:lnTo>
                    <a:pt x="1307" y="868"/>
                  </a:lnTo>
                  <a:lnTo>
                    <a:pt x="1296" y="868"/>
                  </a:lnTo>
                  <a:lnTo>
                    <a:pt x="1296" y="878"/>
                  </a:lnTo>
                  <a:lnTo>
                    <a:pt x="1283" y="878"/>
                  </a:lnTo>
                  <a:lnTo>
                    <a:pt x="1271" y="878"/>
                  </a:lnTo>
                  <a:lnTo>
                    <a:pt x="1271" y="889"/>
                  </a:lnTo>
                  <a:lnTo>
                    <a:pt x="1271" y="878"/>
                  </a:lnTo>
                  <a:lnTo>
                    <a:pt x="1258" y="878"/>
                  </a:lnTo>
                  <a:lnTo>
                    <a:pt x="1271" y="878"/>
                  </a:lnTo>
                  <a:lnTo>
                    <a:pt x="1271" y="889"/>
                  </a:lnTo>
                  <a:lnTo>
                    <a:pt x="1258" y="889"/>
                  </a:lnTo>
                  <a:lnTo>
                    <a:pt x="1271" y="889"/>
                  </a:lnTo>
                  <a:lnTo>
                    <a:pt x="1258" y="889"/>
                  </a:lnTo>
                  <a:lnTo>
                    <a:pt x="1258" y="900"/>
                  </a:lnTo>
                  <a:lnTo>
                    <a:pt x="1244" y="900"/>
                  </a:lnTo>
                  <a:lnTo>
                    <a:pt x="1244" y="909"/>
                  </a:lnTo>
                  <a:lnTo>
                    <a:pt x="1233" y="909"/>
                  </a:lnTo>
                  <a:lnTo>
                    <a:pt x="1220" y="909"/>
                  </a:lnTo>
                  <a:lnTo>
                    <a:pt x="1220" y="920"/>
                  </a:lnTo>
                  <a:lnTo>
                    <a:pt x="1207" y="920"/>
                  </a:lnTo>
                  <a:lnTo>
                    <a:pt x="1207" y="929"/>
                  </a:lnTo>
                  <a:lnTo>
                    <a:pt x="1195" y="929"/>
                  </a:lnTo>
                  <a:lnTo>
                    <a:pt x="1207" y="929"/>
                  </a:lnTo>
                  <a:lnTo>
                    <a:pt x="1195" y="929"/>
                  </a:lnTo>
                  <a:lnTo>
                    <a:pt x="1182" y="929"/>
                  </a:lnTo>
                  <a:lnTo>
                    <a:pt x="1182" y="940"/>
                  </a:lnTo>
                  <a:lnTo>
                    <a:pt x="1170" y="929"/>
                  </a:lnTo>
                  <a:lnTo>
                    <a:pt x="1170" y="940"/>
                  </a:lnTo>
                  <a:lnTo>
                    <a:pt x="1157" y="940"/>
                  </a:lnTo>
                  <a:lnTo>
                    <a:pt x="1157" y="950"/>
                  </a:lnTo>
                  <a:lnTo>
                    <a:pt x="1157" y="940"/>
                  </a:lnTo>
                  <a:lnTo>
                    <a:pt x="1157" y="950"/>
                  </a:lnTo>
                  <a:lnTo>
                    <a:pt x="1157" y="940"/>
                  </a:lnTo>
                  <a:lnTo>
                    <a:pt x="1143" y="940"/>
                  </a:lnTo>
                  <a:lnTo>
                    <a:pt x="1143" y="950"/>
                  </a:lnTo>
                  <a:lnTo>
                    <a:pt x="1143" y="960"/>
                  </a:lnTo>
                  <a:lnTo>
                    <a:pt x="1143" y="969"/>
                  </a:lnTo>
                  <a:lnTo>
                    <a:pt x="1143" y="980"/>
                  </a:lnTo>
                  <a:lnTo>
                    <a:pt x="1143" y="990"/>
                  </a:lnTo>
                  <a:lnTo>
                    <a:pt x="1132" y="990"/>
                  </a:lnTo>
                  <a:lnTo>
                    <a:pt x="1132" y="1000"/>
                  </a:lnTo>
                  <a:lnTo>
                    <a:pt x="1132" y="1009"/>
                  </a:lnTo>
                  <a:lnTo>
                    <a:pt x="1132" y="1021"/>
                  </a:lnTo>
                  <a:lnTo>
                    <a:pt x="1132" y="1030"/>
                  </a:lnTo>
                  <a:lnTo>
                    <a:pt x="1119" y="1030"/>
                  </a:lnTo>
                  <a:lnTo>
                    <a:pt x="1119" y="1041"/>
                  </a:lnTo>
                  <a:lnTo>
                    <a:pt x="1132" y="1041"/>
                  </a:lnTo>
                  <a:lnTo>
                    <a:pt x="1119" y="1041"/>
                  </a:lnTo>
                  <a:lnTo>
                    <a:pt x="1132" y="1041"/>
                  </a:lnTo>
                  <a:lnTo>
                    <a:pt x="1119" y="1041"/>
                  </a:lnTo>
                  <a:lnTo>
                    <a:pt x="1119" y="1050"/>
                  </a:lnTo>
                  <a:lnTo>
                    <a:pt x="1108" y="1050"/>
                  </a:lnTo>
                  <a:lnTo>
                    <a:pt x="1119" y="1050"/>
                  </a:lnTo>
                  <a:lnTo>
                    <a:pt x="1108" y="1061"/>
                  </a:lnTo>
                  <a:lnTo>
                    <a:pt x="1108" y="1070"/>
                  </a:lnTo>
                  <a:lnTo>
                    <a:pt x="1108" y="1061"/>
                  </a:lnTo>
                  <a:lnTo>
                    <a:pt x="1108" y="1070"/>
                  </a:lnTo>
                  <a:lnTo>
                    <a:pt x="1094" y="1070"/>
                  </a:lnTo>
                  <a:lnTo>
                    <a:pt x="1094" y="1081"/>
                  </a:lnTo>
                  <a:lnTo>
                    <a:pt x="1081" y="1081"/>
                  </a:lnTo>
                  <a:lnTo>
                    <a:pt x="1094" y="1081"/>
                  </a:lnTo>
                  <a:lnTo>
                    <a:pt x="1081" y="1081"/>
                  </a:lnTo>
                  <a:lnTo>
                    <a:pt x="1081" y="1091"/>
                  </a:lnTo>
                  <a:lnTo>
                    <a:pt x="1069" y="1091"/>
                  </a:lnTo>
                  <a:lnTo>
                    <a:pt x="1081" y="1091"/>
                  </a:lnTo>
                  <a:lnTo>
                    <a:pt x="1069" y="1091"/>
                  </a:lnTo>
                  <a:lnTo>
                    <a:pt x="1069" y="1101"/>
                  </a:lnTo>
                  <a:lnTo>
                    <a:pt x="1081" y="1101"/>
                  </a:lnTo>
                  <a:lnTo>
                    <a:pt x="1069" y="1101"/>
                  </a:lnTo>
                  <a:lnTo>
                    <a:pt x="1081" y="1101"/>
                  </a:lnTo>
                  <a:lnTo>
                    <a:pt x="1069" y="1101"/>
                  </a:lnTo>
                  <a:lnTo>
                    <a:pt x="1081" y="1101"/>
                  </a:lnTo>
                  <a:lnTo>
                    <a:pt x="1069" y="1101"/>
                  </a:lnTo>
                  <a:lnTo>
                    <a:pt x="1069" y="1112"/>
                  </a:lnTo>
                  <a:lnTo>
                    <a:pt x="1056" y="1112"/>
                  </a:lnTo>
                  <a:lnTo>
                    <a:pt x="1069" y="1112"/>
                  </a:lnTo>
                  <a:lnTo>
                    <a:pt x="1069" y="1121"/>
                  </a:lnTo>
                  <a:lnTo>
                    <a:pt x="1056" y="1121"/>
                  </a:lnTo>
                  <a:lnTo>
                    <a:pt x="1069" y="1121"/>
                  </a:lnTo>
                  <a:lnTo>
                    <a:pt x="1056" y="1121"/>
                  </a:lnTo>
                  <a:lnTo>
                    <a:pt x="1069" y="1121"/>
                  </a:lnTo>
                  <a:lnTo>
                    <a:pt x="1056" y="1121"/>
                  </a:lnTo>
                  <a:lnTo>
                    <a:pt x="1056" y="1132"/>
                  </a:lnTo>
                  <a:lnTo>
                    <a:pt x="1069" y="1132"/>
                  </a:lnTo>
                  <a:lnTo>
                    <a:pt x="1069" y="1141"/>
                  </a:lnTo>
                  <a:lnTo>
                    <a:pt x="1069" y="1152"/>
                  </a:lnTo>
                  <a:lnTo>
                    <a:pt x="1081" y="1152"/>
                  </a:lnTo>
                  <a:lnTo>
                    <a:pt x="1081" y="1162"/>
                  </a:lnTo>
                  <a:lnTo>
                    <a:pt x="1081" y="1173"/>
                  </a:lnTo>
                  <a:lnTo>
                    <a:pt x="1094" y="1173"/>
                  </a:lnTo>
                  <a:lnTo>
                    <a:pt x="1094" y="1182"/>
                  </a:lnTo>
                  <a:lnTo>
                    <a:pt x="1094" y="1192"/>
                  </a:lnTo>
                  <a:lnTo>
                    <a:pt x="1081" y="1192"/>
                  </a:lnTo>
                  <a:lnTo>
                    <a:pt x="1081" y="1202"/>
                  </a:lnTo>
                  <a:lnTo>
                    <a:pt x="1069" y="1202"/>
                  </a:lnTo>
                  <a:lnTo>
                    <a:pt x="1081" y="1202"/>
                  </a:lnTo>
                  <a:lnTo>
                    <a:pt x="1069" y="1202"/>
                  </a:lnTo>
                  <a:lnTo>
                    <a:pt x="1069" y="1213"/>
                  </a:lnTo>
                  <a:lnTo>
                    <a:pt x="1069" y="1202"/>
                  </a:lnTo>
                  <a:lnTo>
                    <a:pt x="1069" y="1213"/>
                  </a:lnTo>
                  <a:lnTo>
                    <a:pt x="1056" y="1213"/>
                  </a:lnTo>
                  <a:lnTo>
                    <a:pt x="1044" y="1213"/>
                  </a:lnTo>
                  <a:lnTo>
                    <a:pt x="1031" y="1213"/>
                  </a:lnTo>
                  <a:lnTo>
                    <a:pt x="1031" y="1222"/>
                  </a:lnTo>
                  <a:lnTo>
                    <a:pt x="1031" y="1213"/>
                  </a:lnTo>
                  <a:lnTo>
                    <a:pt x="1031" y="1222"/>
                  </a:lnTo>
                  <a:lnTo>
                    <a:pt x="1019" y="1222"/>
                  </a:lnTo>
                  <a:lnTo>
                    <a:pt x="1007" y="1222"/>
                  </a:lnTo>
                  <a:lnTo>
                    <a:pt x="1007" y="1233"/>
                  </a:lnTo>
                  <a:lnTo>
                    <a:pt x="1007" y="1222"/>
                  </a:lnTo>
                  <a:lnTo>
                    <a:pt x="1007" y="1233"/>
                  </a:lnTo>
                  <a:lnTo>
                    <a:pt x="994" y="1233"/>
                  </a:lnTo>
                  <a:lnTo>
                    <a:pt x="982" y="1233"/>
                  </a:lnTo>
                  <a:lnTo>
                    <a:pt x="982" y="1242"/>
                  </a:lnTo>
                  <a:lnTo>
                    <a:pt x="969" y="1242"/>
                  </a:lnTo>
                  <a:lnTo>
                    <a:pt x="969" y="1253"/>
                  </a:lnTo>
                  <a:lnTo>
                    <a:pt x="955" y="1253"/>
                  </a:lnTo>
                  <a:lnTo>
                    <a:pt x="955" y="1262"/>
                  </a:lnTo>
                  <a:lnTo>
                    <a:pt x="944" y="1262"/>
                  </a:lnTo>
                  <a:lnTo>
                    <a:pt x="944" y="1273"/>
                  </a:lnTo>
                  <a:lnTo>
                    <a:pt x="955" y="1273"/>
                  </a:lnTo>
                  <a:lnTo>
                    <a:pt x="944" y="1273"/>
                  </a:lnTo>
                  <a:lnTo>
                    <a:pt x="944" y="1282"/>
                  </a:lnTo>
                  <a:lnTo>
                    <a:pt x="944" y="1293"/>
                  </a:lnTo>
                  <a:lnTo>
                    <a:pt x="944" y="1303"/>
                  </a:lnTo>
                  <a:lnTo>
                    <a:pt x="930" y="1303"/>
                  </a:lnTo>
                  <a:lnTo>
                    <a:pt x="918" y="1303"/>
                  </a:lnTo>
                  <a:lnTo>
                    <a:pt x="918" y="1314"/>
                  </a:lnTo>
                  <a:lnTo>
                    <a:pt x="906" y="1314"/>
                  </a:lnTo>
                  <a:lnTo>
                    <a:pt x="906" y="1323"/>
                  </a:lnTo>
                  <a:lnTo>
                    <a:pt x="918" y="1323"/>
                  </a:lnTo>
                  <a:lnTo>
                    <a:pt x="918" y="1333"/>
                  </a:lnTo>
                  <a:lnTo>
                    <a:pt x="930" y="1333"/>
                  </a:lnTo>
                  <a:lnTo>
                    <a:pt x="930" y="1345"/>
                  </a:lnTo>
                  <a:lnTo>
                    <a:pt x="944" y="1345"/>
                  </a:lnTo>
                  <a:lnTo>
                    <a:pt x="944" y="1354"/>
                  </a:lnTo>
                  <a:lnTo>
                    <a:pt x="930" y="1354"/>
                  </a:lnTo>
                  <a:lnTo>
                    <a:pt x="918" y="1354"/>
                  </a:lnTo>
                  <a:lnTo>
                    <a:pt x="906" y="1354"/>
                  </a:lnTo>
                  <a:lnTo>
                    <a:pt x="893" y="1354"/>
                  </a:lnTo>
                  <a:lnTo>
                    <a:pt x="893" y="1364"/>
                  </a:lnTo>
                  <a:lnTo>
                    <a:pt x="906" y="1364"/>
                  </a:lnTo>
                  <a:lnTo>
                    <a:pt x="906" y="1374"/>
                  </a:lnTo>
                  <a:lnTo>
                    <a:pt x="906" y="1385"/>
                  </a:lnTo>
                  <a:lnTo>
                    <a:pt x="893" y="1385"/>
                  </a:lnTo>
                  <a:lnTo>
                    <a:pt x="881" y="1385"/>
                  </a:lnTo>
                  <a:lnTo>
                    <a:pt x="868" y="1385"/>
                  </a:lnTo>
                  <a:lnTo>
                    <a:pt x="868" y="1374"/>
                  </a:lnTo>
                  <a:lnTo>
                    <a:pt x="854" y="1374"/>
                  </a:lnTo>
                  <a:lnTo>
                    <a:pt x="843" y="1374"/>
                  </a:lnTo>
                  <a:lnTo>
                    <a:pt x="829" y="1374"/>
                  </a:lnTo>
                  <a:lnTo>
                    <a:pt x="829" y="1364"/>
                  </a:lnTo>
                  <a:lnTo>
                    <a:pt x="818" y="1364"/>
                  </a:lnTo>
                  <a:lnTo>
                    <a:pt x="818" y="1354"/>
                  </a:lnTo>
                  <a:lnTo>
                    <a:pt x="805" y="1354"/>
                  </a:lnTo>
                  <a:lnTo>
                    <a:pt x="792" y="1354"/>
                  </a:lnTo>
                  <a:lnTo>
                    <a:pt x="792" y="1345"/>
                  </a:lnTo>
                  <a:lnTo>
                    <a:pt x="780" y="1345"/>
                  </a:lnTo>
                  <a:lnTo>
                    <a:pt x="767" y="1345"/>
                  </a:lnTo>
                  <a:lnTo>
                    <a:pt x="767" y="1354"/>
                  </a:lnTo>
                  <a:lnTo>
                    <a:pt x="756" y="1354"/>
                  </a:lnTo>
                  <a:lnTo>
                    <a:pt x="756" y="1364"/>
                  </a:lnTo>
                  <a:lnTo>
                    <a:pt x="742" y="1364"/>
                  </a:lnTo>
                  <a:lnTo>
                    <a:pt x="742" y="1374"/>
                  </a:lnTo>
                  <a:lnTo>
                    <a:pt x="742" y="1385"/>
                  </a:lnTo>
                  <a:lnTo>
                    <a:pt x="742" y="1394"/>
                  </a:lnTo>
                  <a:lnTo>
                    <a:pt x="742" y="1404"/>
                  </a:lnTo>
                  <a:lnTo>
                    <a:pt x="756" y="1404"/>
                  </a:lnTo>
                  <a:lnTo>
                    <a:pt x="756" y="1414"/>
                  </a:lnTo>
                  <a:lnTo>
                    <a:pt x="756" y="1425"/>
                  </a:lnTo>
                  <a:lnTo>
                    <a:pt x="767" y="1425"/>
                  </a:lnTo>
                  <a:lnTo>
                    <a:pt x="767" y="1434"/>
                  </a:lnTo>
                  <a:lnTo>
                    <a:pt x="756" y="1434"/>
                  </a:lnTo>
                  <a:lnTo>
                    <a:pt x="756" y="1445"/>
                  </a:lnTo>
                  <a:lnTo>
                    <a:pt x="742" y="1445"/>
                  </a:lnTo>
                  <a:lnTo>
                    <a:pt x="742" y="1454"/>
                  </a:lnTo>
                  <a:lnTo>
                    <a:pt x="742" y="1465"/>
                  </a:lnTo>
                  <a:lnTo>
                    <a:pt x="729" y="1465"/>
                  </a:lnTo>
                  <a:lnTo>
                    <a:pt x="729" y="1474"/>
                  </a:lnTo>
                  <a:lnTo>
                    <a:pt x="717" y="1474"/>
                  </a:lnTo>
                  <a:lnTo>
                    <a:pt x="704" y="1474"/>
                  </a:lnTo>
                  <a:lnTo>
                    <a:pt x="691" y="1474"/>
                  </a:lnTo>
                  <a:lnTo>
                    <a:pt x="691" y="1486"/>
                  </a:lnTo>
                  <a:lnTo>
                    <a:pt x="680" y="1486"/>
                  </a:lnTo>
                  <a:lnTo>
                    <a:pt x="680" y="1474"/>
                  </a:lnTo>
                  <a:lnTo>
                    <a:pt x="666" y="1474"/>
                  </a:lnTo>
                  <a:lnTo>
                    <a:pt x="655" y="1474"/>
                  </a:lnTo>
                  <a:lnTo>
                    <a:pt x="641" y="1474"/>
                  </a:lnTo>
                  <a:lnTo>
                    <a:pt x="628" y="1474"/>
                  </a:lnTo>
                  <a:lnTo>
                    <a:pt x="616" y="1474"/>
                  </a:lnTo>
                  <a:lnTo>
                    <a:pt x="616" y="1486"/>
                  </a:lnTo>
                  <a:lnTo>
                    <a:pt x="603" y="1486"/>
                  </a:lnTo>
                  <a:lnTo>
                    <a:pt x="603" y="1495"/>
                  </a:lnTo>
                  <a:lnTo>
                    <a:pt x="603" y="1505"/>
                  </a:lnTo>
                  <a:lnTo>
                    <a:pt x="591" y="1505"/>
                  </a:lnTo>
                  <a:lnTo>
                    <a:pt x="591" y="1495"/>
                  </a:lnTo>
                  <a:lnTo>
                    <a:pt x="579" y="1495"/>
                  </a:lnTo>
                  <a:lnTo>
                    <a:pt x="579" y="1505"/>
                  </a:lnTo>
                  <a:lnTo>
                    <a:pt x="565" y="1505"/>
                  </a:lnTo>
                  <a:lnTo>
                    <a:pt x="554" y="1505"/>
                  </a:lnTo>
                  <a:lnTo>
                    <a:pt x="554" y="1515"/>
                  </a:lnTo>
                  <a:lnTo>
                    <a:pt x="540" y="1515"/>
                  </a:lnTo>
                  <a:lnTo>
                    <a:pt x="540" y="1526"/>
                  </a:lnTo>
                  <a:lnTo>
                    <a:pt x="540" y="1535"/>
                  </a:lnTo>
                  <a:lnTo>
                    <a:pt x="540" y="1545"/>
                  </a:lnTo>
                  <a:lnTo>
                    <a:pt x="554" y="1545"/>
                  </a:lnTo>
                  <a:lnTo>
                    <a:pt x="554" y="1557"/>
                  </a:lnTo>
                  <a:lnTo>
                    <a:pt x="540" y="1557"/>
                  </a:lnTo>
                  <a:lnTo>
                    <a:pt x="529" y="1557"/>
                  </a:lnTo>
                  <a:lnTo>
                    <a:pt x="529" y="1545"/>
                  </a:lnTo>
                  <a:lnTo>
                    <a:pt x="516" y="1545"/>
                  </a:lnTo>
                  <a:lnTo>
                    <a:pt x="516" y="1557"/>
                  </a:lnTo>
                  <a:lnTo>
                    <a:pt x="502" y="1557"/>
                  </a:lnTo>
                  <a:lnTo>
                    <a:pt x="491" y="1557"/>
                  </a:lnTo>
                  <a:lnTo>
                    <a:pt x="491" y="1566"/>
                  </a:lnTo>
                  <a:lnTo>
                    <a:pt x="478" y="1566"/>
                  </a:lnTo>
                  <a:lnTo>
                    <a:pt x="478" y="1576"/>
                  </a:lnTo>
                  <a:lnTo>
                    <a:pt x="478" y="1586"/>
                  </a:lnTo>
                  <a:lnTo>
                    <a:pt x="466" y="1586"/>
                  </a:lnTo>
                  <a:lnTo>
                    <a:pt x="466" y="1597"/>
                  </a:lnTo>
                  <a:lnTo>
                    <a:pt x="453" y="1597"/>
                  </a:lnTo>
                  <a:lnTo>
                    <a:pt x="453" y="1606"/>
                  </a:lnTo>
                  <a:lnTo>
                    <a:pt x="440" y="1606"/>
                  </a:lnTo>
                  <a:lnTo>
                    <a:pt x="428" y="1606"/>
                  </a:lnTo>
                  <a:lnTo>
                    <a:pt x="428" y="1597"/>
                  </a:lnTo>
                  <a:lnTo>
                    <a:pt x="428" y="1586"/>
                  </a:lnTo>
                  <a:lnTo>
                    <a:pt x="428" y="1576"/>
                  </a:lnTo>
                  <a:lnTo>
                    <a:pt x="428" y="1566"/>
                  </a:lnTo>
                  <a:lnTo>
                    <a:pt x="440" y="1566"/>
                  </a:lnTo>
                  <a:lnTo>
                    <a:pt x="428" y="1566"/>
                  </a:lnTo>
                  <a:lnTo>
                    <a:pt x="428" y="1557"/>
                  </a:lnTo>
                  <a:lnTo>
                    <a:pt x="440" y="1557"/>
                  </a:lnTo>
                  <a:lnTo>
                    <a:pt x="440" y="1545"/>
                  </a:lnTo>
                  <a:lnTo>
                    <a:pt x="428" y="1545"/>
                  </a:lnTo>
                  <a:lnTo>
                    <a:pt x="428" y="1535"/>
                  </a:lnTo>
                  <a:lnTo>
                    <a:pt x="428" y="1526"/>
                  </a:lnTo>
                  <a:lnTo>
                    <a:pt x="440" y="1526"/>
                  </a:lnTo>
                  <a:lnTo>
                    <a:pt x="440" y="1515"/>
                  </a:lnTo>
                  <a:lnTo>
                    <a:pt x="440" y="1505"/>
                  </a:lnTo>
                  <a:lnTo>
                    <a:pt x="440" y="1495"/>
                  </a:lnTo>
                  <a:lnTo>
                    <a:pt x="440" y="1486"/>
                  </a:lnTo>
                  <a:lnTo>
                    <a:pt x="453" y="1486"/>
                  </a:lnTo>
                  <a:lnTo>
                    <a:pt x="466" y="1486"/>
                  </a:lnTo>
                  <a:lnTo>
                    <a:pt x="466" y="1474"/>
                  </a:lnTo>
                  <a:lnTo>
                    <a:pt x="466" y="1465"/>
                  </a:lnTo>
                  <a:lnTo>
                    <a:pt x="453" y="1465"/>
                  </a:lnTo>
                  <a:lnTo>
                    <a:pt x="440" y="1465"/>
                  </a:lnTo>
                  <a:lnTo>
                    <a:pt x="428" y="1465"/>
                  </a:lnTo>
                  <a:lnTo>
                    <a:pt x="428" y="1454"/>
                  </a:lnTo>
                  <a:lnTo>
                    <a:pt x="428" y="1445"/>
                  </a:lnTo>
                  <a:lnTo>
                    <a:pt x="415" y="1445"/>
                  </a:lnTo>
                  <a:lnTo>
                    <a:pt x="415" y="1434"/>
                  </a:lnTo>
                  <a:lnTo>
                    <a:pt x="401" y="1434"/>
                  </a:lnTo>
                  <a:lnTo>
                    <a:pt x="401" y="1425"/>
                  </a:lnTo>
                  <a:lnTo>
                    <a:pt x="401" y="1414"/>
                  </a:lnTo>
                  <a:lnTo>
                    <a:pt x="401" y="1404"/>
                  </a:lnTo>
                  <a:lnTo>
                    <a:pt x="401" y="1394"/>
                  </a:lnTo>
                  <a:lnTo>
                    <a:pt x="390" y="1394"/>
                  </a:lnTo>
                  <a:lnTo>
                    <a:pt x="390" y="1385"/>
                  </a:lnTo>
                  <a:lnTo>
                    <a:pt x="377" y="1374"/>
                  </a:lnTo>
                  <a:lnTo>
                    <a:pt x="377" y="1364"/>
                  </a:lnTo>
                  <a:lnTo>
                    <a:pt x="377" y="1354"/>
                  </a:lnTo>
                  <a:lnTo>
                    <a:pt x="377" y="1345"/>
                  </a:lnTo>
                  <a:lnTo>
                    <a:pt x="390" y="1345"/>
                  </a:lnTo>
                  <a:lnTo>
                    <a:pt x="390" y="1333"/>
                  </a:lnTo>
                  <a:lnTo>
                    <a:pt x="390" y="1323"/>
                  </a:lnTo>
                  <a:lnTo>
                    <a:pt x="401" y="1323"/>
                  </a:lnTo>
                  <a:lnTo>
                    <a:pt x="415" y="1323"/>
                  </a:lnTo>
                  <a:lnTo>
                    <a:pt x="415" y="1314"/>
                  </a:lnTo>
                  <a:lnTo>
                    <a:pt x="428" y="1314"/>
                  </a:lnTo>
                  <a:lnTo>
                    <a:pt x="415" y="1314"/>
                  </a:lnTo>
                  <a:lnTo>
                    <a:pt x="415" y="1303"/>
                  </a:lnTo>
                  <a:lnTo>
                    <a:pt x="415" y="1293"/>
                  </a:lnTo>
                  <a:lnTo>
                    <a:pt x="428" y="1293"/>
                  </a:lnTo>
                  <a:lnTo>
                    <a:pt x="415" y="1293"/>
                  </a:lnTo>
                  <a:lnTo>
                    <a:pt x="428" y="1293"/>
                  </a:lnTo>
                  <a:lnTo>
                    <a:pt x="428" y="1282"/>
                  </a:lnTo>
                  <a:lnTo>
                    <a:pt x="415" y="1282"/>
                  </a:lnTo>
                  <a:lnTo>
                    <a:pt x="428" y="1282"/>
                  </a:lnTo>
                  <a:lnTo>
                    <a:pt x="415" y="1282"/>
                  </a:lnTo>
                  <a:lnTo>
                    <a:pt x="415" y="1273"/>
                  </a:lnTo>
                  <a:lnTo>
                    <a:pt x="415" y="1262"/>
                  </a:lnTo>
                  <a:lnTo>
                    <a:pt x="415" y="1253"/>
                  </a:lnTo>
                  <a:lnTo>
                    <a:pt x="401" y="1253"/>
                  </a:lnTo>
                  <a:lnTo>
                    <a:pt x="415" y="1253"/>
                  </a:lnTo>
                  <a:lnTo>
                    <a:pt x="428" y="1253"/>
                  </a:lnTo>
                  <a:lnTo>
                    <a:pt x="428" y="1242"/>
                  </a:lnTo>
                  <a:lnTo>
                    <a:pt x="428" y="1233"/>
                  </a:lnTo>
                  <a:lnTo>
                    <a:pt x="440" y="1233"/>
                  </a:lnTo>
                  <a:lnTo>
                    <a:pt x="440" y="1242"/>
                  </a:lnTo>
                  <a:lnTo>
                    <a:pt x="453" y="1242"/>
                  </a:lnTo>
                  <a:lnTo>
                    <a:pt x="453" y="1233"/>
                  </a:lnTo>
                  <a:lnTo>
                    <a:pt x="453" y="1242"/>
                  </a:lnTo>
                  <a:lnTo>
                    <a:pt x="466" y="1233"/>
                  </a:lnTo>
                  <a:lnTo>
                    <a:pt x="453" y="1233"/>
                  </a:lnTo>
                  <a:lnTo>
                    <a:pt x="466" y="1233"/>
                  </a:lnTo>
                  <a:lnTo>
                    <a:pt x="466" y="1222"/>
                  </a:lnTo>
                  <a:lnTo>
                    <a:pt x="478" y="1222"/>
                  </a:lnTo>
                  <a:lnTo>
                    <a:pt x="478" y="1233"/>
                  </a:lnTo>
                  <a:lnTo>
                    <a:pt x="478" y="1242"/>
                  </a:lnTo>
                  <a:lnTo>
                    <a:pt x="491" y="1242"/>
                  </a:lnTo>
                  <a:lnTo>
                    <a:pt x="502" y="1242"/>
                  </a:lnTo>
                  <a:lnTo>
                    <a:pt x="502" y="1253"/>
                  </a:lnTo>
                  <a:lnTo>
                    <a:pt x="502" y="1262"/>
                  </a:lnTo>
                  <a:lnTo>
                    <a:pt x="516" y="1262"/>
                  </a:lnTo>
                  <a:lnTo>
                    <a:pt x="516" y="1253"/>
                  </a:lnTo>
                  <a:lnTo>
                    <a:pt x="529" y="1253"/>
                  </a:lnTo>
                  <a:lnTo>
                    <a:pt x="540" y="1253"/>
                  </a:lnTo>
                  <a:lnTo>
                    <a:pt x="540" y="1242"/>
                  </a:lnTo>
                  <a:lnTo>
                    <a:pt x="529" y="1242"/>
                  </a:lnTo>
                  <a:lnTo>
                    <a:pt x="529" y="1233"/>
                  </a:lnTo>
                  <a:lnTo>
                    <a:pt x="529" y="1222"/>
                  </a:lnTo>
                  <a:lnTo>
                    <a:pt x="529" y="1213"/>
                  </a:lnTo>
                  <a:lnTo>
                    <a:pt x="529" y="1202"/>
                  </a:lnTo>
                  <a:lnTo>
                    <a:pt x="540" y="1202"/>
                  </a:lnTo>
                  <a:lnTo>
                    <a:pt x="540" y="1192"/>
                  </a:lnTo>
                  <a:lnTo>
                    <a:pt x="529" y="1192"/>
                  </a:lnTo>
                  <a:lnTo>
                    <a:pt x="529" y="1182"/>
                  </a:lnTo>
                  <a:lnTo>
                    <a:pt x="529" y="1173"/>
                  </a:lnTo>
                  <a:lnTo>
                    <a:pt x="529" y="1162"/>
                  </a:lnTo>
                  <a:lnTo>
                    <a:pt x="540" y="1162"/>
                  </a:lnTo>
                  <a:lnTo>
                    <a:pt x="540" y="1152"/>
                  </a:lnTo>
                  <a:lnTo>
                    <a:pt x="540" y="1141"/>
                  </a:lnTo>
                  <a:lnTo>
                    <a:pt x="529" y="1141"/>
                  </a:lnTo>
                  <a:lnTo>
                    <a:pt x="516" y="1141"/>
                  </a:lnTo>
                  <a:lnTo>
                    <a:pt x="516" y="1132"/>
                  </a:lnTo>
                  <a:lnTo>
                    <a:pt x="502" y="1132"/>
                  </a:lnTo>
                  <a:lnTo>
                    <a:pt x="491" y="1132"/>
                  </a:lnTo>
                  <a:lnTo>
                    <a:pt x="478" y="1132"/>
                  </a:lnTo>
                  <a:lnTo>
                    <a:pt x="478" y="1121"/>
                  </a:lnTo>
                  <a:lnTo>
                    <a:pt x="478" y="1132"/>
                  </a:lnTo>
                  <a:lnTo>
                    <a:pt x="478" y="1121"/>
                  </a:lnTo>
                  <a:lnTo>
                    <a:pt x="466" y="1121"/>
                  </a:lnTo>
                  <a:lnTo>
                    <a:pt x="466" y="1132"/>
                  </a:lnTo>
                  <a:lnTo>
                    <a:pt x="453" y="1132"/>
                  </a:lnTo>
                  <a:lnTo>
                    <a:pt x="440" y="1132"/>
                  </a:lnTo>
                  <a:lnTo>
                    <a:pt x="440" y="1121"/>
                  </a:lnTo>
                  <a:lnTo>
                    <a:pt x="428" y="1121"/>
                  </a:lnTo>
                  <a:lnTo>
                    <a:pt x="415" y="1121"/>
                  </a:lnTo>
                  <a:lnTo>
                    <a:pt x="401" y="1121"/>
                  </a:lnTo>
                  <a:lnTo>
                    <a:pt x="401" y="1132"/>
                  </a:lnTo>
                  <a:lnTo>
                    <a:pt x="390" y="1132"/>
                  </a:lnTo>
                  <a:lnTo>
                    <a:pt x="377" y="1132"/>
                  </a:lnTo>
                  <a:lnTo>
                    <a:pt x="365" y="1132"/>
                  </a:lnTo>
                  <a:lnTo>
                    <a:pt x="352" y="1121"/>
                  </a:lnTo>
                  <a:lnTo>
                    <a:pt x="352" y="1112"/>
                  </a:lnTo>
                  <a:lnTo>
                    <a:pt x="339" y="1112"/>
                  </a:lnTo>
                  <a:lnTo>
                    <a:pt x="339" y="1101"/>
                  </a:lnTo>
                  <a:lnTo>
                    <a:pt x="339" y="1091"/>
                  </a:lnTo>
                  <a:lnTo>
                    <a:pt x="327" y="1091"/>
                  </a:lnTo>
                  <a:lnTo>
                    <a:pt x="327" y="1101"/>
                  </a:lnTo>
                  <a:lnTo>
                    <a:pt x="314" y="1101"/>
                  </a:lnTo>
                  <a:lnTo>
                    <a:pt x="302" y="1101"/>
                  </a:lnTo>
                  <a:lnTo>
                    <a:pt x="302" y="1112"/>
                  </a:lnTo>
                  <a:lnTo>
                    <a:pt x="289" y="1112"/>
                  </a:lnTo>
                  <a:lnTo>
                    <a:pt x="289" y="1101"/>
                  </a:lnTo>
                  <a:lnTo>
                    <a:pt x="276" y="1101"/>
                  </a:lnTo>
                  <a:lnTo>
                    <a:pt x="276" y="1112"/>
                  </a:lnTo>
                  <a:lnTo>
                    <a:pt x="276" y="1101"/>
                  </a:lnTo>
                  <a:lnTo>
                    <a:pt x="264" y="1101"/>
                  </a:lnTo>
                  <a:lnTo>
                    <a:pt x="264" y="1112"/>
                  </a:lnTo>
                  <a:lnTo>
                    <a:pt x="264" y="1101"/>
                  </a:lnTo>
                  <a:lnTo>
                    <a:pt x="252" y="1101"/>
                  </a:lnTo>
                  <a:lnTo>
                    <a:pt x="252" y="1091"/>
                  </a:lnTo>
                  <a:lnTo>
                    <a:pt x="240" y="1091"/>
                  </a:lnTo>
                  <a:lnTo>
                    <a:pt x="240" y="1081"/>
                  </a:lnTo>
                  <a:lnTo>
                    <a:pt x="240" y="1070"/>
                  </a:lnTo>
                  <a:lnTo>
                    <a:pt x="240" y="1061"/>
                  </a:lnTo>
                  <a:lnTo>
                    <a:pt x="227" y="1061"/>
                  </a:lnTo>
                  <a:lnTo>
                    <a:pt x="213" y="1061"/>
                  </a:lnTo>
                  <a:lnTo>
                    <a:pt x="213" y="1050"/>
                  </a:lnTo>
                  <a:lnTo>
                    <a:pt x="202" y="1050"/>
                  </a:lnTo>
                  <a:lnTo>
                    <a:pt x="188" y="1050"/>
                  </a:lnTo>
                  <a:lnTo>
                    <a:pt x="188" y="1041"/>
                  </a:lnTo>
                  <a:lnTo>
                    <a:pt x="175" y="1041"/>
                  </a:lnTo>
                  <a:lnTo>
                    <a:pt x="163" y="1041"/>
                  </a:lnTo>
                  <a:lnTo>
                    <a:pt x="163" y="1030"/>
                  </a:lnTo>
                  <a:lnTo>
                    <a:pt x="151" y="1030"/>
                  </a:lnTo>
                  <a:lnTo>
                    <a:pt x="139" y="1030"/>
                  </a:lnTo>
                  <a:lnTo>
                    <a:pt x="139" y="1021"/>
                  </a:lnTo>
                  <a:lnTo>
                    <a:pt x="126" y="1021"/>
                  </a:lnTo>
                  <a:lnTo>
                    <a:pt x="126" y="1030"/>
                  </a:lnTo>
                  <a:lnTo>
                    <a:pt x="112" y="1030"/>
                  </a:lnTo>
                  <a:lnTo>
                    <a:pt x="101" y="1030"/>
                  </a:lnTo>
                  <a:lnTo>
                    <a:pt x="101" y="1021"/>
                  </a:lnTo>
                  <a:lnTo>
                    <a:pt x="101" y="1030"/>
                  </a:lnTo>
                  <a:lnTo>
                    <a:pt x="87" y="1030"/>
                  </a:lnTo>
                  <a:lnTo>
                    <a:pt x="87" y="1021"/>
                  </a:lnTo>
                  <a:lnTo>
                    <a:pt x="76" y="1021"/>
                  </a:lnTo>
                  <a:lnTo>
                    <a:pt x="76" y="1009"/>
                  </a:lnTo>
                  <a:lnTo>
                    <a:pt x="76" y="1000"/>
                  </a:lnTo>
                  <a:lnTo>
                    <a:pt x="62" y="1000"/>
                  </a:lnTo>
                  <a:lnTo>
                    <a:pt x="62" y="990"/>
                  </a:lnTo>
                  <a:lnTo>
                    <a:pt x="50" y="990"/>
                  </a:lnTo>
                  <a:lnTo>
                    <a:pt x="38" y="990"/>
                  </a:lnTo>
                  <a:lnTo>
                    <a:pt x="25" y="990"/>
                  </a:lnTo>
                  <a:lnTo>
                    <a:pt x="25" y="1000"/>
                  </a:lnTo>
                  <a:lnTo>
                    <a:pt x="25" y="990"/>
                  </a:lnTo>
                  <a:lnTo>
                    <a:pt x="38" y="980"/>
                  </a:lnTo>
                  <a:lnTo>
                    <a:pt x="38" y="969"/>
                  </a:lnTo>
                  <a:lnTo>
                    <a:pt x="25" y="960"/>
                  </a:lnTo>
                  <a:lnTo>
                    <a:pt x="25" y="950"/>
                  </a:lnTo>
                  <a:lnTo>
                    <a:pt x="25" y="940"/>
                  </a:lnTo>
                  <a:lnTo>
                    <a:pt x="25" y="929"/>
                  </a:lnTo>
                  <a:lnTo>
                    <a:pt x="25" y="920"/>
                  </a:lnTo>
                  <a:lnTo>
                    <a:pt x="25" y="909"/>
                  </a:lnTo>
                  <a:lnTo>
                    <a:pt x="13" y="909"/>
                  </a:lnTo>
                  <a:lnTo>
                    <a:pt x="13" y="900"/>
                  </a:lnTo>
                  <a:lnTo>
                    <a:pt x="0" y="900"/>
                  </a:lnTo>
                  <a:lnTo>
                    <a:pt x="0" y="889"/>
                  </a:lnTo>
                  <a:lnTo>
                    <a:pt x="0" y="878"/>
                  </a:lnTo>
                  <a:lnTo>
                    <a:pt x="13" y="878"/>
                  </a:lnTo>
                  <a:lnTo>
                    <a:pt x="13" y="868"/>
                  </a:lnTo>
                  <a:lnTo>
                    <a:pt x="13" y="858"/>
                  </a:lnTo>
                  <a:lnTo>
                    <a:pt x="25" y="858"/>
                  </a:lnTo>
                  <a:lnTo>
                    <a:pt x="38" y="858"/>
                  </a:lnTo>
                  <a:lnTo>
                    <a:pt x="38" y="849"/>
                  </a:lnTo>
                  <a:lnTo>
                    <a:pt x="38" y="838"/>
                  </a:lnTo>
                  <a:lnTo>
                    <a:pt x="38" y="828"/>
                  </a:lnTo>
                  <a:lnTo>
                    <a:pt x="50" y="828"/>
                  </a:lnTo>
                  <a:lnTo>
                    <a:pt x="50" y="818"/>
                  </a:lnTo>
                  <a:lnTo>
                    <a:pt x="62" y="818"/>
                  </a:lnTo>
                  <a:lnTo>
                    <a:pt x="62" y="809"/>
                  </a:lnTo>
                  <a:lnTo>
                    <a:pt x="62" y="797"/>
                  </a:lnTo>
                  <a:lnTo>
                    <a:pt x="62" y="788"/>
                  </a:lnTo>
                  <a:lnTo>
                    <a:pt x="50" y="788"/>
                  </a:lnTo>
                  <a:lnTo>
                    <a:pt x="50" y="778"/>
                  </a:lnTo>
                  <a:lnTo>
                    <a:pt x="50" y="768"/>
                  </a:lnTo>
                  <a:lnTo>
                    <a:pt x="62" y="768"/>
                  </a:lnTo>
                  <a:lnTo>
                    <a:pt x="62" y="757"/>
                  </a:lnTo>
                  <a:lnTo>
                    <a:pt x="62" y="748"/>
                  </a:lnTo>
                  <a:lnTo>
                    <a:pt x="62" y="738"/>
                  </a:lnTo>
                  <a:lnTo>
                    <a:pt x="62" y="728"/>
                  </a:lnTo>
                  <a:lnTo>
                    <a:pt x="62" y="717"/>
                  </a:lnTo>
                  <a:lnTo>
                    <a:pt x="62" y="708"/>
                  </a:lnTo>
                  <a:lnTo>
                    <a:pt x="50" y="708"/>
                  </a:lnTo>
                  <a:lnTo>
                    <a:pt x="50" y="697"/>
                  </a:lnTo>
                  <a:lnTo>
                    <a:pt x="38" y="697"/>
                  </a:lnTo>
                  <a:lnTo>
                    <a:pt x="38" y="687"/>
                  </a:lnTo>
                  <a:lnTo>
                    <a:pt x="50" y="687"/>
                  </a:lnTo>
                  <a:lnTo>
                    <a:pt x="50" y="677"/>
                  </a:lnTo>
                  <a:lnTo>
                    <a:pt x="50" y="666"/>
                  </a:lnTo>
                  <a:lnTo>
                    <a:pt x="38" y="666"/>
                  </a:lnTo>
                  <a:lnTo>
                    <a:pt x="38" y="656"/>
                  </a:lnTo>
                  <a:lnTo>
                    <a:pt x="38" y="646"/>
                  </a:lnTo>
                  <a:lnTo>
                    <a:pt x="25" y="646"/>
                  </a:lnTo>
                  <a:lnTo>
                    <a:pt x="25" y="637"/>
                  </a:lnTo>
                  <a:lnTo>
                    <a:pt x="13" y="637"/>
                  </a:lnTo>
                  <a:lnTo>
                    <a:pt x="13" y="626"/>
                  </a:lnTo>
                  <a:lnTo>
                    <a:pt x="13" y="616"/>
                  </a:lnTo>
                  <a:lnTo>
                    <a:pt x="13" y="606"/>
                  </a:lnTo>
                  <a:lnTo>
                    <a:pt x="13" y="597"/>
                  </a:lnTo>
                  <a:lnTo>
                    <a:pt x="13" y="586"/>
                  </a:lnTo>
                  <a:lnTo>
                    <a:pt x="13" y="576"/>
                  </a:lnTo>
                  <a:lnTo>
                    <a:pt x="13" y="565"/>
                  </a:lnTo>
                  <a:lnTo>
                    <a:pt x="0" y="565"/>
                  </a:lnTo>
                  <a:lnTo>
                    <a:pt x="13" y="565"/>
                  </a:lnTo>
                  <a:lnTo>
                    <a:pt x="0" y="565"/>
                  </a:lnTo>
                  <a:lnTo>
                    <a:pt x="0" y="556"/>
                  </a:lnTo>
                  <a:lnTo>
                    <a:pt x="0" y="545"/>
                  </a:lnTo>
                  <a:lnTo>
                    <a:pt x="151" y="505"/>
                  </a:lnTo>
                  <a:lnTo>
                    <a:pt x="276" y="465"/>
                  </a:lnTo>
                  <a:lnTo>
                    <a:pt x="302" y="454"/>
                  </a:lnTo>
                  <a:lnTo>
                    <a:pt x="314" y="444"/>
                  </a:lnTo>
                  <a:lnTo>
                    <a:pt x="327" y="444"/>
                  </a:lnTo>
                  <a:lnTo>
                    <a:pt x="352" y="424"/>
                  </a:lnTo>
                  <a:lnTo>
                    <a:pt x="352" y="414"/>
                  </a:lnTo>
                  <a:lnTo>
                    <a:pt x="365" y="414"/>
                  </a:lnTo>
                  <a:lnTo>
                    <a:pt x="377" y="404"/>
                  </a:lnTo>
                  <a:lnTo>
                    <a:pt x="390" y="404"/>
                  </a:lnTo>
                  <a:lnTo>
                    <a:pt x="401" y="384"/>
                  </a:lnTo>
                  <a:lnTo>
                    <a:pt x="415" y="384"/>
                  </a:lnTo>
                  <a:lnTo>
                    <a:pt x="428" y="374"/>
                  </a:lnTo>
                  <a:lnTo>
                    <a:pt x="440" y="364"/>
                  </a:lnTo>
                  <a:lnTo>
                    <a:pt x="440" y="353"/>
                  </a:lnTo>
                  <a:lnTo>
                    <a:pt x="453" y="344"/>
                  </a:lnTo>
                  <a:lnTo>
                    <a:pt x="466" y="333"/>
                  </a:lnTo>
                  <a:lnTo>
                    <a:pt x="466" y="324"/>
                  </a:lnTo>
                  <a:lnTo>
                    <a:pt x="478" y="324"/>
                  </a:lnTo>
                  <a:lnTo>
                    <a:pt x="478" y="313"/>
                  </a:lnTo>
                  <a:lnTo>
                    <a:pt x="491" y="313"/>
                  </a:lnTo>
                  <a:lnTo>
                    <a:pt x="491" y="303"/>
                  </a:lnTo>
                  <a:lnTo>
                    <a:pt x="502" y="303"/>
                  </a:lnTo>
                  <a:lnTo>
                    <a:pt x="502" y="292"/>
                  </a:lnTo>
                  <a:lnTo>
                    <a:pt x="516" y="283"/>
                  </a:lnTo>
                  <a:lnTo>
                    <a:pt x="516" y="273"/>
                  </a:lnTo>
                  <a:lnTo>
                    <a:pt x="516" y="283"/>
                  </a:lnTo>
                  <a:lnTo>
                    <a:pt x="529" y="283"/>
                  </a:lnTo>
                  <a:lnTo>
                    <a:pt x="529" y="273"/>
                  </a:lnTo>
                  <a:lnTo>
                    <a:pt x="529" y="283"/>
                  </a:lnTo>
                  <a:lnTo>
                    <a:pt x="529" y="273"/>
                  </a:lnTo>
                  <a:lnTo>
                    <a:pt x="554" y="181"/>
                  </a:lnTo>
                  <a:lnTo>
                    <a:pt x="565" y="172"/>
                  </a:lnTo>
                  <a:lnTo>
                    <a:pt x="565" y="162"/>
                  </a:lnTo>
                  <a:lnTo>
                    <a:pt x="579" y="172"/>
                  </a:lnTo>
                  <a:lnTo>
                    <a:pt x="591" y="172"/>
                  </a:lnTo>
                  <a:lnTo>
                    <a:pt x="603" y="172"/>
                  </a:lnTo>
                  <a:lnTo>
                    <a:pt x="603" y="162"/>
                  </a:lnTo>
                  <a:lnTo>
                    <a:pt x="603" y="152"/>
                  </a:lnTo>
                  <a:lnTo>
                    <a:pt x="591" y="152"/>
                  </a:lnTo>
                  <a:lnTo>
                    <a:pt x="591" y="141"/>
                  </a:lnTo>
                  <a:lnTo>
                    <a:pt x="603" y="141"/>
                  </a:lnTo>
                  <a:lnTo>
                    <a:pt x="591" y="141"/>
                  </a:lnTo>
                  <a:lnTo>
                    <a:pt x="591" y="132"/>
                  </a:lnTo>
                  <a:lnTo>
                    <a:pt x="591" y="121"/>
                  </a:lnTo>
                  <a:lnTo>
                    <a:pt x="591" y="111"/>
                  </a:lnTo>
                  <a:lnTo>
                    <a:pt x="603" y="111"/>
                  </a:lnTo>
                  <a:lnTo>
                    <a:pt x="603" y="101"/>
                  </a:lnTo>
                  <a:lnTo>
                    <a:pt x="603" y="91"/>
                  </a:lnTo>
                  <a:lnTo>
                    <a:pt x="591" y="91"/>
                  </a:lnTo>
                  <a:lnTo>
                    <a:pt x="603" y="91"/>
                  </a:lnTo>
                  <a:lnTo>
                    <a:pt x="591" y="91"/>
                  </a:lnTo>
                  <a:lnTo>
                    <a:pt x="603" y="91"/>
                  </a:lnTo>
                  <a:lnTo>
                    <a:pt x="591" y="91"/>
                  </a:lnTo>
                  <a:lnTo>
                    <a:pt x="591" y="80"/>
                  </a:lnTo>
                  <a:lnTo>
                    <a:pt x="591" y="91"/>
                  </a:lnTo>
                  <a:lnTo>
                    <a:pt x="591" y="80"/>
                  </a:lnTo>
                  <a:lnTo>
                    <a:pt x="579" y="80"/>
                  </a:lnTo>
                  <a:lnTo>
                    <a:pt x="579" y="71"/>
                  </a:lnTo>
                  <a:lnTo>
                    <a:pt x="565" y="71"/>
                  </a:lnTo>
                  <a:lnTo>
                    <a:pt x="565" y="61"/>
                  </a:lnTo>
                  <a:lnTo>
                    <a:pt x="554" y="61"/>
                  </a:lnTo>
                  <a:lnTo>
                    <a:pt x="554" y="51"/>
                  </a:lnTo>
                  <a:lnTo>
                    <a:pt x="540" y="51"/>
                  </a:lnTo>
                  <a:lnTo>
                    <a:pt x="540" y="40"/>
                  </a:lnTo>
                  <a:lnTo>
                    <a:pt x="529" y="40"/>
                  </a:lnTo>
                  <a:lnTo>
                    <a:pt x="529" y="31"/>
                  </a:lnTo>
                  <a:lnTo>
                    <a:pt x="516" y="31"/>
                  </a:lnTo>
                  <a:lnTo>
                    <a:pt x="516" y="21"/>
                  </a:lnTo>
                  <a:lnTo>
                    <a:pt x="516" y="9"/>
                  </a:lnTo>
                  <a:lnTo>
                    <a:pt x="529" y="9"/>
                  </a:lnTo>
                  <a:lnTo>
                    <a:pt x="540" y="9"/>
                  </a:lnTo>
                  <a:lnTo>
                    <a:pt x="540" y="21"/>
                  </a:lnTo>
                  <a:lnTo>
                    <a:pt x="554" y="21"/>
                  </a:lnTo>
                  <a:lnTo>
                    <a:pt x="565" y="21"/>
                  </a:lnTo>
                  <a:lnTo>
                    <a:pt x="579" y="21"/>
                  </a:lnTo>
                  <a:lnTo>
                    <a:pt x="591" y="21"/>
                  </a:lnTo>
                  <a:lnTo>
                    <a:pt x="591" y="9"/>
                  </a:lnTo>
                  <a:lnTo>
                    <a:pt x="603" y="9"/>
                  </a:lnTo>
                  <a:lnTo>
                    <a:pt x="603" y="0"/>
                  </a:lnTo>
                  <a:lnTo>
                    <a:pt x="616" y="0"/>
                  </a:lnTo>
                  <a:lnTo>
                    <a:pt x="628" y="0"/>
                  </a:lnTo>
                  <a:lnTo>
                    <a:pt x="641" y="9"/>
                  </a:lnTo>
                  <a:lnTo>
                    <a:pt x="655" y="9"/>
                  </a:lnTo>
                  <a:lnTo>
                    <a:pt x="655" y="21"/>
                  </a:lnTo>
                  <a:lnTo>
                    <a:pt x="666" y="21"/>
                  </a:lnTo>
                  <a:lnTo>
                    <a:pt x="666" y="31"/>
                  </a:lnTo>
                  <a:lnTo>
                    <a:pt x="680" y="31"/>
                  </a:lnTo>
                  <a:lnTo>
                    <a:pt x="691" y="31"/>
                  </a:lnTo>
                  <a:lnTo>
                    <a:pt x="691" y="21"/>
                  </a:lnTo>
                  <a:lnTo>
                    <a:pt x="704" y="21"/>
                  </a:lnTo>
                  <a:lnTo>
                    <a:pt x="704" y="31"/>
                  </a:lnTo>
                  <a:lnTo>
                    <a:pt x="717" y="31"/>
                  </a:lnTo>
                  <a:lnTo>
                    <a:pt x="717" y="40"/>
                  </a:lnTo>
                  <a:lnTo>
                    <a:pt x="717" y="51"/>
                  </a:lnTo>
                  <a:lnTo>
                    <a:pt x="729" y="51"/>
                  </a:lnTo>
                  <a:lnTo>
                    <a:pt x="729" y="61"/>
                  </a:lnTo>
                  <a:lnTo>
                    <a:pt x="742" y="61"/>
                  </a:lnTo>
                  <a:lnTo>
                    <a:pt x="742" y="51"/>
                  </a:lnTo>
                  <a:lnTo>
                    <a:pt x="742" y="61"/>
                  </a:lnTo>
                  <a:lnTo>
                    <a:pt x="756" y="61"/>
                  </a:lnTo>
                  <a:lnTo>
                    <a:pt x="756" y="71"/>
                  </a:lnTo>
                  <a:lnTo>
                    <a:pt x="767" y="71"/>
                  </a:lnTo>
                  <a:lnTo>
                    <a:pt x="767" y="80"/>
                  </a:lnTo>
                  <a:lnTo>
                    <a:pt x="767" y="71"/>
                  </a:lnTo>
                  <a:lnTo>
                    <a:pt x="767" y="80"/>
                  </a:lnTo>
                  <a:lnTo>
                    <a:pt x="780" y="80"/>
                  </a:lnTo>
                  <a:lnTo>
                    <a:pt x="792" y="80"/>
                  </a:lnTo>
                  <a:lnTo>
                    <a:pt x="792" y="91"/>
                  </a:lnTo>
                  <a:lnTo>
                    <a:pt x="792" y="101"/>
                  </a:lnTo>
                  <a:lnTo>
                    <a:pt x="805" y="101"/>
                  </a:lnTo>
                  <a:lnTo>
                    <a:pt x="805" y="111"/>
                  </a:lnTo>
                  <a:lnTo>
                    <a:pt x="805" y="121"/>
                  </a:lnTo>
                  <a:lnTo>
                    <a:pt x="792" y="121"/>
                  </a:lnTo>
                  <a:lnTo>
                    <a:pt x="805" y="121"/>
                  </a:lnTo>
                  <a:lnTo>
                    <a:pt x="805" y="132"/>
                  </a:lnTo>
                  <a:lnTo>
                    <a:pt x="818" y="132"/>
                  </a:lnTo>
                  <a:lnTo>
                    <a:pt x="818" y="141"/>
                  </a:lnTo>
                  <a:lnTo>
                    <a:pt x="818" y="132"/>
                  </a:lnTo>
                  <a:lnTo>
                    <a:pt x="818" y="141"/>
                  </a:lnTo>
                  <a:lnTo>
                    <a:pt x="829" y="141"/>
                  </a:lnTo>
                  <a:lnTo>
                    <a:pt x="829" y="152"/>
                  </a:lnTo>
                  <a:lnTo>
                    <a:pt x="818" y="152"/>
                  </a:lnTo>
                  <a:lnTo>
                    <a:pt x="829" y="152"/>
                  </a:lnTo>
                  <a:lnTo>
                    <a:pt x="818" y="152"/>
                  </a:lnTo>
                  <a:lnTo>
                    <a:pt x="818" y="162"/>
                  </a:lnTo>
                  <a:lnTo>
                    <a:pt x="829" y="162"/>
                  </a:lnTo>
                  <a:lnTo>
                    <a:pt x="818" y="172"/>
                  </a:lnTo>
                  <a:lnTo>
                    <a:pt x="829" y="172"/>
                  </a:lnTo>
                  <a:lnTo>
                    <a:pt x="829" y="181"/>
                  </a:lnTo>
                  <a:lnTo>
                    <a:pt x="843" y="181"/>
                  </a:lnTo>
                  <a:lnTo>
                    <a:pt x="843" y="172"/>
                  </a:lnTo>
                  <a:lnTo>
                    <a:pt x="843" y="181"/>
                  </a:lnTo>
                  <a:lnTo>
                    <a:pt x="854" y="181"/>
                  </a:lnTo>
                  <a:lnTo>
                    <a:pt x="868" y="181"/>
                  </a:lnTo>
                  <a:lnTo>
                    <a:pt x="881" y="181"/>
                  </a:lnTo>
                  <a:lnTo>
                    <a:pt x="881" y="172"/>
                  </a:lnTo>
                  <a:lnTo>
                    <a:pt x="881" y="181"/>
                  </a:lnTo>
                  <a:lnTo>
                    <a:pt x="881" y="192"/>
                  </a:lnTo>
                  <a:lnTo>
                    <a:pt x="893" y="192"/>
                  </a:lnTo>
                  <a:lnTo>
                    <a:pt x="893" y="202"/>
                  </a:lnTo>
                  <a:lnTo>
                    <a:pt x="906" y="202"/>
                  </a:lnTo>
                  <a:lnTo>
                    <a:pt x="906" y="212"/>
                  </a:lnTo>
                  <a:lnTo>
                    <a:pt x="918" y="212"/>
                  </a:lnTo>
                  <a:lnTo>
                    <a:pt x="918" y="221"/>
                  </a:lnTo>
                  <a:lnTo>
                    <a:pt x="930" y="221"/>
                  </a:lnTo>
                  <a:lnTo>
                    <a:pt x="944" y="221"/>
                  </a:lnTo>
                  <a:lnTo>
                    <a:pt x="944" y="212"/>
                  </a:lnTo>
                  <a:lnTo>
                    <a:pt x="944" y="221"/>
                  </a:lnTo>
                  <a:lnTo>
                    <a:pt x="955" y="221"/>
                  </a:lnTo>
                  <a:lnTo>
                    <a:pt x="969" y="221"/>
                  </a:lnTo>
                  <a:lnTo>
                    <a:pt x="982" y="221"/>
                  </a:lnTo>
                  <a:lnTo>
                    <a:pt x="982" y="232"/>
                  </a:lnTo>
                  <a:lnTo>
                    <a:pt x="994" y="232"/>
                  </a:lnTo>
                  <a:lnTo>
                    <a:pt x="982" y="232"/>
                  </a:lnTo>
                  <a:lnTo>
                    <a:pt x="982" y="242"/>
                  </a:lnTo>
                  <a:lnTo>
                    <a:pt x="994" y="242"/>
                  </a:lnTo>
                  <a:lnTo>
                    <a:pt x="994" y="252"/>
                  </a:lnTo>
                  <a:lnTo>
                    <a:pt x="982" y="252"/>
                  </a:lnTo>
                  <a:lnTo>
                    <a:pt x="994" y="252"/>
                  </a:lnTo>
                  <a:lnTo>
                    <a:pt x="994" y="263"/>
                  </a:lnTo>
                  <a:lnTo>
                    <a:pt x="1007" y="263"/>
                  </a:lnTo>
                  <a:lnTo>
                    <a:pt x="1007" y="273"/>
                  </a:lnTo>
                  <a:lnTo>
                    <a:pt x="1007" y="283"/>
                  </a:lnTo>
                  <a:lnTo>
                    <a:pt x="1019" y="283"/>
                  </a:lnTo>
                  <a:lnTo>
                    <a:pt x="1007" y="283"/>
                  </a:lnTo>
                  <a:lnTo>
                    <a:pt x="1007" y="292"/>
                  </a:lnTo>
                  <a:lnTo>
                    <a:pt x="994" y="303"/>
                  </a:lnTo>
                  <a:lnTo>
                    <a:pt x="994" y="313"/>
                  </a:lnTo>
                  <a:lnTo>
                    <a:pt x="1007" y="313"/>
                  </a:lnTo>
                  <a:lnTo>
                    <a:pt x="1019" y="313"/>
                  </a:lnTo>
                  <a:lnTo>
                    <a:pt x="1019" y="324"/>
                  </a:lnTo>
                  <a:lnTo>
                    <a:pt x="1031" y="324"/>
                  </a:lnTo>
                  <a:lnTo>
                    <a:pt x="1044" y="324"/>
                  </a:lnTo>
                  <a:lnTo>
                    <a:pt x="1044" y="333"/>
                  </a:lnTo>
                  <a:lnTo>
                    <a:pt x="1044" y="324"/>
                  </a:lnTo>
                  <a:lnTo>
                    <a:pt x="1056" y="324"/>
                  </a:lnTo>
                  <a:lnTo>
                    <a:pt x="1069" y="324"/>
                  </a:lnTo>
                  <a:lnTo>
                    <a:pt x="1056" y="324"/>
                  </a:lnTo>
                  <a:lnTo>
                    <a:pt x="1069" y="324"/>
                  </a:lnTo>
                  <a:lnTo>
                    <a:pt x="1069" y="313"/>
                  </a:lnTo>
                  <a:lnTo>
                    <a:pt x="1069" y="324"/>
                  </a:lnTo>
                  <a:lnTo>
                    <a:pt x="1081" y="324"/>
                  </a:lnTo>
                  <a:lnTo>
                    <a:pt x="1081" y="333"/>
                  </a:lnTo>
                  <a:lnTo>
                    <a:pt x="1094" y="333"/>
                  </a:lnTo>
                  <a:lnTo>
                    <a:pt x="1094" y="344"/>
                  </a:lnTo>
                  <a:lnTo>
                    <a:pt x="1094" y="353"/>
                  </a:lnTo>
                  <a:lnTo>
                    <a:pt x="1094" y="364"/>
                  </a:lnTo>
                  <a:lnTo>
                    <a:pt x="1094" y="374"/>
                  </a:lnTo>
                  <a:lnTo>
                    <a:pt x="1108" y="374"/>
                  </a:lnTo>
                  <a:lnTo>
                    <a:pt x="1108" y="384"/>
                  </a:lnTo>
                  <a:lnTo>
                    <a:pt x="1094" y="384"/>
                  </a:lnTo>
                  <a:lnTo>
                    <a:pt x="1094" y="393"/>
                  </a:lnTo>
                  <a:lnTo>
                    <a:pt x="1081" y="393"/>
                  </a:lnTo>
                  <a:lnTo>
                    <a:pt x="1081" y="404"/>
                  </a:lnTo>
                  <a:lnTo>
                    <a:pt x="1081" y="414"/>
                  </a:lnTo>
                  <a:lnTo>
                    <a:pt x="1094" y="414"/>
                  </a:lnTo>
                  <a:lnTo>
                    <a:pt x="1094" y="424"/>
                  </a:lnTo>
                  <a:lnTo>
                    <a:pt x="1094" y="414"/>
                  </a:lnTo>
                  <a:lnTo>
                    <a:pt x="1108" y="414"/>
                  </a:lnTo>
                  <a:lnTo>
                    <a:pt x="1108" y="424"/>
                  </a:lnTo>
                  <a:lnTo>
                    <a:pt x="1119" y="424"/>
                  </a:lnTo>
                  <a:lnTo>
                    <a:pt x="1132" y="424"/>
                  </a:lnTo>
                  <a:lnTo>
                    <a:pt x="1132" y="433"/>
                  </a:lnTo>
                  <a:lnTo>
                    <a:pt x="1132" y="444"/>
                  </a:lnTo>
                  <a:lnTo>
                    <a:pt x="1143" y="444"/>
                  </a:lnTo>
                  <a:lnTo>
                    <a:pt x="1157" y="444"/>
                  </a:lnTo>
                  <a:lnTo>
                    <a:pt x="1157" y="433"/>
                  </a:lnTo>
                  <a:lnTo>
                    <a:pt x="1170" y="433"/>
                  </a:lnTo>
                  <a:lnTo>
                    <a:pt x="1182" y="433"/>
                  </a:lnTo>
                  <a:lnTo>
                    <a:pt x="1182" y="444"/>
                  </a:lnTo>
                  <a:lnTo>
                    <a:pt x="1182" y="433"/>
                  </a:lnTo>
                  <a:lnTo>
                    <a:pt x="1195" y="433"/>
                  </a:lnTo>
                  <a:lnTo>
                    <a:pt x="1195" y="444"/>
                  </a:lnTo>
                  <a:lnTo>
                    <a:pt x="1195" y="433"/>
                  </a:lnTo>
                  <a:lnTo>
                    <a:pt x="1207" y="433"/>
                  </a:lnTo>
                  <a:lnTo>
                    <a:pt x="1207" y="424"/>
                  </a:lnTo>
                  <a:lnTo>
                    <a:pt x="1220" y="433"/>
                  </a:lnTo>
                  <a:lnTo>
                    <a:pt x="1233" y="433"/>
                  </a:lnTo>
                  <a:lnTo>
                    <a:pt x="1233" y="444"/>
                  </a:lnTo>
                  <a:lnTo>
                    <a:pt x="1233" y="433"/>
                  </a:lnTo>
                  <a:lnTo>
                    <a:pt x="1233" y="444"/>
                  </a:lnTo>
                  <a:lnTo>
                    <a:pt x="1244" y="444"/>
                  </a:lnTo>
                  <a:lnTo>
                    <a:pt x="1258" y="444"/>
                  </a:lnTo>
                  <a:lnTo>
                    <a:pt x="1258" y="433"/>
                  </a:lnTo>
                  <a:lnTo>
                    <a:pt x="1258" y="444"/>
                  </a:lnTo>
                  <a:lnTo>
                    <a:pt x="1271" y="444"/>
                  </a:lnTo>
                  <a:lnTo>
                    <a:pt x="1258" y="444"/>
                  </a:lnTo>
                  <a:lnTo>
                    <a:pt x="1258" y="454"/>
                  </a:lnTo>
                  <a:lnTo>
                    <a:pt x="1271" y="454"/>
                  </a:lnTo>
                  <a:lnTo>
                    <a:pt x="1283" y="454"/>
                  </a:lnTo>
                  <a:lnTo>
                    <a:pt x="1283" y="444"/>
                  </a:lnTo>
                  <a:lnTo>
                    <a:pt x="1283" y="454"/>
                  </a:lnTo>
                  <a:lnTo>
                    <a:pt x="1283" y="444"/>
                  </a:lnTo>
                  <a:lnTo>
                    <a:pt x="1296" y="444"/>
                  </a:lnTo>
                  <a:lnTo>
                    <a:pt x="1307" y="444"/>
                  </a:lnTo>
                  <a:lnTo>
                    <a:pt x="1321" y="444"/>
                  </a:lnTo>
                  <a:lnTo>
                    <a:pt x="1321" y="433"/>
                  </a:lnTo>
                  <a:lnTo>
                    <a:pt x="1333" y="433"/>
                  </a:lnTo>
                  <a:lnTo>
                    <a:pt x="1333" y="424"/>
                  </a:lnTo>
                  <a:lnTo>
                    <a:pt x="1345" y="424"/>
                  </a:lnTo>
                  <a:lnTo>
                    <a:pt x="1345" y="433"/>
                  </a:lnTo>
                  <a:lnTo>
                    <a:pt x="1358" y="433"/>
                  </a:lnTo>
                  <a:lnTo>
                    <a:pt x="1358" y="424"/>
                  </a:lnTo>
                  <a:lnTo>
                    <a:pt x="1370" y="424"/>
                  </a:lnTo>
                  <a:lnTo>
                    <a:pt x="1370" y="433"/>
                  </a:lnTo>
                  <a:lnTo>
                    <a:pt x="1370" y="424"/>
                  </a:lnTo>
                  <a:lnTo>
                    <a:pt x="1370" y="414"/>
                  </a:lnTo>
                  <a:lnTo>
                    <a:pt x="1370" y="424"/>
                  </a:lnTo>
                  <a:lnTo>
                    <a:pt x="1383" y="424"/>
                  </a:lnTo>
                  <a:lnTo>
                    <a:pt x="1383" y="414"/>
                  </a:lnTo>
                  <a:lnTo>
                    <a:pt x="1383" y="404"/>
                  </a:lnTo>
                  <a:lnTo>
                    <a:pt x="1397" y="393"/>
                  </a:lnTo>
                  <a:lnTo>
                    <a:pt x="1397" y="404"/>
                  </a:lnTo>
                  <a:lnTo>
                    <a:pt x="1397" y="393"/>
                  </a:lnTo>
                  <a:lnTo>
                    <a:pt x="1408" y="393"/>
                  </a:lnTo>
                  <a:lnTo>
                    <a:pt x="1408" y="384"/>
                  </a:lnTo>
                  <a:lnTo>
                    <a:pt x="1422" y="384"/>
                  </a:lnTo>
                  <a:lnTo>
                    <a:pt x="1422" y="393"/>
                  </a:lnTo>
                  <a:lnTo>
                    <a:pt x="1422" y="404"/>
                  </a:lnTo>
                  <a:lnTo>
                    <a:pt x="1408" y="404"/>
                  </a:lnTo>
                  <a:lnTo>
                    <a:pt x="1422" y="404"/>
                  </a:lnTo>
                  <a:lnTo>
                    <a:pt x="1433" y="404"/>
                  </a:lnTo>
                  <a:lnTo>
                    <a:pt x="1433" y="393"/>
                  </a:lnTo>
                  <a:lnTo>
                    <a:pt x="1433" y="404"/>
                  </a:lnTo>
                  <a:lnTo>
                    <a:pt x="1446" y="404"/>
                  </a:lnTo>
                  <a:lnTo>
                    <a:pt x="1459" y="404"/>
                  </a:lnTo>
                  <a:lnTo>
                    <a:pt x="1459" y="414"/>
                  </a:lnTo>
                  <a:lnTo>
                    <a:pt x="1459" y="424"/>
                  </a:lnTo>
                  <a:lnTo>
                    <a:pt x="1471" y="424"/>
                  </a:lnTo>
                  <a:lnTo>
                    <a:pt x="1471" y="414"/>
                  </a:lnTo>
                  <a:lnTo>
                    <a:pt x="1484" y="414"/>
                  </a:lnTo>
                  <a:lnTo>
                    <a:pt x="1484" y="424"/>
                  </a:lnTo>
                  <a:lnTo>
                    <a:pt x="1498" y="424"/>
                  </a:lnTo>
                  <a:lnTo>
                    <a:pt x="1498" y="433"/>
                  </a:lnTo>
                  <a:lnTo>
                    <a:pt x="1509" y="433"/>
                  </a:lnTo>
                  <a:lnTo>
                    <a:pt x="1509" y="424"/>
                  </a:lnTo>
                  <a:lnTo>
                    <a:pt x="1523" y="424"/>
                  </a:lnTo>
                  <a:lnTo>
                    <a:pt x="1534" y="424"/>
                  </a:lnTo>
                  <a:lnTo>
                    <a:pt x="1534" y="433"/>
                  </a:lnTo>
                  <a:lnTo>
                    <a:pt x="1547" y="433"/>
                  </a:lnTo>
                  <a:lnTo>
                    <a:pt x="1547" y="424"/>
                  </a:lnTo>
                  <a:lnTo>
                    <a:pt x="1560" y="424"/>
                  </a:lnTo>
                  <a:lnTo>
                    <a:pt x="1547" y="424"/>
                  </a:lnTo>
                  <a:lnTo>
                    <a:pt x="1547" y="414"/>
                  </a:lnTo>
                  <a:lnTo>
                    <a:pt x="1560" y="414"/>
                  </a:lnTo>
                  <a:lnTo>
                    <a:pt x="1571" y="414"/>
                  </a:lnTo>
                  <a:lnTo>
                    <a:pt x="1585" y="414"/>
                  </a:lnTo>
                  <a:lnTo>
                    <a:pt x="1585" y="404"/>
                  </a:lnTo>
                  <a:lnTo>
                    <a:pt x="1596" y="404"/>
                  </a:lnTo>
                  <a:lnTo>
                    <a:pt x="1610" y="404"/>
                  </a:lnTo>
                  <a:lnTo>
                    <a:pt x="1623" y="404"/>
                  </a:lnTo>
                  <a:lnTo>
                    <a:pt x="1623" y="414"/>
                  </a:lnTo>
                  <a:lnTo>
                    <a:pt x="1635" y="414"/>
                  </a:lnTo>
                  <a:lnTo>
                    <a:pt x="1635" y="424"/>
                  </a:lnTo>
                  <a:lnTo>
                    <a:pt x="1648" y="424"/>
                  </a:lnTo>
                  <a:lnTo>
                    <a:pt x="1660" y="424"/>
                  </a:lnTo>
                  <a:lnTo>
                    <a:pt x="1660" y="433"/>
                  </a:lnTo>
                  <a:lnTo>
                    <a:pt x="1672" y="433"/>
                  </a:lnTo>
                  <a:lnTo>
                    <a:pt x="1672" y="444"/>
                  </a:lnTo>
                  <a:lnTo>
                    <a:pt x="1672" y="454"/>
                  </a:lnTo>
                  <a:lnTo>
                    <a:pt x="1686" y="454"/>
                  </a:lnTo>
                  <a:lnTo>
                    <a:pt x="1686" y="444"/>
                  </a:lnTo>
                  <a:lnTo>
                    <a:pt x="1672" y="444"/>
                  </a:lnTo>
                  <a:lnTo>
                    <a:pt x="1686" y="444"/>
                  </a:lnTo>
                  <a:lnTo>
                    <a:pt x="1697" y="444"/>
                  </a:lnTo>
                  <a:lnTo>
                    <a:pt x="1697" y="454"/>
                  </a:lnTo>
                  <a:lnTo>
                    <a:pt x="1697" y="444"/>
                  </a:lnTo>
                  <a:lnTo>
                    <a:pt x="1711" y="444"/>
                  </a:lnTo>
                  <a:lnTo>
                    <a:pt x="1711" y="454"/>
                  </a:lnTo>
                  <a:lnTo>
                    <a:pt x="1722" y="465"/>
                  </a:lnTo>
                  <a:lnTo>
                    <a:pt x="1722" y="454"/>
                  </a:lnTo>
                  <a:lnTo>
                    <a:pt x="1736" y="454"/>
                  </a:lnTo>
                  <a:lnTo>
                    <a:pt x="1749" y="454"/>
                  </a:lnTo>
                  <a:lnTo>
                    <a:pt x="1749" y="465"/>
                  </a:lnTo>
                  <a:lnTo>
                    <a:pt x="1736" y="465"/>
                  </a:lnTo>
                  <a:lnTo>
                    <a:pt x="1736" y="475"/>
                  </a:lnTo>
                  <a:lnTo>
                    <a:pt x="1749" y="475"/>
                  </a:lnTo>
                  <a:lnTo>
                    <a:pt x="1749" y="465"/>
                  </a:lnTo>
                  <a:lnTo>
                    <a:pt x="1761" y="465"/>
                  </a:lnTo>
                  <a:lnTo>
                    <a:pt x="1761" y="475"/>
                  </a:lnTo>
                  <a:lnTo>
                    <a:pt x="1761" y="485"/>
                  </a:lnTo>
                  <a:lnTo>
                    <a:pt x="1773" y="485"/>
                  </a:lnTo>
                  <a:lnTo>
                    <a:pt x="1787" y="485"/>
                  </a:lnTo>
                  <a:lnTo>
                    <a:pt x="1787" y="496"/>
                  </a:lnTo>
                  <a:lnTo>
                    <a:pt x="1773" y="496"/>
                  </a:lnTo>
                  <a:lnTo>
                    <a:pt x="1787" y="496"/>
                  </a:lnTo>
                  <a:lnTo>
                    <a:pt x="1798" y="496"/>
                  </a:lnTo>
                  <a:lnTo>
                    <a:pt x="1798" y="485"/>
                  </a:lnTo>
                  <a:lnTo>
                    <a:pt x="1798" y="496"/>
                  </a:lnTo>
                  <a:lnTo>
                    <a:pt x="1798" y="505"/>
                  </a:lnTo>
                  <a:lnTo>
                    <a:pt x="1811" y="505"/>
                  </a:lnTo>
                  <a:lnTo>
                    <a:pt x="1773" y="545"/>
                  </a:lnTo>
                  <a:lnTo>
                    <a:pt x="1697" y="637"/>
                  </a:lnTo>
                  <a:lnTo>
                    <a:pt x="1697" y="646"/>
                  </a:lnTo>
                  <a:lnTo>
                    <a:pt x="1686" y="646"/>
                  </a:lnTo>
                  <a:lnTo>
                    <a:pt x="1686" y="65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Freeform 25">
              <a:extLst>
                <a:ext uri="{FF2B5EF4-FFF2-40B4-BE49-F238E27FC236}">
                  <a16:creationId xmlns:a16="http://schemas.microsoft.com/office/drawing/2014/main" id="{09AE7C17-6FD7-46EF-AA41-A1172990C42B}"/>
                </a:ext>
              </a:extLst>
            </p:cNvPr>
            <p:cNvSpPr>
              <a:spLocks/>
            </p:cNvSpPr>
            <p:nvPr/>
          </p:nvSpPr>
          <p:spPr bwMode="auto">
            <a:xfrm>
              <a:off x="9080058" y="4883643"/>
              <a:ext cx="1814706" cy="1674694"/>
            </a:xfrm>
            <a:custGeom>
              <a:avLst/>
              <a:gdLst>
                <a:gd name="T0" fmla="*/ 7933796 w 804"/>
                <a:gd name="T1" fmla="*/ 57312305 h 650"/>
                <a:gd name="T2" fmla="*/ 7933796 w 804"/>
                <a:gd name="T3" fmla="*/ 57312305 h 650"/>
                <a:gd name="T4" fmla="*/ 6346533 w 804"/>
                <a:gd name="T5" fmla="*/ 57312305 h 650"/>
                <a:gd name="T6" fmla="*/ 6346533 w 804"/>
                <a:gd name="T7" fmla="*/ 57312305 h 650"/>
                <a:gd name="T8" fmla="*/ 4760529 w 804"/>
                <a:gd name="T9" fmla="*/ 55521547 h 650"/>
                <a:gd name="T10" fmla="*/ 4760529 w 804"/>
                <a:gd name="T11" fmla="*/ 55521547 h 650"/>
                <a:gd name="T12" fmla="*/ 3173267 w 804"/>
                <a:gd name="T13" fmla="*/ 51940032 h 650"/>
                <a:gd name="T14" fmla="*/ 3173267 w 804"/>
                <a:gd name="T15" fmla="*/ 51940032 h 650"/>
                <a:gd name="T16" fmla="*/ 3173267 w 804"/>
                <a:gd name="T17" fmla="*/ 51940032 h 650"/>
                <a:gd name="T18" fmla="*/ 3173267 w 804"/>
                <a:gd name="T19" fmla="*/ 50149274 h 650"/>
                <a:gd name="T20" fmla="*/ 3173267 w 804"/>
                <a:gd name="T21" fmla="*/ 51940032 h 650"/>
                <a:gd name="T22" fmla="*/ 3173267 w 804"/>
                <a:gd name="T23" fmla="*/ 50149274 h 650"/>
                <a:gd name="T24" fmla="*/ 3173267 w 804"/>
                <a:gd name="T25" fmla="*/ 50149274 h 650"/>
                <a:gd name="T26" fmla="*/ 3173267 w 804"/>
                <a:gd name="T27" fmla="*/ 44775661 h 650"/>
                <a:gd name="T28" fmla="*/ 3173267 w 804"/>
                <a:gd name="T29" fmla="*/ 42984893 h 650"/>
                <a:gd name="T30" fmla="*/ 3173267 w 804"/>
                <a:gd name="T31" fmla="*/ 41194135 h 650"/>
                <a:gd name="T32" fmla="*/ 3173267 w 804"/>
                <a:gd name="T33" fmla="*/ 41194135 h 650"/>
                <a:gd name="T34" fmla="*/ 3173267 w 804"/>
                <a:gd name="T35" fmla="*/ 39402039 h 650"/>
                <a:gd name="T36" fmla="*/ 3173267 w 804"/>
                <a:gd name="T37" fmla="*/ 37611281 h 650"/>
                <a:gd name="T38" fmla="*/ 3173267 w 804"/>
                <a:gd name="T39" fmla="*/ 37611281 h 650"/>
                <a:gd name="T40" fmla="*/ 3173267 w 804"/>
                <a:gd name="T41" fmla="*/ 34029765 h 650"/>
                <a:gd name="T42" fmla="*/ 0 w 804"/>
                <a:gd name="T43" fmla="*/ 30446911 h 650"/>
                <a:gd name="T44" fmla="*/ 3173267 w 804"/>
                <a:gd name="T45" fmla="*/ 28656153 h 650"/>
                <a:gd name="T46" fmla="*/ 3173267 w 804"/>
                <a:gd name="T47" fmla="*/ 26865395 h 650"/>
                <a:gd name="T48" fmla="*/ 3173267 w 804"/>
                <a:gd name="T49" fmla="*/ 23283879 h 650"/>
                <a:gd name="T50" fmla="*/ 3173267 w 804"/>
                <a:gd name="T51" fmla="*/ 21491777 h 650"/>
                <a:gd name="T52" fmla="*/ 3173267 w 804"/>
                <a:gd name="T53" fmla="*/ 17910261 h 650"/>
                <a:gd name="T54" fmla="*/ 3173267 w 804"/>
                <a:gd name="T55" fmla="*/ 17910261 h 650"/>
                <a:gd name="T56" fmla="*/ 3173267 w 804"/>
                <a:gd name="T57" fmla="*/ 17910261 h 650"/>
                <a:gd name="T58" fmla="*/ 3173267 w 804"/>
                <a:gd name="T59" fmla="*/ 17910261 h 650"/>
                <a:gd name="T60" fmla="*/ 3173267 w 804"/>
                <a:gd name="T61" fmla="*/ 17910261 h 650"/>
                <a:gd name="T62" fmla="*/ 3173267 w 804"/>
                <a:gd name="T63" fmla="*/ 16119503 h 650"/>
                <a:gd name="T64" fmla="*/ 4760529 w 804"/>
                <a:gd name="T65" fmla="*/ 14328746 h 650"/>
                <a:gd name="T66" fmla="*/ 4760529 w 804"/>
                <a:gd name="T67" fmla="*/ 10745889 h 650"/>
                <a:gd name="T68" fmla="*/ 6346533 w 804"/>
                <a:gd name="T69" fmla="*/ 8955131 h 650"/>
                <a:gd name="T70" fmla="*/ 6346533 w 804"/>
                <a:gd name="T71" fmla="*/ 5373614 h 650"/>
                <a:gd name="T72" fmla="*/ 6346533 w 804"/>
                <a:gd name="T73" fmla="*/ 5373614 h 650"/>
                <a:gd name="T74" fmla="*/ 6346533 w 804"/>
                <a:gd name="T75" fmla="*/ 5373614 h 650"/>
                <a:gd name="T76" fmla="*/ 6346533 w 804"/>
                <a:gd name="T77" fmla="*/ 7164373 h 650"/>
                <a:gd name="T78" fmla="*/ 6346533 w 804"/>
                <a:gd name="T79" fmla="*/ 17910261 h 650"/>
                <a:gd name="T80" fmla="*/ 7933796 w 804"/>
                <a:gd name="T81" fmla="*/ 19701019 h 650"/>
                <a:gd name="T82" fmla="*/ 7933796 w 804"/>
                <a:gd name="T83" fmla="*/ 21491777 h 650"/>
                <a:gd name="T84" fmla="*/ 7933796 w 804"/>
                <a:gd name="T85" fmla="*/ 21491777 h 650"/>
                <a:gd name="T86" fmla="*/ 9519799 w 804"/>
                <a:gd name="T87" fmla="*/ 17910261 h 650"/>
                <a:gd name="T88" fmla="*/ 9519799 w 804"/>
                <a:gd name="T89" fmla="*/ 17910261 h 650"/>
                <a:gd name="T90" fmla="*/ 9519799 w 804"/>
                <a:gd name="T91" fmla="*/ 17910261 h 650"/>
                <a:gd name="T92" fmla="*/ 9519799 w 804"/>
                <a:gd name="T93" fmla="*/ 17910261 h 650"/>
                <a:gd name="T94" fmla="*/ 11107064 w 804"/>
                <a:gd name="T95" fmla="*/ 17910261 h 650"/>
                <a:gd name="T96" fmla="*/ 11107064 w 804"/>
                <a:gd name="T97" fmla="*/ 21491777 h 650"/>
                <a:gd name="T98" fmla="*/ 12693067 w 804"/>
                <a:gd name="T99" fmla="*/ 34029765 h 650"/>
                <a:gd name="T100" fmla="*/ 14280329 w 804"/>
                <a:gd name="T101" fmla="*/ 44775661 h 650"/>
                <a:gd name="T102" fmla="*/ 14280329 w 804"/>
                <a:gd name="T103" fmla="*/ 46566419 h 650"/>
                <a:gd name="T104" fmla="*/ 14280329 w 804"/>
                <a:gd name="T105" fmla="*/ 48357177 h 650"/>
                <a:gd name="T106" fmla="*/ 14280329 w 804"/>
                <a:gd name="T107" fmla="*/ 50149274 h 650"/>
                <a:gd name="T108" fmla="*/ 14280329 w 804"/>
                <a:gd name="T109" fmla="*/ 50149274 h 650"/>
                <a:gd name="T110" fmla="*/ 14280329 w 804"/>
                <a:gd name="T111" fmla="*/ 51940032 h 650"/>
                <a:gd name="T112" fmla="*/ 14280329 w 804"/>
                <a:gd name="T113" fmla="*/ 51940032 h 650"/>
                <a:gd name="T114" fmla="*/ 12693067 w 804"/>
                <a:gd name="T115" fmla="*/ 57312305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650"/>
                <a:gd name="T176" fmla="*/ 804 w 804"/>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650">
                  <a:moveTo>
                    <a:pt x="591" y="650"/>
                  </a:moveTo>
                  <a:lnTo>
                    <a:pt x="509" y="620"/>
                  </a:lnTo>
                  <a:lnTo>
                    <a:pt x="497" y="620"/>
                  </a:lnTo>
                  <a:lnTo>
                    <a:pt x="425" y="600"/>
                  </a:lnTo>
                  <a:lnTo>
                    <a:pt x="425" y="591"/>
                  </a:lnTo>
                  <a:lnTo>
                    <a:pt x="415" y="591"/>
                  </a:lnTo>
                  <a:lnTo>
                    <a:pt x="402" y="591"/>
                  </a:lnTo>
                  <a:lnTo>
                    <a:pt x="402" y="600"/>
                  </a:lnTo>
                  <a:lnTo>
                    <a:pt x="389" y="600"/>
                  </a:lnTo>
                  <a:lnTo>
                    <a:pt x="389" y="591"/>
                  </a:lnTo>
                  <a:lnTo>
                    <a:pt x="379" y="591"/>
                  </a:lnTo>
                  <a:lnTo>
                    <a:pt x="366" y="591"/>
                  </a:lnTo>
                  <a:lnTo>
                    <a:pt x="356" y="600"/>
                  </a:lnTo>
                  <a:lnTo>
                    <a:pt x="356" y="591"/>
                  </a:lnTo>
                  <a:lnTo>
                    <a:pt x="343" y="600"/>
                  </a:lnTo>
                  <a:lnTo>
                    <a:pt x="343" y="591"/>
                  </a:lnTo>
                  <a:lnTo>
                    <a:pt x="331" y="591"/>
                  </a:lnTo>
                  <a:lnTo>
                    <a:pt x="320" y="591"/>
                  </a:lnTo>
                  <a:lnTo>
                    <a:pt x="320" y="580"/>
                  </a:lnTo>
                  <a:lnTo>
                    <a:pt x="307" y="580"/>
                  </a:lnTo>
                  <a:lnTo>
                    <a:pt x="297" y="580"/>
                  </a:lnTo>
                  <a:lnTo>
                    <a:pt x="284" y="580"/>
                  </a:lnTo>
                  <a:lnTo>
                    <a:pt x="272" y="580"/>
                  </a:lnTo>
                  <a:lnTo>
                    <a:pt x="261" y="580"/>
                  </a:lnTo>
                  <a:lnTo>
                    <a:pt x="261" y="569"/>
                  </a:lnTo>
                  <a:lnTo>
                    <a:pt x="248" y="569"/>
                  </a:lnTo>
                  <a:lnTo>
                    <a:pt x="238" y="569"/>
                  </a:lnTo>
                  <a:lnTo>
                    <a:pt x="238" y="560"/>
                  </a:lnTo>
                  <a:lnTo>
                    <a:pt x="225" y="560"/>
                  </a:lnTo>
                  <a:lnTo>
                    <a:pt x="225" y="549"/>
                  </a:lnTo>
                  <a:lnTo>
                    <a:pt x="213" y="549"/>
                  </a:lnTo>
                  <a:lnTo>
                    <a:pt x="213" y="560"/>
                  </a:lnTo>
                  <a:lnTo>
                    <a:pt x="213" y="549"/>
                  </a:lnTo>
                  <a:lnTo>
                    <a:pt x="202" y="549"/>
                  </a:lnTo>
                  <a:lnTo>
                    <a:pt x="213" y="549"/>
                  </a:lnTo>
                  <a:lnTo>
                    <a:pt x="202" y="549"/>
                  </a:lnTo>
                  <a:lnTo>
                    <a:pt x="202" y="540"/>
                  </a:lnTo>
                  <a:lnTo>
                    <a:pt x="202" y="549"/>
                  </a:lnTo>
                  <a:lnTo>
                    <a:pt x="189" y="549"/>
                  </a:lnTo>
                  <a:lnTo>
                    <a:pt x="189" y="540"/>
                  </a:lnTo>
                  <a:lnTo>
                    <a:pt x="177" y="540"/>
                  </a:lnTo>
                  <a:lnTo>
                    <a:pt x="166" y="540"/>
                  </a:lnTo>
                  <a:lnTo>
                    <a:pt x="154" y="540"/>
                  </a:lnTo>
                  <a:lnTo>
                    <a:pt x="154" y="549"/>
                  </a:lnTo>
                  <a:lnTo>
                    <a:pt x="154" y="540"/>
                  </a:lnTo>
                  <a:lnTo>
                    <a:pt x="143" y="540"/>
                  </a:lnTo>
                  <a:lnTo>
                    <a:pt x="143" y="529"/>
                  </a:lnTo>
                  <a:lnTo>
                    <a:pt x="130" y="529"/>
                  </a:lnTo>
                  <a:lnTo>
                    <a:pt x="130" y="520"/>
                  </a:lnTo>
                  <a:lnTo>
                    <a:pt x="118" y="520"/>
                  </a:lnTo>
                  <a:lnTo>
                    <a:pt x="107" y="520"/>
                  </a:lnTo>
                  <a:lnTo>
                    <a:pt x="95" y="520"/>
                  </a:lnTo>
                  <a:lnTo>
                    <a:pt x="95" y="509"/>
                  </a:lnTo>
                  <a:lnTo>
                    <a:pt x="95" y="500"/>
                  </a:lnTo>
                  <a:lnTo>
                    <a:pt x="95" y="490"/>
                  </a:lnTo>
                  <a:lnTo>
                    <a:pt x="83" y="490"/>
                  </a:lnTo>
                  <a:lnTo>
                    <a:pt x="83" y="480"/>
                  </a:lnTo>
                  <a:lnTo>
                    <a:pt x="71" y="480"/>
                  </a:lnTo>
                  <a:lnTo>
                    <a:pt x="71" y="469"/>
                  </a:lnTo>
                  <a:lnTo>
                    <a:pt x="83" y="460"/>
                  </a:lnTo>
                  <a:lnTo>
                    <a:pt x="95" y="460"/>
                  </a:lnTo>
                  <a:lnTo>
                    <a:pt x="95" y="449"/>
                  </a:lnTo>
                  <a:lnTo>
                    <a:pt x="95" y="440"/>
                  </a:lnTo>
                  <a:lnTo>
                    <a:pt x="107" y="440"/>
                  </a:lnTo>
                  <a:lnTo>
                    <a:pt x="95" y="440"/>
                  </a:lnTo>
                  <a:lnTo>
                    <a:pt x="83" y="440"/>
                  </a:lnTo>
                  <a:lnTo>
                    <a:pt x="83" y="430"/>
                  </a:lnTo>
                  <a:lnTo>
                    <a:pt x="71" y="430"/>
                  </a:lnTo>
                  <a:lnTo>
                    <a:pt x="71" y="440"/>
                  </a:lnTo>
                  <a:lnTo>
                    <a:pt x="71" y="430"/>
                  </a:lnTo>
                  <a:lnTo>
                    <a:pt x="59" y="430"/>
                  </a:lnTo>
                  <a:lnTo>
                    <a:pt x="71" y="420"/>
                  </a:lnTo>
                  <a:lnTo>
                    <a:pt x="59" y="420"/>
                  </a:lnTo>
                  <a:lnTo>
                    <a:pt x="71" y="420"/>
                  </a:lnTo>
                  <a:lnTo>
                    <a:pt x="71" y="409"/>
                  </a:lnTo>
                  <a:lnTo>
                    <a:pt x="71" y="400"/>
                  </a:lnTo>
                  <a:lnTo>
                    <a:pt x="59" y="400"/>
                  </a:lnTo>
                  <a:lnTo>
                    <a:pt x="48" y="400"/>
                  </a:lnTo>
                  <a:lnTo>
                    <a:pt x="36" y="400"/>
                  </a:lnTo>
                  <a:lnTo>
                    <a:pt x="24" y="400"/>
                  </a:lnTo>
                  <a:lnTo>
                    <a:pt x="24" y="390"/>
                  </a:lnTo>
                  <a:lnTo>
                    <a:pt x="24" y="380"/>
                  </a:lnTo>
                  <a:lnTo>
                    <a:pt x="12" y="380"/>
                  </a:lnTo>
                  <a:lnTo>
                    <a:pt x="12" y="370"/>
                  </a:lnTo>
                  <a:lnTo>
                    <a:pt x="12" y="359"/>
                  </a:lnTo>
                  <a:lnTo>
                    <a:pt x="0" y="349"/>
                  </a:lnTo>
                  <a:lnTo>
                    <a:pt x="0" y="339"/>
                  </a:lnTo>
                  <a:lnTo>
                    <a:pt x="0" y="330"/>
                  </a:lnTo>
                  <a:lnTo>
                    <a:pt x="12" y="330"/>
                  </a:lnTo>
                  <a:lnTo>
                    <a:pt x="12" y="319"/>
                  </a:lnTo>
                  <a:lnTo>
                    <a:pt x="12" y="310"/>
                  </a:lnTo>
                  <a:lnTo>
                    <a:pt x="24" y="310"/>
                  </a:lnTo>
                  <a:lnTo>
                    <a:pt x="24" y="299"/>
                  </a:lnTo>
                  <a:lnTo>
                    <a:pt x="24" y="290"/>
                  </a:lnTo>
                  <a:lnTo>
                    <a:pt x="24" y="279"/>
                  </a:lnTo>
                  <a:lnTo>
                    <a:pt x="36" y="279"/>
                  </a:lnTo>
                  <a:lnTo>
                    <a:pt x="36" y="270"/>
                  </a:lnTo>
                  <a:lnTo>
                    <a:pt x="36" y="259"/>
                  </a:lnTo>
                  <a:lnTo>
                    <a:pt x="48" y="259"/>
                  </a:lnTo>
                  <a:lnTo>
                    <a:pt x="48" y="250"/>
                  </a:lnTo>
                  <a:lnTo>
                    <a:pt x="48" y="239"/>
                  </a:lnTo>
                  <a:lnTo>
                    <a:pt x="48" y="230"/>
                  </a:lnTo>
                  <a:lnTo>
                    <a:pt x="59" y="230"/>
                  </a:lnTo>
                  <a:lnTo>
                    <a:pt x="59" y="220"/>
                  </a:lnTo>
                  <a:lnTo>
                    <a:pt x="48" y="220"/>
                  </a:lnTo>
                  <a:lnTo>
                    <a:pt x="48" y="210"/>
                  </a:lnTo>
                  <a:lnTo>
                    <a:pt x="48" y="199"/>
                  </a:lnTo>
                  <a:lnTo>
                    <a:pt x="59" y="199"/>
                  </a:lnTo>
                  <a:lnTo>
                    <a:pt x="71" y="199"/>
                  </a:lnTo>
                  <a:lnTo>
                    <a:pt x="83" y="199"/>
                  </a:lnTo>
                  <a:lnTo>
                    <a:pt x="95" y="199"/>
                  </a:lnTo>
                  <a:lnTo>
                    <a:pt x="95" y="190"/>
                  </a:lnTo>
                  <a:lnTo>
                    <a:pt x="107" y="190"/>
                  </a:lnTo>
                  <a:lnTo>
                    <a:pt x="107" y="199"/>
                  </a:lnTo>
                  <a:lnTo>
                    <a:pt x="118" y="199"/>
                  </a:lnTo>
                  <a:lnTo>
                    <a:pt x="130" y="199"/>
                  </a:lnTo>
                  <a:lnTo>
                    <a:pt x="143" y="199"/>
                  </a:lnTo>
                  <a:lnTo>
                    <a:pt x="154" y="199"/>
                  </a:lnTo>
                  <a:lnTo>
                    <a:pt x="166" y="199"/>
                  </a:lnTo>
                  <a:lnTo>
                    <a:pt x="177" y="199"/>
                  </a:lnTo>
                  <a:lnTo>
                    <a:pt x="189" y="199"/>
                  </a:lnTo>
                  <a:lnTo>
                    <a:pt x="202" y="199"/>
                  </a:lnTo>
                  <a:lnTo>
                    <a:pt x="213" y="199"/>
                  </a:lnTo>
                  <a:lnTo>
                    <a:pt x="225" y="199"/>
                  </a:lnTo>
                  <a:lnTo>
                    <a:pt x="238" y="199"/>
                  </a:lnTo>
                  <a:lnTo>
                    <a:pt x="238" y="190"/>
                  </a:lnTo>
                  <a:lnTo>
                    <a:pt x="248" y="179"/>
                  </a:lnTo>
                  <a:lnTo>
                    <a:pt x="248" y="170"/>
                  </a:lnTo>
                  <a:lnTo>
                    <a:pt x="248" y="160"/>
                  </a:lnTo>
                  <a:lnTo>
                    <a:pt x="261" y="160"/>
                  </a:lnTo>
                  <a:lnTo>
                    <a:pt x="261" y="150"/>
                  </a:lnTo>
                  <a:lnTo>
                    <a:pt x="261" y="139"/>
                  </a:lnTo>
                  <a:lnTo>
                    <a:pt x="272" y="129"/>
                  </a:lnTo>
                  <a:lnTo>
                    <a:pt x="272" y="120"/>
                  </a:lnTo>
                  <a:lnTo>
                    <a:pt x="284" y="120"/>
                  </a:lnTo>
                  <a:lnTo>
                    <a:pt x="284" y="109"/>
                  </a:lnTo>
                  <a:lnTo>
                    <a:pt x="297" y="109"/>
                  </a:lnTo>
                  <a:lnTo>
                    <a:pt x="307" y="109"/>
                  </a:lnTo>
                  <a:lnTo>
                    <a:pt x="307" y="100"/>
                  </a:lnTo>
                  <a:lnTo>
                    <a:pt x="320" y="100"/>
                  </a:lnTo>
                  <a:lnTo>
                    <a:pt x="320" y="89"/>
                  </a:lnTo>
                  <a:lnTo>
                    <a:pt x="331" y="89"/>
                  </a:lnTo>
                  <a:lnTo>
                    <a:pt x="331" y="79"/>
                  </a:lnTo>
                  <a:lnTo>
                    <a:pt x="343" y="69"/>
                  </a:lnTo>
                  <a:lnTo>
                    <a:pt x="343" y="60"/>
                  </a:lnTo>
                  <a:lnTo>
                    <a:pt x="343" y="49"/>
                  </a:lnTo>
                  <a:lnTo>
                    <a:pt x="343" y="40"/>
                  </a:lnTo>
                  <a:lnTo>
                    <a:pt x="356" y="29"/>
                  </a:lnTo>
                  <a:lnTo>
                    <a:pt x="366" y="29"/>
                  </a:lnTo>
                  <a:lnTo>
                    <a:pt x="366" y="20"/>
                  </a:lnTo>
                  <a:lnTo>
                    <a:pt x="379" y="20"/>
                  </a:lnTo>
                  <a:lnTo>
                    <a:pt x="379" y="9"/>
                  </a:lnTo>
                  <a:lnTo>
                    <a:pt x="379" y="0"/>
                  </a:lnTo>
                  <a:lnTo>
                    <a:pt x="389" y="0"/>
                  </a:lnTo>
                  <a:lnTo>
                    <a:pt x="389" y="20"/>
                  </a:lnTo>
                  <a:lnTo>
                    <a:pt x="389" y="89"/>
                  </a:lnTo>
                  <a:lnTo>
                    <a:pt x="389" y="129"/>
                  </a:lnTo>
                  <a:lnTo>
                    <a:pt x="389" y="150"/>
                  </a:lnTo>
                  <a:lnTo>
                    <a:pt x="389" y="210"/>
                  </a:lnTo>
                  <a:lnTo>
                    <a:pt x="389" y="199"/>
                  </a:lnTo>
                  <a:lnTo>
                    <a:pt x="402" y="199"/>
                  </a:lnTo>
                  <a:lnTo>
                    <a:pt x="415" y="199"/>
                  </a:lnTo>
                  <a:lnTo>
                    <a:pt x="415" y="210"/>
                  </a:lnTo>
                  <a:lnTo>
                    <a:pt x="425" y="210"/>
                  </a:lnTo>
                  <a:lnTo>
                    <a:pt x="425" y="220"/>
                  </a:lnTo>
                  <a:lnTo>
                    <a:pt x="425" y="210"/>
                  </a:lnTo>
                  <a:lnTo>
                    <a:pt x="425" y="220"/>
                  </a:lnTo>
                  <a:lnTo>
                    <a:pt x="438" y="220"/>
                  </a:lnTo>
                  <a:lnTo>
                    <a:pt x="448" y="220"/>
                  </a:lnTo>
                  <a:lnTo>
                    <a:pt x="461" y="220"/>
                  </a:lnTo>
                  <a:lnTo>
                    <a:pt x="473" y="220"/>
                  </a:lnTo>
                  <a:lnTo>
                    <a:pt x="484" y="220"/>
                  </a:lnTo>
                  <a:lnTo>
                    <a:pt x="484" y="210"/>
                  </a:lnTo>
                  <a:lnTo>
                    <a:pt x="497" y="210"/>
                  </a:lnTo>
                  <a:lnTo>
                    <a:pt x="509" y="210"/>
                  </a:lnTo>
                  <a:lnTo>
                    <a:pt x="509" y="199"/>
                  </a:lnTo>
                  <a:lnTo>
                    <a:pt x="520" y="199"/>
                  </a:lnTo>
                  <a:lnTo>
                    <a:pt x="532" y="199"/>
                  </a:lnTo>
                  <a:lnTo>
                    <a:pt x="532" y="190"/>
                  </a:lnTo>
                  <a:lnTo>
                    <a:pt x="532" y="199"/>
                  </a:lnTo>
                  <a:lnTo>
                    <a:pt x="543" y="199"/>
                  </a:lnTo>
                  <a:lnTo>
                    <a:pt x="543" y="190"/>
                  </a:lnTo>
                  <a:lnTo>
                    <a:pt x="543" y="199"/>
                  </a:lnTo>
                  <a:lnTo>
                    <a:pt x="556" y="199"/>
                  </a:lnTo>
                  <a:lnTo>
                    <a:pt x="568" y="199"/>
                  </a:lnTo>
                  <a:lnTo>
                    <a:pt x="579" y="199"/>
                  </a:lnTo>
                  <a:lnTo>
                    <a:pt x="579" y="210"/>
                  </a:lnTo>
                  <a:lnTo>
                    <a:pt x="579" y="199"/>
                  </a:lnTo>
                  <a:lnTo>
                    <a:pt x="579" y="210"/>
                  </a:lnTo>
                  <a:lnTo>
                    <a:pt x="579" y="199"/>
                  </a:lnTo>
                  <a:lnTo>
                    <a:pt x="591" y="199"/>
                  </a:lnTo>
                  <a:lnTo>
                    <a:pt x="602" y="199"/>
                  </a:lnTo>
                  <a:lnTo>
                    <a:pt x="615" y="199"/>
                  </a:lnTo>
                  <a:lnTo>
                    <a:pt x="602" y="199"/>
                  </a:lnTo>
                  <a:lnTo>
                    <a:pt x="615" y="199"/>
                  </a:lnTo>
                  <a:lnTo>
                    <a:pt x="627" y="220"/>
                  </a:lnTo>
                  <a:lnTo>
                    <a:pt x="661" y="270"/>
                  </a:lnTo>
                  <a:lnTo>
                    <a:pt x="686" y="299"/>
                  </a:lnTo>
                  <a:lnTo>
                    <a:pt x="709" y="339"/>
                  </a:lnTo>
                  <a:lnTo>
                    <a:pt x="733" y="370"/>
                  </a:lnTo>
                  <a:lnTo>
                    <a:pt x="733" y="380"/>
                  </a:lnTo>
                  <a:lnTo>
                    <a:pt x="745" y="390"/>
                  </a:lnTo>
                  <a:lnTo>
                    <a:pt x="745" y="400"/>
                  </a:lnTo>
                  <a:lnTo>
                    <a:pt x="804" y="490"/>
                  </a:lnTo>
                  <a:lnTo>
                    <a:pt x="804" y="500"/>
                  </a:lnTo>
                  <a:lnTo>
                    <a:pt x="791" y="500"/>
                  </a:lnTo>
                  <a:lnTo>
                    <a:pt x="791" y="490"/>
                  </a:lnTo>
                  <a:lnTo>
                    <a:pt x="791" y="500"/>
                  </a:lnTo>
                  <a:lnTo>
                    <a:pt x="804" y="500"/>
                  </a:lnTo>
                  <a:lnTo>
                    <a:pt x="791" y="500"/>
                  </a:lnTo>
                  <a:lnTo>
                    <a:pt x="791" y="509"/>
                  </a:lnTo>
                  <a:lnTo>
                    <a:pt x="781" y="509"/>
                  </a:lnTo>
                  <a:lnTo>
                    <a:pt x="781" y="520"/>
                  </a:lnTo>
                  <a:lnTo>
                    <a:pt x="791" y="520"/>
                  </a:lnTo>
                  <a:lnTo>
                    <a:pt x="781" y="520"/>
                  </a:lnTo>
                  <a:lnTo>
                    <a:pt x="791" y="520"/>
                  </a:lnTo>
                  <a:lnTo>
                    <a:pt x="791" y="529"/>
                  </a:lnTo>
                  <a:lnTo>
                    <a:pt x="781" y="529"/>
                  </a:lnTo>
                  <a:lnTo>
                    <a:pt x="781" y="540"/>
                  </a:lnTo>
                  <a:lnTo>
                    <a:pt x="781" y="529"/>
                  </a:lnTo>
                  <a:lnTo>
                    <a:pt x="768" y="529"/>
                  </a:lnTo>
                  <a:lnTo>
                    <a:pt x="768" y="540"/>
                  </a:lnTo>
                  <a:lnTo>
                    <a:pt x="768" y="549"/>
                  </a:lnTo>
                  <a:lnTo>
                    <a:pt x="756" y="549"/>
                  </a:lnTo>
                  <a:lnTo>
                    <a:pt x="768" y="549"/>
                  </a:lnTo>
                  <a:lnTo>
                    <a:pt x="756" y="549"/>
                  </a:lnTo>
                  <a:lnTo>
                    <a:pt x="768" y="549"/>
                  </a:lnTo>
                  <a:lnTo>
                    <a:pt x="756" y="549"/>
                  </a:lnTo>
                  <a:lnTo>
                    <a:pt x="756" y="560"/>
                  </a:lnTo>
                  <a:lnTo>
                    <a:pt x="756" y="569"/>
                  </a:lnTo>
                  <a:lnTo>
                    <a:pt x="756" y="580"/>
                  </a:lnTo>
                  <a:lnTo>
                    <a:pt x="733" y="591"/>
                  </a:lnTo>
                  <a:lnTo>
                    <a:pt x="720" y="591"/>
                  </a:lnTo>
                  <a:lnTo>
                    <a:pt x="615" y="640"/>
                  </a:lnTo>
                  <a:lnTo>
                    <a:pt x="591" y="650"/>
                  </a:lnTo>
                  <a:close/>
                </a:path>
              </a:pathLst>
            </a:custGeom>
            <a:solidFill>
              <a:srgbClr val="FFF8E5"/>
            </a:solidFill>
            <a:ln w="11176"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26">
              <a:extLst>
                <a:ext uri="{FF2B5EF4-FFF2-40B4-BE49-F238E27FC236}">
                  <a16:creationId xmlns:a16="http://schemas.microsoft.com/office/drawing/2014/main" id="{D713402B-9463-455F-A76F-0AD3769734F6}"/>
                </a:ext>
              </a:extLst>
            </p:cNvPr>
            <p:cNvSpPr>
              <a:spLocks/>
            </p:cNvSpPr>
            <p:nvPr/>
          </p:nvSpPr>
          <p:spPr bwMode="auto">
            <a:xfrm>
              <a:off x="9500821" y="7782877"/>
              <a:ext cx="769960" cy="887714"/>
            </a:xfrm>
            <a:custGeom>
              <a:avLst/>
              <a:gdLst>
                <a:gd name="T0" fmla="*/ 3149379 w 344"/>
                <a:gd name="T1" fmla="*/ 30267321 h 345"/>
                <a:gd name="T2" fmla="*/ 3149379 w 344"/>
                <a:gd name="T3" fmla="*/ 30267321 h 345"/>
                <a:gd name="T4" fmla="*/ 3149379 w 344"/>
                <a:gd name="T5" fmla="*/ 28487205 h 345"/>
                <a:gd name="T6" fmla="*/ 3149379 w 344"/>
                <a:gd name="T7" fmla="*/ 26707089 h 345"/>
                <a:gd name="T8" fmla="*/ 3149379 w 344"/>
                <a:gd name="T9" fmla="*/ 24926973 h 345"/>
                <a:gd name="T10" fmla="*/ 3149379 w 344"/>
                <a:gd name="T11" fmla="*/ 23145522 h 345"/>
                <a:gd name="T12" fmla="*/ 0 w 344"/>
                <a:gd name="T13" fmla="*/ 21365401 h 345"/>
                <a:gd name="T14" fmla="*/ 3149379 w 344"/>
                <a:gd name="T15" fmla="*/ 19585285 h 345"/>
                <a:gd name="T16" fmla="*/ 3149379 w 344"/>
                <a:gd name="T17" fmla="*/ 17805169 h 345"/>
                <a:gd name="T18" fmla="*/ 3149379 w 344"/>
                <a:gd name="T19" fmla="*/ 17805169 h 345"/>
                <a:gd name="T20" fmla="*/ 3149379 w 344"/>
                <a:gd name="T21" fmla="*/ 16023718 h 345"/>
                <a:gd name="T22" fmla="*/ 3149379 w 344"/>
                <a:gd name="T23" fmla="*/ 14243602 h 345"/>
                <a:gd name="T24" fmla="*/ 3149379 w 344"/>
                <a:gd name="T25" fmla="*/ 14243602 h 345"/>
                <a:gd name="T26" fmla="*/ 3149379 w 344"/>
                <a:gd name="T27" fmla="*/ 12463486 h 345"/>
                <a:gd name="T28" fmla="*/ 3149379 w 344"/>
                <a:gd name="T29" fmla="*/ 10683368 h 345"/>
                <a:gd name="T30" fmla="*/ 3149379 w 344"/>
                <a:gd name="T31" fmla="*/ 7121801 h 345"/>
                <a:gd name="T32" fmla="*/ 3149379 w 344"/>
                <a:gd name="T33" fmla="*/ 8901917 h 345"/>
                <a:gd name="T34" fmla="*/ 3149379 w 344"/>
                <a:gd name="T35" fmla="*/ 7121801 h 345"/>
                <a:gd name="T36" fmla="*/ 3149379 w 344"/>
                <a:gd name="T37" fmla="*/ 5341684 h 345"/>
                <a:gd name="T38" fmla="*/ 3149379 w 344"/>
                <a:gd name="T39" fmla="*/ 5341684 h 345"/>
                <a:gd name="T40" fmla="*/ 3149379 w 344"/>
                <a:gd name="T41" fmla="*/ 5341684 h 345"/>
                <a:gd name="T42" fmla="*/ 3149379 w 344"/>
                <a:gd name="T43" fmla="*/ 5341684 h 345"/>
                <a:gd name="T44" fmla="*/ 3149379 w 344"/>
                <a:gd name="T45" fmla="*/ 5341684 h 345"/>
                <a:gd name="T46" fmla="*/ 3149379 w 344"/>
                <a:gd name="T47" fmla="*/ 5341684 h 345"/>
                <a:gd name="T48" fmla="*/ 3149379 w 344"/>
                <a:gd name="T49" fmla="*/ 5341684 h 345"/>
                <a:gd name="T50" fmla="*/ 3149379 w 344"/>
                <a:gd name="T51" fmla="*/ 5341684 h 345"/>
                <a:gd name="T52" fmla="*/ 3149379 w 344"/>
                <a:gd name="T53" fmla="*/ 0 h 345"/>
                <a:gd name="T54" fmla="*/ 3149379 w 344"/>
                <a:gd name="T55" fmla="*/ 5341684 h 345"/>
                <a:gd name="T56" fmla="*/ 3149379 w 344"/>
                <a:gd name="T57" fmla="*/ 5341684 h 345"/>
                <a:gd name="T58" fmla="*/ 3149379 w 344"/>
                <a:gd name="T59" fmla="*/ 5341684 h 345"/>
                <a:gd name="T60" fmla="*/ 3149379 w 344"/>
                <a:gd name="T61" fmla="*/ 5341684 h 345"/>
                <a:gd name="T62" fmla="*/ 3149379 w 344"/>
                <a:gd name="T63" fmla="*/ 5341684 h 345"/>
                <a:gd name="T64" fmla="*/ 3149379 w 344"/>
                <a:gd name="T65" fmla="*/ 7121801 h 345"/>
                <a:gd name="T66" fmla="*/ 3149379 w 344"/>
                <a:gd name="T67" fmla="*/ 7121801 h 345"/>
                <a:gd name="T68" fmla="*/ 3149379 w 344"/>
                <a:gd name="T69" fmla="*/ 8901917 h 345"/>
                <a:gd name="T70" fmla="*/ 4723440 w 344"/>
                <a:gd name="T71" fmla="*/ 10683368 h 345"/>
                <a:gd name="T72" fmla="*/ 4723440 w 344"/>
                <a:gd name="T73" fmla="*/ 12463486 h 345"/>
                <a:gd name="T74" fmla="*/ 4723440 w 344"/>
                <a:gd name="T75" fmla="*/ 14243602 h 345"/>
                <a:gd name="T76" fmla="*/ 4723440 w 344"/>
                <a:gd name="T77" fmla="*/ 14243602 h 345"/>
                <a:gd name="T78" fmla="*/ 4723440 w 344"/>
                <a:gd name="T79" fmla="*/ 16023718 h 345"/>
                <a:gd name="T80" fmla="*/ 4723440 w 344"/>
                <a:gd name="T81" fmla="*/ 17805169 h 345"/>
                <a:gd name="T82" fmla="*/ 3149379 w 344"/>
                <a:gd name="T83" fmla="*/ 16023718 h 345"/>
                <a:gd name="T84" fmla="*/ 3149379 w 344"/>
                <a:gd name="T85" fmla="*/ 14243602 h 345"/>
                <a:gd name="T86" fmla="*/ 3149379 w 344"/>
                <a:gd name="T87" fmla="*/ 14243602 h 345"/>
                <a:gd name="T88" fmla="*/ 3149379 w 344"/>
                <a:gd name="T89" fmla="*/ 16023718 h 345"/>
                <a:gd name="T90" fmla="*/ 3149379 w 344"/>
                <a:gd name="T91" fmla="*/ 16023718 h 345"/>
                <a:gd name="T92" fmla="*/ 3149379 w 344"/>
                <a:gd name="T93" fmla="*/ 17805169 h 345"/>
                <a:gd name="T94" fmla="*/ 3149379 w 344"/>
                <a:gd name="T95" fmla="*/ 17805169 h 345"/>
                <a:gd name="T96" fmla="*/ 3149379 w 344"/>
                <a:gd name="T97" fmla="*/ 19585285 h 345"/>
                <a:gd name="T98" fmla="*/ 3149379 w 344"/>
                <a:gd name="T99" fmla="*/ 19585285 h 345"/>
                <a:gd name="T100" fmla="*/ 3149379 w 344"/>
                <a:gd name="T101" fmla="*/ 23145522 h 345"/>
                <a:gd name="T102" fmla="*/ 3149379 w 344"/>
                <a:gd name="T103" fmla="*/ 23145522 h 345"/>
                <a:gd name="T104" fmla="*/ 3149379 w 344"/>
                <a:gd name="T105" fmla="*/ 26707089 h 345"/>
                <a:gd name="T106" fmla="*/ 3149379 w 344"/>
                <a:gd name="T107" fmla="*/ 26707089 h 345"/>
                <a:gd name="T108" fmla="*/ 3149379 w 344"/>
                <a:gd name="T109" fmla="*/ 28487205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
                <a:gd name="T166" fmla="*/ 0 h 345"/>
                <a:gd name="T167" fmla="*/ 344 w 344"/>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 h="345">
                  <a:moveTo>
                    <a:pt x="90" y="325"/>
                  </a:moveTo>
                  <a:lnTo>
                    <a:pt x="90" y="336"/>
                  </a:lnTo>
                  <a:lnTo>
                    <a:pt x="77" y="345"/>
                  </a:lnTo>
                  <a:lnTo>
                    <a:pt x="65" y="345"/>
                  </a:lnTo>
                  <a:lnTo>
                    <a:pt x="65" y="336"/>
                  </a:lnTo>
                  <a:lnTo>
                    <a:pt x="52" y="336"/>
                  </a:lnTo>
                  <a:lnTo>
                    <a:pt x="52" y="325"/>
                  </a:lnTo>
                  <a:lnTo>
                    <a:pt x="39" y="325"/>
                  </a:lnTo>
                  <a:lnTo>
                    <a:pt x="27" y="325"/>
                  </a:lnTo>
                  <a:lnTo>
                    <a:pt x="27" y="314"/>
                  </a:lnTo>
                  <a:lnTo>
                    <a:pt x="39" y="314"/>
                  </a:lnTo>
                  <a:lnTo>
                    <a:pt x="39" y="305"/>
                  </a:lnTo>
                  <a:lnTo>
                    <a:pt x="27" y="305"/>
                  </a:lnTo>
                  <a:lnTo>
                    <a:pt x="27" y="294"/>
                  </a:lnTo>
                  <a:lnTo>
                    <a:pt x="27" y="284"/>
                  </a:lnTo>
                  <a:lnTo>
                    <a:pt x="27" y="273"/>
                  </a:lnTo>
                  <a:lnTo>
                    <a:pt x="27" y="264"/>
                  </a:lnTo>
                  <a:lnTo>
                    <a:pt x="14" y="264"/>
                  </a:lnTo>
                  <a:lnTo>
                    <a:pt x="14" y="254"/>
                  </a:lnTo>
                  <a:lnTo>
                    <a:pt x="0" y="254"/>
                  </a:lnTo>
                  <a:lnTo>
                    <a:pt x="0" y="244"/>
                  </a:lnTo>
                  <a:lnTo>
                    <a:pt x="14" y="244"/>
                  </a:lnTo>
                  <a:lnTo>
                    <a:pt x="14" y="233"/>
                  </a:lnTo>
                  <a:lnTo>
                    <a:pt x="27" y="233"/>
                  </a:lnTo>
                  <a:lnTo>
                    <a:pt x="27" y="224"/>
                  </a:lnTo>
                  <a:lnTo>
                    <a:pt x="39" y="224"/>
                  </a:lnTo>
                  <a:lnTo>
                    <a:pt x="39" y="213"/>
                  </a:lnTo>
                  <a:lnTo>
                    <a:pt x="39" y="203"/>
                  </a:lnTo>
                  <a:lnTo>
                    <a:pt x="39" y="193"/>
                  </a:lnTo>
                  <a:lnTo>
                    <a:pt x="39" y="203"/>
                  </a:lnTo>
                  <a:lnTo>
                    <a:pt x="39" y="193"/>
                  </a:lnTo>
                  <a:lnTo>
                    <a:pt x="27" y="193"/>
                  </a:lnTo>
                  <a:lnTo>
                    <a:pt x="27" y="184"/>
                  </a:lnTo>
                  <a:lnTo>
                    <a:pt x="14" y="184"/>
                  </a:lnTo>
                  <a:lnTo>
                    <a:pt x="14" y="172"/>
                  </a:lnTo>
                  <a:lnTo>
                    <a:pt x="14" y="163"/>
                  </a:lnTo>
                  <a:lnTo>
                    <a:pt x="14" y="152"/>
                  </a:lnTo>
                  <a:lnTo>
                    <a:pt x="14" y="142"/>
                  </a:lnTo>
                  <a:lnTo>
                    <a:pt x="27" y="142"/>
                  </a:lnTo>
                  <a:lnTo>
                    <a:pt x="39" y="142"/>
                  </a:lnTo>
                  <a:lnTo>
                    <a:pt x="52" y="142"/>
                  </a:lnTo>
                  <a:lnTo>
                    <a:pt x="52" y="132"/>
                  </a:lnTo>
                  <a:lnTo>
                    <a:pt x="52" y="123"/>
                  </a:lnTo>
                  <a:lnTo>
                    <a:pt x="52" y="112"/>
                  </a:lnTo>
                  <a:lnTo>
                    <a:pt x="65" y="112"/>
                  </a:lnTo>
                  <a:lnTo>
                    <a:pt x="65" y="102"/>
                  </a:lnTo>
                  <a:lnTo>
                    <a:pt x="65" y="91"/>
                  </a:lnTo>
                  <a:lnTo>
                    <a:pt x="77" y="91"/>
                  </a:lnTo>
                  <a:lnTo>
                    <a:pt x="90" y="91"/>
                  </a:lnTo>
                  <a:lnTo>
                    <a:pt x="102" y="91"/>
                  </a:lnTo>
                  <a:lnTo>
                    <a:pt x="102" y="102"/>
                  </a:lnTo>
                  <a:lnTo>
                    <a:pt x="115" y="102"/>
                  </a:lnTo>
                  <a:lnTo>
                    <a:pt x="129" y="102"/>
                  </a:lnTo>
                  <a:lnTo>
                    <a:pt x="129" y="91"/>
                  </a:lnTo>
                  <a:lnTo>
                    <a:pt x="129" y="81"/>
                  </a:lnTo>
                  <a:lnTo>
                    <a:pt x="129" y="72"/>
                  </a:lnTo>
                  <a:lnTo>
                    <a:pt x="115" y="72"/>
                  </a:lnTo>
                  <a:lnTo>
                    <a:pt x="115" y="60"/>
                  </a:lnTo>
                  <a:lnTo>
                    <a:pt x="129" y="60"/>
                  </a:lnTo>
                  <a:lnTo>
                    <a:pt x="129" y="72"/>
                  </a:lnTo>
                  <a:lnTo>
                    <a:pt x="129" y="60"/>
                  </a:lnTo>
                  <a:lnTo>
                    <a:pt x="141" y="60"/>
                  </a:lnTo>
                  <a:lnTo>
                    <a:pt x="154" y="60"/>
                  </a:lnTo>
                  <a:lnTo>
                    <a:pt x="154" y="51"/>
                  </a:lnTo>
                  <a:lnTo>
                    <a:pt x="154" y="40"/>
                  </a:lnTo>
                  <a:lnTo>
                    <a:pt x="141" y="40"/>
                  </a:lnTo>
                  <a:lnTo>
                    <a:pt x="154" y="40"/>
                  </a:lnTo>
                  <a:lnTo>
                    <a:pt x="154" y="31"/>
                  </a:lnTo>
                  <a:lnTo>
                    <a:pt x="141" y="31"/>
                  </a:lnTo>
                  <a:lnTo>
                    <a:pt x="154" y="31"/>
                  </a:lnTo>
                  <a:lnTo>
                    <a:pt x="141" y="31"/>
                  </a:lnTo>
                  <a:lnTo>
                    <a:pt x="141" y="20"/>
                  </a:lnTo>
                  <a:lnTo>
                    <a:pt x="154" y="20"/>
                  </a:lnTo>
                  <a:lnTo>
                    <a:pt x="166" y="20"/>
                  </a:lnTo>
                  <a:lnTo>
                    <a:pt x="166" y="11"/>
                  </a:lnTo>
                  <a:lnTo>
                    <a:pt x="154" y="11"/>
                  </a:lnTo>
                  <a:lnTo>
                    <a:pt x="166" y="11"/>
                  </a:lnTo>
                  <a:lnTo>
                    <a:pt x="154" y="11"/>
                  </a:lnTo>
                  <a:lnTo>
                    <a:pt x="154" y="0"/>
                  </a:lnTo>
                  <a:lnTo>
                    <a:pt x="166" y="11"/>
                  </a:lnTo>
                  <a:lnTo>
                    <a:pt x="166" y="0"/>
                  </a:lnTo>
                  <a:lnTo>
                    <a:pt x="166" y="11"/>
                  </a:lnTo>
                  <a:lnTo>
                    <a:pt x="178" y="11"/>
                  </a:lnTo>
                  <a:lnTo>
                    <a:pt x="192" y="11"/>
                  </a:lnTo>
                  <a:lnTo>
                    <a:pt x="203" y="11"/>
                  </a:lnTo>
                  <a:lnTo>
                    <a:pt x="217" y="11"/>
                  </a:lnTo>
                  <a:lnTo>
                    <a:pt x="229" y="11"/>
                  </a:lnTo>
                  <a:lnTo>
                    <a:pt x="229" y="20"/>
                  </a:lnTo>
                  <a:lnTo>
                    <a:pt x="229" y="11"/>
                  </a:lnTo>
                  <a:lnTo>
                    <a:pt x="229" y="20"/>
                  </a:lnTo>
                  <a:lnTo>
                    <a:pt x="242" y="20"/>
                  </a:lnTo>
                  <a:lnTo>
                    <a:pt x="255" y="20"/>
                  </a:lnTo>
                  <a:lnTo>
                    <a:pt x="255" y="31"/>
                  </a:lnTo>
                  <a:lnTo>
                    <a:pt x="255" y="40"/>
                  </a:lnTo>
                  <a:lnTo>
                    <a:pt x="255" y="51"/>
                  </a:lnTo>
                  <a:lnTo>
                    <a:pt x="267" y="51"/>
                  </a:lnTo>
                  <a:lnTo>
                    <a:pt x="267" y="60"/>
                  </a:lnTo>
                  <a:lnTo>
                    <a:pt x="267" y="72"/>
                  </a:lnTo>
                  <a:lnTo>
                    <a:pt x="267" y="81"/>
                  </a:lnTo>
                  <a:lnTo>
                    <a:pt x="255" y="81"/>
                  </a:lnTo>
                  <a:lnTo>
                    <a:pt x="267" y="81"/>
                  </a:lnTo>
                  <a:lnTo>
                    <a:pt x="255" y="91"/>
                  </a:lnTo>
                  <a:lnTo>
                    <a:pt x="267" y="91"/>
                  </a:lnTo>
                  <a:lnTo>
                    <a:pt x="267" y="102"/>
                  </a:lnTo>
                  <a:lnTo>
                    <a:pt x="280" y="102"/>
                  </a:lnTo>
                  <a:lnTo>
                    <a:pt x="292" y="102"/>
                  </a:lnTo>
                  <a:lnTo>
                    <a:pt x="292" y="112"/>
                  </a:lnTo>
                  <a:lnTo>
                    <a:pt x="305" y="112"/>
                  </a:lnTo>
                  <a:lnTo>
                    <a:pt x="305" y="123"/>
                  </a:lnTo>
                  <a:lnTo>
                    <a:pt x="305" y="132"/>
                  </a:lnTo>
                  <a:lnTo>
                    <a:pt x="319" y="132"/>
                  </a:lnTo>
                  <a:lnTo>
                    <a:pt x="330" y="132"/>
                  </a:lnTo>
                  <a:lnTo>
                    <a:pt x="344" y="132"/>
                  </a:lnTo>
                  <a:lnTo>
                    <a:pt x="344" y="142"/>
                  </a:lnTo>
                  <a:lnTo>
                    <a:pt x="344" y="152"/>
                  </a:lnTo>
                  <a:lnTo>
                    <a:pt x="330" y="152"/>
                  </a:lnTo>
                  <a:lnTo>
                    <a:pt x="330" y="163"/>
                  </a:lnTo>
                  <a:lnTo>
                    <a:pt x="319" y="163"/>
                  </a:lnTo>
                  <a:lnTo>
                    <a:pt x="319" y="172"/>
                  </a:lnTo>
                  <a:lnTo>
                    <a:pt x="319" y="184"/>
                  </a:lnTo>
                  <a:lnTo>
                    <a:pt x="305" y="184"/>
                  </a:lnTo>
                  <a:lnTo>
                    <a:pt x="292" y="184"/>
                  </a:lnTo>
                  <a:lnTo>
                    <a:pt x="292" y="193"/>
                  </a:lnTo>
                  <a:lnTo>
                    <a:pt x="280" y="193"/>
                  </a:lnTo>
                  <a:lnTo>
                    <a:pt x="280" y="184"/>
                  </a:lnTo>
                  <a:lnTo>
                    <a:pt x="280" y="172"/>
                  </a:lnTo>
                  <a:lnTo>
                    <a:pt x="292" y="172"/>
                  </a:lnTo>
                  <a:lnTo>
                    <a:pt x="292" y="163"/>
                  </a:lnTo>
                  <a:lnTo>
                    <a:pt x="280" y="163"/>
                  </a:lnTo>
                  <a:lnTo>
                    <a:pt x="280" y="152"/>
                  </a:lnTo>
                  <a:lnTo>
                    <a:pt x="267" y="152"/>
                  </a:lnTo>
                  <a:lnTo>
                    <a:pt x="267" y="163"/>
                  </a:lnTo>
                  <a:lnTo>
                    <a:pt x="255" y="163"/>
                  </a:lnTo>
                  <a:lnTo>
                    <a:pt x="242" y="163"/>
                  </a:lnTo>
                  <a:lnTo>
                    <a:pt x="242" y="172"/>
                  </a:lnTo>
                  <a:lnTo>
                    <a:pt x="242" y="184"/>
                  </a:lnTo>
                  <a:lnTo>
                    <a:pt x="229" y="184"/>
                  </a:lnTo>
                  <a:lnTo>
                    <a:pt x="242" y="184"/>
                  </a:lnTo>
                  <a:lnTo>
                    <a:pt x="229" y="184"/>
                  </a:lnTo>
                  <a:lnTo>
                    <a:pt x="242" y="193"/>
                  </a:lnTo>
                  <a:lnTo>
                    <a:pt x="229" y="193"/>
                  </a:lnTo>
                  <a:lnTo>
                    <a:pt x="229" y="203"/>
                  </a:lnTo>
                  <a:lnTo>
                    <a:pt x="242" y="203"/>
                  </a:lnTo>
                  <a:lnTo>
                    <a:pt x="242" y="213"/>
                  </a:lnTo>
                  <a:lnTo>
                    <a:pt x="229" y="213"/>
                  </a:lnTo>
                  <a:lnTo>
                    <a:pt x="229" y="224"/>
                  </a:lnTo>
                  <a:lnTo>
                    <a:pt x="217" y="224"/>
                  </a:lnTo>
                  <a:lnTo>
                    <a:pt x="217" y="233"/>
                  </a:lnTo>
                  <a:lnTo>
                    <a:pt x="203" y="233"/>
                  </a:lnTo>
                  <a:lnTo>
                    <a:pt x="192" y="233"/>
                  </a:lnTo>
                  <a:lnTo>
                    <a:pt x="178" y="233"/>
                  </a:lnTo>
                  <a:lnTo>
                    <a:pt x="178" y="244"/>
                  </a:lnTo>
                  <a:lnTo>
                    <a:pt x="178" y="254"/>
                  </a:lnTo>
                  <a:lnTo>
                    <a:pt x="166" y="254"/>
                  </a:lnTo>
                  <a:lnTo>
                    <a:pt x="166" y="264"/>
                  </a:lnTo>
                  <a:lnTo>
                    <a:pt x="166" y="273"/>
                  </a:lnTo>
                  <a:lnTo>
                    <a:pt x="166" y="284"/>
                  </a:lnTo>
                  <a:lnTo>
                    <a:pt x="154" y="284"/>
                  </a:lnTo>
                  <a:lnTo>
                    <a:pt x="154" y="294"/>
                  </a:lnTo>
                  <a:lnTo>
                    <a:pt x="141" y="294"/>
                  </a:lnTo>
                  <a:lnTo>
                    <a:pt x="141" y="305"/>
                  </a:lnTo>
                  <a:lnTo>
                    <a:pt x="129" y="305"/>
                  </a:lnTo>
                  <a:lnTo>
                    <a:pt x="129" y="314"/>
                  </a:lnTo>
                  <a:lnTo>
                    <a:pt x="129" y="325"/>
                  </a:lnTo>
                  <a:lnTo>
                    <a:pt x="115" y="325"/>
                  </a:lnTo>
                  <a:lnTo>
                    <a:pt x="102" y="325"/>
                  </a:lnTo>
                  <a:lnTo>
                    <a:pt x="90" y="325"/>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27">
              <a:extLst>
                <a:ext uri="{FF2B5EF4-FFF2-40B4-BE49-F238E27FC236}">
                  <a16:creationId xmlns:a16="http://schemas.microsoft.com/office/drawing/2014/main" id="{35913D3A-42CB-4A7D-B975-6FE33FEDBC96}"/>
                </a:ext>
              </a:extLst>
            </p:cNvPr>
            <p:cNvSpPr>
              <a:spLocks/>
            </p:cNvSpPr>
            <p:nvPr/>
          </p:nvSpPr>
          <p:spPr bwMode="auto">
            <a:xfrm>
              <a:off x="6858906" y="4638105"/>
              <a:ext cx="1330976" cy="837347"/>
            </a:xfrm>
            <a:custGeom>
              <a:avLst/>
              <a:gdLst>
                <a:gd name="T0" fmla="*/ 3174680 w 591"/>
                <a:gd name="T1" fmla="*/ 17878140 h 325"/>
                <a:gd name="T2" fmla="*/ 3174680 w 591"/>
                <a:gd name="T3" fmla="*/ 17878140 h 325"/>
                <a:gd name="T4" fmla="*/ 3174680 w 591"/>
                <a:gd name="T5" fmla="*/ 16091397 h 325"/>
                <a:gd name="T6" fmla="*/ 3174680 w 591"/>
                <a:gd name="T7" fmla="*/ 16091397 h 325"/>
                <a:gd name="T8" fmla="*/ 3174680 w 591"/>
                <a:gd name="T9" fmla="*/ 14303316 h 325"/>
                <a:gd name="T10" fmla="*/ 3174680 w 591"/>
                <a:gd name="T11" fmla="*/ 12515235 h 325"/>
                <a:gd name="T12" fmla="*/ 3174680 w 591"/>
                <a:gd name="T13" fmla="*/ 8939070 h 325"/>
                <a:gd name="T14" fmla="*/ 4762019 w 591"/>
                <a:gd name="T15" fmla="*/ 10727151 h 325"/>
                <a:gd name="T16" fmla="*/ 4762019 w 591"/>
                <a:gd name="T17" fmla="*/ 8939070 h 325"/>
                <a:gd name="T18" fmla="*/ 6349359 w 591"/>
                <a:gd name="T19" fmla="*/ 7150989 h 325"/>
                <a:gd name="T20" fmla="*/ 6349359 w 591"/>
                <a:gd name="T21" fmla="*/ 7150989 h 325"/>
                <a:gd name="T22" fmla="*/ 6349359 w 591"/>
                <a:gd name="T23" fmla="*/ 7150989 h 325"/>
                <a:gd name="T24" fmla="*/ 7936699 w 591"/>
                <a:gd name="T25" fmla="*/ 5364245 h 325"/>
                <a:gd name="T26" fmla="*/ 7936699 w 591"/>
                <a:gd name="T27" fmla="*/ 5364245 h 325"/>
                <a:gd name="T28" fmla="*/ 7936699 w 591"/>
                <a:gd name="T29" fmla="*/ 5364245 h 325"/>
                <a:gd name="T30" fmla="*/ 9524038 w 591"/>
                <a:gd name="T31" fmla="*/ 5364245 h 325"/>
                <a:gd name="T32" fmla="*/ 9524038 w 591"/>
                <a:gd name="T33" fmla="*/ 5364245 h 325"/>
                <a:gd name="T34" fmla="*/ 9524038 w 591"/>
                <a:gd name="T35" fmla="*/ 5364245 h 325"/>
                <a:gd name="T36" fmla="*/ 9524038 w 591"/>
                <a:gd name="T37" fmla="*/ 8939070 h 325"/>
                <a:gd name="T38" fmla="*/ 9524038 w 591"/>
                <a:gd name="T39" fmla="*/ 12515235 h 325"/>
                <a:gd name="T40" fmla="*/ 9524038 w 591"/>
                <a:gd name="T41" fmla="*/ 14303316 h 325"/>
                <a:gd name="T42" fmla="*/ 9524038 w 591"/>
                <a:gd name="T43" fmla="*/ 16091397 h 325"/>
                <a:gd name="T44" fmla="*/ 9524038 w 591"/>
                <a:gd name="T45" fmla="*/ 16091397 h 325"/>
                <a:gd name="T46" fmla="*/ 9524038 w 591"/>
                <a:gd name="T47" fmla="*/ 17878140 h 325"/>
                <a:gd name="T48" fmla="*/ 9524038 w 591"/>
                <a:gd name="T49" fmla="*/ 19666221 h 325"/>
                <a:gd name="T50" fmla="*/ 9524038 w 591"/>
                <a:gd name="T51" fmla="*/ 21454303 h 325"/>
                <a:gd name="T52" fmla="*/ 9524038 w 591"/>
                <a:gd name="T53" fmla="*/ 19666221 h 325"/>
                <a:gd name="T54" fmla="*/ 9524038 w 591"/>
                <a:gd name="T55" fmla="*/ 21454303 h 325"/>
                <a:gd name="T56" fmla="*/ 9524038 w 591"/>
                <a:gd name="T57" fmla="*/ 23242389 h 325"/>
                <a:gd name="T58" fmla="*/ 9524038 w 591"/>
                <a:gd name="T59" fmla="*/ 25030470 h 325"/>
                <a:gd name="T60" fmla="*/ 9524038 w 591"/>
                <a:gd name="T61" fmla="*/ 26818551 h 325"/>
                <a:gd name="T62" fmla="*/ 7936699 w 591"/>
                <a:gd name="T63" fmla="*/ 25030470 h 325"/>
                <a:gd name="T64" fmla="*/ 7936699 w 591"/>
                <a:gd name="T65" fmla="*/ 25030470 h 325"/>
                <a:gd name="T66" fmla="*/ 7936699 w 591"/>
                <a:gd name="T67" fmla="*/ 23242389 h 325"/>
                <a:gd name="T68" fmla="*/ 6349359 w 591"/>
                <a:gd name="T69" fmla="*/ 23242389 h 325"/>
                <a:gd name="T70" fmla="*/ 6349359 w 591"/>
                <a:gd name="T71" fmla="*/ 21454303 h 325"/>
                <a:gd name="T72" fmla="*/ 6349359 w 591"/>
                <a:gd name="T73" fmla="*/ 23242389 h 325"/>
                <a:gd name="T74" fmla="*/ 6349359 w 591"/>
                <a:gd name="T75" fmla="*/ 25030470 h 325"/>
                <a:gd name="T76" fmla="*/ 4762019 w 591"/>
                <a:gd name="T77" fmla="*/ 25030470 h 325"/>
                <a:gd name="T78" fmla="*/ 4762019 w 591"/>
                <a:gd name="T79" fmla="*/ 25030470 h 325"/>
                <a:gd name="T80" fmla="*/ 4762019 w 591"/>
                <a:gd name="T81" fmla="*/ 23242389 h 325"/>
                <a:gd name="T82" fmla="*/ 3174680 w 591"/>
                <a:gd name="T83" fmla="*/ 25030470 h 325"/>
                <a:gd name="T84" fmla="*/ 3174680 w 591"/>
                <a:gd name="T85" fmla="*/ 25030470 h 325"/>
                <a:gd name="T86" fmla="*/ 3174680 w 591"/>
                <a:gd name="T87" fmla="*/ 25030470 h 325"/>
                <a:gd name="T88" fmla="*/ 3174680 w 591"/>
                <a:gd name="T89" fmla="*/ 25030470 h 325"/>
                <a:gd name="T90" fmla="*/ 3174680 w 591"/>
                <a:gd name="T91" fmla="*/ 26818551 h 325"/>
                <a:gd name="T92" fmla="*/ 3174680 w 591"/>
                <a:gd name="T93" fmla="*/ 28605294 h 325"/>
                <a:gd name="T94" fmla="*/ 3174680 w 591"/>
                <a:gd name="T95" fmla="*/ 28605294 h 325"/>
                <a:gd name="T96" fmla="*/ 3174680 w 591"/>
                <a:gd name="T97" fmla="*/ 30393375 h 325"/>
                <a:gd name="T98" fmla="*/ 3174680 w 591"/>
                <a:gd name="T99" fmla="*/ 28605294 h 325"/>
                <a:gd name="T100" fmla="*/ 3174680 w 591"/>
                <a:gd name="T101" fmla="*/ 28605294 h 325"/>
                <a:gd name="T102" fmla="*/ 3174680 w 591"/>
                <a:gd name="T103" fmla="*/ 28605294 h 325"/>
                <a:gd name="T104" fmla="*/ 3174680 w 591"/>
                <a:gd name="T105" fmla="*/ 26818551 h 325"/>
                <a:gd name="T106" fmla="*/ 3174680 w 591"/>
                <a:gd name="T107" fmla="*/ 25030470 h 325"/>
                <a:gd name="T108" fmla="*/ 3174680 w 591"/>
                <a:gd name="T109" fmla="*/ 23242389 h 325"/>
                <a:gd name="T110" fmla="*/ 0 w 591"/>
                <a:gd name="T111" fmla="*/ 19666221 h 325"/>
                <a:gd name="T112" fmla="*/ 3174680 w 591"/>
                <a:gd name="T113" fmla="*/ 17878140 h 325"/>
                <a:gd name="T114" fmla="*/ 3174680 w 591"/>
                <a:gd name="T115" fmla="*/ 16091397 h 325"/>
                <a:gd name="T116" fmla="*/ 3174680 w 591"/>
                <a:gd name="T117" fmla="*/ 16091397 h 325"/>
                <a:gd name="T118" fmla="*/ 3174680 w 591"/>
                <a:gd name="T119" fmla="*/ 16091397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1"/>
                <a:gd name="T181" fmla="*/ 0 h 325"/>
                <a:gd name="T182" fmla="*/ 591 w 591"/>
                <a:gd name="T183" fmla="*/ 325 h 3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1" h="325">
                  <a:moveTo>
                    <a:pt x="113" y="182"/>
                  </a:moveTo>
                  <a:lnTo>
                    <a:pt x="126" y="182"/>
                  </a:lnTo>
                  <a:lnTo>
                    <a:pt x="126" y="192"/>
                  </a:lnTo>
                  <a:lnTo>
                    <a:pt x="137" y="192"/>
                  </a:lnTo>
                  <a:lnTo>
                    <a:pt x="151" y="192"/>
                  </a:lnTo>
                  <a:lnTo>
                    <a:pt x="137" y="192"/>
                  </a:lnTo>
                  <a:lnTo>
                    <a:pt x="151" y="192"/>
                  </a:lnTo>
                  <a:lnTo>
                    <a:pt x="164" y="192"/>
                  </a:lnTo>
                  <a:lnTo>
                    <a:pt x="164" y="203"/>
                  </a:lnTo>
                  <a:lnTo>
                    <a:pt x="164" y="192"/>
                  </a:lnTo>
                  <a:lnTo>
                    <a:pt x="176" y="192"/>
                  </a:lnTo>
                  <a:lnTo>
                    <a:pt x="176" y="182"/>
                  </a:lnTo>
                  <a:lnTo>
                    <a:pt x="176" y="173"/>
                  </a:lnTo>
                  <a:lnTo>
                    <a:pt x="189" y="173"/>
                  </a:lnTo>
                  <a:lnTo>
                    <a:pt x="189" y="162"/>
                  </a:lnTo>
                  <a:lnTo>
                    <a:pt x="189" y="173"/>
                  </a:lnTo>
                  <a:lnTo>
                    <a:pt x="189" y="162"/>
                  </a:lnTo>
                  <a:lnTo>
                    <a:pt x="202" y="162"/>
                  </a:lnTo>
                  <a:lnTo>
                    <a:pt x="202" y="152"/>
                  </a:lnTo>
                  <a:lnTo>
                    <a:pt x="214" y="152"/>
                  </a:lnTo>
                  <a:lnTo>
                    <a:pt x="227" y="152"/>
                  </a:lnTo>
                  <a:lnTo>
                    <a:pt x="227" y="142"/>
                  </a:lnTo>
                  <a:lnTo>
                    <a:pt x="227" y="132"/>
                  </a:lnTo>
                  <a:lnTo>
                    <a:pt x="227" y="121"/>
                  </a:lnTo>
                  <a:lnTo>
                    <a:pt x="238" y="121"/>
                  </a:lnTo>
                  <a:lnTo>
                    <a:pt x="238" y="112"/>
                  </a:lnTo>
                  <a:lnTo>
                    <a:pt x="252" y="112"/>
                  </a:lnTo>
                  <a:lnTo>
                    <a:pt x="252" y="101"/>
                  </a:lnTo>
                  <a:lnTo>
                    <a:pt x="265" y="101"/>
                  </a:lnTo>
                  <a:lnTo>
                    <a:pt x="277" y="101"/>
                  </a:lnTo>
                  <a:lnTo>
                    <a:pt x="277" y="112"/>
                  </a:lnTo>
                  <a:lnTo>
                    <a:pt x="290" y="112"/>
                  </a:lnTo>
                  <a:lnTo>
                    <a:pt x="277" y="112"/>
                  </a:lnTo>
                  <a:lnTo>
                    <a:pt x="277" y="101"/>
                  </a:lnTo>
                  <a:lnTo>
                    <a:pt x="290" y="101"/>
                  </a:lnTo>
                  <a:lnTo>
                    <a:pt x="302" y="91"/>
                  </a:lnTo>
                  <a:lnTo>
                    <a:pt x="302" y="81"/>
                  </a:lnTo>
                  <a:lnTo>
                    <a:pt x="315" y="81"/>
                  </a:lnTo>
                  <a:lnTo>
                    <a:pt x="328" y="91"/>
                  </a:lnTo>
                  <a:lnTo>
                    <a:pt x="328" y="81"/>
                  </a:lnTo>
                  <a:lnTo>
                    <a:pt x="328" y="72"/>
                  </a:lnTo>
                  <a:lnTo>
                    <a:pt x="339" y="72"/>
                  </a:lnTo>
                  <a:lnTo>
                    <a:pt x="353" y="81"/>
                  </a:lnTo>
                  <a:lnTo>
                    <a:pt x="364" y="81"/>
                  </a:lnTo>
                  <a:lnTo>
                    <a:pt x="378" y="81"/>
                  </a:lnTo>
                  <a:lnTo>
                    <a:pt x="378" y="72"/>
                  </a:lnTo>
                  <a:lnTo>
                    <a:pt x="378" y="81"/>
                  </a:lnTo>
                  <a:lnTo>
                    <a:pt x="391" y="81"/>
                  </a:lnTo>
                  <a:lnTo>
                    <a:pt x="391" y="72"/>
                  </a:lnTo>
                  <a:lnTo>
                    <a:pt x="403" y="72"/>
                  </a:lnTo>
                  <a:lnTo>
                    <a:pt x="403" y="61"/>
                  </a:lnTo>
                  <a:lnTo>
                    <a:pt x="416" y="61"/>
                  </a:lnTo>
                  <a:lnTo>
                    <a:pt x="428" y="61"/>
                  </a:lnTo>
                  <a:lnTo>
                    <a:pt x="428" y="51"/>
                  </a:lnTo>
                  <a:lnTo>
                    <a:pt x="440" y="51"/>
                  </a:lnTo>
                  <a:lnTo>
                    <a:pt x="440" y="40"/>
                  </a:lnTo>
                  <a:lnTo>
                    <a:pt x="440" y="31"/>
                  </a:lnTo>
                  <a:lnTo>
                    <a:pt x="454" y="31"/>
                  </a:lnTo>
                  <a:lnTo>
                    <a:pt x="454" y="21"/>
                  </a:lnTo>
                  <a:lnTo>
                    <a:pt x="454" y="9"/>
                  </a:lnTo>
                  <a:lnTo>
                    <a:pt x="465" y="0"/>
                  </a:lnTo>
                  <a:lnTo>
                    <a:pt x="465" y="9"/>
                  </a:lnTo>
                  <a:lnTo>
                    <a:pt x="479" y="9"/>
                  </a:lnTo>
                  <a:lnTo>
                    <a:pt x="492" y="9"/>
                  </a:lnTo>
                  <a:lnTo>
                    <a:pt x="492" y="21"/>
                  </a:lnTo>
                  <a:lnTo>
                    <a:pt x="492" y="31"/>
                  </a:lnTo>
                  <a:lnTo>
                    <a:pt x="504" y="31"/>
                  </a:lnTo>
                  <a:lnTo>
                    <a:pt x="504" y="40"/>
                  </a:lnTo>
                  <a:lnTo>
                    <a:pt x="517" y="40"/>
                  </a:lnTo>
                  <a:lnTo>
                    <a:pt x="504" y="40"/>
                  </a:lnTo>
                  <a:lnTo>
                    <a:pt x="517" y="40"/>
                  </a:lnTo>
                  <a:lnTo>
                    <a:pt x="517" y="51"/>
                  </a:lnTo>
                  <a:lnTo>
                    <a:pt x="517" y="61"/>
                  </a:lnTo>
                  <a:lnTo>
                    <a:pt x="517" y="72"/>
                  </a:lnTo>
                  <a:lnTo>
                    <a:pt x="517" y="81"/>
                  </a:lnTo>
                  <a:lnTo>
                    <a:pt x="517" y="91"/>
                  </a:lnTo>
                  <a:lnTo>
                    <a:pt x="529" y="91"/>
                  </a:lnTo>
                  <a:lnTo>
                    <a:pt x="529" y="101"/>
                  </a:lnTo>
                  <a:lnTo>
                    <a:pt x="529" y="112"/>
                  </a:lnTo>
                  <a:lnTo>
                    <a:pt x="529" y="121"/>
                  </a:lnTo>
                  <a:lnTo>
                    <a:pt x="541" y="121"/>
                  </a:lnTo>
                  <a:lnTo>
                    <a:pt x="541" y="132"/>
                  </a:lnTo>
                  <a:lnTo>
                    <a:pt x="554" y="132"/>
                  </a:lnTo>
                  <a:lnTo>
                    <a:pt x="554" y="142"/>
                  </a:lnTo>
                  <a:lnTo>
                    <a:pt x="566" y="152"/>
                  </a:lnTo>
                  <a:lnTo>
                    <a:pt x="554" y="152"/>
                  </a:lnTo>
                  <a:lnTo>
                    <a:pt x="541" y="152"/>
                  </a:lnTo>
                  <a:lnTo>
                    <a:pt x="541" y="162"/>
                  </a:lnTo>
                  <a:lnTo>
                    <a:pt x="529" y="162"/>
                  </a:lnTo>
                  <a:lnTo>
                    <a:pt x="529" y="152"/>
                  </a:lnTo>
                  <a:lnTo>
                    <a:pt x="529" y="162"/>
                  </a:lnTo>
                  <a:lnTo>
                    <a:pt x="529" y="173"/>
                  </a:lnTo>
                  <a:lnTo>
                    <a:pt x="541" y="173"/>
                  </a:lnTo>
                  <a:lnTo>
                    <a:pt x="541" y="182"/>
                  </a:lnTo>
                  <a:lnTo>
                    <a:pt x="554" y="182"/>
                  </a:lnTo>
                  <a:lnTo>
                    <a:pt x="554" y="192"/>
                  </a:lnTo>
                  <a:lnTo>
                    <a:pt x="566" y="192"/>
                  </a:lnTo>
                  <a:lnTo>
                    <a:pt x="579" y="192"/>
                  </a:lnTo>
                  <a:lnTo>
                    <a:pt x="579" y="203"/>
                  </a:lnTo>
                  <a:lnTo>
                    <a:pt x="579" y="213"/>
                  </a:lnTo>
                  <a:lnTo>
                    <a:pt x="591" y="213"/>
                  </a:lnTo>
                  <a:lnTo>
                    <a:pt x="591" y="222"/>
                  </a:lnTo>
                  <a:lnTo>
                    <a:pt x="591" y="233"/>
                  </a:lnTo>
                  <a:lnTo>
                    <a:pt x="579" y="233"/>
                  </a:lnTo>
                  <a:lnTo>
                    <a:pt x="579" y="222"/>
                  </a:lnTo>
                  <a:lnTo>
                    <a:pt x="579" y="233"/>
                  </a:lnTo>
                  <a:lnTo>
                    <a:pt x="579" y="222"/>
                  </a:lnTo>
                  <a:lnTo>
                    <a:pt x="566" y="222"/>
                  </a:lnTo>
                  <a:lnTo>
                    <a:pt x="566" y="233"/>
                  </a:lnTo>
                  <a:lnTo>
                    <a:pt x="566" y="222"/>
                  </a:lnTo>
                  <a:lnTo>
                    <a:pt x="566" y="233"/>
                  </a:lnTo>
                  <a:lnTo>
                    <a:pt x="554" y="233"/>
                  </a:lnTo>
                  <a:lnTo>
                    <a:pt x="554" y="244"/>
                  </a:lnTo>
                  <a:lnTo>
                    <a:pt x="541" y="244"/>
                  </a:lnTo>
                  <a:lnTo>
                    <a:pt x="541" y="253"/>
                  </a:lnTo>
                  <a:lnTo>
                    <a:pt x="529" y="253"/>
                  </a:lnTo>
                  <a:lnTo>
                    <a:pt x="529" y="264"/>
                  </a:lnTo>
                  <a:lnTo>
                    <a:pt x="517" y="264"/>
                  </a:lnTo>
                  <a:lnTo>
                    <a:pt x="504" y="264"/>
                  </a:lnTo>
                  <a:lnTo>
                    <a:pt x="504" y="274"/>
                  </a:lnTo>
                  <a:lnTo>
                    <a:pt x="492" y="274"/>
                  </a:lnTo>
                  <a:lnTo>
                    <a:pt x="492" y="285"/>
                  </a:lnTo>
                  <a:lnTo>
                    <a:pt x="492" y="274"/>
                  </a:lnTo>
                  <a:lnTo>
                    <a:pt x="492" y="285"/>
                  </a:lnTo>
                  <a:lnTo>
                    <a:pt x="479" y="274"/>
                  </a:lnTo>
                  <a:lnTo>
                    <a:pt x="479" y="285"/>
                  </a:lnTo>
                  <a:lnTo>
                    <a:pt x="479" y="274"/>
                  </a:lnTo>
                  <a:lnTo>
                    <a:pt x="465" y="274"/>
                  </a:lnTo>
                  <a:lnTo>
                    <a:pt x="454" y="274"/>
                  </a:lnTo>
                  <a:lnTo>
                    <a:pt x="454" y="264"/>
                  </a:lnTo>
                  <a:lnTo>
                    <a:pt x="440" y="264"/>
                  </a:lnTo>
                  <a:lnTo>
                    <a:pt x="428" y="264"/>
                  </a:lnTo>
                  <a:lnTo>
                    <a:pt x="428" y="253"/>
                  </a:lnTo>
                  <a:lnTo>
                    <a:pt x="428" y="244"/>
                  </a:lnTo>
                  <a:lnTo>
                    <a:pt x="416" y="244"/>
                  </a:lnTo>
                  <a:lnTo>
                    <a:pt x="416" y="253"/>
                  </a:lnTo>
                  <a:lnTo>
                    <a:pt x="403" y="253"/>
                  </a:lnTo>
                  <a:lnTo>
                    <a:pt x="403" y="244"/>
                  </a:lnTo>
                  <a:lnTo>
                    <a:pt x="391" y="244"/>
                  </a:lnTo>
                  <a:lnTo>
                    <a:pt x="391" y="253"/>
                  </a:lnTo>
                  <a:lnTo>
                    <a:pt x="391" y="244"/>
                  </a:lnTo>
                  <a:lnTo>
                    <a:pt x="391" y="233"/>
                  </a:lnTo>
                  <a:lnTo>
                    <a:pt x="378" y="233"/>
                  </a:lnTo>
                  <a:lnTo>
                    <a:pt x="364" y="233"/>
                  </a:lnTo>
                  <a:lnTo>
                    <a:pt x="364" y="244"/>
                  </a:lnTo>
                  <a:lnTo>
                    <a:pt x="353" y="244"/>
                  </a:lnTo>
                  <a:lnTo>
                    <a:pt x="339" y="244"/>
                  </a:lnTo>
                  <a:lnTo>
                    <a:pt x="339" y="253"/>
                  </a:lnTo>
                  <a:lnTo>
                    <a:pt x="339" y="244"/>
                  </a:lnTo>
                  <a:lnTo>
                    <a:pt x="339" y="253"/>
                  </a:lnTo>
                  <a:lnTo>
                    <a:pt x="339" y="264"/>
                  </a:lnTo>
                  <a:lnTo>
                    <a:pt x="328" y="264"/>
                  </a:lnTo>
                  <a:lnTo>
                    <a:pt x="315" y="264"/>
                  </a:lnTo>
                  <a:lnTo>
                    <a:pt x="315" y="274"/>
                  </a:lnTo>
                  <a:lnTo>
                    <a:pt x="315" y="264"/>
                  </a:lnTo>
                  <a:lnTo>
                    <a:pt x="302" y="264"/>
                  </a:lnTo>
                  <a:lnTo>
                    <a:pt x="302" y="274"/>
                  </a:lnTo>
                  <a:lnTo>
                    <a:pt x="290" y="274"/>
                  </a:lnTo>
                  <a:lnTo>
                    <a:pt x="277" y="274"/>
                  </a:lnTo>
                  <a:lnTo>
                    <a:pt x="277" y="264"/>
                  </a:lnTo>
                  <a:lnTo>
                    <a:pt x="277" y="253"/>
                  </a:lnTo>
                  <a:lnTo>
                    <a:pt x="290" y="253"/>
                  </a:lnTo>
                  <a:lnTo>
                    <a:pt x="277" y="253"/>
                  </a:lnTo>
                  <a:lnTo>
                    <a:pt x="265" y="253"/>
                  </a:lnTo>
                  <a:lnTo>
                    <a:pt x="265" y="244"/>
                  </a:lnTo>
                  <a:lnTo>
                    <a:pt x="265" y="253"/>
                  </a:lnTo>
                  <a:lnTo>
                    <a:pt x="252" y="253"/>
                  </a:lnTo>
                  <a:lnTo>
                    <a:pt x="252" y="264"/>
                  </a:lnTo>
                  <a:lnTo>
                    <a:pt x="238" y="264"/>
                  </a:lnTo>
                  <a:lnTo>
                    <a:pt x="227" y="264"/>
                  </a:lnTo>
                  <a:lnTo>
                    <a:pt x="238" y="264"/>
                  </a:lnTo>
                  <a:lnTo>
                    <a:pt x="227" y="264"/>
                  </a:lnTo>
                  <a:lnTo>
                    <a:pt x="214" y="264"/>
                  </a:lnTo>
                  <a:lnTo>
                    <a:pt x="202" y="264"/>
                  </a:lnTo>
                  <a:lnTo>
                    <a:pt x="202" y="274"/>
                  </a:lnTo>
                  <a:lnTo>
                    <a:pt x="189" y="274"/>
                  </a:lnTo>
                  <a:lnTo>
                    <a:pt x="176" y="274"/>
                  </a:lnTo>
                  <a:lnTo>
                    <a:pt x="176" y="264"/>
                  </a:lnTo>
                  <a:lnTo>
                    <a:pt x="164" y="264"/>
                  </a:lnTo>
                  <a:lnTo>
                    <a:pt x="151" y="264"/>
                  </a:lnTo>
                  <a:lnTo>
                    <a:pt x="151" y="274"/>
                  </a:lnTo>
                  <a:lnTo>
                    <a:pt x="137" y="274"/>
                  </a:lnTo>
                  <a:lnTo>
                    <a:pt x="137" y="285"/>
                  </a:lnTo>
                  <a:lnTo>
                    <a:pt x="126" y="285"/>
                  </a:lnTo>
                  <a:lnTo>
                    <a:pt x="113" y="285"/>
                  </a:lnTo>
                  <a:lnTo>
                    <a:pt x="101" y="285"/>
                  </a:lnTo>
                  <a:lnTo>
                    <a:pt x="101" y="294"/>
                  </a:lnTo>
                  <a:lnTo>
                    <a:pt x="101" y="304"/>
                  </a:lnTo>
                  <a:lnTo>
                    <a:pt x="113" y="304"/>
                  </a:lnTo>
                  <a:lnTo>
                    <a:pt x="101" y="304"/>
                  </a:lnTo>
                  <a:lnTo>
                    <a:pt x="113" y="304"/>
                  </a:lnTo>
                  <a:lnTo>
                    <a:pt x="101" y="304"/>
                  </a:lnTo>
                  <a:lnTo>
                    <a:pt x="101" y="314"/>
                  </a:lnTo>
                  <a:lnTo>
                    <a:pt x="113" y="314"/>
                  </a:lnTo>
                  <a:lnTo>
                    <a:pt x="113" y="325"/>
                  </a:lnTo>
                  <a:lnTo>
                    <a:pt x="101" y="325"/>
                  </a:lnTo>
                  <a:lnTo>
                    <a:pt x="88" y="325"/>
                  </a:lnTo>
                  <a:lnTo>
                    <a:pt x="88" y="314"/>
                  </a:lnTo>
                  <a:lnTo>
                    <a:pt x="75" y="314"/>
                  </a:lnTo>
                  <a:lnTo>
                    <a:pt x="75" y="304"/>
                  </a:lnTo>
                  <a:lnTo>
                    <a:pt x="75" y="314"/>
                  </a:lnTo>
                  <a:lnTo>
                    <a:pt x="63" y="314"/>
                  </a:lnTo>
                  <a:lnTo>
                    <a:pt x="50" y="314"/>
                  </a:lnTo>
                  <a:lnTo>
                    <a:pt x="50" y="304"/>
                  </a:lnTo>
                  <a:lnTo>
                    <a:pt x="38" y="304"/>
                  </a:lnTo>
                  <a:lnTo>
                    <a:pt x="38" y="294"/>
                  </a:lnTo>
                  <a:lnTo>
                    <a:pt x="25" y="294"/>
                  </a:lnTo>
                  <a:lnTo>
                    <a:pt x="25" y="304"/>
                  </a:lnTo>
                  <a:lnTo>
                    <a:pt x="25" y="294"/>
                  </a:lnTo>
                  <a:lnTo>
                    <a:pt x="38" y="294"/>
                  </a:lnTo>
                  <a:lnTo>
                    <a:pt x="38" y="285"/>
                  </a:lnTo>
                  <a:lnTo>
                    <a:pt x="25" y="285"/>
                  </a:lnTo>
                  <a:lnTo>
                    <a:pt x="38" y="285"/>
                  </a:lnTo>
                  <a:lnTo>
                    <a:pt x="25" y="285"/>
                  </a:lnTo>
                  <a:lnTo>
                    <a:pt x="25" y="274"/>
                  </a:lnTo>
                  <a:lnTo>
                    <a:pt x="25" y="264"/>
                  </a:lnTo>
                  <a:lnTo>
                    <a:pt x="12" y="264"/>
                  </a:lnTo>
                  <a:lnTo>
                    <a:pt x="12" y="253"/>
                  </a:lnTo>
                  <a:lnTo>
                    <a:pt x="25" y="253"/>
                  </a:lnTo>
                  <a:lnTo>
                    <a:pt x="12" y="253"/>
                  </a:lnTo>
                  <a:lnTo>
                    <a:pt x="12" y="244"/>
                  </a:lnTo>
                  <a:lnTo>
                    <a:pt x="12" y="233"/>
                  </a:lnTo>
                  <a:lnTo>
                    <a:pt x="12" y="222"/>
                  </a:lnTo>
                  <a:lnTo>
                    <a:pt x="0" y="222"/>
                  </a:lnTo>
                  <a:lnTo>
                    <a:pt x="0" y="213"/>
                  </a:lnTo>
                  <a:lnTo>
                    <a:pt x="0" y="203"/>
                  </a:lnTo>
                  <a:lnTo>
                    <a:pt x="0" y="192"/>
                  </a:lnTo>
                  <a:lnTo>
                    <a:pt x="12" y="192"/>
                  </a:lnTo>
                  <a:lnTo>
                    <a:pt x="12" y="182"/>
                  </a:lnTo>
                  <a:lnTo>
                    <a:pt x="25" y="182"/>
                  </a:lnTo>
                  <a:lnTo>
                    <a:pt x="38" y="182"/>
                  </a:lnTo>
                  <a:lnTo>
                    <a:pt x="50" y="182"/>
                  </a:lnTo>
                  <a:lnTo>
                    <a:pt x="50" y="173"/>
                  </a:lnTo>
                  <a:lnTo>
                    <a:pt x="63" y="173"/>
                  </a:lnTo>
                  <a:lnTo>
                    <a:pt x="63" y="162"/>
                  </a:lnTo>
                  <a:lnTo>
                    <a:pt x="75" y="162"/>
                  </a:lnTo>
                  <a:lnTo>
                    <a:pt x="88" y="162"/>
                  </a:lnTo>
                  <a:lnTo>
                    <a:pt x="88" y="173"/>
                  </a:lnTo>
                  <a:lnTo>
                    <a:pt x="88" y="182"/>
                  </a:lnTo>
                  <a:lnTo>
                    <a:pt x="101" y="182"/>
                  </a:lnTo>
                  <a:lnTo>
                    <a:pt x="113" y="18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29">
              <a:extLst>
                <a:ext uri="{FF2B5EF4-FFF2-40B4-BE49-F238E27FC236}">
                  <a16:creationId xmlns:a16="http://schemas.microsoft.com/office/drawing/2014/main" id="{156CDDCE-259D-497F-8CD7-3F39BC2631B2}"/>
                </a:ext>
              </a:extLst>
            </p:cNvPr>
            <p:cNvSpPr>
              <a:spLocks/>
            </p:cNvSpPr>
            <p:nvPr/>
          </p:nvSpPr>
          <p:spPr bwMode="auto">
            <a:xfrm>
              <a:off x="6283583" y="2714727"/>
              <a:ext cx="1190720" cy="1640067"/>
            </a:xfrm>
            <a:custGeom>
              <a:avLst/>
              <a:gdLst>
                <a:gd name="T0" fmla="*/ 3162353 w 529"/>
                <a:gd name="T1" fmla="*/ 52291749 h 635"/>
                <a:gd name="T2" fmla="*/ 3162353 w 529"/>
                <a:gd name="T3" fmla="*/ 48685793 h 635"/>
                <a:gd name="T4" fmla="*/ 3162353 w 529"/>
                <a:gd name="T5" fmla="*/ 48685793 h 635"/>
                <a:gd name="T6" fmla="*/ 3162353 w 529"/>
                <a:gd name="T7" fmla="*/ 45079838 h 635"/>
                <a:gd name="T8" fmla="*/ 3162353 w 529"/>
                <a:gd name="T9" fmla="*/ 45079838 h 635"/>
                <a:gd name="T10" fmla="*/ 3162353 w 529"/>
                <a:gd name="T11" fmla="*/ 43275507 h 635"/>
                <a:gd name="T12" fmla="*/ 3162353 w 529"/>
                <a:gd name="T13" fmla="*/ 41472529 h 635"/>
                <a:gd name="T14" fmla="*/ 3162353 w 529"/>
                <a:gd name="T15" fmla="*/ 37866573 h 635"/>
                <a:gd name="T16" fmla="*/ 3162353 w 529"/>
                <a:gd name="T17" fmla="*/ 32457640 h 635"/>
                <a:gd name="T18" fmla="*/ 3162353 w 529"/>
                <a:gd name="T19" fmla="*/ 30653319 h 635"/>
                <a:gd name="T20" fmla="*/ 3162353 w 529"/>
                <a:gd name="T21" fmla="*/ 25244386 h 635"/>
                <a:gd name="T22" fmla="*/ 3162353 w 529"/>
                <a:gd name="T23" fmla="*/ 27047363 h 635"/>
                <a:gd name="T24" fmla="*/ 3162353 w 529"/>
                <a:gd name="T25" fmla="*/ 23441408 h 635"/>
                <a:gd name="T26" fmla="*/ 3162353 w 529"/>
                <a:gd name="T27" fmla="*/ 21638425 h 635"/>
                <a:gd name="T28" fmla="*/ 3162353 w 529"/>
                <a:gd name="T29" fmla="*/ 19835447 h 635"/>
                <a:gd name="T30" fmla="*/ 3162353 w 529"/>
                <a:gd name="T31" fmla="*/ 16228149 h 635"/>
                <a:gd name="T32" fmla="*/ 3162353 w 529"/>
                <a:gd name="T33" fmla="*/ 14425171 h 635"/>
                <a:gd name="T34" fmla="*/ 3162353 w 529"/>
                <a:gd name="T35" fmla="*/ 12622193 h 635"/>
                <a:gd name="T36" fmla="*/ 3162353 w 529"/>
                <a:gd name="T37" fmla="*/ 12622193 h 635"/>
                <a:gd name="T38" fmla="*/ 3162353 w 529"/>
                <a:gd name="T39" fmla="*/ 7213257 h 635"/>
                <a:gd name="T40" fmla="*/ 0 w 529"/>
                <a:gd name="T41" fmla="*/ 5408935 h 635"/>
                <a:gd name="T42" fmla="*/ 3162353 w 529"/>
                <a:gd name="T43" fmla="*/ 5408935 h 635"/>
                <a:gd name="T44" fmla="*/ 3162353 w 529"/>
                <a:gd name="T45" fmla="*/ 5408935 h 635"/>
                <a:gd name="T46" fmla="*/ 3162353 w 529"/>
                <a:gd name="T47" fmla="*/ 5408935 h 635"/>
                <a:gd name="T48" fmla="*/ 3162353 w 529"/>
                <a:gd name="T49" fmla="*/ 5408935 h 635"/>
                <a:gd name="T50" fmla="*/ 3162353 w 529"/>
                <a:gd name="T51" fmla="*/ 5408935 h 635"/>
                <a:gd name="T52" fmla="*/ 3162353 w 529"/>
                <a:gd name="T53" fmla="*/ 12622193 h 635"/>
                <a:gd name="T54" fmla="*/ 4744158 w 529"/>
                <a:gd name="T55" fmla="*/ 12622193 h 635"/>
                <a:gd name="T56" fmla="*/ 4744158 w 529"/>
                <a:gd name="T57" fmla="*/ 12622193 h 635"/>
                <a:gd name="T58" fmla="*/ 6324706 w 529"/>
                <a:gd name="T59" fmla="*/ 14425171 h 635"/>
                <a:gd name="T60" fmla="*/ 7906511 w 529"/>
                <a:gd name="T61" fmla="*/ 14425171 h 635"/>
                <a:gd name="T62" fmla="*/ 7906511 w 529"/>
                <a:gd name="T63" fmla="*/ 14425171 h 635"/>
                <a:gd name="T64" fmla="*/ 9487058 w 529"/>
                <a:gd name="T65" fmla="*/ 18031126 h 635"/>
                <a:gd name="T66" fmla="*/ 9487058 w 529"/>
                <a:gd name="T67" fmla="*/ 23441408 h 635"/>
                <a:gd name="T68" fmla="*/ 7906511 w 529"/>
                <a:gd name="T69" fmla="*/ 27047363 h 635"/>
                <a:gd name="T70" fmla="*/ 7906511 w 529"/>
                <a:gd name="T71" fmla="*/ 25244386 h 635"/>
                <a:gd name="T72" fmla="*/ 7906511 w 529"/>
                <a:gd name="T73" fmla="*/ 25244386 h 635"/>
                <a:gd name="T74" fmla="*/ 6324706 w 529"/>
                <a:gd name="T75" fmla="*/ 27047363 h 635"/>
                <a:gd name="T76" fmla="*/ 6324706 w 529"/>
                <a:gd name="T77" fmla="*/ 30653319 h 635"/>
                <a:gd name="T78" fmla="*/ 6324706 w 529"/>
                <a:gd name="T79" fmla="*/ 32457640 h 635"/>
                <a:gd name="T80" fmla="*/ 6324706 w 529"/>
                <a:gd name="T81" fmla="*/ 37866573 h 635"/>
                <a:gd name="T82" fmla="*/ 6324706 w 529"/>
                <a:gd name="T83" fmla="*/ 41472529 h 635"/>
                <a:gd name="T84" fmla="*/ 7906511 w 529"/>
                <a:gd name="T85" fmla="*/ 45079838 h 635"/>
                <a:gd name="T86" fmla="*/ 7906511 w 529"/>
                <a:gd name="T87" fmla="*/ 52291749 h 635"/>
                <a:gd name="T88" fmla="*/ 7906511 w 529"/>
                <a:gd name="T89" fmla="*/ 55897705 h 635"/>
                <a:gd name="T90" fmla="*/ 6324706 w 529"/>
                <a:gd name="T91" fmla="*/ 59505003 h 635"/>
                <a:gd name="T92" fmla="*/ 6324706 w 529"/>
                <a:gd name="T93" fmla="*/ 59505003 h 635"/>
                <a:gd name="T94" fmla="*/ 6324706 w 529"/>
                <a:gd name="T95" fmla="*/ 63110959 h 635"/>
                <a:gd name="T96" fmla="*/ 6324706 w 529"/>
                <a:gd name="T97" fmla="*/ 63110959 h 635"/>
                <a:gd name="T98" fmla="*/ 6324706 w 529"/>
                <a:gd name="T99" fmla="*/ 59505003 h 635"/>
                <a:gd name="T100" fmla="*/ 4744158 w 529"/>
                <a:gd name="T101" fmla="*/ 59505003 h 635"/>
                <a:gd name="T102" fmla="*/ 4744158 w 529"/>
                <a:gd name="T103" fmla="*/ 59505003 h 635"/>
                <a:gd name="T104" fmla="*/ 4744158 w 529"/>
                <a:gd name="T105" fmla="*/ 59505003 h 635"/>
                <a:gd name="T106" fmla="*/ 3162353 w 529"/>
                <a:gd name="T107" fmla="*/ 59505003 h 635"/>
                <a:gd name="T108" fmla="*/ 3162353 w 529"/>
                <a:gd name="T109" fmla="*/ 59505003 h 635"/>
                <a:gd name="T110" fmla="*/ 3162353 w 529"/>
                <a:gd name="T111" fmla="*/ 55897705 h 635"/>
                <a:gd name="T112" fmla="*/ 3162353 w 529"/>
                <a:gd name="T113" fmla="*/ 55897705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635"/>
                <a:gd name="T173" fmla="*/ 529 w 529"/>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635">
                  <a:moveTo>
                    <a:pt x="200" y="534"/>
                  </a:moveTo>
                  <a:lnTo>
                    <a:pt x="200" y="524"/>
                  </a:lnTo>
                  <a:lnTo>
                    <a:pt x="200" y="514"/>
                  </a:lnTo>
                  <a:lnTo>
                    <a:pt x="189" y="514"/>
                  </a:lnTo>
                  <a:lnTo>
                    <a:pt x="189" y="503"/>
                  </a:lnTo>
                  <a:lnTo>
                    <a:pt x="176" y="503"/>
                  </a:lnTo>
                  <a:lnTo>
                    <a:pt x="176" y="494"/>
                  </a:lnTo>
                  <a:lnTo>
                    <a:pt x="163" y="494"/>
                  </a:lnTo>
                  <a:lnTo>
                    <a:pt x="151" y="494"/>
                  </a:lnTo>
                  <a:lnTo>
                    <a:pt x="138" y="494"/>
                  </a:lnTo>
                  <a:lnTo>
                    <a:pt x="138" y="483"/>
                  </a:lnTo>
                  <a:lnTo>
                    <a:pt x="138" y="494"/>
                  </a:lnTo>
                  <a:lnTo>
                    <a:pt x="138" y="483"/>
                  </a:lnTo>
                  <a:lnTo>
                    <a:pt x="126" y="483"/>
                  </a:lnTo>
                  <a:lnTo>
                    <a:pt x="126" y="494"/>
                  </a:lnTo>
                  <a:lnTo>
                    <a:pt x="113" y="494"/>
                  </a:lnTo>
                  <a:lnTo>
                    <a:pt x="99" y="494"/>
                  </a:lnTo>
                  <a:lnTo>
                    <a:pt x="88" y="494"/>
                  </a:lnTo>
                  <a:lnTo>
                    <a:pt x="99" y="494"/>
                  </a:lnTo>
                  <a:lnTo>
                    <a:pt x="88" y="494"/>
                  </a:lnTo>
                  <a:lnTo>
                    <a:pt x="88" y="483"/>
                  </a:lnTo>
                  <a:lnTo>
                    <a:pt x="88" y="474"/>
                  </a:lnTo>
                  <a:lnTo>
                    <a:pt x="99" y="474"/>
                  </a:lnTo>
                  <a:lnTo>
                    <a:pt x="88" y="474"/>
                  </a:lnTo>
                  <a:lnTo>
                    <a:pt x="88" y="463"/>
                  </a:lnTo>
                  <a:lnTo>
                    <a:pt x="75" y="463"/>
                  </a:lnTo>
                  <a:lnTo>
                    <a:pt x="75" y="454"/>
                  </a:lnTo>
                  <a:lnTo>
                    <a:pt x="75" y="443"/>
                  </a:lnTo>
                  <a:lnTo>
                    <a:pt x="75" y="454"/>
                  </a:lnTo>
                  <a:lnTo>
                    <a:pt x="75" y="443"/>
                  </a:lnTo>
                  <a:lnTo>
                    <a:pt x="63" y="443"/>
                  </a:lnTo>
                  <a:lnTo>
                    <a:pt x="63" y="434"/>
                  </a:lnTo>
                  <a:lnTo>
                    <a:pt x="63" y="443"/>
                  </a:lnTo>
                  <a:lnTo>
                    <a:pt x="63" y="434"/>
                  </a:lnTo>
                  <a:lnTo>
                    <a:pt x="75" y="434"/>
                  </a:lnTo>
                  <a:lnTo>
                    <a:pt x="63" y="434"/>
                  </a:lnTo>
                  <a:lnTo>
                    <a:pt x="75" y="434"/>
                  </a:lnTo>
                  <a:lnTo>
                    <a:pt x="75" y="423"/>
                  </a:lnTo>
                  <a:lnTo>
                    <a:pt x="63" y="423"/>
                  </a:lnTo>
                  <a:lnTo>
                    <a:pt x="50" y="423"/>
                  </a:lnTo>
                  <a:lnTo>
                    <a:pt x="63" y="423"/>
                  </a:lnTo>
                  <a:lnTo>
                    <a:pt x="63" y="413"/>
                  </a:lnTo>
                  <a:lnTo>
                    <a:pt x="63" y="403"/>
                  </a:lnTo>
                  <a:lnTo>
                    <a:pt x="63" y="413"/>
                  </a:lnTo>
                  <a:lnTo>
                    <a:pt x="63" y="403"/>
                  </a:lnTo>
                  <a:lnTo>
                    <a:pt x="50" y="403"/>
                  </a:lnTo>
                  <a:lnTo>
                    <a:pt x="63" y="403"/>
                  </a:lnTo>
                  <a:lnTo>
                    <a:pt x="50" y="403"/>
                  </a:lnTo>
                  <a:lnTo>
                    <a:pt x="63" y="403"/>
                  </a:lnTo>
                  <a:lnTo>
                    <a:pt x="63" y="394"/>
                  </a:lnTo>
                  <a:lnTo>
                    <a:pt x="50" y="394"/>
                  </a:lnTo>
                  <a:lnTo>
                    <a:pt x="50" y="383"/>
                  </a:lnTo>
                  <a:lnTo>
                    <a:pt x="37" y="383"/>
                  </a:lnTo>
                  <a:lnTo>
                    <a:pt x="37" y="373"/>
                  </a:lnTo>
                  <a:lnTo>
                    <a:pt x="37" y="363"/>
                  </a:lnTo>
                  <a:lnTo>
                    <a:pt x="37" y="354"/>
                  </a:lnTo>
                  <a:lnTo>
                    <a:pt x="25" y="354"/>
                  </a:lnTo>
                  <a:lnTo>
                    <a:pt x="37" y="354"/>
                  </a:lnTo>
                  <a:lnTo>
                    <a:pt x="37" y="342"/>
                  </a:lnTo>
                  <a:lnTo>
                    <a:pt x="25" y="342"/>
                  </a:lnTo>
                  <a:lnTo>
                    <a:pt x="37" y="342"/>
                  </a:lnTo>
                  <a:lnTo>
                    <a:pt x="37" y="332"/>
                  </a:lnTo>
                  <a:lnTo>
                    <a:pt x="37" y="323"/>
                  </a:lnTo>
                  <a:lnTo>
                    <a:pt x="25" y="323"/>
                  </a:lnTo>
                  <a:lnTo>
                    <a:pt x="12" y="323"/>
                  </a:lnTo>
                  <a:lnTo>
                    <a:pt x="12" y="312"/>
                  </a:lnTo>
                  <a:lnTo>
                    <a:pt x="12" y="302"/>
                  </a:lnTo>
                  <a:lnTo>
                    <a:pt x="12" y="292"/>
                  </a:lnTo>
                  <a:lnTo>
                    <a:pt x="0" y="292"/>
                  </a:lnTo>
                  <a:lnTo>
                    <a:pt x="12" y="292"/>
                  </a:lnTo>
                  <a:lnTo>
                    <a:pt x="12" y="283"/>
                  </a:lnTo>
                  <a:lnTo>
                    <a:pt x="12" y="271"/>
                  </a:lnTo>
                  <a:lnTo>
                    <a:pt x="12" y="262"/>
                  </a:lnTo>
                  <a:lnTo>
                    <a:pt x="0" y="262"/>
                  </a:lnTo>
                  <a:lnTo>
                    <a:pt x="12" y="262"/>
                  </a:lnTo>
                  <a:lnTo>
                    <a:pt x="12" y="252"/>
                  </a:lnTo>
                  <a:lnTo>
                    <a:pt x="12" y="242"/>
                  </a:lnTo>
                  <a:lnTo>
                    <a:pt x="12" y="231"/>
                  </a:lnTo>
                  <a:lnTo>
                    <a:pt x="25" y="231"/>
                  </a:lnTo>
                  <a:lnTo>
                    <a:pt x="37" y="231"/>
                  </a:lnTo>
                  <a:lnTo>
                    <a:pt x="50" y="231"/>
                  </a:lnTo>
                  <a:lnTo>
                    <a:pt x="50" y="242"/>
                  </a:lnTo>
                  <a:lnTo>
                    <a:pt x="63" y="242"/>
                  </a:lnTo>
                  <a:lnTo>
                    <a:pt x="63" y="252"/>
                  </a:lnTo>
                  <a:lnTo>
                    <a:pt x="63" y="242"/>
                  </a:lnTo>
                  <a:lnTo>
                    <a:pt x="75" y="242"/>
                  </a:lnTo>
                  <a:lnTo>
                    <a:pt x="75" y="252"/>
                  </a:lnTo>
                  <a:lnTo>
                    <a:pt x="88" y="242"/>
                  </a:lnTo>
                  <a:lnTo>
                    <a:pt x="88" y="252"/>
                  </a:lnTo>
                  <a:lnTo>
                    <a:pt x="88" y="242"/>
                  </a:lnTo>
                  <a:lnTo>
                    <a:pt x="88" y="231"/>
                  </a:lnTo>
                  <a:lnTo>
                    <a:pt x="75" y="231"/>
                  </a:lnTo>
                  <a:lnTo>
                    <a:pt x="88" y="231"/>
                  </a:lnTo>
                  <a:lnTo>
                    <a:pt x="75" y="231"/>
                  </a:lnTo>
                  <a:lnTo>
                    <a:pt x="75" y="222"/>
                  </a:lnTo>
                  <a:lnTo>
                    <a:pt x="88" y="222"/>
                  </a:lnTo>
                  <a:lnTo>
                    <a:pt x="99" y="222"/>
                  </a:lnTo>
                  <a:lnTo>
                    <a:pt x="99" y="212"/>
                  </a:lnTo>
                  <a:lnTo>
                    <a:pt x="99" y="202"/>
                  </a:lnTo>
                  <a:lnTo>
                    <a:pt x="113" y="202"/>
                  </a:lnTo>
                  <a:lnTo>
                    <a:pt x="113" y="191"/>
                  </a:lnTo>
                  <a:lnTo>
                    <a:pt x="113" y="182"/>
                  </a:lnTo>
                  <a:lnTo>
                    <a:pt x="126" y="182"/>
                  </a:lnTo>
                  <a:lnTo>
                    <a:pt x="126" y="191"/>
                  </a:lnTo>
                  <a:lnTo>
                    <a:pt x="138" y="191"/>
                  </a:lnTo>
                  <a:lnTo>
                    <a:pt x="138" y="182"/>
                  </a:lnTo>
                  <a:lnTo>
                    <a:pt x="151" y="182"/>
                  </a:lnTo>
                  <a:lnTo>
                    <a:pt x="151" y="171"/>
                  </a:lnTo>
                  <a:lnTo>
                    <a:pt x="138" y="171"/>
                  </a:lnTo>
                  <a:lnTo>
                    <a:pt x="138" y="162"/>
                  </a:lnTo>
                  <a:lnTo>
                    <a:pt x="138" y="151"/>
                  </a:lnTo>
                  <a:lnTo>
                    <a:pt x="126" y="151"/>
                  </a:lnTo>
                  <a:lnTo>
                    <a:pt x="138" y="151"/>
                  </a:lnTo>
                  <a:lnTo>
                    <a:pt x="126" y="151"/>
                  </a:lnTo>
                  <a:lnTo>
                    <a:pt x="126" y="142"/>
                  </a:lnTo>
                  <a:lnTo>
                    <a:pt x="113" y="142"/>
                  </a:lnTo>
                  <a:lnTo>
                    <a:pt x="99" y="142"/>
                  </a:lnTo>
                  <a:lnTo>
                    <a:pt x="99" y="131"/>
                  </a:lnTo>
                  <a:lnTo>
                    <a:pt x="88" y="131"/>
                  </a:lnTo>
                  <a:lnTo>
                    <a:pt x="88" y="122"/>
                  </a:lnTo>
                  <a:lnTo>
                    <a:pt x="75" y="122"/>
                  </a:lnTo>
                  <a:lnTo>
                    <a:pt x="75" y="131"/>
                  </a:lnTo>
                  <a:lnTo>
                    <a:pt x="75" y="122"/>
                  </a:lnTo>
                  <a:lnTo>
                    <a:pt x="75" y="111"/>
                  </a:lnTo>
                  <a:lnTo>
                    <a:pt x="63" y="111"/>
                  </a:lnTo>
                  <a:lnTo>
                    <a:pt x="63" y="122"/>
                  </a:lnTo>
                  <a:lnTo>
                    <a:pt x="63" y="131"/>
                  </a:lnTo>
                  <a:lnTo>
                    <a:pt x="50" y="131"/>
                  </a:lnTo>
                  <a:lnTo>
                    <a:pt x="50" y="122"/>
                  </a:lnTo>
                  <a:lnTo>
                    <a:pt x="63" y="122"/>
                  </a:lnTo>
                  <a:lnTo>
                    <a:pt x="50" y="122"/>
                  </a:lnTo>
                  <a:lnTo>
                    <a:pt x="50" y="111"/>
                  </a:lnTo>
                  <a:lnTo>
                    <a:pt x="37" y="111"/>
                  </a:lnTo>
                  <a:lnTo>
                    <a:pt x="37" y="122"/>
                  </a:lnTo>
                  <a:lnTo>
                    <a:pt x="37" y="111"/>
                  </a:lnTo>
                  <a:lnTo>
                    <a:pt x="25" y="111"/>
                  </a:lnTo>
                  <a:lnTo>
                    <a:pt x="25" y="101"/>
                  </a:lnTo>
                  <a:lnTo>
                    <a:pt x="25" y="91"/>
                  </a:lnTo>
                  <a:lnTo>
                    <a:pt x="25" y="80"/>
                  </a:lnTo>
                  <a:lnTo>
                    <a:pt x="12" y="80"/>
                  </a:lnTo>
                  <a:lnTo>
                    <a:pt x="0" y="80"/>
                  </a:lnTo>
                  <a:lnTo>
                    <a:pt x="0" y="71"/>
                  </a:lnTo>
                  <a:lnTo>
                    <a:pt x="0" y="60"/>
                  </a:lnTo>
                  <a:lnTo>
                    <a:pt x="0" y="51"/>
                  </a:lnTo>
                  <a:lnTo>
                    <a:pt x="12" y="40"/>
                  </a:lnTo>
                  <a:lnTo>
                    <a:pt x="12" y="30"/>
                  </a:lnTo>
                  <a:lnTo>
                    <a:pt x="0" y="30"/>
                  </a:lnTo>
                  <a:lnTo>
                    <a:pt x="0" y="20"/>
                  </a:lnTo>
                  <a:lnTo>
                    <a:pt x="0" y="11"/>
                  </a:lnTo>
                  <a:lnTo>
                    <a:pt x="12" y="11"/>
                  </a:lnTo>
                  <a:lnTo>
                    <a:pt x="0" y="11"/>
                  </a:lnTo>
                  <a:lnTo>
                    <a:pt x="0" y="0"/>
                  </a:lnTo>
                  <a:lnTo>
                    <a:pt x="12" y="0"/>
                  </a:lnTo>
                  <a:lnTo>
                    <a:pt x="12" y="11"/>
                  </a:lnTo>
                  <a:lnTo>
                    <a:pt x="12" y="0"/>
                  </a:lnTo>
                  <a:lnTo>
                    <a:pt x="25" y="0"/>
                  </a:lnTo>
                  <a:lnTo>
                    <a:pt x="37" y="0"/>
                  </a:lnTo>
                  <a:lnTo>
                    <a:pt x="50" y="0"/>
                  </a:lnTo>
                  <a:lnTo>
                    <a:pt x="50" y="11"/>
                  </a:lnTo>
                  <a:lnTo>
                    <a:pt x="63" y="11"/>
                  </a:lnTo>
                  <a:lnTo>
                    <a:pt x="63" y="20"/>
                  </a:lnTo>
                  <a:lnTo>
                    <a:pt x="63" y="30"/>
                  </a:lnTo>
                  <a:lnTo>
                    <a:pt x="75" y="30"/>
                  </a:lnTo>
                  <a:lnTo>
                    <a:pt x="75" y="40"/>
                  </a:lnTo>
                  <a:lnTo>
                    <a:pt x="88" y="40"/>
                  </a:lnTo>
                  <a:lnTo>
                    <a:pt x="88" y="30"/>
                  </a:lnTo>
                  <a:lnTo>
                    <a:pt x="88" y="40"/>
                  </a:lnTo>
                  <a:lnTo>
                    <a:pt x="99" y="40"/>
                  </a:lnTo>
                  <a:lnTo>
                    <a:pt x="113" y="40"/>
                  </a:lnTo>
                  <a:lnTo>
                    <a:pt x="113" y="30"/>
                  </a:lnTo>
                  <a:lnTo>
                    <a:pt x="126" y="30"/>
                  </a:lnTo>
                  <a:lnTo>
                    <a:pt x="126" y="40"/>
                  </a:lnTo>
                  <a:lnTo>
                    <a:pt x="138" y="40"/>
                  </a:lnTo>
                  <a:lnTo>
                    <a:pt x="151" y="40"/>
                  </a:lnTo>
                  <a:lnTo>
                    <a:pt x="151" y="51"/>
                  </a:lnTo>
                  <a:lnTo>
                    <a:pt x="163" y="51"/>
                  </a:lnTo>
                  <a:lnTo>
                    <a:pt x="176" y="51"/>
                  </a:lnTo>
                  <a:lnTo>
                    <a:pt x="176" y="60"/>
                  </a:lnTo>
                  <a:lnTo>
                    <a:pt x="189" y="60"/>
                  </a:lnTo>
                  <a:lnTo>
                    <a:pt x="200" y="60"/>
                  </a:lnTo>
                  <a:lnTo>
                    <a:pt x="200" y="71"/>
                  </a:lnTo>
                  <a:lnTo>
                    <a:pt x="214" y="71"/>
                  </a:lnTo>
                  <a:lnTo>
                    <a:pt x="227" y="71"/>
                  </a:lnTo>
                  <a:lnTo>
                    <a:pt x="227" y="80"/>
                  </a:lnTo>
                  <a:lnTo>
                    <a:pt x="227" y="91"/>
                  </a:lnTo>
                  <a:lnTo>
                    <a:pt x="227" y="101"/>
                  </a:lnTo>
                  <a:lnTo>
                    <a:pt x="239" y="101"/>
                  </a:lnTo>
                  <a:lnTo>
                    <a:pt x="239" y="111"/>
                  </a:lnTo>
                  <a:lnTo>
                    <a:pt x="252" y="111"/>
                  </a:lnTo>
                  <a:lnTo>
                    <a:pt x="252" y="122"/>
                  </a:lnTo>
                  <a:lnTo>
                    <a:pt x="252" y="111"/>
                  </a:lnTo>
                  <a:lnTo>
                    <a:pt x="264" y="111"/>
                  </a:lnTo>
                  <a:lnTo>
                    <a:pt x="264" y="122"/>
                  </a:lnTo>
                  <a:lnTo>
                    <a:pt x="264" y="111"/>
                  </a:lnTo>
                  <a:lnTo>
                    <a:pt x="277" y="111"/>
                  </a:lnTo>
                  <a:lnTo>
                    <a:pt x="277" y="122"/>
                  </a:lnTo>
                  <a:lnTo>
                    <a:pt x="290" y="122"/>
                  </a:lnTo>
                  <a:lnTo>
                    <a:pt x="290" y="111"/>
                  </a:lnTo>
                  <a:lnTo>
                    <a:pt x="302" y="111"/>
                  </a:lnTo>
                  <a:lnTo>
                    <a:pt x="315" y="111"/>
                  </a:lnTo>
                  <a:lnTo>
                    <a:pt x="315" y="101"/>
                  </a:lnTo>
                  <a:lnTo>
                    <a:pt x="327" y="101"/>
                  </a:lnTo>
                  <a:lnTo>
                    <a:pt x="327" y="111"/>
                  </a:lnTo>
                  <a:lnTo>
                    <a:pt x="327" y="122"/>
                  </a:lnTo>
                  <a:lnTo>
                    <a:pt x="340" y="122"/>
                  </a:lnTo>
                  <a:lnTo>
                    <a:pt x="340" y="131"/>
                  </a:lnTo>
                  <a:lnTo>
                    <a:pt x="354" y="142"/>
                  </a:lnTo>
                  <a:lnTo>
                    <a:pt x="365" y="142"/>
                  </a:lnTo>
                  <a:lnTo>
                    <a:pt x="378" y="142"/>
                  </a:lnTo>
                  <a:lnTo>
                    <a:pt x="390" y="142"/>
                  </a:lnTo>
                  <a:lnTo>
                    <a:pt x="390" y="131"/>
                  </a:lnTo>
                  <a:lnTo>
                    <a:pt x="403" y="131"/>
                  </a:lnTo>
                  <a:lnTo>
                    <a:pt x="416" y="131"/>
                  </a:lnTo>
                  <a:lnTo>
                    <a:pt x="428" y="131"/>
                  </a:lnTo>
                  <a:lnTo>
                    <a:pt x="428" y="142"/>
                  </a:lnTo>
                  <a:lnTo>
                    <a:pt x="441" y="142"/>
                  </a:lnTo>
                  <a:lnTo>
                    <a:pt x="455" y="142"/>
                  </a:lnTo>
                  <a:lnTo>
                    <a:pt x="455" y="131"/>
                  </a:lnTo>
                  <a:lnTo>
                    <a:pt x="466" y="131"/>
                  </a:lnTo>
                  <a:lnTo>
                    <a:pt x="466" y="142"/>
                  </a:lnTo>
                  <a:lnTo>
                    <a:pt x="466" y="131"/>
                  </a:lnTo>
                  <a:lnTo>
                    <a:pt x="466" y="142"/>
                  </a:lnTo>
                  <a:lnTo>
                    <a:pt x="479" y="142"/>
                  </a:lnTo>
                  <a:lnTo>
                    <a:pt x="491" y="142"/>
                  </a:lnTo>
                  <a:lnTo>
                    <a:pt x="504" y="142"/>
                  </a:lnTo>
                  <a:lnTo>
                    <a:pt x="504" y="151"/>
                  </a:lnTo>
                  <a:lnTo>
                    <a:pt x="517" y="151"/>
                  </a:lnTo>
                  <a:lnTo>
                    <a:pt x="529" y="151"/>
                  </a:lnTo>
                  <a:lnTo>
                    <a:pt x="529" y="162"/>
                  </a:lnTo>
                  <a:lnTo>
                    <a:pt x="529" y="171"/>
                  </a:lnTo>
                  <a:lnTo>
                    <a:pt x="517" y="171"/>
                  </a:lnTo>
                  <a:lnTo>
                    <a:pt x="517" y="182"/>
                  </a:lnTo>
                  <a:lnTo>
                    <a:pt x="517" y="191"/>
                  </a:lnTo>
                  <a:lnTo>
                    <a:pt x="517" y="202"/>
                  </a:lnTo>
                  <a:lnTo>
                    <a:pt x="529" y="202"/>
                  </a:lnTo>
                  <a:lnTo>
                    <a:pt x="529" y="212"/>
                  </a:lnTo>
                  <a:lnTo>
                    <a:pt x="517" y="212"/>
                  </a:lnTo>
                  <a:lnTo>
                    <a:pt x="517" y="222"/>
                  </a:lnTo>
                  <a:lnTo>
                    <a:pt x="517" y="231"/>
                  </a:lnTo>
                  <a:lnTo>
                    <a:pt x="517" y="242"/>
                  </a:lnTo>
                  <a:lnTo>
                    <a:pt x="517" y="252"/>
                  </a:lnTo>
                  <a:lnTo>
                    <a:pt x="529" y="252"/>
                  </a:lnTo>
                  <a:lnTo>
                    <a:pt x="529" y="262"/>
                  </a:lnTo>
                  <a:lnTo>
                    <a:pt x="517" y="262"/>
                  </a:lnTo>
                  <a:lnTo>
                    <a:pt x="504" y="262"/>
                  </a:lnTo>
                  <a:lnTo>
                    <a:pt x="504" y="271"/>
                  </a:lnTo>
                  <a:lnTo>
                    <a:pt x="491" y="271"/>
                  </a:lnTo>
                  <a:lnTo>
                    <a:pt x="491" y="262"/>
                  </a:lnTo>
                  <a:lnTo>
                    <a:pt x="491" y="252"/>
                  </a:lnTo>
                  <a:lnTo>
                    <a:pt x="479" y="252"/>
                  </a:lnTo>
                  <a:lnTo>
                    <a:pt x="466" y="252"/>
                  </a:lnTo>
                  <a:lnTo>
                    <a:pt x="466" y="242"/>
                  </a:lnTo>
                  <a:lnTo>
                    <a:pt x="466" y="231"/>
                  </a:lnTo>
                  <a:lnTo>
                    <a:pt x="455" y="231"/>
                  </a:lnTo>
                  <a:lnTo>
                    <a:pt x="455" y="242"/>
                  </a:lnTo>
                  <a:lnTo>
                    <a:pt x="441" y="242"/>
                  </a:lnTo>
                  <a:lnTo>
                    <a:pt x="455" y="242"/>
                  </a:lnTo>
                  <a:lnTo>
                    <a:pt x="441" y="252"/>
                  </a:lnTo>
                  <a:lnTo>
                    <a:pt x="441" y="242"/>
                  </a:lnTo>
                  <a:lnTo>
                    <a:pt x="441" y="252"/>
                  </a:lnTo>
                  <a:lnTo>
                    <a:pt x="428" y="252"/>
                  </a:lnTo>
                  <a:lnTo>
                    <a:pt x="428" y="242"/>
                  </a:lnTo>
                  <a:lnTo>
                    <a:pt x="416" y="242"/>
                  </a:lnTo>
                  <a:lnTo>
                    <a:pt x="416" y="252"/>
                  </a:lnTo>
                  <a:lnTo>
                    <a:pt x="416" y="262"/>
                  </a:lnTo>
                  <a:lnTo>
                    <a:pt x="403" y="262"/>
                  </a:lnTo>
                  <a:lnTo>
                    <a:pt x="390" y="262"/>
                  </a:lnTo>
                  <a:lnTo>
                    <a:pt x="403" y="262"/>
                  </a:lnTo>
                  <a:lnTo>
                    <a:pt x="403" y="271"/>
                  </a:lnTo>
                  <a:lnTo>
                    <a:pt x="403" y="283"/>
                  </a:lnTo>
                  <a:lnTo>
                    <a:pt x="403" y="292"/>
                  </a:lnTo>
                  <a:lnTo>
                    <a:pt x="416" y="292"/>
                  </a:lnTo>
                  <a:lnTo>
                    <a:pt x="403" y="292"/>
                  </a:lnTo>
                  <a:lnTo>
                    <a:pt x="416" y="292"/>
                  </a:lnTo>
                  <a:lnTo>
                    <a:pt x="416" y="302"/>
                  </a:lnTo>
                  <a:lnTo>
                    <a:pt x="403" y="302"/>
                  </a:lnTo>
                  <a:lnTo>
                    <a:pt x="416" y="302"/>
                  </a:lnTo>
                  <a:lnTo>
                    <a:pt x="403" y="302"/>
                  </a:lnTo>
                  <a:lnTo>
                    <a:pt x="403" y="312"/>
                  </a:lnTo>
                  <a:lnTo>
                    <a:pt x="403" y="323"/>
                  </a:lnTo>
                  <a:lnTo>
                    <a:pt x="416" y="323"/>
                  </a:lnTo>
                  <a:lnTo>
                    <a:pt x="403" y="323"/>
                  </a:lnTo>
                  <a:lnTo>
                    <a:pt x="403" y="332"/>
                  </a:lnTo>
                  <a:lnTo>
                    <a:pt x="390" y="332"/>
                  </a:lnTo>
                  <a:lnTo>
                    <a:pt x="378" y="332"/>
                  </a:lnTo>
                  <a:lnTo>
                    <a:pt x="378" y="342"/>
                  </a:lnTo>
                  <a:lnTo>
                    <a:pt x="378" y="354"/>
                  </a:lnTo>
                  <a:lnTo>
                    <a:pt x="365" y="354"/>
                  </a:lnTo>
                  <a:lnTo>
                    <a:pt x="365" y="363"/>
                  </a:lnTo>
                  <a:lnTo>
                    <a:pt x="365" y="373"/>
                  </a:lnTo>
                  <a:lnTo>
                    <a:pt x="365" y="383"/>
                  </a:lnTo>
                  <a:lnTo>
                    <a:pt x="378" y="394"/>
                  </a:lnTo>
                  <a:lnTo>
                    <a:pt x="378" y="403"/>
                  </a:lnTo>
                  <a:lnTo>
                    <a:pt x="390" y="403"/>
                  </a:lnTo>
                  <a:lnTo>
                    <a:pt x="390" y="413"/>
                  </a:lnTo>
                  <a:lnTo>
                    <a:pt x="390" y="423"/>
                  </a:lnTo>
                  <a:lnTo>
                    <a:pt x="390" y="434"/>
                  </a:lnTo>
                  <a:lnTo>
                    <a:pt x="390" y="443"/>
                  </a:lnTo>
                  <a:lnTo>
                    <a:pt x="403" y="443"/>
                  </a:lnTo>
                  <a:lnTo>
                    <a:pt x="403" y="454"/>
                  </a:lnTo>
                  <a:lnTo>
                    <a:pt x="416" y="454"/>
                  </a:lnTo>
                  <a:lnTo>
                    <a:pt x="416" y="463"/>
                  </a:lnTo>
                  <a:lnTo>
                    <a:pt x="416" y="474"/>
                  </a:lnTo>
                  <a:lnTo>
                    <a:pt x="428" y="474"/>
                  </a:lnTo>
                  <a:lnTo>
                    <a:pt x="441" y="474"/>
                  </a:lnTo>
                  <a:lnTo>
                    <a:pt x="455" y="474"/>
                  </a:lnTo>
                  <a:lnTo>
                    <a:pt x="455" y="483"/>
                  </a:lnTo>
                  <a:lnTo>
                    <a:pt x="455" y="494"/>
                  </a:lnTo>
                  <a:lnTo>
                    <a:pt x="441" y="494"/>
                  </a:lnTo>
                  <a:lnTo>
                    <a:pt x="428" y="494"/>
                  </a:lnTo>
                  <a:lnTo>
                    <a:pt x="428" y="503"/>
                  </a:lnTo>
                  <a:lnTo>
                    <a:pt x="428" y="514"/>
                  </a:lnTo>
                  <a:lnTo>
                    <a:pt x="428" y="524"/>
                  </a:lnTo>
                  <a:lnTo>
                    <a:pt x="428" y="534"/>
                  </a:lnTo>
                  <a:lnTo>
                    <a:pt x="416" y="534"/>
                  </a:lnTo>
                  <a:lnTo>
                    <a:pt x="416" y="543"/>
                  </a:lnTo>
                  <a:lnTo>
                    <a:pt x="403" y="543"/>
                  </a:lnTo>
                  <a:lnTo>
                    <a:pt x="390" y="543"/>
                  </a:lnTo>
                  <a:lnTo>
                    <a:pt x="390" y="554"/>
                  </a:lnTo>
                  <a:lnTo>
                    <a:pt x="378" y="554"/>
                  </a:lnTo>
                  <a:lnTo>
                    <a:pt x="390" y="554"/>
                  </a:lnTo>
                  <a:lnTo>
                    <a:pt x="390" y="565"/>
                  </a:lnTo>
                  <a:lnTo>
                    <a:pt x="390" y="574"/>
                  </a:lnTo>
                  <a:lnTo>
                    <a:pt x="378" y="574"/>
                  </a:lnTo>
                  <a:lnTo>
                    <a:pt x="378" y="585"/>
                  </a:lnTo>
                  <a:lnTo>
                    <a:pt x="378" y="595"/>
                  </a:lnTo>
                  <a:lnTo>
                    <a:pt x="390" y="595"/>
                  </a:lnTo>
                  <a:lnTo>
                    <a:pt x="378" y="595"/>
                  </a:lnTo>
                  <a:lnTo>
                    <a:pt x="390" y="595"/>
                  </a:lnTo>
                  <a:lnTo>
                    <a:pt x="378" y="595"/>
                  </a:lnTo>
                  <a:lnTo>
                    <a:pt x="390" y="595"/>
                  </a:lnTo>
                  <a:lnTo>
                    <a:pt x="378" y="606"/>
                  </a:lnTo>
                  <a:lnTo>
                    <a:pt x="390" y="606"/>
                  </a:lnTo>
                  <a:lnTo>
                    <a:pt x="378" y="606"/>
                  </a:lnTo>
                  <a:lnTo>
                    <a:pt x="378" y="614"/>
                  </a:lnTo>
                  <a:lnTo>
                    <a:pt x="378" y="625"/>
                  </a:lnTo>
                  <a:lnTo>
                    <a:pt x="378" y="614"/>
                  </a:lnTo>
                  <a:lnTo>
                    <a:pt x="378" y="625"/>
                  </a:lnTo>
                  <a:lnTo>
                    <a:pt x="365" y="625"/>
                  </a:lnTo>
                  <a:lnTo>
                    <a:pt x="365" y="635"/>
                  </a:lnTo>
                  <a:lnTo>
                    <a:pt x="354" y="635"/>
                  </a:lnTo>
                  <a:lnTo>
                    <a:pt x="365" y="625"/>
                  </a:lnTo>
                  <a:lnTo>
                    <a:pt x="354" y="625"/>
                  </a:lnTo>
                  <a:lnTo>
                    <a:pt x="365" y="625"/>
                  </a:lnTo>
                  <a:lnTo>
                    <a:pt x="354" y="625"/>
                  </a:lnTo>
                  <a:lnTo>
                    <a:pt x="365" y="625"/>
                  </a:lnTo>
                  <a:lnTo>
                    <a:pt x="354" y="625"/>
                  </a:lnTo>
                  <a:lnTo>
                    <a:pt x="354" y="614"/>
                  </a:lnTo>
                  <a:lnTo>
                    <a:pt x="354" y="606"/>
                  </a:lnTo>
                  <a:lnTo>
                    <a:pt x="354" y="595"/>
                  </a:lnTo>
                  <a:lnTo>
                    <a:pt x="340" y="595"/>
                  </a:lnTo>
                  <a:lnTo>
                    <a:pt x="340" y="585"/>
                  </a:lnTo>
                  <a:lnTo>
                    <a:pt x="340" y="574"/>
                  </a:lnTo>
                  <a:lnTo>
                    <a:pt x="340" y="565"/>
                  </a:lnTo>
                  <a:lnTo>
                    <a:pt x="327" y="565"/>
                  </a:lnTo>
                  <a:lnTo>
                    <a:pt x="315" y="565"/>
                  </a:lnTo>
                  <a:lnTo>
                    <a:pt x="315" y="574"/>
                  </a:lnTo>
                  <a:lnTo>
                    <a:pt x="315" y="585"/>
                  </a:lnTo>
                  <a:lnTo>
                    <a:pt x="302" y="585"/>
                  </a:lnTo>
                  <a:lnTo>
                    <a:pt x="302" y="595"/>
                  </a:lnTo>
                  <a:lnTo>
                    <a:pt x="290" y="595"/>
                  </a:lnTo>
                  <a:lnTo>
                    <a:pt x="302" y="595"/>
                  </a:lnTo>
                  <a:lnTo>
                    <a:pt x="290" y="595"/>
                  </a:lnTo>
                  <a:lnTo>
                    <a:pt x="302" y="595"/>
                  </a:lnTo>
                  <a:lnTo>
                    <a:pt x="302" y="585"/>
                  </a:lnTo>
                  <a:lnTo>
                    <a:pt x="290" y="585"/>
                  </a:lnTo>
                  <a:lnTo>
                    <a:pt x="290" y="574"/>
                  </a:lnTo>
                  <a:lnTo>
                    <a:pt x="277" y="574"/>
                  </a:lnTo>
                  <a:lnTo>
                    <a:pt x="277" y="585"/>
                  </a:lnTo>
                  <a:lnTo>
                    <a:pt x="277" y="574"/>
                  </a:lnTo>
                  <a:lnTo>
                    <a:pt x="277" y="585"/>
                  </a:lnTo>
                  <a:lnTo>
                    <a:pt x="264" y="574"/>
                  </a:lnTo>
                  <a:lnTo>
                    <a:pt x="264" y="585"/>
                  </a:lnTo>
                  <a:lnTo>
                    <a:pt x="252" y="585"/>
                  </a:lnTo>
                  <a:lnTo>
                    <a:pt x="239" y="585"/>
                  </a:lnTo>
                  <a:lnTo>
                    <a:pt x="227" y="585"/>
                  </a:lnTo>
                  <a:lnTo>
                    <a:pt x="227" y="574"/>
                  </a:lnTo>
                  <a:lnTo>
                    <a:pt x="227" y="585"/>
                  </a:lnTo>
                  <a:lnTo>
                    <a:pt x="214" y="585"/>
                  </a:lnTo>
                  <a:lnTo>
                    <a:pt x="200" y="585"/>
                  </a:lnTo>
                  <a:lnTo>
                    <a:pt x="200" y="595"/>
                  </a:lnTo>
                  <a:lnTo>
                    <a:pt x="200" y="585"/>
                  </a:lnTo>
                  <a:lnTo>
                    <a:pt x="200" y="595"/>
                  </a:lnTo>
                  <a:lnTo>
                    <a:pt x="200" y="585"/>
                  </a:lnTo>
                  <a:lnTo>
                    <a:pt x="189" y="585"/>
                  </a:lnTo>
                  <a:lnTo>
                    <a:pt x="176" y="585"/>
                  </a:lnTo>
                  <a:lnTo>
                    <a:pt x="163" y="585"/>
                  </a:lnTo>
                  <a:lnTo>
                    <a:pt x="163" y="574"/>
                  </a:lnTo>
                  <a:lnTo>
                    <a:pt x="151" y="574"/>
                  </a:lnTo>
                  <a:lnTo>
                    <a:pt x="151" y="565"/>
                  </a:lnTo>
                  <a:lnTo>
                    <a:pt x="163" y="565"/>
                  </a:lnTo>
                  <a:lnTo>
                    <a:pt x="163" y="554"/>
                  </a:lnTo>
                  <a:lnTo>
                    <a:pt x="163" y="565"/>
                  </a:lnTo>
                  <a:lnTo>
                    <a:pt x="163" y="554"/>
                  </a:lnTo>
                  <a:lnTo>
                    <a:pt x="176" y="565"/>
                  </a:lnTo>
                  <a:lnTo>
                    <a:pt x="176" y="554"/>
                  </a:lnTo>
                  <a:lnTo>
                    <a:pt x="189" y="554"/>
                  </a:lnTo>
                  <a:lnTo>
                    <a:pt x="189" y="565"/>
                  </a:lnTo>
                  <a:lnTo>
                    <a:pt x="189" y="554"/>
                  </a:lnTo>
                  <a:lnTo>
                    <a:pt x="200" y="554"/>
                  </a:lnTo>
                  <a:lnTo>
                    <a:pt x="200" y="543"/>
                  </a:lnTo>
                  <a:lnTo>
                    <a:pt x="200" y="534"/>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30">
              <a:extLst>
                <a:ext uri="{FF2B5EF4-FFF2-40B4-BE49-F238E27FC236}">
                  <a16:creationId xmlns:a16="http://schemas.microsoft.com/office/drawing/2014/main" id="{69AFEFB9-A70D-46B6-AE4E-52000D67A901}"/>
                </a:ext>
              </a:extLst>
            </p:cNvPr>
            <p:cNvSpPr>
              <a:spLocks/>
            </p:cNvSpPr>
            <p:nvPr/>
          </p:nvSpPr>
          <p:spPr bwMode="auto">
            <a:xfrm>
              <a:off x="9672559" y="8166923"/>
              <a:ext cx="852967" cy="815313"/>
            </a:xfrm>
            <a:custGeom>
              <a:avLst/>
              <a:gdLst>
                <a:gd name="T0" fmla="*/ 3194791 w 377"/>
                <a:gd name="T1" fmla="*/ 26956818 h 316"/>
                <a:gd name="T2" fmla="*/ 3194791 w 377"/>
                <a:gd name="T3" fmla="*/ 26956818 h 316"/>
                <a:gd name="T4" fmla="*/ 3194791 w 377"/>
                <a:gd name="T5" fmla="*/ 26956818 h 316"/>
                <a:gd name="T6" fmla="*/ 3194791 w 377"/>
                <a:gd name="T7" fmla="*/ 26956818 h 316"/>
                <a:gd name="T8" fmla="*/ 3194791 w 377"/>
                <a:gd name="T9" fmla="*/ 25159430 h 316"/>
                <a:gd name="T10" fmla="*/ 3194791 w 377"/>
                <a:gd name="T11" fmla="*/ 25159430 h 316"/>
                <a:gd name="T12" fmla="*/ 3194791 w 377"/>
                <a:gd name="T13" fmla="*/ 23362041 h 316"/>
                <a:gd name="T14" fmla="*/ 3194791 w 377"/>
                <a:gd name="T15" fmla="*/ 23362041 h 316"/>
                <a:gd name="T16" fmla="*/ 3194791 w 377"/>
                <a:gd name="T17" fmla="*/ 21564647 h 316"/>
                <a:gd name="T18" fmla="*/ 0 w 377"/>
                <a:gd name="T19" fmla="*/ 21564647 h 316"/>
                <a:gd name="T20" fmla="*/ 3194791 w 377"/>
                <a:gd name="T21" fmla="*/ 17971211 h 316"/>
                <a:gd name="T22" fmla="*/ 3194791 w 377"/>
                <a:gd name="T23" fmla="*/ 17971211 h 316"/>
                <a:gd name="T24" fmla="*/ 3194791 w 377"/>
                <a:gd name="T25" fmla="*/ 17971211 h 316"/>
                <a:gd name="T26" fmla="*/ 3194791 w 377"/>
                <a:gd name="T27" fmla="*/ 16173822 h 316"/>
                <a:gd name="T28" fmla="*/ 3194791 w 377"/>
                <a:gd name="T29" fmla="*/ 16173822 h 316"/>
                <a:gd name="T30" fmla="*/ 3194791 w 377"/>
                <a:gd name="T31" fmla="*/ 14376433 h 316"/>
                <a:gd name="T32" fmla="*/ 3194791 w 377"/>
                <a:gd name="T33" fmla="*/ 12579044 h 316"/>
                <a:gd name="T34" fmla="*/ 3194791 w 377"/>
                <a:gd name="T35" fmla="*/ 10782994 h 316"/>
                <a:gd name="T36" fmla="*/ 3194791 w 377"/>
                <a:gd name="T37" fmla="*/ 8985605 h 316"/>
                <a:gd name="T38" fmla="*/ 3194791 w 377"/>
                <a:gd name="T39" fmla="*/ 8985605 h 316"/>
                <a:gd name="T40" fmla="*/ 3194791 w 377"/>
                <a:gd name="T41" fmla="*/ 8985605 h 316"/>
                <a:gd name="T42" fmla="*/ 3194791 w 377"/>
                <a:gd name="T43" fmla="*/ 7188216 h 316"/>
                <a:gd name="T44" fmla="*/ 3194791 w 377"/>
                <a:gd name="T45" fmla="*/ 5390826 h 316"/>
                <a:gd name="T46" fmla="*/ 3194791 w 377"/>
                <a:gd name="T47" fmla="*/ 5390826 h 316"/>
                <a:gd name="T48" fmla="*/ 3194791 w 377"/>
                <a:gd name="T49" fmla="*/ 5390826 h 316"/>
                <a:gd name="T50" fmla="*/ 3194791 w 377"/>
                <a:gd name="T51" fmla="*/ 5390826 h 316"/>
                <a:gd name="T52" fmla="*/ 3194791 w 377"/>
                <a:gd name="T53" fmla="*/ 5390826 h 316"/>
                <a:gd name="T54" fmla="*/ 3194791 w 377"/>
                <a:gd name="T55" fmla="*/ 5390826 h 316"/>
                <a:gd name="T56" fmla="*/ 3194791 w 377"/>
                <a:gd name="T57" fmla="*/ 5390826 h 316"/>
                <a:gd name="T58" fmla="*/ 3194791 w 377"/>
                <a:gd name="T59" fmla="*/ 0 h 316"/>
                <a:gd name="T60" fmla="*/ 3194791 w 377"/>
                <a:gd name="T61" fmla="*/ 5390826 h 316"/>
                <a:gd name="T62" fmla="*/ 3194791 w 377"/>
                <a:gd name="T63" fmla="*/ 5390826 h 316"/>
                <a:gd name="T64" fmla="*/ 3194791 w 377"/>
                <a:gd name="T65" fmla="*/ 5390826 h 316"/>
                <a:gd name="T66" fmla="*/ 3194791 w 377"/>
                <a:gd name="T67" fmla="*/ 5390826 h 316"/>
                <a:gd name="T68" fmla="*/ 3194791 w 377"/>
                <a:gd name="T69" fmla="*/ 5390826 h 316"/>
                <a:gd name="T70" fmla="*/ 3194791 w 377"/>
                <a:gd name="T71" fmla="*/ 5390826 h 316"/>
                <a:gd name="T72" fmla="*/ 3194791 w 377"/>
                <a:gd name="T73" fmla="*/ 5390826 h 316"/>
                <a:gd name="T74" fmla="*/ 4792818 w 377"/>
                <a:gd name="T75" fmla="*/ 5390826 h 316"/>
                <a:gd name="T76" fmla="*/ 4792818 w 377"/>
                <a:gd name="T77" fmla="*/ 7188216 h 316"/>
                <a:gd name="T78" fmla="*/ 4792818 w 377"/>
                <a:gd name="T79" fmla="*/ 8985605 h 316"/>
                <a:gd name="T80" fmla="*/ 4792818 w 377"/>
                <a:gd name="T81" fmla="*/ 8985605 h 316"/>
                <a:gd name="T82" fmla="*/ 6389583 w 377"/>
                <a:gd name="T83" fmla="*/ 8985605 h 316"/>
                <a:gd name="T84" fmla="*/ 6389583 w 377"/>
                <a:gd name="T85" fmla="*/ 10782994 h 316"/>
                <a:gd name="T86" fmla="*/ 6389583 w 377"/>
                <a:gd name="T87" fmla="*/ 10782994 h 316"/>
                <a:gd name="T88" fmla="*/ 7987609 w 377"/>
                <a:gd name="T89" fmla="*/ 12579044 h 316"/>
                <a:gd name="T90" fmla="*/ 7987609 w 377"/>
                <a:gd name="T91" fmla="*/ 16173822 h 316"/>
                <a:gd name="T92" fmla="*/ 6389583 w 377"/>
                <a:gd name="T93" fmla="*/ 17971211 h 316"/>
                <a:gd name="T94" fmla="*/ 6389583 w 377"/>
                <a:gd name="T95" fmla="*/ 17971211 h 316"/>
                <a:gd name="T96" fmla="*/ 4792818 w 377"/>
                <a:gd name="T97" fmla="*/ 17971211 h 316"/>
                <a:gd name="T98" fmla="*/ 4792818 w 377"/>
                <a:gd name="T99" fmla="*/ 17971211 h 316"/>
                <a:gd name="T100" fmla="*/ 4792818 w 377"/>
                <a:gd name="T101" fmla="*/ 21564647 h 316"/>
                <a:gd name="T102" fmla="*/ 4792818 w 377"/>
                <a:gd name="T103" fmla="*/ 23362041 h 316"/>
                <a:gd name="T104" fmla="*/ 4792818 w 377"/>
                <a:gd name="T105" fmla="*/ 25159430 h 316"/>
                <a:gd name="T106" fmla="*/ 4792818 w 377"/>
                <a:gd name="T107" fmla="*/ 26956818 h 316"/>
                <a:gd name="T108" fmla="*/ 4792818 w 377"/>
                <a:gd name="T109" fmla="*/ 28752866 h 316"/>
                <a:gd name="T110" fmla="*/ 4792818 w 377"/>
                <a:gd name="T111" fmla="*/ 30550255 h 316"/>
                <a:gd name="T112" fmla="*/ 3194791 w 377"/>
                <a:gd name="T113" fmla="*/ 30550255 h 316"/>
                <a:gd name="T114" fmla="*/ 3194791 w 377"/>
                <a:gd name="T115" fmla="*/ 30550255 h 316"/>
                <a:gd name="T116" fmla="*/ 3194791 w 377"/>
                <a:gd name="T117" fmla="*/ 30550255 h 316"/>
                <a:gd name="T118" fmla="*/ 3194791 w 377"/>
                <a:gd name="T119" fmla="*/ 30550255 h 316"/>
                <a:gd name="T120" fmla="*/ 3194791 w 377"/>
                <a:gd name="T121" fmla="*/ 28752866 h 316"/>
                <a:gd name="T122" fmla="*/ 3194791 w 377"/>
                <a:gd name="T123" fmla="*/ 28752866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7"/>
                <a:gd name="T187" fmla="*/ 0 h 316"/>
                <a:gd name="T188" fmla="*/ 377 w 377"/>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7" h="316">
                  <a:moveTo>
                    <a:pt x="114" y="284"/>
                  </a:moveTo>
                  <a:lnTo>
                    <a:pt x="101" y="284"/>
                  </a:lnTo>
                  <a:lnTo>
                    <a:pt x="101" y="272"/>
                  </a:lnTo>
                  <a:lnTo>
                    <a:pt x="87" y="272"/>
                  </a:lnTo>
                  <a:lnTo>
                    <a:pt x="87" y="262"/>
                  </a:lnTo>
                  <a:lnTo>
                    <a:pt x="87" y="272"/>
                  </a:lnTo>
                  <a:lnTo>
                    <a:pt x="87" y="262"/>
                  </a:lnTo>
                  <a:lnTo>
                    <a:pt x="76" y="262"/>
                  </a:lnTo>
                  <a:lnTo>
                    <a:pt x="76" y="251"/>
                  </a:lnTo>
                  <a:lnTo>
                    <a:pt x="63" y="251"/>
                  </a:lnTo>
                  <a:lnTo>
                    <a:pt x="51" y="251"/>
                  </a:lnTo>
                  <a:lnTo>
                    <a:pt x="63" y="251"/>
                  </a:lnTo>
                  <a:lnTo>
                    <a:pt x="63" y="240"/>
                  </a:lnTo>
                  <a:lnTo>
                    <a:pt x="51" y="240"/>
                  </a:lnTo>
                  <a:lnTo>
                    <a:pt x="51" y="228"/>
                  </a:lnTo>
                  <a:lnTo>
                    <a:pt x="38" y="228"/>
                  </a:lnTo>
                  <a:lnTo>
                    <a:pt x="38" y="219"/>
                  </a:lnTo>
                  <a:lnTo>
                    <a:pt x="25" y="219"/>
                  </a:lnTo>
                  <a:lnTo>
                    <a:pt x="13" y="219"/>
                  </a:lnTo>
                  <a:lnTo>
                    <a:pt x="0" y="219"/>
                  </a:lnTo>
                  <a:lnTo>
                    <a:pt x="0" y="207"/>
                  </a:lnTo>
                  <a:lnTo>
                    <a:pt x="13" y="197"/>
                  </a:lnTo>
                  <a:lnTo>
                    <a:pt x="13" y="186"/>
                  </a:lnTo>
                  <a:lnTo>
                    <a:pt x="25" y="186"/>
                  </a:lnTo>
                  <a:lnTo>
                    <a:pt x="38" y="186"/>
                  </a:lnTo>
                  <a:lnTo>
                    <a:pt x="51" y="186"/>
                  </a:lnTo>
                  <a:lnTo>
                    <a:pt x="51" y="174"/>
                  </a:lnTo>
                  <a:lnTo>
                    <a:pt x="51" y="163"/>
                  </a:lnTo>
                  <a:lnTo>
                    <a:pt x="63" y="163"/>
                  </a:lnTo>
                  <a:lnTo>
                    <a:pt x="63" y="152"/>
                  </a:lnTo>
                  <a:lnTo>
                    <a:pt x="76" y="152"/>
                  </a:lnTo>
                  <a:lnTo>
                    <a:pt x="76" y="142"/>
                  </a:lnTo>
                  <a:lnTo>
                    <a:pt x="87" y="142"/>
                  </a:lnTo>
                  <a:lnTo>
                    <a:pt x="87" y="130"/>
                  </a:lnTo>
                  <a:lnTo>
                    <a:pt x="87" y="120"/>
                  </a:lnTo>
                  <a:lnTo>
                    <a:pt x="87" y="109"/>
                  </a:lnTo>
                  <a:lnTo>
                    <a:pt x="101" y="109"/>
                  </a:lnTo>
                  <a:lnTo>
                    <a:pt x="101" y="98"/>
                  </a:lnTo>
                  <a:lnTo>
                    <a:pt x="101" y="87"/>
                  </a:lnTo>
                  <a:lnTo>
                    <a:pt x="114" y="87"/>
                  </a:lnTo>
                  <a:lnTo>
                    <a:pt x="126" y="87"/>
                  </a:lnTo>
                  <a:lnTo>
                    <a:pt x="139" y="87"/>
                  </a:lnTo>
                  <a:lnTo>
                    <a:pt x="139" y="77"/>
                  </a:lnTo>
                  <a:lnTo>
                    <a:pt x="151" y="77"/>
                  </a:lnTo>
                  <a:lnTo>
                    <a:pt x="151" y="65"/>
                  </a:lnTo>
                  <a:lnTo>
                    <a:pt x="164" y="65"/>
                  </a:lnTo>
                  <a:lnTo>
                    <a:pt x="164" y="55"/>
                  </a:lnTo>
                  <a:lnTo>
                    <a:pt x="151" y="55"/>
                  </a:lnTo>
                  <a:lnTo>
                    <a:pt x="151" y="44"/>
                  </a:lnTo>
                  <a:lnTo>
                    <a:pt x="164" y="44"/>
                  </a:lnTo>
                  <a:lnTo>
                    <a:pt x="151" y="34"/>
                  </a:lnTo>
                  <a:lnTo>
                    <a:pt x="164" y="34"/>
                  </a:lnTo>
                  <a:lnTo>
                    <a:pt x="151" y="34"/>
                  </a:lnTo>
                  <a:lnTo>
                    <a:pt x="164" y="34"/>
                  </a:lnTo>
                  <a:lnTo>
                    <a:pt x="164" y="22"/>
                  </a:lnTo>
                  <a:lnTo>
                    <a:pt x="164" y="12"/>
                  </a:lnTo>
                  <a:lnTo>
                    <a:pt x="176" y="12"/>
                  </a:lnTo>
                  <a:lnTo>
                    <a:pt x="188" y="12"/>
                  </a:lnTo>
                  <a:lnTo>
                    <a:pt x="188" y="0"/>
                  </a:lnTo>
                  <a:lnTo>
                    <a:pt x="201" y="0"/>
                  </a:lnTo>
                  <a:lnTo>
                    <a:pt x="201" y="12"/>
                  </a:lnTo>
                  <a:lnTo>
                    <a:pt x="213" y="12"/>
                  </a:lnTo>
                  <a:lnTo>
                    <a:pt x="213" y="22"/>
                  </a:lnTo>
                  <a:lnTo>
                    <a:pt x="201" y="22"/>
                  </a:lnTo>
                  <a:lnTo>
                    <a:pt x="201" y="34"/>
                  </a:lnTo>
                  <a:lnTo>
                    <a:pt x="201" y="44"/>
                  </a:lnTo>
                  <a:lnTo>
                    <a:pt x="213" y="44"/>
                  </a:lnTo>
                  <a:lnTo>
                    <a:pt x="213" y="34"/>
                  </a:lnTo>
                  <a:lnTo>
                    <a:pt x="226" y="34"/>
                  </a:lnTo>
                  <a:lnTo>
                    <a:pt x="226" y="44"/>
                  </a:lnTo>
                  <a:lnTo>
                    <a:pt x="240" y="44"/>
                  </a:lnTo>
                  <a:lnTo>
                    <a:pt x="226" y="44"/>
                  </a:lnTo>
                  <a:lnTo>
                    <a:pt x="240" y="44"/>
                  </a:lnTo>
                  <a:lnTo>
                    <a:pt x="240" y="55"/>
                  </a:lnTo>
                  <a:lnTo>
                    <a:pt x="251" y="55"/>
                  </a:lnTo>
                  <a:lnTo>
                    <a:pt x="251" y="65"/>
                  </a:lnTo>
                  <a:lnTo>
                    <a:pt x="251" y="77"/>
                  </a:lnTo>
                  <a:lnTo>
                    <a:pt x="265" y="77"/>
                  </a:lnTo>
                  <a:lnTo>
                    <a:pt x="265" y="87"/>
                  </a:lnTo>
                  <a:lnTo>
                    <a:pt x="277" y="87"/>
                  </a:lnTo>
                  <a:lnTo>
                    <a:pt x="277" y="98"/>
                  </a:lnTo>
                  <a:lnTo>
                    <a:pt x="289" y="98"/>
                  </a:lnTo>
                  <a:lnTo>
                    <a:pt x="302" y="98"/>
                  </a:lnTo>
                  <a:lnTo>
                    <a:pt x="314" y="98"/>
                  </a:lnTo>
                  <a:lnTo>
                    <a:pt x="314" y="109"/>
                  </a:lnTo>
                  <a:lnTo>
                    <a:pt x="327" y="109"/>
                  </a:lnTo>
                  <a:lnTo>
                    <a:pt x="341" y="109"/>
                  </a:lnTo>
                  <a:lnTo>
                    <a:pt x="352" y="109"/>
                  </a:lnTo>
                  <a:lnTo>
                    <a:pt x="365" y="120"/>
                  </a:lnTo>
                  <a:lnTo>
                    <a:pt x="377" y="130"/>
                  </a:lnTo>
                  <a:lnTo>
                    <a:pt x="377" y="142"/>
                  </a:lnTo>
                  <a:lnTo>
                    <a:pt x="377" y="152"/>
                  </a:lnTo>
                  <a:lnTo>
                    <a:pt x="352" y="163"/>
                  </a:lnTo>
                  <a:lnTo>
                    <a:pt x="352" y="174"/>
                  </a:lnTo>
                  <a:lnTo>
                    <a:pt x="341" y="174"/>
                  </a:lnTo>
                  <a:lnTo>
                    <a:pt x="327" y="186"/>
                  </a:lnTo>
                  <a:lnTo>
                    <a:pt x="314" y="186"/>
                  </a:lnTo>
                  <a:lnTo>
                    <a:pt x="302" y="186"/>
                  </a:lnTo>
                  <a:lnTo>
                    <a:pt x="289" y="186"/>
                  </a:lnTo>
                  <a:lnTo>
                    <a:pt x="289" y="197"/>
                  </a:lnTo>
                  <a:lnTo>
                    <a:pt x="302" y="207"/>
                  </a:lnTo>
                  <a:lnTo>
                    <a:pt x="302" y="219"/>
                  </a:lnTo>
                  <a:lnTo>
                    <a:pt x="302" y="228"/>
                  </a:lnTo>
                  <a:lnTo>
                    <a:pt x="302" y="240"/>
                  </a:lnTo>
                  <a:lnTo>
                    <a:pt x="314" y="240"/>
                  </a:lnTo>
                  <a:lnTo>
                    <a:pt x="302" y="251"/>
                  </a:lnTo>
                  <a:lnTo>
                    <a:pt x="302" y="262"/>
                  </a:lnTo>
                  <a:lnTo>
                    <a:pt x="289" y="272"/>
                  </a:lnTo>
                  <a:lnTo>
                    <a:pt x="289" y="284"/>
                  </a:lnTo>
                  <a:lnTo>
                    <a:pt x="277" y="294"/>
                  </a:lnTo>
                  <a:lnTo>
                    <a:pt x="265" y="305"/>
                  </a:lnTo>
                  <a:lnTo>
                    <a:pt x="251" y="305"/>
                  </a:lnTo>
                  <a:lnTo>
                    <a:pt x="240" y="305"/>
                  </a:lnTo>
                  <a:lnTo>
                    <a:pt x="226" y="316"/>
                  </a:lnTo>
                  <a:lnTo>
                    <a:pt x="213" y="316"/>
                  </a:lnTo>
                  <a:lnTo>
                    <a:pt x="201" y="316"/>
                  </a:lnTo>
                  <a:lnTo>
                    <a:pt x="188" y="316"/>
                  </a:lnTo>
                  <a:lnTo>
                    <a:pt x="176" y="316"/>
                  </a:lnTo>
                  <a:lnTo>
                    <a:pt x="164" y="316"/>
                  </a:lnTo>
                  <a:lnTo>
                    <a:pt x="151" y="316"/>
                  </a:lnTo>
                  <a:lnTo>
                    <a:pt x="139" y="305"/>
                  </a:lnTo>
                  <a:lnTo>
                    <a:pt x="139" y="294"/>
                  </a:lnTo>
                  <a:lnTo>
                    <a:pt x="126" y="294"/>
                  </a:lnTo>
                  <a:lnTo>
                    <a:pt x="114" y="294"/>
                  </a:lnTo>
                  <a:lnTo>
                    <a:pt x="114" y="284"/>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31">
              <a:extLst>
                <a:ext uri="{FF2B5EF4-FFF2-40B4-BE49-F238E27FC236}">
                  <a16:creationId xmlns:a16="http://schemas.microsoft.com/office/drawing/2014/main" id="{EE3F9505-5309-4F50-B4A4-BD4C81010DDB}"/>
                </a:ext>
              </a:extLst>
            </p:cNvPr>
            <p:cNvSpPr>
              <a:spLocks/>
            </p:cNvSpPr>
            <p:nvPr/>
          </p:nvSpPr>
          <p:spPr bwMode="auto">
            <a:xfrm>
              <a:off x="7251044" y="3618181"/>
              <a:ext cx="2819375" cy="2008374"/>
            </a:xfrm>
            <a:custGeom>
              <a:avLst/>
              <a:gdLst>
                <a:gd name="T0" fmla="*/ 22224839 w 1250"/>
                <a:gd name="T1" fmla="*/ 39484933 h 780"/>
                <a:gd name="T2" fmla="*/ 23812236 w 1250"/>
                <a:gd name="T3" fmla="*/ 41279459 h 780"/>
                <a:gd name="T4" fmla="*/ 23812236 w 1250"/>
                <a:gd name="T5" fmla="*/ 44868521 h 780"/>
                <a:gd name="T6" fmla="*/ 22224839 w 1250"/>
                <a:gd name="T7" fmla="*/ 50253437 h 780"/>
                <a:gd name="T8" fmla="*/ 22224839 w 1250"/>
                <a:gd name="T9" fmla="*/ 57432879 h 780"/>
                <a:gd name="T10" fmla="*/ 19050038 w 1250"/>
                <a:gd name="T11" fmla="*/ 59227405 h 780"/>
                <a:gd name="T12" fmla="*/ 19050038 w 1250"/>
                <a:gd name="T13" fmla="*/ 66405508 h 780"/>
                <a:gd name="T14" fmla="*/ 17461381 w 1250"/>
                <a:gd name="T15" fmla="*/ 66405508 h 780"/>
                <a:gd name="T16" fmla="*/ 15873983 w 1250"/>
                <a:gd name="T17" fmla="*/ 68201373 h 780"/>
                <a:gd name="T18" fmla="*/ 15873983 w 1250"/>
                <a:gd name="T19" fmla="*/ 73584950 h 780"/>
                <a:gd name="T20" fmla="*/ 15873983 w 1250"/>
                <a:gd name="T21" fmla="*/ 75379476 h 780"/>
                <a:gd name="T22" fmla="*/ 14286585 w 1250"/>
                <a:gd name="T23" fmla="*/ 77174001 h 780"/>
                <a:gd name="T24" fmla="*/ 14286585 w 1250"/>
                <a:gd name="T25" fmla="*/ 77174001 h 780"/>
                <a:gd name="T26" fmla="*/ 12699187 w 1250"/>
                <a:gd name="T27" fmla="*/ 75379476 h 780"/>
                <a:gd name="T28" fmla="*/ 12699187 w 1250"/>
                <a:gd name="T29" fmla="*/ 71790424 h 780"/>
                <a:gd name="T30" fmla="*/ 11111789 w 1250"/>
                <a:gd name="T31" fmla="*/ 73584950 h 780"/>
                <a:gd name="T32" fmla="*/ 9524389 w 1250"/>
                <a:gd name="T33" fmla="*/ 73584950 h 780"/>
                <a:gd name="T34" fmla="*/ 9524389 w 1250"/>
                <a:gd name="T35" fmla="*/ 66405508 h 780"/>
                <a:gd name="T36" fmla="*/ 9524389 w 1250"/>
                <a:gd name="T37" fmla="*/ 62816456 h 780"/>
                <a:gd name="T38" fmla="*/ 7936991 w 1250"/>
                <a:gd name="T39" fmla="*/ 66405508 h 780"/>
                <a:gd name="T40" fmla="*/ 7936991 w 1250"/>
                <a:gd name="T41" fmla="*/ 68201373 h 780"/>
                <a:gd name="T42" fmla="*/ 6349594 w 1250"/>
                <a:gd name="T43" fmla="*/ 68201373 h 780"/>
                <a:gd name="T44" fmla="*/ 6349594 w 1250"/>
                <a:gd name="T45" fmla="*/ 66405508 h 780"/>
                <a:gd name="T46" fmla="*/ 6349594 w 1250"/>
                <a:gd name="T47" fmla="*/ 61021931 h 780"/>
                <a:gd name="T48" fmla="*/ 7936991 w 1250"/>
                <a:gd name="T49" fmla="*/ 59227405 h 780"/>
                <a:gd name="T50" fmla="*/ 6349594 w 1250"/>
                <a:gd name="T51" fmla="*/ 57432879 h 780"/>
                <a:gd name="T52" fmla="*/ 6349594 w 1250"/>
                <a:gd name="T53" fmla="*/ 52047963 h 780"/>
                <a:gd name="T54" fmla="*/ 6349594 w 1250"/>
                <a:gd name="T55" fmla="*/ 48458911 h 780"/>
                <a:gd name="T56" fmla="*/ 6349594 w 1250"/>
                <a:gd name="T57" fmla="*/ 43073985 h 780"/>
                <a:gd name="T58" fmla="*/ 4762195 w 1250"/>
                <a:gd name="T59" fmla="*/ 37690407 h 780"/>
                <a:gd name="T60" fmla="*/ 4762195 w 1250"/>
                <a:gd name="T61" fmla="*/ 32305491 h 780"/>
                <a:gd name="T62" fmla="*/ 4762195 w 1250"/>
                <a:gd name="T63" fmla="*/ 28716440 h 780"/>
                <a:gd name="T64" fmla="*/ 4762195 w 1250"/>
                <a:gd name="T65" fmla="*/ 25126049 h 780"/>
                <a:gd name="T66" fmla="*/ 3174797 w 1250"/>
                <a:gd name="T67" fmla="*/ 28716440 h 780"/>
                <a:gd name="T68" fmla="*/ 3174797 w 1250"/>
                <a:gd name="T69" fmla="*/ 32305491 h 780"/>
                <a:gd name="T70" fmla="*/ 3174797 w 1250"/>
                <a:gd name="T71" fmla="*/ 37690407 h 780"/>
                <a:gd name="T72" fmla="*/ 3174797 w 1250"/>
                <a:gd name="T73" fmla="*/ 35894542 h 780"/>
                <a:gd name="T74" fmla="*/ 0 w 1250"/>
                <a:gd name="T75" fmla="*/ 30510965 h 780"/>
                <a:gd name="T76" fmla="*/ 3174797 w 1250"/>
                <a:gd name="T77" fmla="*/ 23331523 h 780"/>
                <a:gd name="T78" fmla="*/ 3174797 w 1250"/>
                <a:gd name="T79" fmla="*/ 19742467 h 780"/>
                <a:gd name="T80" fmla="*/ 3174797 w 1250"/>
                <a:gd name="T81" fmla="*/ 16153415 h 780"/>
                <a:gd name="T82" fmla="*/ 3174797 w 1250"/>
                <a:gd name="T83" fmla="*/ 14357550 h 780"/>
                <a:gd name="T84" fmla="*/ 3174797 w 1250"/>
                <a:gd name="T85" fmla="*/ 14357550 h 780"/>
                <a:gd name="T86" fmla="*/ 4762195 w 1250"/>
                <a:gd name="T87" fmla="*/ 8973970 h 780"/>
                <a:gd name="T88" fmla="*/ 4762195 w 1250"/>
                <a:gd name="T89" fmla="*/ 5384918 h 780"/>
                <a:gd name="T90" fmla="*/ 6349594 w 1250"/>
                <a:gd name="T91" fmla="*/ 5384918 h 780"/>
                <a:gd name="T92" fmla="*/ 7936991 w 1250"/>
                <a:gd name="T93" fmla="*/ 5384918 h 780"/>
                <a:gd name="T94" fmla="*/ 9524389 w 1250"/>
                <a:gd name="T95" fmla="*/ 7179445 h 780"/>
                <a:gd name="T96" fmla="*/ 9524389 w 1250"/>
                <a:gd name="T97" fmla="*/ 12563024 h 780"/>
                <a:gd name="T98" fmla="*/ 9524389 w 1250"/>
                <a:gd name="T99" fmla="*/ 17947941 h 780"/>
                <a:gd name="T100" fmla="*/ 9524389 w 1250"/>
                <a:gd name="T101" fmla="*/ 23331523 h 780"/>
                <a:gd name="T102" fmla="*/ 12699187 w 1250"/>
                <a:gd name="T103" fmla="*/ 28716440 h 780"/>
                <a:gd name="T104" fmla="*/ 12699187 w 1250"/>
                <a:gd name="T105" fmla="*/ 32305491 h 780"/>
                <a:gd name="T106" fmla="*/ 11111789 w 1250"/>
                <a:gd name="T107" fmla="*/ 37690407 h 780"/>
                <a:gd name="T108" fmla="*/ 14286585 w 1250"/>
                <a:gd name="T109" fmla="*/ 37690407 h 780"/>
                <a:gd name="T110" fmla="*/ 15873983 w 1250"/>
                <a:gd name="T111" fmla="*/ 41279459 h 780"/>
                <a:gd name="T112" fmla="*/ 15873983 w 1250"/>
                <a:gd name="T113" fmla="*/ 41279459 h 780"/>
                <a:gd name="T114" fmla="*/ 15873983 w 1250"/>
                <a:gd name="T115" fmla="*/ 44868521 h 780"/>
                <a:gd name="T116" fmla="*/ 19050038 w 1250"/>
                <a:gd name="T117" fmla="*/ 50253437 h 780"/>
                <a:gd name="T118" fmla="*/ 19050038 w 1250"/>
                <a:gd name="T119" fmla="*/ 44868521 h 780"/>
                <a:gd name="T120" fmla="*/ 22224839 w 1250"/>
                <a:gd name="T121" fmla="*/ 43073985 h 780"/>
                <a:gd name="T122" fmla="*/ 22224839 w 1250"/>
                <a:gd name="T123" fmla="*/ 43073985 h 7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
                <a:gd name="T187" fmla="*/ 0 h 780"/>
                <a:gd name="T188" fmla="*/ 1250 w 1250"/>
                <a:gd name="T189" fmla="*/ 780 h 7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 h="780">
                  <a:moveTo>
                    <a:pt x="1198" y="426"/>
                  </a:moveTo>
                  <a:lnTo>
                    <a:pt x="1211" y="426"/>
                  </a:lnTo>
                  <a:lnTo>
                    <a:pt x="1211" y="415"/>
                  </a:lnTo>
                  <a:lnTo>
                    <a:pt x="1211" y="426"/>
                  </a:lnTo>
                  <a:lnTo>
                    <a:pt x="1211" y="415"/>
                  </a:lnTo>
                  <a:lnTo>
                    <a:pt x="1223" y="415"/>
                  </a:lnTo>
                  <a:lnTo>
                    <a:pt x="1223" y="404"/>
                  </a:lnTo>
                  <a:lnTo>
                    <a:pt x="1237" y="404"/>
                  </a:lnTo>
                  <a:lnTo>
                    <a:pt x="1223" y="404"/>
                  </a:lnTo>
                  <a:lnTo>
                    <a:pt x="1237" y="404"/>
                  </a:lnTo>
                  <a:lnTo>
                    <a:pt x="1250" y="404"/>
                  </a:lnTo>
                  <a:lnTo>
                    <a:pt x="1250" y="415"/>
                  </a:lnTo>
                  <a:lnTo>
                    <a:pt x="1237" y="415"/>
                  </a:lnTo>
                  <a:lnTo>
                    <a:pt x="1237" y="426"/>
                  </a:lnTo>
                  <a:lnTo>
                    <a:pt x="1250" y="426"/>
                  </a:lnTo>
                  <a:lnTo>
                    <a:pt x="1237" y="426"/>
                  </a:lnTo>
                  <a:lnTo>
                    <a:pt x="1223" y="426"/>
                  </a:lnTo>
                  <a:lnTo>
                    <a:pt x="1237" y="426"/>
                  </a:lnTo>
                  <a:lnTo>
                    <a:pt x="1237" y="435"/>
                  </a:lnTo>
                  <a:lnTo>
                    <a:pt x="1223" y="435"/>
                  </a:lnTo>
                  <a:lnTo>
                    <a:pt x="1237" y="435"/>
                  </a:lnTo>
                  <a:lnTo>
                    <a:pt x="1223" y="435"/>
                  </a:lnTo>
                  <a:lnTo>
                    <a:pt x="1237" y="435"/>
                  </a:lnTo>
                  <a:lnTo>
                    <a:pt x="1223" y="435"/>
                  </a:lnTo>
                  <a:lnTo>
                    <a:pt x="1237" y="435"/>
                  </a:lnTo>
                  <a:lnTo>
                    <a:pt x="1237" y="445"/>
                  </a:lnTo>
                  <a:lnTo>
                    <a:pt x="1237" y="455"/>
                  </a:lnTo>
                  <a:lnTo>
                    <a:pt x="1250" y="455"/>
                  </a:lnTo>
                  <a:lnTo>
                    <a:pt x="1250" y="466"/>
                  </a:lnTo>
                  <a:lnTo>
                    <a:pt x="1237" y="466"/>
                  </a:lnTo>
                  <a:lnTo>
                    <a:pt x="1237" y="475"/>
                  </a:lnTo>
                  <a:lnTo>
                    <a:pt x="1223" y="475"/>
                  </a:lnTo>
                  <a:lnTo>
                    <a:pt x="1223" y="486"/>
                  </a:lnTo>
                  <a:lnTo>
                    <a:pt x="1211" y="486"/>
                  </a:lnTo>
                  <a:lnTo>
                    <a:pt x="1211" y="496"/>
                  </a:lnTo>
                  <a:lnTo>
                    <a:pt x="1211" y="506"/>
                  </a:lnTo>
                  <a:lnTo>
                    <a:pt x="1198" y="506"/>
                  </a:lnTo>
                  <a:lnTo>
                    <a:pt x="1198" y="516"/>
                  </a:lnTo>
                  <a:lnTo>
                    <a:pt x="1186" y="516"/>
                  </a:lnTo>
                  <a:lnTo>
                    <a:pt x="1174" y="527"/>
                  </a:lnTo>
                  <a:lnTo>
                    <a:pt x="1174" y="536"/>
                  </a:lnTo>
                  <a:lnTo>
                    <a:pt x="1174" y="547"/>
                  </a:lnTo>
                  <a:lnTo>
                    <a:pt x="1174" y="557"/>
                  </a:lnTo>
                  <a:lnTo>
                    <a:pt x="1160" y="567"/>
                  </a:lnTo>
                  <a:lnTo>
                    <a:pt x="1160" y="576"/>
                  </a:lnTo>
                  <a:lnTo>
                    <a:pt x="1149" y="576"/>
                  </a:lnTo>
                  <a:lnTo>
                    <a:pt x="1149" y="587"/>
                  </a:lnTo>
                  <a:lnTo>
                    <a:pt x="1135" y="587"/>
                  </a:lnTo>
                  <a:lnTo>
                    <a:pt x="1135" y="597"/>
                  </a:lnTo>
                  <a:lnTo>
                    <a:pt x="1124" y="597"/>
                  </a:lnTo>
                  <a:lnTo>
                    <a:pt x="1110" y="597"/>
                  </a:lnTo>
                  <a:lnTo>
                    <a:pt x="1110" y="607"/>
                  </a:lnTo>
                  <a:lnTo>
                    <a:pt x="1097" y="607"/>
                  </a:lnTo>
                  <a:lnTo>
                    <a:pt x="1097" y="616"/>
                  </a:lnTo>
                  <a:lnTo>
                    <a:pt x="1085" y="628"/>
                  </a:lnTo>
                  <a:lnTo>
                    <a:pt x="1085" y="639"/>
                  </a:lnTo>
                  <a:lnTo>
                    <a:pt x="1085" y="648"/>
                  </a:lnTo>
                  <a:lnTo>
                    <a:pt x="1073" y="648"/>
                  </a:lnTo>
                  <a:lnTo>
                    <a:pt x="1073" y="658"/>
                  </a:lnTo>
                  <a:lnTo>
                    <a:pt x="1073" y="668"/>
                  </a:lnTo>
                  <a:lnTo>
                    <a:pt x="1061" y="679"/>
                  </a:lnTo>
                  <a:lnTo>
                    <a:pt x="1061" y="688"/>
                  </a:lnTo>
                  <a:lnTo>
                    <a:pt x="1048" y="688"/>
                  </a:lnTo>
                  <a:lnTo>
                    <a:pt x="1034" y="688"/>
                  </a:lnTo>
                  <a:lnTo>
                    <a:pt x="1023" y="688"/>
                  </a:lnTo>
                  <a:lnTo>
                    <a:pt x="1009" y="688"/>
                  </a:lnTo>
                  <a:lnTo>
                    <a:pt x="996" y="688"/>
                  </a:lnTo>
                  <a:lnTo>
                    <a:pt x="984" y="688"/>
                  </a:lnTo>
                  <a:lnTo>
                    <a:pt x="972" y="688"/>
                  </a:lnTo>
                  <a:lnTo>
                    <a:pt x="960" y="688"/>
                  </a:lnTo>
                  <a:lnTo>
                    <a:pt x="947" y="688"/>
                  </a:lnTo>
                  <a:lnTo>
                    <a:pt x="933" y="688"/>
                  </a:lnTo>
                  <a:lnTo>
                    <a:pt x="922" y="688"/>
                  </a:lnTo>
                  <a:lnTo>
                    <a:pt x="922" y="679"/>
                  </a:lnTo>
                  <a:lnTo>
                    <a:pt x="908" y="679"/>
                  </a:lnTo>
                  <a:lnTo>
                    <a:pt x="908" y="688"/>
                  </a:lnTo>
                  <a:lnTo>
                    <a:pt x="897" y="688"/>
                  </a:lnTo>
                  <a:lnTo>
                    <a:pt x="883" y="688"/>
                  </a:lnTo>
                  <a:lnTo>
                    <a:pt x="871" y="688"/>
                  </a:lnTo>
                  <a:lnTo>
                    <a:pt x="859" y="688"/>
                  </a:lnTo>
                  <a:lnTo>
                    <a:pt x="859" y="698"/>
                  </a:lnTo>
                  <a:lnTo>
                    <a:pt x="859" y="709"/>
                  </a:lnTo>
                  <a:lnTo>
                    <a:pt x="871" y="709"/>
                  </a:lnTo>
                  <a:lnTo>
                    <a:pt x="871" y="719"/>
                  </a:lnTo>
                  <a:lnTo>
                    <a:pt x="859" y="719"/>
                  </a:lnTo>
                  <a:lnTo>
                    <a:pt x="859" y="728"/>
                  </a:lnTo>
                  <a:lnTo>
                    <a:pt x="859" y="739"/>
                  </a:lnTo>
                  <a:lnTo>
                    <a:pt x="859" y="749"/>
                  </a:lnTo>
                  <a:lnTo>
                    <a:pt x="846" y="749"/>
                  </a:lnTo>
                  <a:lnTo>
                    <a:pt x="834" y="749"/>
                  </a:lnTo>
                  <a:lnTo>
                    <a:pt x="820" y="749"/>
                  </a:lnTo>
                  <a:lnTo>
                    <a:pt x="820" y="759"/>
                  </a:lnTo>
                  <a:lnTo>
                    <a:pt x="820" y="749"/>
                  </a:lnTo>
                  <a:lnTo>
                    <a:pt x="820" y="759"/>
                  </a:lnTo>
                  <a:lnTo>
                    <a:pt x="820" y="749"/>
                  </a:lnTo>
                  <a:lnTo>
                    <a:pt x="820" y="759"/>
                  </a:lnTo>
                  <a:lnTo>
                    <a:pt x="820" y="749"/>
                  </a:lnTo>
                  <a:lnTo>
                    <a:pt x="820" y="759"/>
                  </a:lnTo>
                  <a:lnTo>
                    <a:pt x="807" y="759"/>
                  </a:lnTo>
                  <a:lnTo>
                    <a:pt x="795" y="759"/>
                  </a:lnTo>
                  <a:lnTo>
                    <a:pt x="795" y="769"/>
                  </a:lnTo>
                  <a:lnTo>
                    <a:pt x="795" y="759"/>
                  </a:lnTo>
                  <a:lnTo>
                    <a:pt x="795" y="769"/>
                  </a:lnTo>
                  <a:lnTo>
                    <a:pt x="795" y="759"/>
                  </a:lnTo>
                  <a:lnTo>
                    <a:pt x="795" y="769"/>
                  </a:lnTo>
                  <a:lnTo>
                    <a:pt x="795" y="759"/>
                  </a:lnTo>
                  <a:lnTo>
                    <a:pt x="795" y="769"/>
                  </a:lnTo>
                  <a:lnTo>
                    <a:pt x="782" y="769"/>
                  </a:lnTo>
                  <a:lnTo>
                    <a:pt x="795" y="769"/>
                  </a:lnTo>
                  <a:lnTo>
                    <a:pt x="782" y="769"/>
                  </a:lnTo>
                  <a:lnTo>
                    <a:pt x="769" y="769"/>
                  </a:lnTo>
                  <a:lnTo>
                    <a:pt x="782" y="769"/>
                  </a:lnTo>
                  <a:lnTo>
                    <a:pt x="782" y="780"/>
                  </a:lnTo>
                  <a:lnTo>
                    <a:pt x="769" y="780"/>
                  </a:lnTo>
                  <a:lnTo>
                    <a:pt x="769" y="769"/>
                  </a:lnTo>
                  <a:lnTo>
                    <a:pt x="758" y="769"/>
                  </a:lnTo>
                  <a:lnTo>
                    <a:pt x="769" y="769"/>
                  </a:lnTo>
                  <a:lnTo>
                    <a:pt x="758" y="769"/>
                  </a:lnTo>
                  <a:lnTo>
                    <a:pt x="744" y="769"/>
                  </a:lnTo>
                  <a:lnTo>
                    <a:pt x="744" y="759"/>
                  </a:lnTo>
                  <a:lnTo>
                    <a:pt x="744" y="769"/>
                  </a:lnTo>
                  <a:lnTo>
                    <a:pt x="744" y="759"/>
                  </a:lnTo>
                  <a:lnTo>
                    <a:pt x="733" y="759"/>
                  </a:lnTo>
                  <a:lnTo>
                    <a:pt x="744" y="759"/>
                  </a:lnTo>
                  <a:lnTo>
                    <a:pt x="733" y="759"/>
                  </a:lnTo>
                  <a:lnTo>
                    <a:pt x="719" y="759"/>
                  </a:lnTo>
                  <a:lnTo>
                    <a:pt x="706" y="759"/>
                  </a:lnTo>
                  <a:lnTo>
                    <a:pt x="694" y="759"/>
                  </a:lnTo>
                  <a:lnTo>
                    <a:pt x="694" y="749"/>
                  </a:lnTo>
                  <a:lnTo>
                    <a:pt x="681" y="749"/>
                  </a:lnTo>
                  <a:lnTo>
                    <a:pt x="681" y="759"/>
                  </a:lnTo>
                  <a:lnTo>
                    <a:pt x="681" y="749"/>
                  </a:lnTo>
                  <a:lnTo>
                    <a:pt x="694" y="749"/>
                  </a:lnTo>
                  <a:lnTo>
                    <a:pt x="681" y="749"/>
                  </a:lnTo>
                  <a:lnTo>
                    <a:pt x="681" y="739"/>
                  </a:lnTo>
                  <a:lnTo>
                    <a:pt x="681" y="728"/>
                  </a:lnTo>
                  <a:lnTo>
                    <a:pt x="669" y="728"/>
                  </a:lnTo>
                  <a:lnTo>
                    <a:pt x="669" y="739"/>
                  </a:lnTo>
                  <a:lnTo>
                    <a:pt x="657" y="739"/>
                  </a:lnTo>
                  <a:lnTo>
                    <a:pt x="643" y="739"/>
                  </a:lnTo>
                  <a:lnTo>
                    <a:pt x="643" y="749"/>
                  </a:lnTo>
                  <a:lnTo>
                    <a:pt x="632" y="749"/>
                  </a:lnTo>
                  <a:lnTo>
                    <a:pt x="632" y="739"/>
                  </a:lnTo>
                  <a:lnTo>
                    <a:pt x="632" y="749"/>
                  </a:lnTo>
                  <a:lnTo>
                    <a:pt x="618" y="749"/>
                  </a:lnTo>
                  <a:lnTo>
                    <a:pt x="607" y="749"/>
                  </a:lnTo>
                  <a:lnTo>
                    <a:pt x="593" y="749"/>
                  </a:lnTo>
                  <a:lnTo>
                    <a:pt x="593" y="759"/>
                  </a:lnTo>
                  <a:lnTo>
                    <a:pt x="580" y="759"/>
                  </a:lnTo>
                  <a:lnTo>
                    <a:pt x="568" y="759"/>
                  </a:lnTo>
                  <a:lnTo>
                    <a:pt x="568" y="749"/>
                  </a:lnTo>
                  <a:lnTo>
                    <a:pt x="568" y="759"/>
                  </a:lnTo>
                  <a:lnTo>
                    <a:pt x="568" y="749"/>
                  </a:lnTo>
                  <a:lnTo>
                    <a:pt x="568" y="739"/>
                  </a:lnTo>
                  <a:lnTo>
                    <a:pt x="568" y="728"/>
                  </a:lnTo>
                  <a:lnTo>
                    <a:pt x="568" y="719"/>
                  </a:lnTo>
                  <a:lnTo>
                    <a:pt x="568" y="709"/>
                  </a:lnTo>
                  <a:lnTo>
                    <a:pt x="568" y="698"/>
                  </a:lnTo>
                  <a:lnTo>
                    <a:pt x="556" y="698"/>
                  </a:lnTo>
                  <a:lnTo>
                    <a:pt x="544" y="698"/>
                  </a:lnTo>
                  <a:lnTo>
                    <a:pt x="544" y="688"/>
                  </a:lnTo>
                  <a:lnTo>
                    <a:pt x="544" y="679"/>
                  </a:lnTo>
                  <a:lnTo>
                    <a:pt x="544" y="668"/>
                  </a:lnTo>
                  <a:lnTo>
                    <a:pt x="544" y="658"/>
                  </a:lnTo>
                  <a:lnTo>
                    <a:pt x="531" y="658"/>
                  </a:lnTo>
                  <a:lnTo>
                    <a:pt x="517" y="658"/>
                  </a:lnTo>
                  <a:lnTo>
                    <a:pt x="517" y="648"/>
                  </a:lnTo>
                  <a:lnTo>
                    <a:pt x="506" y="648"/>
                  </a:lnTo>
                  <a:lnTo>
                    <a:pt x="506" y="639"/>
                  </a:lnTo>
                  <a:lnTo>
                    <a:pt x="492" y="639"/>
                  </a:lnTo>
                  <a:lnTo>
                    <a:pt x="492" y="648"/>
                  </a:lnTo>
                  <a:lnTo>
                    <a:pt x="492" y="658"/>
                  </a:lnTo>
                  <a:lnTo>
                    <a:pt x="479" y="658"/>
                  </a:lnTo>
                  <a:lnTo>
                    <a:pt x="492" y="658"/>
                  </a:lnTo>
                  <a:lnTo>
                    <a:pt x="492" y="668"/>
                  </a:lnTo>
                  <a:lnTo>
                    <a:pt x="479" y="668"/>
                  </a:lnTo>
                  <a:lnTo>
                    <a:pt x="492" y="668"/>
                  </a:lnTo>
                  <a:lnTo>
                    <a:pt x="479" y="668"/>
                  </a:lnTo>
                  <a:lnTo>
                    <a:pt x="492" y="668"/>
                  </a:lnTo>
                  <a:lnTo>
                    <a:pt x="479" y="668"/>
                  </a:lnTo>
                  <a:lnTo>
                    <a:pt x="479" y="679"/>
                  </a:lnTo>
                  <a:lnTo>
                    <a:pt x="479" y="688"/>
                  </a:lnTo>
                  <a:lnTo>
                    <a:pt x="479" y="698"/>
                  </a:lnTo>
                  <a:lnTo>
                    <a:pt x="479" y="709"/>
                  </a:lnTo>
                  <a:lnTo>
                    <a:pt x="479" y="719"/>
                  </a:lnTo>
                  <a:lnTo>
                    <a:pt x="467" y="719"/>
                  </a:lnTo>
                  <a:lnTo>
                    <a:pt x="467" y="728"/>
                  </a:lnTo>
                  <a:lnTo>
                    <a:pt x="467" y="719"/>
                  </a:lnTo>
                  <a:lnTo>
                    <a:pt x="455" y="719"/>
                  </a:lnTo>
                  <a:lnTo>
                    <a:pt x="455" y="709"/>
                  </a:lnTo>
                  <a:lnTo>
                    <a:pt x="455" y="698"/>
                  </a:lnTo>
                  <a:lnTo>
                    <a:pt x="443" y="698"/>
                  </a:lnTo>
                  <a:lnTo>
                    <a:pt x="443" y="688"/>
                  </a:lnTo>
                  <a:lnTo>
                    <a:pt x="430" y="688"/>
                  </a:lnTo>
                  <a:lnTo>
                    <a:pt x="416" y="688"/>
                  </a:lnTo>
                  <a:lnTo>
                    <a:pt x="404" y="688"/>
                  </a:lnTo>
                  <a:lnTo>
                    <a:pt x="404" y="698"/>
                  </a:lnTo>
                  <a:lnTo>
                    <a:pt x="391" y="698"/>
                  </a:lnTo>
                  <a:lnTo>
                    <a:pt x="391" y="688"/>
                  </a:lnTo>
                  <a:lnTo>
                    <a:pt x="391" y="698"/>
                  </a:lnTo>
                  <a:lnTo>
                    <a:pt x="379" y="698"/>
                  </a:lnTo>
                  <a:lnTo>
                    <a:pt x="366" y="698"/>
                  </a:lnTo>
                  <a:lnTo>
                    <a:pt x="353" y="698"/>
                  </a:lnTo>
                  <a:lnTo>
                    <a:pt x="353" y="688"/>
                  </a:lnTo>
                  <a:lnTo>
                    <a:pt x="342" y="688"/>
                  </a:lnTo>
                  <a:lnTo>
                    <a:pt x="342" y="679"/>
                  </a:lnTo>
                  <a:lnTo>
                    <a:pt x="328" y="679"/>
                  </a:lnTo>
                  <a:lnTo>
                    <a:pt x="317" y="679"/>
                  </a:lnTo>
                  <a:lnTo>
                    <a:pt x="317" y="668"/>
                  </a:lnTo>
                  <a:lnTo>
                    <a:pt x="328" y="668"/>
                  </a:lnTo>
                  <a:lnTo>
                    <a:pt x="328" y="658"/>
                  </a:lnTo>
                  <a:lnTo>
                    <a:pt x="342" y="658"/>
                  </a:lnTo>
                  <a:lnTo>
                    <a:pt x="353" y="658"/>
                  </a:lnTo>
                  <a:lnTo>
                    <a:pt x="353" y="648"/>
                  </a:lnTo>
                  <a:lnTo>
                    <a:pt x="366" y="648"/>
                  </a:lnTo>
                  <a:lnTo>
                    <a:pt x="366" y="639"/>
                  </a:lnTo>
                  <a:lnTo>
                    <a:pt x="379" y="639"/>
                  </a:lnTo>
                  <a:lnTo>
                    <a:pt x="379" y="628"/>
                  </a:lnTo>
                  <a:lnTo>
                    <a:pt x="391" y="628"/>
                  </a:lnTo>
                  <a:lnTo>
                    <a:pt x="391" y="616"/>
                  </a:lnTo>
                  <a:lnTo>
                    <a:pt x="391" y="628"/>
                  </a:lnTo>
                  <a:lnTo>
                    <a:pt x="391" y="616"/>
                  </a:lnTo>
                  <a:lnTo>
                    <a:pt x="404" y="616"/>
                  </a:lnTo>
                  <a:lnTo>
                    <a:pt x="404" y="628"/>
                  </a:lnTo>
                  <a:lnTo>
                    <a:pt x="404" y="616"/>
                  </a:lnTo>
                  <a:lnTo>
                    <a:pt x="404" y="628"/>
                  </a:lnTo>
                  <a:lnTo>
                    <a:pt x="416" y="628"/>
                  </a:lnTo>
                  <a:lnTo>
                    <a:pt x="416" y="616"/>
                  </a:lnTo>
                  <a:lnTo>
                    <a:pt x="416" y="607"/>
                  </a:lnTo>
                  <a:lnTo>
                    <a:pt x="404" y="607"/>
                  </a:lnTo>
                  <a:lnTo>
                    <a:pt x="404" y="597"/>
                  </a:lnTo>
                  <a:lnTo>
                    <a:pt x="404" y="587"/>
                  </a:lnTo>
                  <a:lnTo>
                    <a:pt x="391" y="587"/>
                  </a:lnTo>
                  <a:lnTo>
                    <a:pt x="379" y="587"/>
                  </a:lnTo>
                  <a:lnTo>
                    <a:pt x="379" y="576"/>
                  </a:lnTo>
                  <a:lnTo>
                    <a:pt x="366" y="576"/>
                  </a:lnTo>
                  <a:lnTo>
                    <a:pt x="366" y="567"/>
                  </a:lnTo>
                  <a:lnTo>
                    <a:pt x="353" y="567"/>
                  </a:lnTo>
                  <a:lnTo>
                    <a:pt x="353" y="557"/>
                  </a:lnTo>
                  <a:lnTo>
                    <a:pt x="353" y="547"/>
                  </a:lnTo>
                  <a:lnTo>
                    <a:pt x="353" y="557"/>
                  </a:lnTo>
                  <a:lnTo>
                    <a:pt x="366" y="557"/>
                  </a:lnTo>
                  <a:lnTo>
                    <a:pt x="366" y="547"/>
                  </a:lnTo>
                  <a:lnTo>
                    <a:pt x="379" y="547"/>
                  </a:lnTo>
                  <a:lnTo>
                    <a:pt x="391" y="547"/>
                  </a:lnTo>
                  <a:lnTo>
                    <a:pt x="379" y="536"/>
                  </a:lnTo>
                  <a:lnTo>
                    <a:pt x="379" y="527"/>
                  </a:lnTo>
                  <a:lnTo>
                    <a:pt x="366" y="527"/>
                  </a:lnTo>
                  <a:lnTo>
                    <a:pt x="366" y="516"/>
                  </a:lnTo>
                  <a:lnTo>
                    <a:pt x="353" y="516"/>
                  </a:lnTo>
                  <a:lnTo>
                    <a:pt x="353" y="506"/>
                  </a:lnTo>
                  <a:lnTo>
                    <a:pt x="353" y="496"/>
                  </a:lnTo>
                  <a:lnTo>
                    <a:pt x="353" y="486"/>
                  </a:lnTo>
                  <a:lnTo>
                    <a:pt x="342" y="486"/>
                  </a:lnTo>
                  <a:lnTo>
                    <a:pt x="342" y="475"/>
                  </a:lnTo>
                  <a:lnTo>
                    <a:pt x="342" y="466"/>
                  </a:lnTo>
                  <a:lnTo>
                    <a:pt x="342" y="455"/>
                  </a:lnTo>
                  <a:lnTo>
                    <a:pt x="342" y="445"/>
                  </a:lnTo>
                  <a:lnTo>
                    <a:pt x="342" y="435"/>
                  </a:lnTo>
                  <a:lnTo>
                    <a:pt x="328" y="435"/>
                  </a:lnTo>
                  <a:lnTo>
                    <a:pt x="342" y="435"/>
                  </a:lnTo>
                  <a:lnTo>
                    <a:pt x="328" y="435"/>
                  </a:lnTo>
                  <a:lnTo>
                    <a:pt x="328" y="426"/>
                  </a:lnTo>
                  <a:lnTo>
                    <a:pt x="317" y="426"/>
                  </a:lnTo>
                  <a:lnTo>
                    <a:pt x="317" y="415"/>
                  </a:lnTo>
                  <a:lnTo>
                    <a:pt x="317" y="404"/>
                  </a:lnTo>
                  <a:lnTo>
                    <a:pt x="303" y="404"/>
                  </a:lnTo>
                  <a:lnTo>
                    <a:pt x="290" y="404"/>
                  </a:lnTo>
                  <a:lnTo>
                    <a:pt x="290" y="395"/>
                  </a:lnTo>
                  <a:lnTo>
                    <a:pt x="290" y="384"/>
                  </a:lnTo>
                  <a:lnTo>
                    <a:pt x="303" y="384"/>
                  </a:lnTo>
                  <a:lnTo>
                    <a:pt x="303" y="374"/>
                  </a:lnTo>
                  <a:lnTo>
                    <a:pt x="317" y="374"/>
                  </a:lnTo>
                  <a:lnTo>
                    <a:pt x="317" y="363"/>
                  </a:lnTo>
                  <a:lnTo>
                    <a:pt x="303" y="363"/>
                  </a:lnTo>
                  <a:lnTo>
                    <a:pt x="303" y="354"/>
                  </a:lnTo>
                  <a:lnTo>
                    <a:pt x="303" y="344"/>
                  </a:lnTo>
                  <a:lnTo>
                    <a:pt x="303" y="334"/>
                  </a:lnTo>
                  <a:lnTo>
                    <a:pt x="290" y="334"/>
                  </a:lnTo>
                  <a:lnTo>
                    <a:pt x="290" y="323"/>
                  </a:lnTo>
                  <a:lnTo>
                    <a:pt x="303" y="323"/>
                  </a:lnTo>
                  <a:lnTo>
                    <a:pt x="303" y="314"/>
                  </a:lnTo>
                  <a:lnTo>
                    <a:pt x="290" y="314"/>
                  </a:lnTo>
                  <a:lnTo>
                    <a:pt x="290" y="303"/>
                  </a:lnTo>
                  <a:lnTo>
                    <a:pt x="303" y="303"/>
                  </a:lnTo>
                  <a:lnTo>
                    <a:pt x="303" y="293"/>
                  </a:lnTo>
                  <a:lnTo>
                    <a:pt x="303" y="283"/>
                  </a:lnTo>
                  <a:lnTo>
                    <a:pt x="317" y="283"/>
                  </a:lnTo>
                  <a:lnTo>
                    <a:pt x="317" y="274"/>
                  </a:lnTo>
                  <a:lnTo>
                    <a:pt x="328" y="274"/>
                  </a:lnTo>
                  <a:lnTo>
                    <a:pt x="328" y="263"/>
                  </a:lnTo>
                  <a:lnTo>
                    <a:pt x="328" y="253"/>
                  </a:lnTo>
                  <a:lnTo>
                    <a:pt x="317" y="253"/>
                  </a:lnTo>
                  <a:lnTo>
                    <a:pt x="303" y="243"/>
                  </a:lnTo>
                  <a:lnTo>
                    <a:pt x="290" y="243"/>
                  </a:lnTo>
                  <a:lnTo>
                    <a:pt x="290" y="253"/>
                  </a:lnTo>
                  <a:lnTo>
                    <a:pt x="278" y="253"/>
                  </a:lnTo>
                  <a:lnTo>
                    <a:pt x="265" y="253"/>
                  </a:lnTo>
                  <a:lnTo>
                    <a:pt x="265" y="243"/>
                  </a:lnTo>
                  <a:lnTo>
                    <a:pt x="265" y="253"/>
                  </a:lnTo>
                  <a:lnTo>
                    <a:pt x="252" y="253"/>
                  </a:lnTo>
                  <a:lnTo>
                    <a:pt x="252" y="263"/>
                  </a:lnTo>
                  <a:lnTo>
                    <a:pt x="252" y="274"/>
                  </a:lnTo>
                  <a:lnTo>
                    <a:pt x="241" y="274"/>
                  </a:lnTo>
                  <a:lnTo>
                    <a:pt x="241" y="283"/>
                  </a:lnTo>
                  <a:lnTo>
                    <a:pt x="241" y="293"/>
                  </a:lnTo>
                  <a:lnTo>
                    <a:pt x="227" y="293"/>
                  </a:lnTo>
                  <a:lnTo>
                    <a:pt x="227" y="303"/>
                  </a:lnTo>
                  <a:lnTo>
                    <a:pt x="216" y="303"/>
                  </a:lnTo>
                  <a:lnTo>
                    <a:pt x="202" y="303"/>
                  </a:lnTo>
                  <a:lnTo>
                    <a:pt x="189" y="303"/>
                  </a:lnTo>
                  <a:lnTo>
                    <a:pt x="189" y="314"/>
                  </a:lnTo>
                  <a:lnTo>
                    <a:pt x="177" y="314"/>
                  </a:lnTo>
                  <a:lnTo>
                    <a:pt x="177" y="323"/>
                  </a:lnTo>
                  <a:lnTo>
                    <a:pt x="177" y="334"/>
                  </a:lnTo>
                  <a:lnTo>
                    <a:pt x="177" y="344"/>
                  </a:lnTo>
                  <a:lnTo>
                    <a:pt x="164" y="344"/>
                  </a:lnTo>
                  <a:lnTo>
                    <a:pt x="164" y="354"/>
                  </a:lnTo>
                  <a:lnTo>
                    <a:pt x="164" y="363"/>
                  </a:lnTo>
                  <a:lnTo>
                    <a:pt x="152" y="363"/>
                  </a:lnTo>
                  <a:lnTo>
                    <a:pt x="152" y="374"/>
                  </a:lnTo>
                  <a:lnTo>
                    <a:pt x="140" y="374"/>
                  </a:lnTo>
                  <a:lnTo>
                    <a:pt x="126" y="374"/>
                  </a:lnTo>
                  <a:lnTo>
                    <a:pt x="115" y="374"/>
                  </a:lnTo>
                  <a:lnTo>
                    <a:pt x="115" y="384"/>
                  </a:lnTo>
                  <a:lnTo>
                    <a:pt x="101" y="384"/>
                  </a:lnTo>
                  <a:lnTo>
                    <a:pt x="90" y="395"/>
                  </a:lnTo>
                  <a:lnTo>
                    <a:pt x="76" y="395"/>
                  </a:lnTo>
                  <a:lnTo>
                    <a:pt x="63" y="395"/>
                  </a:lnTo>
                  <a:lnTo>
                    <a:pt x="63" y="384"/>
                  </a:lnTo>
                  <a:lnTo>
                    <a:pt x="63" y="374"/>
                  </a:lnTo>
                  <a:lnTo>
                    <a:pt x="51" y="374"/>
                  </a:lnTo>
                  <a:lnTo>
                    <a:pt x="51" y="363"/>
                  </a:lnTo>
                  <a:lnTo>
                    <a:pt x="51" y="354"/>
                  </a:lnTo>
                  <a:lnTo>
                    <a:pt x="39" y="354"/>
                  </a:lnTo>
                  <a:lnTo>
                    <a:pt x="27" y="344"/>
                  </a:lnTo>
                  <a:lnTo>
                    <a:pt x="27" y="334"/>
                  </a:lnTo>
                  <a:lnTo>
                    <a:pt x="27" y="323"/>
                  </a:lnTo>
                  <a:lnTo>
                    <a:pt x="13" y="323"/>
                  </a:lnTo>
                  <a:lnTo>
                    <a:pt x="13" y="314"/>
                  </a:lnTo>
                  <a:lnTo>
                    <a:pt x="13" y="303"/>
                  </a:lnTo>
                  <a:lnTo>
                    <a:pt x="0" y="303"/>
                  </a:lnTo>
                  <a:lnTo>
                    <a:pt x="0" y="293"/>
                  </a:lnTo>
                  <a:lnTo>
                    <a:pt x="0" y="283"/>
                  </a:lnTo>
                  <a:lnTo>
                    <a:pt x="0" y="274"/>
                  </a:lnTo>
                  <a:lnTo>
                    <a:pt x="0" y="263"/>
                  </a:lnTo>
                  <a:lnTo>
                    <a:pt x="13" y="263"/>
                  </a:lnTo>
                  <a:lnTo>
                    <a:pt x="13" y="253"/>
                  </a:lnTo>
                  <a:lnTo>
                    <a:pt x="27" y="253"/>
                  </a:lnTo>
                  <a:lnTo>
                    <a:pt x="27" y="243"/>
                  </a:lnTo>
                  <a:lnTo>
                    <a:pt x="39" y="243"/>
                  </a:lnTo>
                  <a:lnTo>
                    <a:pt x="39" y="233"/>
                  </a:lnTo>
                  <a:lnTo>
                    <a:pt x="39" y="222"/>
                  </a:lnTo>
                  <a:lnTo>
                    <a:pt x="51" y="222"/>
                  </a:lnTo>
                  <a:lnTo>
                    <a:pt x="51" y="213"/>
                  </a:lnTo>
                  <a:lnTo>
                    <a:pt x="63" y="213"/>
                  </a:lnTo>
                  <a:lnTo>
                    <a:pt x="76" y="213"/>
                  </a:lnTo>
                  <a:lnTo>
                    <a:pt x="76" y="202"/>
                  </a:lnTo>
                  <a:lnTo>
                    <a:pt x="90" y="202"/>
                  </a:lnTo>
                  <a:lnTo>
                    <a:pt x="90" y="213"/>
                  </a:lnTo>
                  <a:lnTo>
                    <a:pt x="101" y="213"/>
                  </a:lnTo>
                  <a:lnTo>
                    <a:pt x="115" y="213"/>
                  </a:lnTo>
                  <a:lnTo>
                    <a:pt x="115" y="202"/>
                  </a:lnTo>
                  <a:lnTo>
                    <a:pt x="101" y="202"/>
                  </a:lnTo>
                  <a:lnTo>
                    <a:pt x="101" y="192"/>
                  </a:lnTo>
                  <a:lnTo>
                    <a:pt x="101" y="182"/>
                  </a:lnTo>
                  <a:lnTo>
                    <a:pt x="101" y="171"/>
                  </a:lnTo>
                  <a:lnTo>
                    <a:pt x="115" y="171"/>
                  </a:lnTo>
                  <a:lnTo>
                    <a:pt x="115" y="162"/>
                  </a:lnTo>
                  <a:lnTo>
                    <a:pt x="126" y="162"/>
                  </a:lnTo>
                  <a:lnTo>
                    <a:pt x="140" y="162"/>
                  </a:lnTo>
                  <a:lnTo>
                    <a:pt x="140" y="151"/>
                  </a:lnTo>
                  <a:lnTo>
                    <a:pt x="152" y="151"/>
                  </a:lnTo>
                  <a:lnTo>
                    <a:pt x="152" y="162"/>
                  </a:lnTo>
                  <a:lnTo>
                    <a:pt x="164" y="162"/>
                  </a:lnTo>
                  <a:lnTo>
                    <a:pt x="164" y="151"/>
                  </a:lnTo>
                  <a:lnTo>
                    <a:pt x="164" y="141"/>
                  </a:lnTo>
                  <a:lnTo>
                    <a:pt x="177" y="141"/>
                  </a:lnTo>
                  <a:lnTo>
                    <a:pt x="177" y="131"/>
                  </a:lnTo>
                  <a:lnTo>
                    <a:pt x="189" y="131"/>
                  </a:lnTo>
                  <a:lnTo>
                    <a:pt x="202" y="131"/>
                  </a:lnTo>
                  <a:lnTo>
                    <a:pt x="216" y="131"/>
                  </a:lnTo>
                  <a:lnTo>
                    <a:pt x="227" y="131"/>
                  </a:lnTo>
                  <a:lnTo>
                    <a:pt x="241" y="131"/>
                  </a:lnTo>
                  <a:lnTo>
                    <a:pt x="241" y="141"/>
                  </a:lnTo>
                  <a:lnTo>
                    <a:pt x="252" y="141"/>
                  </a:lnTo>
                  <a:lnTo>
                    <a:pt x="252" y="131"/>
                  </a:lnTo>
                  <a:lnTo>
                    <a:pt x="265" y="131"/>
                  </a:lnTo>
                  <a:lnTo>
                    <a:pt x="278" y="131"/>
                  </a:lnTo>
                  <a:lnTo>
                    <a:pt x="290" y="131"/>
                  </a:lnTo>
                  <a:lnTo>
                    <a:pt x="290" y="121"/>
                  </a:lnTo>
                  <a:lnTo>
                    <a:pt x="303" y="121"/>
                  </a:lnTo>
                  <a:lnTo>
                    <a:pt x="303" y="110"/>
                  </a:lnTo>
                  <a:lnTo>
                    <a:pt x="303" y="101"/>
                  </a:lnTo>
                  <a:lnTo>
                    <a:pt x="317" y="101"/>
                  </a:lnTo>
                  <a:lnTo>
                    <a:pt x="317" y="91"/>
                  </a:lnTo>
                  <a:lnTo>
                    <a:pt x="328" y="91"/>
                  </a:lnTo>
                  <a:lnTo>
                    <a:pt x="328" y="81"/>
                  </a:lnTo>
                  <a:lnTo>
                    <a:pt x="317" y="81"/>
                  </a:lnTo>
                  <a:lnTo>
                    <a:pt x="317" y="70"/>
                  </a:lnTo>
                  <a:lnTo>
                    <a:pt x="317" y="61"/>
                  </a:lnTo>
                  <a:lnTo>
                    <a:pt x="303" y="61"/>
                  </a:lnTo>
                  <a:lnTo>
                    <a:pt x="303" y="50"/>
                  </a:lnTo>
                  <a:lnTo>
                    <a:pt x="303" y="40"/>
                  </a:lnTo>
                  <a:lnTo>
                    <a:pt x="303" y="30"/>
                  </a:lnTo>
                  <a:lnTo>
                    <a:pt x="303" y="21"/>
                  </a:lnTo>
                  <a:lnTo>
                    <a:pt x="317" y="21"/>
                  </a:lnTo>
                  <a:lnTo>
                    <a:pt x="317" y="10"/>
                  </a:lnTo>
                  <a:lnTo>
                    <a:pt x="328" y="10"/>
                  </a:lnTo>
                  <a:lnTo>
                    <a:pt x="328" y="0"/>
                  </a:lnTo>
                  <a:lnTo>
                    <a:pt x="342" y="0"/>
                  </a:lnTo>
                  <a:lnTo>
                    <a:pt x="353" y="0"/>
                  </a:lnTo>
                  <a:lnTo>
                    <a:pt x="353" y="10"/>
                  </a:lnTo>
                  <a:lnTo>
                    <a:pt x="366" y="10"/>
                  </a:lnTo>
                  <a:lnTo>
                    <a:pt x="379" y="10"/>
                  </a:lnTo>
                  <a:lnTo>
                    <a:pt x="379" y="21"/>
                  </a:lnTo>
                  <a:lnTo>
                    <a:pt x="391" y="21"/>
                  </a:lnTo>
                  <a:lnTo>
                    <a:pt x="391" y="30"/>
                  </a:lnTo>
                  <a:lnTo>
                    <a:pt x="404" y="30"/>
                  </a:lnTo>
                  <a:lnTo>
                    <a:pt x="416" y="30"/>
                  </a:lnTo>
                  <a:lnTo>
                    <a:pt x="430" y="30"/>
                  </a:lnTo>
                  <a:lnTo>
                    <a:pt x="430" y="40"/>
                  </a:lnTo>
                  <a:lnTo>
                    <a:pt x="443" y="40"/>
                  </a:lnTo>
                  <a:lnTo>
                    <a:pt x="455" y="40"/>
                  </a:lnTo>
                  <a:lnTo>
                    <a:pt x="455" y="50"/>
                  </a:lnTo>
                  <a:lnTo>
                    <a:pt x="455" y="61"/>
                  </a:lnTo>
                  <a:lnTo>
                    <a:pt x="467" y="61"/>
                  </a:lnTo>
                  <a:lnTo>
                    <a:pt x="467" y="70"/>
                  </a:lnTo>
                  <a:lnTo>
                    <a:pt x="479" y="70"/>
                  </a:lnTo>
                  <a:lnTo>
                    <a:pt x="479" y="81"/>
                  </a:lnTo>
                  <a:lnTo>
                    <a:pt x="492" y="81"/>
                  </a:lnTo>
                  <a:lnTo>
                    <a:pt x="506" y="81"/>
                  </a:lnTo>
                  <a:lnTo>
                    <a:pt x="517" y="81"/>
                  </a:lnTo>
                  <a:lnTo>
                    <a:pt x="517" y="91"/>
                  </a:lnTo>
                  <a:lnTo>
                    <a:pt x="517" y="101"/>
                  </a:lnTo>
                  <a:lnTo>
                    <a:pt x="517" y="110"/>
                  </a:lnTo>
                  <a:lnTo>
                    <a:pt x="506" y="110"/>
                  </a:lnTo>
                  <a:lnTo>
                    <a:pt x="506" y="101"/>
                  </a:lnTo>
                  <a:lnTo>
                    <a:pt x="506" y="110"/>
                  </a:lnTo>
                  <a:lnTo>
                    <a:pt x="506" y="121"/>
                  </a:lnTo>
                  <a:lnTo>
                    <a:pt x="517" y="121"/>
                  </a:lnTo>
                  <a:lnTo>
                    <a:pt x="517" y="131"/>
                  </a:lnTo>
                  <a:lnTo>
                    <a:pt x="531" y="141"/>
                  </a:lnTo>
                  <a:lnTo>
                    <a:pt x="531" y="151"/>
                  </a:lnTo>
                  <a:lnTo>
                    <a:pt x="544" y="151"/>
                  </a:lnTo>
                  <a:lnTo>
                    <a:pt x="544" y="162"/>
                  </a:lnTo>
                  <a:lnTo>
                    <a:pt x="544" y="171"/>
                  </a:lnTo>
                  <a:lnTo>
                    <a:pt x="544" y="182"/>
                  </a:lnTo>
                  <a:lnTo>
                    <a:pt x="556" y="182"/>
                  </a:lnTo>
                  <a:lnTo>
                    <a:pt x="556" y="192"/>
                  </a:lnTo>
                  <a:lnTo>
                    <a:pt x="556" y="202"/>
                  </a:lnTo>
                  <a:lnTo>
                    <a:pt x="568" y="202"/>
                  </a:lnTo>
                  <a:lnTo>
                    <a:pt x="568" y="213"/>
                  </a:lnTo>
                  <a:lnTo>
                    <a:pt x="580" y="213"/>
                  </a:lnTo>
                  <a:lnTo>
                    <a:pt x="580" y="222"/>
                  </a:lnTo>
                  <a:lnTo>
                    <a:pt x="593" y="222"/>
                  </a:lnTo>
                  <a:lnTo>
                    <a:pt x="607" y="222"/>
                  </a:lnTo>
                  <a:lnTo>
                    <a:pt x="593" y="233"/>
                  </a:lnTo>
                  <a:lnTo>
                    <a:pt x="593" y="243"/>
                  </a:lnTo>
                  <a:lnTo>
                    <a:pt x="607" y="243"/>
                  </a:lnTo>
                  <a:lnTo>
                    <a:pt x="607" y="253"/>
                  </a:lnTo>
                  <a:lnTo>
                    <a:pt x="618" y="253"/>
                  </a:lnTo>
                  <a:lnTo>
                    <a:pt x="618" y="263"/>
                  </a:lnTo>
                  <a:lnTo>
                    <a:pt x="632" y="263"/>
                  </a:lnTo>
                  <a:lnTo>
                    <a:pt x="643" y="263"/>
                  </a:lnTo>
                  <a:lnTo>
                    <a:pt x="643" y="274"/>
                  </a:lnTo>
                  <a:lnTo>
                    <a:pt x="643" y="283"/>
                  </a:lnTo>
                  <a:lnTo>
                    <a:pt x="657" y="283"/>
                  </a:lnTo>
                  <a:lnTo>
                    <a:pt x="657" y="293"/>
                  </a:lnTo>
                  <a:lnTo>
                    <a:pt x="669" y="293"/>
                  </a:lnTo>
                  <a:lnTo>
                    <a:pt x="669" y="303"/>
                  </a:lnTo>
                  <a:lnTo>
                    <a:pt x="681" y="303"/>
                  </a:lnTo>
                  <a:lnTo>
                    <a:pt x="681" y="314"/>
                  </a:lnTo>
                  <a:lnTo>
                    <a:pt x="681" y="323"/>
                  </a:lnTo>
                  <a:lnTo>
                    <a:pt x="694" y="323"/>
                  </a:lnTo>
                  <a:lnTo>
                    <a:pt x="694" y="334"/>
                  </a:lnTo>
                  <a:lnTo>
                    <a:pt x="694" y="344"/>
                  </a:lnTo>
                  <a:lnTo>
                    <a:pt x="681" y="344"/>
                  </a:lnTo>
                  <a:lnTo>
                    <a:pt x="669" y="354"/>
                  </a:lnTo>
                  <a:lnTo>
                    <a:pt x="681" y="354"/>
                  </a:lnTo>
                  <a:lnTo>
                    <a:pt x="669" y="354"/>
                  </a:lnTo>
                  <a:lnTo>
                    <a:pt x="669" y="363"/>
                  </a:lnTo>
                  <a:lnTo>
                    <a:pt x="657" y="363"/>
                  </a:lnTo>
                  <a:lnTo>
                    <a:pt x="657" y="374"/>
                  </a:lnTo>
                  <a:lnTo>
                    <a:pt x="643" y="374"/>
                  </a:lnTo>
                  <a:lnTo>
                    <a:pt x="643" y="384"/>
                  </a:lnTo>
                  <a:lnTo>
                    <a:pt x="632" y="384"/>
                  </a:lnTo>
                  <a:lnTo>
                    <a:pt x="632" y="395"/>
                  </a:lnTo>
                  <a:lnTo>
                    <a:pt x="657" y="395"/>
                  </a:lnTo>
                  <a:lnTo>
                    <a:pt x="681" y="395"/>
                  </a:lnTo>
                  <a:lnTo>
                    <a:pt x="744" y="395"/>
                  </a:lnTo>
                  <a:lnTo>
                    <a:pt x="744" y="404"/>
                  </a:lnTo>
                  <a:lnTo>
                    <a:pt x="744" y="395"/>
                  </a:lnTo>
                  <a:lnTo>
                    <a:pt x="744" y="404"/>
                  </a:lnTo>
                  <a:lnTo>
                    <a:pt x="744" y="395"/>
                  </a:lnTo>
                  <a:lnTo>
                    <a:pt x="744" y="404"/>
                  </a:lnTo>
                  <a:lnTo>
                    <a:pt x="758" y="404"/>
                  </a:lnTo>
                  <a:lnTo>
                    <a:pt x="769" y="404"/>
                  </a:lnTo>
                  <a:lnTo>
                    <a:pt x="782" y="404"/>
                  </a:lnTo>
                  <a:lnTo>
                    <a:pt x="782" y="415"/>
                  </a:lnTo>
                  <a:lnTo>
                    <a:pt x="782" y="404"/>
                  </a:lnTo>
                  <a:lnTo>
                    <a:pt x="795" y="404"/>
                  </a:lnTo>
                  <a:lnTo>
                    <a:pt x="795" y="415"/>
                  </a:lnTo>
                  <a:lnTo>
                    <a:pt x="807" y="415"/>
                  </a:lnTo>
                  <a:lnTo>
                    <a:pt x="807" y="404"/>
                  </a:lnTo>
                  <a:lnTo>
                    <a:pt x="820" y="404"/>
                  </a:lnTo>
                  <a:lnTo>
                    <a:pt x="820" y="415"/>
                  </a:lnTo>
                  <a:lnTo>
                    <a:pt x="820" y="404"/>
                  </a:lnTo>
                  <a:lnTo>
                    <a:pt x="820" y="415"/>
                  </a:lnTo>
                  <a:lnTo>
                    <a:pt x="834" y="415"/>
                  </a:lnTo>
                  <a:lnTo>
                    <a:pt x="834" y="426"/>
                  </a:lnTo>
                  <a:lnTo>
                    <a:pt x="834" y="415"/>
                  </a:lnTo>
                  <a:lnTo>
                    <a:pt x="846" y="415"/>
                  </a:lnTo>
                  <a:lnTo>
                    <a:pt x="846" y="426"/>
                  </a:lnTo>
                  <a:lnTo>
                    <a:pt x="846" y="415"/>
                  </a:lnTo>
                  <a:lnTo>
                    <a:pt x="846" y="426"/>
                  </a:lnTo>
                  <a:lnTo>
                    <a:pt x="846" y="435"/>
                  </a:lnTo>
                  <a:lnTo>
                    <a:pt x="846" y="445"/>
                  </a:lnTo>
                  <a:lnTo>
                    <a:pt x="846" y="455"/>
                  </a:lnTo>
                  <a:lnTo>
                    <a:pt x="846" y="466"/>
                  </a:lnTo>
                  <a:lnTo>
                    <a:pt x="859" y="466"/>
                  </a:lnTo>
                  <a:lnTo>
                    <a:pt x="871" y="466"/>
                  </a:lnTo>
                  <a:lnTo>
                    <a:pt x="871" y="475"/>
                  </a:lnTo>
                  <a:lnTo>
                    <a:pt x="871" y="486"/>
                  </a:lnTo>
                  <a:lnTo>
                    <a:pt x="871" y="496"/>
                  </a:lnTo>
                  <a:lnTo>
                    <a:pt x="871" y="506"/>
                  </a:lnTo>
                  <a:lnTo>
                    <a:pt x="859" y="506"/>
                  </a:lnTo>
                  <a:lnTo>
                    <a:pt x="908" y="506"/>
                  </a:lnTo>
                  <a:lnTo>
                    <a:pt x="1048" y="506"/>
                  </a:lnTo>
                  <a:lnTo>
                    <a:pt x="1061" y="506"/>
                  </a:lnTo>
                  <a:lnTo>
                    <a:pt x="1073" y="506"/>
                  </a:lnTo>
                  <a:lnTo>
                    <a:pt x="1073" y="496"/>
                  </a:lnTo>
                  <a:lnTo>
                    <a:pt x="1085" y="506"/>
                  </a:lnTo>
                  <a:lnTo>
                    <a:pt x="1085" y="496"/>
                  </a:lnTo>
                  <a:lnTo>
                    <a:pt x="1085" y="506"/>
                  </a:lnTo>
                  <a:lnTo>
                    <a:pt x="1085" y="496"/>
                  </a:lnTo>
                  <a:lnTo>
                    <a:pt x="1097" y="496"/>
                  </a:lnTo>
                  <a:lnTo>
                    <a:pt x="1097" y="486"/>
                  </a:lnTo>
                  <a:lnTo>
                    <a:pt x="1110" y="475"/>
                  </a:lnTo>
                  <a:lnTo>
                    <a:pt x="1124" y="475"/>
                  </a:lnTo>
                  <a:lnTo>
                    <a:pt x="1135" y="475"/>
                  </a:lnTo>
                  <a:lnTo>
                    <a:pt x="1135" y="466"/>
                  </a:lnTo>
                  <a:lnTo>
                    <a:pt x="1149" y="466"/>
                  </a:lnTo>
                  <a:lnTo>
                    <a:pt x="1149" y="455"/>
                  </a:lnTo>
                  <a:lnTo>
                    <a:pt x="1149" y="466"/>
                  </a:lnTo>
                  <a:lnTo>
                    <a:pt x="1149" y="455"/>
                  </a:lnTo>
                  <a:lnTo>
                    <a:pt x="1160" y="455"/>
                  </a:lnTo>
                  <a:lnTo>
                    <a:pt x="1160" y="445"/>
                  </a:lnTo>
                  <a:lnTo>
                    <a:pt x="1174" y="445"/>
                  </a:lnTo>
                  <a:lnTo>
                    <a:pt x="1186" y="445"/>
                  </a:lnTo>
                  <a:lnTo>
                    <a:pt x="1186" y="435"/>
                  </a:lnTo>
                  <a:lnTo>
                    <a:pt x="1198" y="435"/>
                  </a:lnTo>
                  <a:lnTo>
                    <a:pt x="1186" y="435"/>
                  </a:lnTo>
                  <a:lnTo>
                    <a:pt x="1198" y="435"/>
                  </a:lnTo>
                  <a:lnTo>
                    <a:pt x="1186" y="435"/>
                  </a:lnTo>
                  <a:lnTo>
                    <a:pt x="1198" y="435"/>
                  </a:lnTo>
                  <a:lnTo>
                    <a:pt x="1186" y="435"/>
                  </a:lnTo>
                  <a:lnTo>
                    <a:pt x="1198" y="435"/>
                  </a:lnTo>
                  <a:lnTo>
                    <a:pt x="1186" y="435"/>
                  </a:lnTo>
                  <a:lnTo>
                    <a:pt x="1186" y="426"/>
                  </a:lnTo>
                  <a:lnTo>
                    <a:pt x="1198" y="426"/>
                  </a:lnTo>
                  <a:lnTo>
                    <a:pt x="1198" y="435"/>
                  </a:lnTo>
                  <a:lnTo>
                    <a:pt x="1198" y="42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8D53667E-8819-439C-BA6E-DD3DF597F13E}"/>
                </a:ext>
              </a:extLst>
            </p:cNvPr>
            <p:cNvSpPr>
              <a:spLocks/>
            </p:cNvSpPr>
            <p:nvPr/>
          </p:nvSpPr>
          <p:spPr bwMode="auto">
            <a:xfrm>
              <a:off x="4486052" y="2091438"/>
              <a:ext cx="1018982" cy="1120660"/>
            </a:xfrm>
            <a:custGeom>
              <a:avLst/>
              <a:gdLst>
                <a:gd name="T0" fmla="*/ 1316773 w 496"/>
                <a:gd name="T1" fmla="*/ 14268675 h 436"/>
                <a:gd name="T2" fmla="*/ 1316773 w 496"/>
                <a:gd name="T3" fmla="*/ 14268675 h 436"/>
                <a:gd name="T4" fmla="*/ 1316773 w 496"/>
                <a:gd name="T5" fmla="*/ 16052592 h 436"/>
                <a:gd name="T6" fmla="*/ 1316773 w 496"/>
                <a:gd name="T7" fmla="*/ 17835174 h 436"/>
                <a:gd name="T8" fmla="*/ 1316773 w 496"/>
                <a:gd name="T9" fmla="*/ 19619092 h 436"/>
                <a:gd name="T10" fmla="*/ 1316773 w 496"/>
                <a:gd name="T11" fmla="*/ 23185596 h 436"/>
                <a:gd name="T12" fmla="*/ 1316773 w 496"/>
                <a:gd name="T13" fmla="*/ 23185596 h 436"/>
                <a:gd name="T14" fmla="*/ 1316773 w 496"/>
                <a:gd name="T15" fmla="*/ 26753432 h 436"/>
                <a:gd name="T16" fmla="*/ 1316773 w 496"/>
                <a:gd name="T17" fmla="*/ 30319931 h 436"/>
                <a:gd name="T18" fmla="*/ 1316773 w 496"/>
                <a:gd name="T19" fmla="*/ 30319931 h 436"/>
                <a:gd name="T20" fmla="*/ 1316773 w 496"/>
                <a:gd name="T21" fmla="*/ 30319931 h 436"/>
                <a:gd name="T22" fmla="*/ 1316773 w 496"/>
                <a:gd name="T23" fmla="*/ 30319931 h 436"/>
                <a:gd name="T24" fmla="*/ 1316773 w 496"/>
                <a:gd name="T25" fmla="*/ 26753432 h 436"/>
                <a:gd name="T26" fmla="*/ 1316773 w 496"/>
                <a:gd name="T27" fmla="*/ 26753432 h 436"/>
                <a:gd name="T28" fmla="*/ 1316773 w 496"/>
                <a:gd name="T29" fmla="*/ 23185596 h 436"/>
                <a:gd name="T30" fmla="*/ 1316773 w 496"/>
                <a:gd name="T31" fmla="*/ 23185596 h 436"/>
                <a:gd name="T32" fmla="*/ 1316773 w 496"/>
                <a:gd name="T33" fmla="*/ 26753432 h 436"/>
                <a:gd name="T34" fmla="*/ 1316773 w 496"/>
                <a:gd name="T35" fmla="*/ 30319931 h 436"/>
                <a:gd name="T36" fmla="*/ 1316773 w 496"/>
                <a:gd name="T37" fmla="*/ 30319931 h 436"/>
                <a:gd name="T38" fmla="*/ 1316773 w 496"/>
                <a:gd name="T39" fmla="*/ 30319931 h 436"/>
                <a:gd name="T40" fmla="*/ 1316773 w 496"/>
                <a:gd name="T41" fmla="*/ 39238183 h 436"/>
                <a:gd name="T42" fmla="*/ 1316773 w 496"/>
                <a:gd name="T43" fmla="*/ 35670348 h 436"/>
                <a:gd name="T44" fmla="*/ 1316773 w 496"/>
                <a:gd name="T45" fmla="*/ 35670348 h 436"/>
                <a:gd name="T46" fmla="*/ 1316773 w 496"/>
                <a:gd name="T47" fmla="*/ 35670348 h 436"/>
                <a:gd name="T48" fmla="*/ 1316773 w 496"/>
                <a:gd name="T49" fmla="*/ 30319931 h 436"/>
                <a:gd name="T50" fmla="*/ 1316773 w 496"/>
                <a:gd name="T51" fmla="*/ 30319931 h 436"/>
                <a:gd name="T52" fmla="*/ 1316773 w 496"/>
                <a:gd name="T53" fmla="*/ 30319931 h 436"/>
                <a:gd name="T54" fmla="*/ 1316773 w 496"/>
                <a:gd name="T55" fmla="*/ 26753432 h 436"/>
                <a:gd name="T56" fmla="*/ 1316773 w 496"/>
                <a:gd name="T57" fmla="*/ 23185596 h 436"/>
                <a:gd name="T58" fmla="*/ 1316773 w 496"/>
                <a:gd name="T59" fmla="*/ 23185596 h 436"/>
                <a:gd name="T60" fmla="*/ 1316773 w 496"/>
                <a:gd name="T61" fmla="*/ 19619092 h 436"/>
                <a:gd name="T62" fmla="*/ 1316773 w 496"/>
                <a:gd name="T63" fmla="*/ 17835174 h 436"/>
                <a:gd name="T64" fmla="*/ 1316773 w 496"/>
                <a:gd name="T65" fmla="*/ 17835174 h 436"/>
                <a:gd name="T66" fmla="*/ 1316773 w 496"/>
                <a:gd name="T67" fmla="*/ 14268675 h 436"/>
                <a:gd name="T68" fmla="*/ 1316773 w 496"/>
                <a:gd name="T69" fmla="*/ 12484757 h 436"/>
                <a:gd name="T70" fmla="*/ 0 w 496"/>
                <a:gd name="T71" fmla="*/ 10700837 h 436"/>
                <a:gd name="T72" fmla="*/ 1316773 w 496"/>
                <a:gd name="T73" fmla="*/ 7134337 h 436"/>
                <a:gd name="T74" fmla="*/ 1316773 w 496"/>
                <a:gd name="T75" fmla="*/ 5350418 h 436"/>
                <a:gd name="T76" fmla="*/ 1316773 w 496"/>
                <a:gd name="T77" fmla="*/ 5350418 h 436"/>
                <a:gd name="T78" fmla="*/ 1316773 w 496"/>
                <a:gd name="T79" fmla="*/ 5350418 h 436"/>
                <a:gd name="T80" fmla="*/ 1316773 w 496"/>
                <a:gd name="T81" fmla="*/ 5350418 h 436"/>
                <a:gd name="T82" fmla="*/ 1316773 w 496"/>
                <a:gd name="T83" fmla="*/ 5350418 h 436"/>
                <a:gd name="T84" fmla="*/ 1316773 w 496"/>
                <a:gd name="T85" fmla="*/ 5350418 h 436"/>
                <a:gd name="T86" fmla="*/ 1316773 w 496"/>
                <a:gd name="T87" fmla="*/ 5350418 h 436"/>
                <a:gd name="T88" fmla="*/ 1316773 w 496"/>
                <a:gd name="T89" fmla="*/ 0 h 436"/>
                <a:gd name="T90" fmla="*/ 1316773 w 496"/>
                <a:gd name="T91" fmla="*/ 5350418 h 436"/>
                <a:gd name="T92" fmla="*/ 1316773 w 496"/>
                <a:gd name="T93" fmla="*/ 5350418 h 436"/>
                <a:gd name="T94" fmla="*/ 1316773 w 496"/>
                <a:gd name="T95" fmla="*/ 5350418 h 436"/>
                <a:gd name="T96" fmla="*/ 1316773 w 496"/>
                <a:gd name="T97" fmla="*/ 5350418 h 436"/>
                <a:gd name="T98" fmla="*/ 1316773 w 496"/>
                <a:gd name="T99" fmla="*/ 5350418 h 436"/>
                <a:gd name="T100" fmla="*/ 1316773 w 496"/>
                <a:gd name="T101" fmla="*/ 7134337 h 436"/>
                <a:gd name="T102" fmla="*/ 1316773 w 496"/>
                <a:gd name="T103" fmla="*/ 5350418 h 436"/>
                <a:gd name="T104" fmla="*/ 1316773 w 496"/>
                <a:gd name="T105" fmla="*/ 5350418 h 436"/>
                <a:gd name="T106" fmla="*/ 1316773 w 496"/>
                <a:gd name="T107" fmla="*/ 5350418 h 436"/>
                <a:gd name="T108" fmla="*/ 1316773 w 496"/>
                <a:gd name="T109" fmla="*/ 5350418 h 436"/>
                <a:gd name="T110" fmla="*/ 1316773 w 496"/>
                <a:gd name="T111" fmla="*/ 7134337 h 436"/>
                <a:gd name="T112" fmla="*/ 1316773 w 496"/>
                <a:gd name="T113" fmla="*/ 5350418 h 436"/>
                <a:gd name="T114" fmla="*/ 1316773 w 496"/>
                <a:gd name="T115" fmla="*/ 7134337 h 436"/>
                <a:gd name="T116" fmla="*/ 1316773 w 496"/>
                <a:gd name="T117" fmla="*/ 10700837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6"/>
                <a:gd name="T178" fmla="*/ 0 h 436"/>
                <a:gd name="T179" fmla="*/ 496 w 496"/>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6" h="436">
                  <a:moveTo>
                    <a:pt x="457" y="142"/>
                  </a:moveTo>
                  <a:lnTo>
                    <a:pt x="471" y="142"/>
                  </a:lnTo>
                  <a:lnTo>
                    <a:pt x="471" y="152"/>
                  </a:lnTo>
                  <a:lnTo>
                    <a:pt x="482" y="152"/>
                  </a:lnTo>
                  <a:lnTo>
                    <a:pt x="482" y="162"/>
                  </a:lnTo>
                  <a:lnTo>
                    <a:pt x="482" y="173"/>
                  </a:lnTo>
                  <a:lnTo>
                    <a:pt x="496" y="173"/>
                  </a:lnTo>
                  <a:lnTo>
                    <a:pt x="496" y="162"/>
                  </a:lnTo>
                  <a:lnTo>
                    <a:pt x="496" y="173"/>
                  </a:lnTo>
                  <a:lnTo>
                    <a:pt x="496" y="162"/>
                  </a:lnTo>
                  <a:lnTo>
                    <a:pt x="496" y="173"/>
                  </a:lnTo>
                  <a:lnTo>
                    <a:pt x="496" y="182"/>
                  </a:lnTo>
                  <a:lnTo>
                    <a:pt x="482" y="182"/>
                  </a:lnTo>
                  <a:lnTo>
                    <a:pt x="482" y="194"/>
                  </a:lnTo>
                  <a:lnTo>
                    <a:pt x="471" y="194"/>
                  </a:lnTo>
                  <a:lnTo>
                    <a:pt x="471" y="203"/>
                  </a:lnTo>
                  <a:lnTo>
                    <a:pt x="457" y="203"/>
                  </a:lnTo>
                  <a:lnTo>
                    <a:pt x="457" y="213"/>
                  </a:lnTo>
                  <a:lnTo>
                    <a:pt x="471" y="213"/>
                  </a:lnTo>
                  <a:lnTo>
                    <a:pt x="471" y="223"/>
                  </a:lnTo>
                  <a:lnTo>
                    <a:pt x="471" y="234"/>
                  </a:lnTo>
                  <a:lnTo>
                    <a:pt x="471" y="243"/>
                  </a:lnTo>
                  <a:lnTo>
                    <a:pt x="482" y="243"/>
                  </a:lnTo>
                  <a:lnTo>
                    <a:pt x="482" y="254"/>
                  </a:lnTo>
                  <a:lnTo>
                    <a:pt x="482" y="264"/>
                  </a:lnTo>
                  <a:lnTo>
                    <a:pt x="482" y="275"/>
                  </a:lnTo>
                  <a:lnTo>
                    <a:pt x="471" y="275"/>
                  </a:lnTo>
                  <a:lnTo>
                    <a:pt x="457" y="275"/>
                  </a:lnTo>
                  <a:lnTo>
                    <a:pt x="457" y="284"/>
                  </a:lnTo>
                  <a:lnTo>
                    <a:pt x="457" y="294"/>
                  </a:lnTo>
                  <a:lnTo>
                    <a:pt x="457" y="304"/>
                  </a:lnTo>
                  <a:lnTo>
                    <a:pt x="457" y="315"/>
                  </a:lnTo>
                  <a:lnTo>
                    <a:pt x="457" y="324"/>
                  </a:lnTo>
                  <a:lnTo>
                    <a:pt x="471" y="324"/>
                  </a:lnTo>
                  <a:lnTo>
                    <a:pt x="471" y="335"/>
                  </a:lnTo>
                  <a:lnTo>
                    <a:pt x="471" y="345"/>
                  </a:lnTo>
                  <a:lnTo>
                    <a:pt x="457" y="345"/>
                  </a:lnTo>
                  <a:lnTo>
                    <a:pt x="457" y="355"/>
                  </a:lnTo>
                  <a:lnTo>
                    <a:pt x="446" y="355"/>
                  </a:lnTo>
                  <a:lnTo>
                    <a:pt x="446" y="345"/>
                  </a:lnTo>
                  <a:lnTo>
                    <a:pt x="433" y="345"/>
                  </a:lnTo>
                  <a:lnTo>
                    <a:pt x="419" y="345"/>
                  </a:lnTo>
                  <a:lnTo>
                    <a:pt x="408" y="345"/>
                  </a:lnTo>
                  <a:lnTo>
                    <a:pt x="408" y="335"/>
                  </a:lnTo>
                  <a:lnTo>
                    <a:pt x="408" y="324"/>
                  </a:lnTo>
                  <a:lnTo>
                    <a:pt x="394" y="324"/>
                  </a:lnTo>
                  <a:lnTo>
                    <a:pt x="394" y="335"/>
                  </a:lnTo>
                  <a:lnTo>
                    <a:pt x="382" y="335"/>
                  </a:lnTo>
                  <a:lnTo>
                    <a:pt x="382" y="324"/>
                  </a:lnTo>
                  <a:lnTo>
                    <a:pt x="382" y="315"/>
                  </a:lnTo>
                  <a:lnTo>
                    <a:pt x="382" y="304"/>
                  </a:lnTo>
                  <a:lnTo>
                    <a:pt x="369" y="304"/>
                  </a:lnTo>
                  <a:lnTo>
                    <a:pt x="382" y="304"/>
                  </a:lnTo>
                  <a:lnTo>
                    <a:pt x="369" y="304"/>
                  </a:lnTo>
                  <a:lnTo>
                    <a:pt x="369" y="294"/>
                  </a:lnTo>
                  <a:lnTo>
                    <a:pt x="356" y="294"/>
                  </a:lnTo>
                  <a:lnTo>
                    <a:pt x="356" y="284"/>
                  </a:lnTo>
                  <a:lnTo>
                    <a:pt x="344" y="284"/>
                  </a:lnTo>
                  <a:lnTo>
                    <a:pt x="344" y="275"/>
                  </a:lnTo>
                  <a:lnTo>
                    <a:pt x="356" y="275"/>
                  </a:lnTo>
                  <a:lnTo>
                    <a:pt x="344" y="275"/>
                  </a:lnTo>
                  <a:lnTo>
                    <a:pt x="344" y="264"/>
                  </a:lnTo>
                  <a:lnTo>
                    <a:pt x="331" y="264"/>
                  </a:lnTo>
                  <a:lnTo>
                    <a:pt x="331" y="275"/>
                  </a:lnTo>
                  <a:lnTo>
                    <a:pt x="331" y="284"/>
                  </a:lnTo>
                  <a:lnTo>
                    <a:pt x="319" y="284"/>
                  </a:lnTo>
                  <a:lnTo>
                    <a:pt x="319" y="294"/>
                  </a:lnTo>
                  <a:lnTo>
                    <a:pt x="319" y="304"/>
                  </a:lnTo>
                  <a:lnTo>
                    <a:pt x="319" y="315"/>
                  </a:lnTo>
                  <a:lnTo>
                    <a:pt x="319" y="324"/>
                  </a:lnTo>
                  <a:lnTo>
                    <a:pt x="306" y="324"/>
                  </a:lnTo>
                  <a:lnTo>
                    <a:pt x="306" y="335"/>
                  </a:lnTo>
                  <a:lnTo>
                    <a:pt x="292" y="335"/>
                  </a:lnTo>
                  <a:lnTo>
                    <a:pt x="292" y="345"/>
                  </a:lnTo>
                  <a:lnTo>
                    <a:pt x="281" y="345"/>
                  </a:lnTo>
                  <a:lnTo>
                    <a:pt x="267" y="345"/>
                  </a:lnTo>
                  <a:lnTo>
                    <a:pt x="255" y="345"/>
                  </a:lnTo>
                  <a:lnTo>
                    <a:pt x="243" y="345"/>
                  </a:lnTo>
                  <a:lnTo>
                    <a:pt x="243" y="355"/>
                  </a:lnTo>
                  <a:lnTo>
                    <a:pt x="229" y="355"/>
                  </a:lnTo>
                  <a:lnTo>
                    <a:pt x="229" y="366"/>
                  </a:lnTo>
                  <a:lnTo>
                    <a:pt x="204" y="406"/>
                  </a:lnTo>
                  <a:lnTo>
                    <a:pt x="190" y="406"/>
                  </a:lnTo>
                  <a:lnTo>
                    <a:pt x="166" y="436"/>
                  </a:lnTo>
                  <a:lnTo>
                    <a:pt x="166" y="427"/>
                  </a:lnTo>
                  <a:lnTo>
                    <a:pt x="154" y="427"/>
                  </a:lnTo>
                  <a:lnTo>
                    <a:pt x="141" y="427"/>
                  </a:lnTo>
                  <a:lnTo>
                    <a:pt x="141" y="416"/>
                  </a:lnTo>
                  <a:lnTo>
                    <a:pt x="127" y="416"/>
                  </a:lnTo>
                  <a:lnTo>
                    <a:pt x="127" y="406"/>
                  </a:lnTo>
                  <a:lnTo>
                    <a:pt x="116" y="406"/>
                  </a:lnTo>
                  <a:lnTo>
                    <a:pt x="102" y="406"/>
                  </a:lnTo>
                  <a:lnTo>
                    <a:pt x="102" y="396"/>
                  </a:lnTo>
                  <a:lnTo>
                    <a:pt x="90" y="396"/>
                  </a:lnTo>
                  <a:lnTo>
                    <a:pt x="90" y="387"/>
                  </a:lnTo>
                  <a:lnTo>
                    <a:pt x="77" y="387"/>
                  </a:lnTo>
                  <a:lnTo>
                    <a:pt x="64" y="387"/>
                  </a:lnTo>
                  <a:lnTo>
                    <a:pt x="64" y="376"/>
                  </a:lnTo>
                  <a:lnTo>
                    <a:pt x="52" y="376"/>
                  </a:lnTo>
                  <a:lnTo>
                    <a:pt x="52" y="366"/>
                  </a:lnTo>
                  <a:lnTo>
                    <a:pt x="52" y="355"/>
                  </a:lnTo>
                  <a:lnTo>
                    <a:pt x="52" y="345"/>
                  </a:lnTo>
                  <a:lnTo>
                    <a:pt x="52" y="335"/>
                  </a:lnTo>
                  <a:lnTo>
                    <a:pt x="64" y="335"/>
                  </a:lnTo>
                  <a:lnTo>
                    <a:pt x="64" y="324"/>
                  </a:lnTo>
                  <a:lnTo>
                    <a:pt x="77" y="324"/>
                  </a:lnTo>
                  <a:lnTo>
                    <a:pt x="77" y="335"/>
                  </a:lnTo>
                  <a:lnTo>
                    <a:pt x="90" y="335"/>
                  </a:lnTo>
                  <a:lnTo>
                    <a:pt x="102" y="335"/>
                  </a:lnTo>
                  <a:lnTo>
                    <a:pt x="102" y="324"/>
                  </a:lnTo>
                  <a:lnTo>
                    <a:pt x="116" y="324"/>
                  </a:lnTo>
                  <a:lnTo>
                    <a:pt x="116" y="315"/>
                  </a:lnTo>
                  <a:lnTo>
                    <a:pt x="116" y="304"/>
                  </a:lnTo>
                  <a:lnTo>
                    <a:pt x="116" y="294"/>
                  </a:lnTo>
                  <a:lnTo>
                    <a:pt x="116" y="284"/>
                  </a:lnTo>
                  <a:lnTo>
                    <a:pt x="116" y="275"/>
                  </a:lnTo>
                  <a:lnTo>
                    <a:pt x="102" y="275"/>
                  </a:lnTo>
                  <a:lnTo>
                    <a:pt x="102" y="264"/>
                  </a:lnTo>
                  <a:lnTo>
                    <a:pt x="90" y="264"/>
                  </a:lnTo>
                  <a:lnTo>
                    <a:pt x="90" y="254"/>
                  </a:lnTo>
                  <a:lnTo>
                    <a:pt x="77" y="254"/>
                  </a:lnTo>
                  <a:lnTo>
                    <a:pt x="77" y="243"/>
                  </a:lnTo>
                  <a:lnTo>
                    <a:pt x="64" y="243"/>
                  </a:lnTo>
                  <a:lnTo>
                    <a:pt x="64" y="234"/>
                  </a:lnTo>
                  <a:lnTo>
                    <a:pt x="52" y="234"/>
                  </a:lnTo>
                  <a:lnTo>
                    <a:pt x="52" y="223"/>
                  </a:lnTo>
                  <a:lnTo>
                    <a:pt x="39" y="223"/>
                  </a:lnTo>
                  <a:lnTo>
                    <a:pt x="39" y="213"/>
                  </a:lnTo>
                  <a:lnTo>
                    <a:pt x="39" y="203"/>
                  </a:lnTo>
                  <a:lnTo>
                    <a:pt x="39" y="194"/>
                  </a:lnTo>
                  <a:lnTo>
                    <a:pt x="52" y="194"/>
                  </a:lnTo>
                  <a:lnTo>
                    <a:pt x="64" y="194"/>
                  </a:lnTo>
                  <a:lnTo>
                    <a:pt x="64" y="182"/>
                  </a:lnTo>
                  <a:lnTo>
                    <a:pt x="64" y="173"/>
                  </a:lnTo>
                  <a:lnTo>
                    <a:pt x="52" y="173"/>
                  </a:lnTo>
                  <a:lnTo>
                    <a:pt x="52" y="162"/>
                  </a:lnTo>
                  <a:lnTo>
                    <a:pt x="39" y="152"/>
                  </a:lnTo>
                  <a:lnTo>
                    <a:pt x="39" y="142"/>
                  </a:lnTo>
                  <a:lnTo>
                    <a:pt x="27" y="142"/>
                  </a:lnTo>
                  <a:lnTo>
                    <a:pt x="27" y="131"/>
                  </a:lnTo>
                  <a:lnTo>
                    <a:pt x="14" y="131"/>
                  </a:lnTo>
                  <a:lnTo>
                    <a:pt x="14" y="122"/>
                  </a:lnTo>
                  <a:lnTo>
                    <a:pt x="0" y="122"/>
                  </a:lnTo>
                  <a:lnTo>
                    <a:pt x="0" y="111"/>
                  </a:lnTo>
                  <a:lnTo>
                    <a:pt x="14" y="111"/>
                  </a:lnTo>
                  <a:lnTo>
                    <a:pt x="14" y="101"/>
                  </a:lnTo>
                  <a:lnTo>
                    <a:pt x="14" y="91"/>
                  </a:lnTo>
                  <a:lnTo>
                    <a:pt x="14" y="82"/>
                  </a:lnTo>
                  <a:lnTo>
                    <a:pt x="14" y="70"/>
                  </a:lnTo>
                  <a:lnTo>
                    <a:pt x="14" y="61"/>
                  </a:lnTo>
                  <a:lnTo>
                    <a:pt x="27" y="61"/>
                  </a:lnTo>
                  <a:lnTo>
                    <a:pt x="14" y="61"/>
                  </a:lnTo>
                  <a:lnTo>
                    <a:pt x="27" y="61"/>
                  </a:lnTo>
                  <a:lnTo>
                    <a:pt x="14" y="61"/>
                  </a:lnTo>
                  <a:lnTo>
                    <a:pt x="27" y="61"/>
                  </a:lnTo>
                  <a:lnTo>
                    <a:pt x="27" y="50"/>
                  </a:lnTo>
                  <a:lnTo>
                    <a:pt x="14" y="50"/>
                  </a:lnTo>
                  <a:lnTo>
                    <a:pt x="14" y="41"/>
                  </a:lnTo>
                  <a:lnTo>
                    <a:pt x="27" y="41"/>
                  </a:lnTo>
                  <a:lnTo>
                    <a:pt x="27" y="30"/>
                  </a:lnTo>
                  <a:lnTo>
                    <a:pt x="39" y="30"/>
                  </a:lnTo>
                  <a:lnTo>
                    <a:pt x="39" y="21"/>
                  </a:lnTo>
                  <a:lnTo>
                    <a:pt x="52" y="21"/>
                  </a:lnTo>
                  <a:lnTo>
                    <a:pt x="52" y="10"/>
                  </a:lnTo>
                  <a:lnTo>
                    <a:pt x="64" y="10"/>
                  </a:lnTo>
                  <a:lnTo>
                    <a:pt x="77" y="10"/>
                  </a:lnTo>
                  <a:lnTo>
                    <a:pt x="90" y="10"/>
                  </a:lnTo>
                  <a:lnTo>
                    <a:pt x="90" y="21"/>
                  </a:lnTo>
                  <a:lnTo>
                    <a:pt x="102" y="21"/>
                  </a:lnTo>
                  <a:lnTo>
                    <a:pt x="116" y="21"/>
                  </a:lnTo>
                  <a:lnTo>
                    <a:pt x="127" y="21"/>
                  </a:lnTo>
                  <a:lnTo>
                    <a:pt x="141" y="21"/>
                  </a:lnTo>
                  <a:lnTo>
                    <a:pt x="154" y="21"/>
                  </a:lnTo>
                  <a:lnTo>
                    <a:pt x="154" y="30"/>
                  </a:lnTo>
                  <a:lnTo>
                    <a:pt x="166" y="30"/>
                  </a:lnTo>
                  <a:lnTo>
                    <a:pt x="179" y="30"/>
                  </a:lnTo>
                  <a:lnTo>
                    <a:pt x="179" y="21"/>
                  </a:lnTo>
                  <a:lnTo>
                    <a:pt x="190" y="21"/>
                  </a:lnTo>
                  <a:lnTo>
                    <a:pt x="190" y="10"/>
                  </a:lnTo>
                  <a:lnTo>
                    <a:pt x="190" y="0"/>
                  </a:lnTo>
                  <a:lnTo>
                    <a:pt x="190" y="10"/>
                  </a:lnTo>
                  <a:lnTo>
                    <a:pt x="190" y="0"/>
                  </a:lnTo>
                  <a:lnTo>
                    <a:pt x="204" y="0"/>
                  </a:lnTo>
                  <a:lnTo>
                    <a:pt x="204" y="10"/>
                  </a:lnTo>
                  <a:lnTo>
                    <a:pt x="204" y="30"/>
                  </a:lnTo>
                  <a:lnTo>
                    <a:pt x="217" y="30"/>
                  </a:lnTo>
                  <a:lnTo>
                    <a:pt x="217" y="21"/>
                  </a:lnTo>
                  <a:lnTo>
                    <a:pt x="217" y="30"/>
                  </a:lnTo>
                  <a:lnTo>
                    <a:pt x="229" y="30"/>
                  </a:lnTo>
                  <a:lnTo>
                    <a:pt x="229" y="21"/>
                  </a:lnTo>
                  <a:lnTo>
                    <a:pt x="229" y="30"/>
                  </a:lnTo>
                  <a:lnTo>
                    <a:pt x="243" y="30"/>
                  </a:lnTo>
                  <a:lnTo>
                    <a:pt x="243" y="21"/>
                  </a:lnTo>
                  <a:lnTo>
                    <a:pt x="243" y="30"/>
                  </a:lnTo>
                  <a:lnTo>
                    <a:pt x="229" y="30"/>
                  </a:lnTo>
                  <a:lnTo>
                    <a:pt x="229" y="41"/>
                  </a:lnTo>
                  <a:lnTo>
                    <a:pt x="217" y="41"/>
                  </a:lnTo>
                  <a:lnTo>
                    <a:pt x="217" y="50"/>
                  </a:lnTo>
                  <a:lnTo>
                    <a:pt x="217" y="61"/>
                  </a:lnTo>
                  <a:lnTo>
                    <a:pt x="204" y="61"/>
                  </a:lnTo>
                  <a:lnTo>
                    <a:pt x="204" y="70"/>
                  </a:lnTo>
                  <a:lnTo>
                    <a:pt x="217" y="70"/>
                  </a:lnTo>
                  <a:lnTo>
                    <a:pt x="217" y="82"/>
                  </a:lnTo>
                  <a:lnTo>
                    <a:pt x="229" y="82"/>
                  </a:lnTo>
                  <a:lnTo>
                    <a:pt x="229" y="70"/>
                  </a:lnTo>
                  <a:lnTo>
                    <a:pt x="243" y="70"/>
                  </a:lnTo>
                  <a:lnTo>
                    <a:pt x="243" y="61"/>
                  </a:lnTo>
                  <a:lnTo>
                    <a:pt x="255" y="61"/>
                  </a:lnTo>
                  <a:lnTo>
                    <a:pt x="267" y="61"/>
                  </a:lnTo>
                  <a:lnTo>
                    <a:pt x="267" y="50"/>
                  </a:lnTo>
                  <a:lnTo>
                    <a:pt x="267" y="41"/>
                  </a:lnTo>
                  <a:lnTo>
                    <a:pt x="281" y="41"/>
                  </a:lnTo>
                  <a:lnTo>
                    <a:pt x="292" y="41"/>
                  </a:lnTo>
                  <a:lnTo>
                    <a:pt x="292" y="50"/>
                  </a:lnTo>
                  <a:lnTo>
                    <a:pt x="292" y="41"/>
                  </a:lnTo>
                  <a:lnTo>
                    <a:pt x="306" y="41"/>
                  </a:lnTo>
                  <a:lnTo>
                    <a:pt x="306" y="50"/>
                  </a:lnTo>
                  <a:lnTo>
                    <a:pt x="319" y="50"/>
                  </a:lnTo>
                  <a:lnTo>
                    <a:pt x="319" y="61"/>
                  </a:lnTo>
                  <a:lnTo>
                    <a:pt x="331" y="61"/>
                  </a:lnTo>
                  <a:lnTo>
                    <a:pt x="344" y="61"/>
                  </a:lnTo>
                  <a:lnTo>
                    <a:pt x="344" y="70"/>
                  </a:lnTo>
                  <a:lnTo>
                    <a:pt x="356" y="70"/>
                  </a:lnTo>
                  <a:lnTo>
                    <a:pt x="356" y="82"/>
                  </a:lnTo>
                  <a:lnTo>
                    <a:pt x="369" y="82"/>
                  </a:lnTo>
                  <a:lnTo>
                    <a:pt x="382" y="82"/>
                  </a:lnTo>
                  <a:lnTo>
                    <a:pt x="382" y="70"/>
                  </a:lnTo>
                  <a:lnTo>
                    <a:pt x="394" y="70"/>
                  </a:lnTo>
                  <a:lnTo>
                    <a:pt x="408" y="70"/>
                  </a:lnTo>
                  <a:lnTo>
                    <a:pt x="408" y="82"/>
                  </a:lnTo>
                  <a:lnTo>
                    <a:pt x="419" y="82"/>
                  </a:lnTo>
                  <a:lnTo>
                    <a:pt x="433" y="82"/>
                  </a:lnTo>
                  <a:lnTo>
                    <a:pt x="433" y="91"/>
                  </a:lnTo>
                  <a:lnTo>
                    <a:pt x="433" y="101"/>
                  </a:lnTo>
                  <a:lnTo>
                    <a:pt x="446" y="111"/>
                  </a:lnTo>
                  <a:lnTo>
                    <a:pt x="446" y="122"/>
                  </a:lnTo>
                  <a:lnTo>
                    <a:pt x="446" y="131"/>
                  </a:lnTo>
                  <a:lnTo>
                    <a:pt x="457" y="131"/>
                  </a:lnTo>
                  <a:lnTo>
                    <a:pt x="457" y="14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16">
              <a:extLst>
                <a:ext uri="{FF2B5EF4-FFF2-40B4-BE49-F238E27FC236}">
                  <a16:creationId xmlns:a16="http://schemas.microsoft.com/office/drawing/2014/main" id="{8C4C9F15-FA43-4FF4-A201-2E9FF316F400}"/>
                </a:ext>
              </a:extLst>
            </p:cNvPr>
            <p:cNvSpPr>
              <a:spLocks/>
            </p:cNvSpPr>
            <p:nvPr/>
          </p:nvSpPr>
          <p:spPr bwMode="auto">
            <a:xfrm>
              <a:off x="8253352" y="5493078"/>
              <a:ext cx="1883401" cy="2048666"/>
            </a:xfrm>
            <a:custGeom>
              <a:avLst/>
              <a:gdLst>
                <a:gd name="T0" fmla="*/ 6361062 w 833"/>
                <a:gd name="T1" fmla="*/ 43093558 h 795"/>
                <a:gd name="T2" fmla="*/ 4771426 w 833"/>
                <a:gd name="T3" fmla="*/ 41296765 h 795"/>
                <a:gd name="T4" fmla="*/ 3180531 w 833"/>
                <a:gd name="T5" fmla="*/ 39501312 h 795"/>
                <a:gd name="T6" fmla="*/ 3180531 w 833"/>
                <a:gd name="T7" fmla="*/ 37705859 h 795"/>
                <a:gd name="T8" fmla="*/ 3180531 w 833"/>
                <a:gd name="T9" fmla="*/ 35910407 h 795"/>
                <a:gd name="T10" fmla="*/ 3180531 w 833"/>
                <a:gd name="T11" fmla="*/ 30524048 h 795"/>
                <a:gd name="T12" fmla="*/ 3180531 w 833"/>
                <a:gd name="T13" fmla="*/ 26933142 h 795"/>
                <a:gd name="T14" fmla="*/ 3180531 w 833"/>
                <a:gd name="T15" fmla="*/ 25137690 h 795"/>
                <a:gd name="T16" fmla="*/ 3180531 w 833"/>
                <a:gd name="T17" fmla="*/ 17955873 h 795"/>
                <a:gd name="T18" fmla="*/ 3180531 w 833"/>
                <a:gd name="T19" fmla="*/ 16160420 h 795"/>
                <a:gd name="T20" fmla="*/ 3180531 w 833"/>
                <a:gd name="T21" fmla="*/ 19751326 h 795"/>
                <a:gd name="T22" fmla="*/ 3180531 w 833"/>
                <a:gd name="T23" fmla="*/ 16160420 h 795"/>
                <a:gd name="T24" fmla="*/ 3180531 w 833"/>
                <a:gd name="T25" fmla="*/ 12568175 h 795"/>
                <a:gd name="T26" fmla="*/ 3180531 w 833"/>
                <a:gd name="T27" fmla="*/ 5386360 h 795"/>
                <a:gd name="T28" fmla="*/ 3180531 w 833"/>
                <a:gd name="T29" fmla="*/ 5386360 h 795"/>
                <a:gd name="T30" fmla="*/ 3180531 w 833"/>
                <a:gd name="T31" fmla="*/ 5386360 h 795"/>
                <a:gd name="T32" fmla="*/ 3180531 w 833"/>
                <a:gd name="T33" fmla="*/ 5386360 h 795"/>
                <a:gd name="T34" fmla="*/ 4771426 w 833"/>
                <a:gd name="T35" fmla="*/ 5386360 h 795"/>
                <a:gd name="T36" fmla="*/ 6361062 w 833"/>
                <a:gd name="T37" fmla="*/ 5386360 h 795"/>
                <a:gd name="T38" fmla="*/ 6361062 w 833"/>
                <a:gd name="T39" fmla="*/ 5386360 h 795"/>
                <a:gd name="T40" fmla="*/ 6361062 w 833"/>
                <a:gd name="T41" fmla="*/ 5386360 h 795"/>
                <a:gd name="T42" fmla="*/ 6361062 w 833"/>
                <a:gd name="T43" fmla="*/ 5386360 h 795"/>
                <a:gd name="T44" fmla="*/ 6361062 w 833"/>
                <a:gd name="T45" fmla="*/ 5386360 h 795"/>
                <a:gd name="T46" fmla="*/ 6361062 w 833"/>
                <a:gd name="T47" fmla="*/ 10772719 h 795"/>
                <a:gd name="T48" fmla="*/ 7951957 w 833"/>
                <a:gd name="T49" fmla="*/ 16160420 h 795"/>
                <a:gd name="T50" fmla="*/ 7951957 w 833"/>
                <a:gd name="T51" fmla="*/ 17955873 h 795"/>
                <a:gd name="T52" fmla="*/ 7951957 w 833"/>
                <a:gd name="T53" fmla="*/ 19751326 h 795"/>
                <a:gd name="T54" fmla="*/ 7951957 w 833"/>
                <a:gd name="T55" fmla="*/ 26933142 h 795"/>
                <a:gd name="T56" fmla="*/ 9541591 w 833"/>
                <a:gd name="T57" fmla="*/ 30524048 h 795"/>
                <a:gd name="T58" fmla="*/ 9541591 w 833"/>
                <a:gd name="T59" fmla="*/ 30524048 h 795"/>
                <a:gd name="T60" fmla="*/ 11132489 w 833"/>
                <a:gd name="T61" fmla="*/ 30524048 h 795"/>
                <a:gd name="T62" fmla="*/ 12722123 w 833"/>
                <a:gd name="T63" fmla="*/ 32319501 h 795"/>
                <a:gd name="T64" fmla="*/ 14313019 w 833"/>
                <a:gd name="T65" fmla="*/ 34114954 h 795"/>
                <a:gd name="T66" fmla="*/ 15902653 w 833"/>
                <a:gd name="T67" fmla="*/ 34114954 h 795"/>
                <a:gd name="T68" fmla="*/ 15902653 w 833"/>
                <a:gd name="T69" fmla="*/ 39501312 h 795"/>
                <a:gd name="T70" fmla="*/ 14313019 w 833"/>
                <a:gd name="T71" fmla="*/ 43093558 h 795"/>
                <a:gd name="T72" fmla="*/ 12722123 w 833"/>
                <a:gd name="T73" fmla="*/ 48479927 h 795"/>
                <a:gd name="T74" fmla="*/ 12722123 w 833"/>
                <a:gd name="T75" fmla="*/ 50275379 h 795"/>
                <a:gd name="T76" fmla="*/ 12722123 w 833"/>
                <a:gd name="T77" fmla="*/ 53866285 h 795"/>
                <a:gd name="T78" fmla="*/ 12722123 w 833"/>
                <a:gd name="T79" fmla="*/ 59252643 h 795"/>
                <a:gd name="T80" fmla="*/ 12722123 w 833"/>
                <a:gd name="T81" fmla="*/ 61048096 h 795"/>
                <a:gd name="T82" fmla="*/ 12722123 w 833"/>
                <a:gd name="T83" fmla="*/ 66434455 h 795"/>
                <a:gd name="T84" fmla="*/ 12722123 w 833"/>
                <a:gd name="T85" fmla="*/ 75413059 h 795"/>
                <a:gd name="T86" fmla="*/ 11132489 w 833"/>
                <a:gd name="T87" fmla="*/ 77208511 h 795"/>
                <a:gd name="T88" fmla="*/ 11132489 w 833"/>
                <a:gd name="T89" fmla="*/ 71822153 h 795"/>
                <a:gd name="T90" fmla="*/ 11132489 w 833"/>
                <a:gd name="T91" fmla="*/ 68229907 h 795"/>
                <a:gd name="T92" fmla="*/ 9541591 w 833"/>
                <a:gd name="T93" fmla="*/ 68229907 h 795"/>
                <a:gd name="T94" fmla="*/ 9541591 w 833"/>
                <a:gd name="T95" fmla="*/ 70025360 h 795"/>
                <a:gd name="T96" fmla="*/ 9541591 w 833"/>
                <a:gd name="T97" fmla="*/ 68229907 h 795"/>
                <a:gd name="T98" fmla="*/ 7951957 w 833"/>
                <a:gd name="T99" fmla="*/ 66434455 h 795"/>
                <a:gd name="T100" fmla="*/ 7951957 w 833"/>
                <a:gd name="T101" fmla="*/ 64639002 h 795"/>
                <a:gd name="T102" fmla="*/ 7951957 w 833"/>
                <a:gd name="T103" fmla="*/ 66434455 h 795"/>
                <a:gd name="T104" fmla="*/ 7951957 w 833"/>
                <a:gd name="T105" fmla="*/ 66434455 h 795"/>
                <a:gd name="T106" fmla="*/ 6361062 w 833"/>
                <a:gd name="T107" fmla="*/ 66434455 h 795"/>
                <a:gd name="T108" fmla="*/ 6361062 w 833"/>
                <a:gd name="T109" fmla="*/ 59252643 h 795"/>
                <a:gd name="T110" fmla="*/ 6361062 w 833"/>
                <a:gd name="T111" fmla="*/ 57457191 h 795"/>
                <a:gd name="T112" fmla="*/ 7951957 w 833"/>
                <a:gd name="T113" fmla="*/ 53866285 h 795"/>
                <a:gd name="T114" fmla="*/ 7951957 w 833"/>
                <a:gd name="T115" fmla="*/ 48479927 h 7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3"/>
                <a:gd name="T175" fmla="*/ 0 h 795"/>
                <a:gd name="T176" fmla="*/ 833 w 833"/>
                <a:gd name="T177" fmla="*/ 795 h 7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3" h="795">
                  <a:moveTo>
                    <a:pt x="403" y="462"/>
                  </a:moveTo>
                  <a:lnTo>
                    <a:pt x="391" y="462"/>
                  </a:lnTo>
                  <a:lnTo>
                    <a:pt x="379" y="462"/>
                  </a:lnTo>
                  <a:lnTo>
                    <a:pt x="365" y="462"/>
                  </a:lnTo>
                  <a:lnTo>
                    <a:pt x="365" y="453"/>
                  </a:lnTo>
                  <a:lnTo>
                    <a:pt x="365" y="442"/>
                  </a:lnTo>
                  <a:lnTo>
                    <a:pt x="354" y="442"/>
                  </a:lnTo>
                  <a:lnTo>
                    <a:pt x="340" y="442"/>
                  </a:lnTo>
                  <a:lnTo>
                    <a:pt x="327" y="433"/>
                  </a:lnTo>
                  <a:lnTo>
                    <a:pt x="315" y="433"/>
                  </a:lnTo>
                  <a:lnTo>
                    <a:pt x="302" y="433"/>
                  </a:lnTo>
                  <a:lnTo>
                    <a:pt x="302" y="422"/>
                  </a:lnTo>
                  <a:lnTo>
                    <a:pt x="290" y="422"/>
                  </a:lnTo>
                  <a:lnTo>
                    <a:pt x="278" y="422"/>
                  </a:lnTo>
                  <a:lnTo>
                    <a:pt x="278" y="413"/>
                  </a:lnTo>
                  <a:lnTo>
                    <a:pt x="278" y="422"/>
                  </a:lnTo>
                  <a:lnTo>
                    <a:pt x="278" y="413"/>
                  </a:lnTo>
                  <a:lnTo>
                    <a:pt x="264" y="413"/>
                  </a:lnTo>
                  <a:lnTo>
                    <a:pt x="253" y="413"/>
                  </a:lnTo>
                  <a:lnTo>
                    <a:pt x="253" y="402"/>
                  </a:lnTo>
                  <a:lnTo>
                    <a:pt x="239" y="402"/>
                  </a:lnTo>
                  <a:lnTo>
                    <a:pt x="228" y="402"/>
                  </a:lnTo>
                  <a:lnTo>
                    <a:pt x="228" y="413"/>
                  </a:lnTo>
                  <a:lnTo>
                    <a:pt x="214" y="413"/>
                  </a:lnTo>
                  <a:lnTo>
                    <a:pt x="201" y="413"/>
                  </a:lnTo>
                  <a:lnTo>
                    <a:pt x="189" y="413"/>
                  </a:lnTo>
                  <a:lnTo>
                    <a:pt x="176" y="413"/>
                  </a:lnTo>
                  <a:lnTo>
                    <a:pt x="176" y="402"/>
                  </a:lnTo>
                  <a:lnTo>
                    <a:pt x="165" y="402"/>
                  </a:lnTo>
                  <a:lnTo>
                    <a:pt x="165" y="393"/>
                  </a:lnTo>
                  <a:lnTo>
                    <a:pt x="151" y="393"/>
                  </a:lnTo>
                  <a:lnTo>
                    <a:pt x="165" y="393"/>
                  </a:lnTo>
                  <a:lnTo>
                    <a:pt x="151" y="393"/>
                  </a:lnTo>
                  <a:lnTo>
                    <a:pt x="151" y="382"/>
                  </a:lnTo>
                  <a:lnTo>
                    <a:pt x="138" y="382"/>
                  </a:lnTo>
                  <a:lnTo>
                    <a:pt x="138" y="373"/>
                  </a:lnTo>
                  <a:lnTo>
                    <a:pt x="138" y="362"/>
                  </a:lnTo>
                  <a:lnTo>
                    <a:pt x="126" y="362"/>
                  </a:lnTo>
                  <a:lnTo>
                    <a:pt x="126" y="353"/>
                  </a:lnTo>
                  <a:lnTo>
                    <a:pt x="126" y="362"/>
                  </a:lnTo>
                  <a:lnTo>
                    <a:pt x="126" y="353"/>
                  </a:lnTo>
                  <a:lnTo>
                    <a:pt x="126" y="342"/>
                  </a:lnTo>
                  <a:lnTo>
                    <a:pt x="113" y="342"/>
                  </a:lnTo>
                  <a:lnTo>
                    <a:pt x="113" y="332"/>
                  </a:lnTo>
                  <a:lnTo>
                    <a:pt x="113" y="322"/>
                  </a:lnTo>
                  <a:lnTo>
                    <a:pt x="101" y="322"/>
                  </a:lnTo>
                  <a:lnTo>
                    <a:pt x="101" y="311"/>
                  </a:lnTo>
                  <a:lnTo>
                    <a:pt x="113" y="311"/>
                  </a:lnTo>
                  <a:lnTo>
                    <a:pt x="101" y="311"/>
                  </a:lnTo>
                  <a:lnTo>
                    <a:pt x="101" y="302"/>
                  </a:lnTo>
                  <a:lnTo>
                    <a:pt x="88" y="302"/>
                  </a:lnTo>
                  <a:lnTo>
                    <a:pt x="88" y="292"/>
                  </a:lnTo>
                  <a:lnTo>
                    <a:pt x="88" y="282"/>
                  </a:lnTo>
                  <a:lnTo>
                    <a:pt x="75" y="282"/>
                  </a:lnTo>
                  <a:lnTo>
                    <a:pt x="75" y="271"/>
                  </a:lnTo>
                  <a:lnTo>
                    <a:pt x="64" y="271"/>
                  </a:lnTo>
                  <a:lnTo>
                    <a:pt x="75" y="271"/>
                  </a:lnTo>
                  <a:lnTo>
                    <a:pt x="64" y="271"/>
                  </a:lnTo>
                  <a:lnTo>
                    <a:pt x="64" y="262"/>
                  </a:lnTo>
                  <a:lnTo>
                    <a:pt x="64" y="271"/>
                  </a:lnTo>
                  <a:lnTo>
                    <a:pt x="50" y="271"/>
                  </a:lnTo>
                  <a:lnTo>
                    <a:pt x="50" y="262"/>
                  </a:lnTo>
                  <a:lnTo>
                    <a:pt x="50" y="251"/>
                  </a:lnTo>
                  <a:lnTo>
                    <a:pt x="37" y="251"/>
                  </a:lnTo>
                  <a:lnTo>
                    <a:pt x="37" y="242"/>
                  </a:lnTo>
                  <a:lnTo>
                    <a:pt x="37" y="231"/>
                  </a:lnTo>
                  <a:lnTo>
                    <a:pt x="25" y="231"/>
                  </a:lnTo>
                  <a:lnTo>
                    <a:pt x="25" y="221"/>
                  </a:lnTo>
                  <a:lnTo>
                    <a:pt x="12" y="221"/>
                  </a:lnTo>
                  <a:lnTo>
                    <a:pt x="12" y="211"/>
                  </a:lnTo>
                  <a:lnTo>
                    <a:pt x="12" y="202"/>
                  </a:lnTo>
                  <a:lnTo>
                    <a:pt x="12" y="192"/>
                  </a:lnTo>
                  <a:lnTo>
                    <a:pt x="0" y="192"/>
                  </a:lnTo>
                  <a:lnTo>
                    <a:pt x="12" y="192"/>
                  </a:lnTo>
                  <a:lnTo>
                    <a:pt x="12" y="182"/>
                  </a:lnTo>
                  <a:lnTo>
                    <a:pt x="25" y="182"/>
                  </a:lnTo>
                  <a:lnTo>
                    <a:pt x="25" y="171"/>
                  </a:lnTo>
                  <a:lnTo>
                    <a:pt x="37" y="171"/>
                  </a:lnTo>
                  <a:lnTo>
                    <a:pt x="50" y="171"/>
                  </a:lnTo>
                  <a:lnTo>
                    <a:pt x="64" y="171"/>
                  </a:lnTo>
                  <a:lnTo>
                    <a:pt x="64" y="182"/>
                  </a:lnTo>
                  <a:lnTo>
                    <a:pt x="64" y="192"/>
                  </a:lnTo>
                  <a:lnTo>
                    <a:pt x="75" y="202"/>
                  </a:lnTo>
                  <a:lnTo>
                    <a:pt x="75" y="211"/>
                  </a:lnTo>
                  <a:lnTo>
                    <a:pt x="88" y="211"/>
                  </a:lnTo>
                  <a:lnTo>
                    <a:pt x="88" y="221"/>
                  </a:lnTo>
                  <a:lnTo>
                    <a:pt x="101" y="221"/>
                  </a:lnTo>
                  <a:lnTo>
                    <a:pt x="101" y="211"/>
                  </a:lnTo>
                  <a:lnTo>
                    <a:pt x="101" y="202"/>
                  </a:lnTo>
                  <a:lnTo>
                    <a:pt x="101" y="192"/>
                  </a:lnTo>
                  <a:lnTo>
                    <a:pt x="113" y="192"/>
                  </a:lnTo>
                  <a:lnTo>
                    <a:pt x="126" y="192"/>
                  </a:lnTo>
                  <a:lnTo>
                    <a:pt x="126" y="182"/>
                  </a:lnTo>
                  <a:lnTo>
                    <a:pt x="138" y="171"/>
                  </a:lnTo>
                  <a:lnTo>
                    <a:pt x="151" y="171"/>
                  </a:lnTo>
                  <a:lnTo>
                    <a:pt x="138" y="171"/>
                  </a:lnTo>
                  <a:lnTo>
                    <a:pt x="138" y="162"/>
                  </a:lnTo>
                  <a:lnTo>
                    <a:pt x="138" y="171"/>
                  </a:lnTo>
                  <a:lnTo>
                    <a:pt x="138" y="162"/>
                  </a:lnTo>
                  <a:lnTo>
                    <a:pt x="138" y="151"/>
                  </a:lnTo>
                  <a:lnTo>
                    <a:pt x="126" y="151"/>
                  </a:lnTo>
                  <a:lnTo>
                    <a:pt x="126" y="142"/>
                  </a:lnTo>
                  <a:lnTo>
                    <a:pt x="126" y="131"/>
                  </a:lnTo>
                  <a:lnTo>
                    <a:pt x="126" y="121"/>
                  </a:lnTo>
                  <a:lnTo>
                    <a:pt x="113" y="121"/>
                  </a:lnTo>
                  <a:lnTo>
                    <a:pt x="113" y="111"/>
                  </a:lnTo>
                  <a:lnTo>
                    <a:pt x="101" y="111"/>
                  </a:lnTo>
                  <a:lnTo>
                    <a:pt x="101" y="100"/>
                  </a:lnTo>
                  <a:lnTo>
                    <a:pt x="101" y="91"/>
                  </a:lnTo>
                  <a:lnTo>
                    <a:pt x="88" y="91"/>
                  </a:lnTo>
                  <a:lnTo>
                    <a:pt x="88" y="80"/>
                  </a:lnTo>
                  <a:lnTo>
                    <a:pt x="88" y="71"/>
                  </a:lnTo>
                  <a:lnTo>
                    <a:pt x="101" y="71"/>
                  </a:lnTo>
                  <a:lnTo>
                    <a:pt x="101" y="60"/>
                  </a:lnTo>
                  <a:lnTo>
                    <a:pt x="113" y="60"/>
                  </a:lnTo>
                  <a:lnTo>
                    <a:pt x="126" y="60"/>
                  </a:lnTo>
                  <a:lnTo>
                    <a:pt x="126" y="51"/>
                  </a:lnTo>
                  <a:lnTo>
                    <a:pt x="126" y="40"/>
                  </a:lnTo>
                  <a:lnTo>
                    <a:pt x="138" y="40"/>
                  </a:lnTo>
                  <a:lnTo>
                    <a:pt x="138" y="31"/>
                  </a:lnTo>
                  <a:lnTo>
                    <a:pt x="151" y="31"/>
                  </a:lnTo>
                  <a:lnTo>
                    <a:pt x="151" y="20"/>
                  </a:lnTo>
                  <a:lnTo>
                    <a:pt x="165" y="20"/>
                  </a:lnTo>
                  <a:lnTo>
                    <a:pt x="176" y="20"/>
                  </a:lnTo>
                  <a:lnTo>
                    <a:pt x="189" y="20"/>
                  </a:lnTo>
                  <a:lnTo>
                    <a:pt x="189" y="11"/>
                  </a:lnTo>
                  <a:lnTo>
                    <a:pt x="189" y="20"/>
                  </a:lnTo>
                  <a:lnTo>
                    <a:pt x="201" y="20"/>
                  </a:lnTo>
                  <a:lnTo>
                    <a:pt x="201" y="11"/>
                  </a:lnTo>
                  <a:lnTo>
                    <a:pt x="214" y="11"/>
                  </a:lnTo>
                  <a:lnTo>
                    <a:pt x="228" y="11"/>
                  </a:lnTo>
                  <a:lnTo>
                    <a:pt x="228" y="0"/>
                  </a:lnTo>
                  <a:lnTo>
                    <a:pt x="239" y="0"/>
                  </a:lnTo>
                  <a:lnTo>
                    <a:pt x="239" y="11"/>
                  </a:lnTo>
                  <a:lnTo>
                    <a:pt x="239" y="20"/>
                  </a:lnTo>
                  <a:lnTo>
                    <a:pt x="253" y="20"/>
                  </a:lnTo>
                  <a:lnTo>
                    <a:pt x="239" y="20"/>
                  </a:lnTo>
                  <a:lnTo>
                    <a:pt x="239" y="31"/>
                  </a:lnTo>
                  <a:lnTo>
                    <a:pt x="239" y="20"/>
                  </a:lnTo>
                  <a:lnTo>
                    <a:pt x="253" y="20"/>
                  </a:lnTo>
                  <a:lnTo>
                    <a:pt x="253" y="31"/>
                  </a:lnTo>
                  <a:lnTo>
                    <a:pt x="264" y="31"/>
                  </a:lnTo>
                  <a:lnTo>
                    <a:pt x="278" y="31"/>
                  </a:lnTo>
                  <a:lnTo>
                    <a:pt x="290" y="31"/>
                  </a:lnTo>
                  <a:lnTo>
                    <a:pt x="302" y="31"/>
                  </a:lnTo>
                  <a:lnTo>
                    <a:pt x="290" y="31"/>
                  </a:lnTo>
                  <a:lnTo>
                    <a:pt x="302" y="31"/>
                  </a:lnTo>
                  <a:lnTo>
                    <a:pt x="302" y="40"/>
                  </a:lnTo>
                  <a:lnTo>
                    <a:pt x="302" y="31"/>
                  </a:lnTo>
                  <a:lnTo>
                    <a:pt x="302" y="40"/>
                  </a:lnTo>
                  <a:lnTo>
                    <a:pt x="315" y="40"/>
                  </a:lnTo>
                  <a:lnTo>
                    <a:pt x="327" y="40"/>
                  </a:lnTo>
                  <a:lnTo>
                    <a:pt x="315" y="40"/>
                  </a:lnTo>
                  <a:lnTo>
                    <a:pt x="327" y="40"/>
                  </a:lnTo>
                  <a:lnTo>
                    <a:pt x="327" y="51"/>
                  </a:lnTo>
                  <a:lnTo>
                    <a:pt x="340" y="51"/>
                  </a:lnTo>
                  <a:lnTo>
                    <a:pt x="340" y="40"/>
                  </a:lnTo>
                  <a:lnTo>
                    <a:pt x="327" y="40"/>
                  </a:lnTo>
                  <a:lnTo>
                    <a:pt x="340" y="40"/>
                  </a:lnTo>
                  <a:lnTo>
                    <a:pt x="354" y="40"/>
                  </a:lnTo>
                  <a:lnTo>
                    <a:pt x="340" y="40"/>
                  </a:lnTo>
                  <a:lnTo>
                    <a:pt x="354" y="40"/>
                  </a:lnTo>
                  <a:lnTo>
                    <a:pt x="354" y="31"/>
                  </a:lnTo>
                  <a:lnTo>
                    <a:pt x="354" y="40"/>
                  </a:lnTo>
                  <a:lnTo>
                    <a:pt x="354" y="31"/>
                  </a:lnTo>
                  <a:lnTo>
                    <a:pt x="354" y="40"/>
                  </a:lnTo>
                  <a:lnTo>
                    <a:pt x="354" y="31"/>
                  </a:lnTo>
                  <a:lnTo>
                    <a:pt x="354" y="40"/>
                  </a:lnTo>
                  <a:lnTo>
                    <a:pt x="354" y="31"/>
                  </a:lnTo>
                  <a:lnTo>
                    <a:pt x="365" y="31"/>
                  </a:lnTo>
                  <a:lnTo>
                    <a:pt x="379" y="31"/>
                  </a:lnTo>
                  <a:lnTo>
                    <a:pt x="379" y="20"/>
                  </a:lnTo>
                  <a:lnTo>
                    <a:pt x="379" y="31"/>
                  </a:lnTo>
                  <a:lnTo>
                    <a:pt x="379" y="20"/>
                  </a:lnTo>
                  <a:lnTo>
                    <a:pt x="379" y="31"/>
                  </a:lnTo>
                  <a:lnTo>
                    <a:pt x="379" y="20"/>
                  </a:lnTo>
                  <a:lnTo>
                    <a:pt x="379" y="31"/>
                  </a:lnTo>
                  <a:lnTo>
                    <a:pt x="379" y="20"/>
                  </a:lnTo>
                  <a:lnTo>
                    <a:pt x="391" y="20"/>
                  </a:lnTo>
                  <a:lnTo>
                    <a:pt x="403" y="20"/>
                  </a:lnTo>
                  <a:lnTo>
                    <a:pt x="403" y="31"/>
                  </a:lnTo>
                  <a:lnTo>
                    <a:pt x="403" y="40"/>
                  </a:lnTo>
                  <a:lnTo>
                    <a:pt x="391" y="40"/>
                  </a:lnTo>
                  <a:lnTo>
                    <a:pt x="391" y="51"/>
                  </a:lnTo>
                  <a:lnTo>
                    <a:pt x="391" y="60"/>
                  </a:lnTo>
                  <a:lnTo>
                    <a:pt x="391" y="71"/>
                  </a:lnTo>
                  <a:lnTo>
                    <a:pt x="379" y="71"/>
                  </a:lnTo>
                  <a:lnTo>
                    <a:pt x="379" y="80"/>
                  </a:lnTo>
                  <a:lnTo>
                    <a:pt x="379" y="91"/>
                  </a:lnTo>
                  <a:lnTo>
                    <a:pt x="365" y="91"/>
                  </a:lnTo>
                  <a:lnTo>
                    <a:pt x="365" y="100"/>
                  </a:lnTo>
                  <a:lnTo>
                    <a:pt x="365" y="111"/>
                  </a:lnTo>
                  <a:lnTo>
                    <a:pt x="379" y="121"/>
                  </a:lnTo>
                  <a:lnTo>
                    <a:pt x="379" y="131"/>
                  </a:lnTo>
                  <a:lnTo>
                    <a:pt x="379" y="142"/>
                  </a:lnTo>
                  <a:lnTo>
                    <a:pt x="391" y="142"/>
                  </a:lnTo>
                  <a:lnTo>
                    <a:pt x="391" y="151"/>
                  </a:lnTo>
                  <a:lnTo>
                    <a:pt x="391" y="162"/>
                  </a:lnTo>
                  <a:lnTo>
                    <a:pt x="403" y="162"/>
                  </a:lnTo>
                  <a:lnTo>
                    <a:pt x="416" y="162"/>
                  </a:lnTo>
                  <a:lnTo>
                    <a:pt x="428" y="162"/>
                  </a:lnTo>
                  <a:lnTo>
                    <a:pt x="442" y="162"/>
                  </a:lnTo>
                  <a:lnTo>
                    <a:pt x="442" y="171"/>
                  </a:lnTo>
                  <a:lnTo>
                    <a:pt x="442" y="182"/>
                  </a:lnTo>
                  <a:lnTo>
                    <a:pt x="428" y="182"/>
                  </a:lnTo>
                  <a:lnTo>
                    <a:pt x="442" y="182"/>
                  </a:lnTo>
                  <a:lnTo>
                    <a:pt x="428" y="192"/>
                  </a:lnTo>
                  <a:lnTo>
                    <a:pt x="442" y="192"/>
                  </a:lnTo>
                  <a:lnTo>
                    <a:pt x="442" y="202"/>
                  </a:lnTo>
                  <a:lnTo>
                    <a:pt x="442" y="192"/>
                  </a:lnTo>
                  <a:lnTo>
                    <a:pt x="455" y="192"/>
                  </a:lnTo>
                  <a:lnTo>
                    <a:pt x="455" y="202"/>
                  </a:lnTo>
                  <a:lnTo>
                    <a:pt x="467" y="202"/>
                  </a:lnTo>
                  <a:lnTo>
                    <a:pt x="480" y="202"/>
                  </a:lnTo>
                  <a:lnTo>
                    <a:pt x="467" y="202"/>
                  </a:lnTo>
                  <a:lnTo>
                    <a:pt x="467" y="211"/>
                  </a:lnTo>
                  <a:lnTo>
                    <a:pt x="467" y="221"/>
                  </a:lnTo>
                  <a:lnTo>
                    <a:pt x="455" y="221"/>
                  </a:lnTo>
                  <a:lnTo>
                    <a:pt x="442" y="231"/>
                  </a:lnTo>
                  <a:lnTo>
                    <a:pt x="442" y="242"/>
                  </a:lnTo>
                  <a:lnTo>
                    <a:pt x="455" y="242"/>
                  </a:lnTo>
                  <a:lnTo>
                    <a:pt x="455" y="251"/>
                  </a:lnTo>
                  <a:lnTo>
                    <a:pt x="467" y="251"/>
                  </a:lnTo>
                  <a:lnTo>
                    <a:pt x="467" y="262"/>
                  </a:lnTo>
                  <a:lnTo>
                    <a:pt x="467" y="271"/>
                  </a:lnTo>
                  <a:lnTo>
                    <a:pt x="467" y="282"/>
                  </a:lnTo>
                  <a:lnTo>
                    <a:pt x="480" y="282"/>
                  </a:lnTo>
                  <a:lnTo>
                    <a:pt x="492" y="282"/>
                  </a:lnTo>
                  <a:lnTo>
                    <a:pt x="504" y="282"/>
                  </a:lnTo>
                  <a:lnTo>
                    <a:pt x="504" y="292"/>
                  </a:lnTo>
                  <a:lnTo>
                    <a:pt x="518" y="292"/>
                  </a:lnTo>
                  <a:lnTo>
                    <a:pt x="518" y="302"/>
                  </a:lnTo>
                  <a:lnTo>
                    <a:pt x="529" y="302"/>
                  </a:lnTo>
                  <a:lnTo>
                    <a:pt x="529" y="311"/>
                  </a:lnTo>
                  <a:lnTo>
                    <a:pt x="529" y="302"/>
                  </a:lnTo>
                  <a:lnTo>
                    <a:pt x="543" y="302"/>
                  </a:lnTo>
                  <a:lnTo>
                    <a:pt x="554" y="302"/>
                  </a:lnTo>
                  <a:lnTo>
                    <a:pt x="568" y="302"/>
                  </a:lnTo>
                  <a:lnTo>
                    <a:pt x="568" y="311"/>
                  </a:lnTo>
                  <a:lnTo>
                    <a:pt x="581" y="311"/>
                  </a:lnTo>
                  <a:lnTo>
                    <a:pt x="581" y="302"/>
                  </a:lnTo>
                  <a:lnTo>
                    <a:pt x="581" y="311"/>
                  </a:lnTo>
                  <a:lnTo>
                    <a:pt x="593" y="311"/>
                  </a:lnTo>
                  <a:lnTo>
                    <a:pt x="581" y="311"/>
                  </a:lnTo>
                  <a:lnTo>
                    <a:pt x="593" y="311"/>
                  </a:lnTo>
                  <a:lnTo>
                    <a:pt x="593" y="322"/>
                  </a:lnTo>
                  <a:lnTo>
                    <a:pt x="593" y="311"/>
                  </a:lnTo>
                  <a:lnTo>
                    <a:pt x="605" y="311"/>
                  </a:lnTo>
                  <a:lnTo>
                    <a:pt x="605" y="322"/>
                  </a:lnTo>
                  <a:lnTo>
                    <a:pt x="619" y="322"/>
                  </a:lnTo>
                  <a:lnTo>
                    <a:pt x="619" y="332"/>
                  </a:lnTo>
                  <a:lnTo>
                    <a:pt x="631" y="332"/>
                  </a:lnTo>
                  <a:lnTo>
                    <a:pt x="644" y="332"/>
                  </a:lnTo>
                  <a:lnTo>
                    <a:pt x="644" y="342"/>
                  </a:lnTo>
                  <a:lnTo>
                    <a:pt x="656" y="342"/>
                  </a:lnTo>
                  <a:lnTo>
                    <a:pt x="669" y="342"/>
                  </a:lnTo>
                  <a:lnTo>
                    <a:pt x="682" y="342"/>
                  </a:lnTo>
                  <a:lnTo>
                    <a:pt x="694" y="342"/>
                  </a:lnTo>
                  <a:lnTo>
                    <a:pt x="707" y="342"/>
                  </a:lnTo>
                  <a:lnTo>
                    <a:pt x="707" y="353"/>
                  </a:lnTo>
                  <a:lnTo>
                    <a:pt x="718" y="353"/>
                  </a:lnTo>
                  <a:lnTo>
                    <a:pt x="732" y="353"/>
                  </a:lnTo>
                  <a:lnTo>
                    <a:pt x="732" y="362"/>
                  </a:lnTo>
                  <a:lnTo>
                    <a:pt x="745" y="353"/>
                  </a:lnTo>
                  <a:lnTo>
                    <a:pt x="745" y="362"/>
                  </a:lnTo>
                  <a:lnTo>
                    <a:pt x="757" y="353"/>
                  </a:lnTo>
                  <a:lnTo>
                    <a:pt x="770" y="353"/>
                  </a:lnTo>
                  <a:lnTo>
                    <a:pt x="782" y="353"/>
                  </a:lnTo>
                  <a:lnTo>
                    <a:pt x="782" y="362"/>
                  </a:lnTo>
                  <a:lnTo>
                    <a:pt x="795" y="362"/>
                  </a:lnTo>
                  <a:lnTo>
                    <a:pt x="795" y="353"/>
                  </a:lnTo>
                  <a:lnTo>
                    <a:pt x="808" y="353"/>
                  </a:lnTo>
                  <a:lnTo>
                    <a:pt x="819" y="353"/>
                  </a:lnTo>
                  <a:lnTo>
                    <a:pt x="819" y="362"/>
                  </a:lnTo>
                  <a:lnTo>
                    <a:pt x="819" y="373"/>
                  </a:lnTo>
                  <a:lnTo>
                    <a:pt x="819" y="382"/>
                  </a:lnTo>
                  <a:lnTo>
                    <a:pt x="819" y="393"/>
                  </a:lnTo>
                  <a:lnTo>
                    <a:pt x="833" y="393"/>
                  </a:lnTo>
                  <a:lnTo>
                    <a:pt x="819" y="393"/>
                  </a:lnTo>
                  <a:lnTo>
                    <a:pt x="819" y="402"/>
                  </a:lnTo>
                  <a:lnTo>
                    <a:pt x="808" y="402"/>
                  </a:lnTo>
                  <a:lnTo>
                    <a:pt x="808" y="413"/>
                  </a:lnTo>
                  <a:lnTo>
                    <a:pt x="808" y="422"/>
                  </a:lnTo>
                  <a:lnTo>
                    <a:pt x="795" y="422"/>
                  </a:lnTo>
                  <a:lnTo>
                    <a:pt x="795" y="433"/>
                  </a:lnTo>
                  <a:lnTo>
                    <a:pt x="782" y="433"/>
                  </a:lnTo>
                  <a:lnTo>
                    <a:pt x="782" y="442"/>
                  </a:lnTo>
                  <a:lnTo>
                    <a:pt x="782" y="453"/>
                  </a:lnTo>
                  <a:lnTo>
                    <a:pt x="770" y="453"/>
                  </a:lnTo>
                  <a:lnTo>
                    <a:pt x="757" y="453"/>
                  </a:lnTo>
                  <a:lnTo>
                    <a:pt x="757" y="462"/>
                  </a:lnTo>
                  <a:lnTo>
                    <a:pt x="745" y="462"/>
                  </a:lnTo>
                  <a:lnTo>
                    <a:pt x="745" y="473"/>
                  </a:lnTo>
                  <a:lnTo>
                    <a:pt x="745" y="482"/>
                  </a:lnTo>
                  <a:lnTo>
                    <a:pt x="745" y="493"/>
                  </a:lnTo>
                  <a:lnTo>
                    <a:pt x="732" y="493"/>
                  </a:lnTo>
                  <a:lnTo>
                    <a:pt x="718" y="493"/>
                  </a:lnTo>
                  <a:lnTo>
                    <a:pt x="718" y="482"/>
                  </a:lnTo>
                  <a:lnTo>
                    <a:pt x="707" y="482"/>
                  </a:lnTo>
                  <a:lnTo>
                    <a:pt x="707" y="493"/>
                  </a:lnTo>
                  <a:lnTo>
                    <a:pt x="718" y="493"/>
                  </a:lnTo>
                  <a:lnTo>
                    <a:pt x="718" y="503"/>
                  </a:lnTo>
                  <a:lnTo>
                    <a:pt x="718" y="513"/>
                  </a:lnTo>
                  <a:lnTo>
                    <a:pt x="718" y="522"/>
                  </a:lnTo>
                  <a:lnTo>
                    <a:pt x="707" y="522"/>
                  </a:lnTo>
                  <a:lnTo>
                    <a:pt x="707" y="533"/>
                  </a:lnTo>
                  <a:lnTo>
                    <a:pt x="718" y="533"/>
                  </a:lnTo>
                  <a:lnTo>
                    <a:pt x="732" y="533"/>
                  </a:lnTo>
                  <a:lnTo>
                    <a:pt x="732" y="543"/>
                  </a:lnTo>
                  <a:lnTo>
                    <a:pt x="718" y="543"/>
                  </a:lnTo>
                  <a:lnTo>
                    <a:pt x="718" y="553"/>
                  </a:lnTo>
                  <a:lnTo>
                    <a:pt x="707" y="553"/>
                  </a:lnTo>
                  <a:lnTo>
                    <a:pt x="707" y="564"/>
                  </a:lnTo>
                  <a:lnTo>
                    <a:pt x="707" y="574"/>
                  </a:lnTo>
                  <a:lnTo>
                    <a:pt x="694" y="574"/>
                  </a:lnTo>
                  <a:lnTo>
                    <a:pt x="694" y="584"/>
                  </a:lnTo>
                  <a:lnTo>
                    <a:pt x="694" y="593"/>
                  </a:lnTo>
                  <a:lnTo>
                    <a:pt x="682" y="593"/>
                  </a:lnTo>
                  <a:lnTo>
                    <a:pt x="682" y="604"/>
                  </a:lnTo>
                  <a:lnTo>
                    <a:pt x="682" y="613"/>
                  </a:lnTo>
                  <a:lnTo>
                    <a:pt x="682" y="624"/>
                  </a:lnTo>
                  <a:lnTo>
                    <a:pt x="682" y="633"/>
                  </a:lnTo>
                  <a:lnTo>
                    <a:pt x="682" y="624"/>
                  </a:lnTo>
                  <a:lnTo>
                    <a:pt x="682" y="633"/>
                  </a:lnTo>
                  <a:lnTo>
                    <a:pt x="669" y="633"/>
                  </a:lnTo>
                  <a:lnTo>
                    <a:pt x="682" y="633"/>
                  </a:lnTo>
                  <a:lnTo>
                    <a:pt x="669" y="633"/>
                  </a:lnTo>
                  <a:lnTo>
                    <a:pt x="656" y="633"/>
                  </a:lnTo>
                  <a:lnTo>
                    <a:pt x="656" y="644"/>
                  </a:lnTo>
                  <a:lnTo>
                    <a:pt x="656" y="633"/>
                  </a:lnTo>
                  <a:lnTo>
                    <a:pt x="656" y="644"/>
                  </a:lnTo>
                  <a:lnTo>
                    <a:pt x="656" y="653"/>
                  </a:lnTo>
                  <a:lnTo>
                    <a:pt x="669" y="653"/>
                  </a:lnTo>
                  <a:lnTo>
                    <a:pt x="669" y="664"/>
                  </a:lnTo>
                  <a:lnTo>
                    <a:pt x="682" y="664"/>
                  </a:lnTo>
                  <a:lnTo>
                    <a:pt x="682" y="674"/>
                  </a:lnTo>
                  <a:lnTo>
                    <a:pt x="682" y="684"/>
                  </a:lnTo>
                  <a:lnTo>
                    <a:pt x="682" y="693"/>
                  </a:lnTo>
                  <a:lnTo>
                    <a:pt x="682" y="704"/>
                  </a:lnTo>
                  <a:lnTo>
                    <a:pt x="682" y="714"/>
                  </a:lnTo>
                  <a:lnTo>
                    <a:pt x="682" y="724"/>
                  </a:lnTo>
                  <a:lnTo>
                    <a:pt x="682" y="733"/>
                  </a:lnTo>
                  <a:lnTo>
                    <a:pt x="682" y="745"/>
                  </a:lnTo>
                  <a:lnTo>
                    <a:pt x="682" y="754"/>
                  </a:lnTo>
                  <a:lnTo>
                    <a:pt x="682" y="764"/>
                  </a:lnTo>
                  <a:lnTo>
                    <a:pt x="669" y="764"/>
                  </a:lnTo>
                  <a:lnTo>
                    <a:pt x="669" y="775"/>
                  </a:lnTo>
                  <a:lnTo>
                    <a:pt x="669" y="784"/>
                  </a:lnTo>
                  <a:lnTo>
                    <a:pt x="656" y="784"/>
                  </a:lnTo>
                  <a:lnTo>
                    <a:pt x="656" y="795"/>
                  </a:lnTo>
                  <a:lnTo>
                    <a:pt x="644" y="795"/>
                  </a:lnTo>
                  <a:lnTo>
                    <a:pt x="644" y="784"/>
                  </a:lnTo>
                  <a:lnTo>
                    <a:pt x="631" y="784"/>
                  </a:lnTo>
                  <a:lnTo>
                    <a:pt x="631" y="775"/>
                  </a:lnTo>
                  <a:lnTo>
                    <a:pt x="644" y="775"/>
                  </a:lnTo>
                  <a:lnTo>
                    <a:pt x="644" y="764"/>
                  </a:lnTo>
                  <a:lnTo>
                    <a:pt x="631" y="754"/>
                  </a:lnTo>
                  <a:lnTo>
                    <a:pt x="631" y="745"/>
                  </a:lnTo>
                  <a:lnTo>
                    <a:pt x="644" y="745"/>
                  </a:lnTo>
                  <a:lnTo>
                    <a:pt x="631" y="745"/>
                  </a:lnTo>
                  <a:lnTo>
                    <a:pt x="631" y="733"/>
                  </a:lnTo>
                  <a:lnTo>
                    <a:pt x="644" y="733"/>
                  </a:lnTo>
                  <a:lnTo>
                    <a:pt x="644" y="724"/>
                  </a:lnTo>
                  <a:lnTo>
                    <a:pt x="631" y="724"/>
                  </a:lnTo>
                  <a:lnTo>
                    <a:pt x="631" y="714"/>
                  </a:lnTo>
                  <a:lnTo>
                    <a:pt x="631" y="724"/>
                  </a:lnTo>
                  <a:lnTo>
                    <a:pt x="619" y="724"/>
                  </a:lnTo>
                  <a:lnTo>
                    <a:pt x="619" y="714"/>
                  </a:lnTo>
                  <a:lnTo>
                    <a:pt x="619" y="724"/>
                  </a:lnTo>
                  <a:lnTo>
                    <a:pt x="605" y="724"/>
                  </a:lnTo>
                  <a:lnTo>
                    <a:pt x="593" y="724"/>
                  </a:lnTo>
                  <a:lnTo>
                    <a:pt x="593" y="714"/>
                  </a:lnTo>
                  <a:lnTo>
                    <a:pt x="581" y="714"/>
                  </a:lnTo>
                  <a:lnTo>
                    <a:pt x="581" y="704"/>
                  </a:lnTo>
                  <a:lnTo>
                    <a:pt x="568" y="704"/>
                  </a:lnTo>
                  <a:lnTo>
                    <a:pt x="554" y="704"/>
                  </a:lnTo>
                  <a:lnTo>
                    <a:pt x="568" y="704"/>
                  </a:lnTo>
                  <a:lnTo>
                    <a:pt x="568" y="714"/>
                  </a:lnTo>
                  <a:lnTo>
                    <a:pt x="554" y="714"/>
                  </a:lnTo>
                  <a:lnTo>
                    <a:pt x="554" y="724"/>
                  </a:lnTo>
                  <a:lnTo>
                    <a:pt x="554" y="714"/>
                  </a:lnTo>
                  <a:lnTo>
                    <a:pt x="543" y="714"/>
                  </a:lnTo>
                  <a:lnTo>
                    <a:pt x="543" y="724"/>
                  </a:lnTo>
                  <a:lnTo>
                    <a:pt x="543" y="733"/>
                  </a:lnTo>
                  <a:lnTo>
                    <a:pt x="529" y="733"/>
                  </a:lnTo>
                  <a:lnTo>
                    <a:pt x="529" y="724"/>
                  </a:lnTo>
                  <a:lnTo>
                    <a:pt x="518" y="724"/>
                  </a:lnTo>
                  <a:lnTo>
                    <a:pt x="504" y="724"/>
                  </a:lnTo>
                  <a:lnTo>
                    <a:pt x="504" y="714"/>
                  </a:lnTo>
                  <a:lnTo>
                    <a:pt x="492" y="714"/>
                  </a:lnTo>
                  <a:lnTo>
                    <a:pt x="492" y="724"/>
                  </a:lnTo>
                  <a:lnTo>
                    <a:pt x="492" y="714"/>
                  </a:lnTo>
                  <a:lnTo>
                    <a:pt x="480" y="714"/>
                  </a:lnTo>
                  <a:lnTo>
                    <a:pt x="492" y="714"/>
                  </a:lnTo>
                  <a:lnTo>
                    <a:pt x="492" y="704"/>
                  </a:lnTo>
                  <a:lnTo>
                    <a:pt x="504" y="704"/>
                  </a:lnTo>
                  <a:lnTo>
                    <a:pt x="504" y="693"/>
                  </a:lnTo>
                  <a:lnTo>
                    <a:pt x="504" y="684"/>
                  </a:lnTo>
                  <a:lnTo>
                    <a:pt x="492" y="684"/>
                  </a:lnTo>
                  <a:lnTo>
                    <a:pt x="480" y="684"/>
                  </a:lnTo>
                  <a:lnTo>
                    <a:pt x="480" y="674"/>
                  </a:lnTo>
                  <a:lnTo>
                    <a:pt x="480" y="664"/>
                  </a:lnTo>
                  <a:lnTo>
                    <a:pt x="467" y="664"/>
                  </a:lnTo>
                  <a:lnTo>
                    <a:pt x="467" y="653"/>
                  </a:lnTo>
                  <a:lnTo>
                    <a:pt x="455" y="653"/>
                  </a:lnTo>
                  <a:lnTo>
                    <a:pt x="467" y="653"/>
                  </a:lnTo>
                  <a:lnTo>
                    <a:pt x="455" y="653"/>
                  </a:lnTo>
                  <a:lnTo>
                    <a:pt x="467" y="653"/>
                  </a:lnTo>
                  <a:lnTo>
                    <a:pt x="467" y="644"/>
                  </a:lnTo>
                  <a:lnTo>
                    <a:pt x="455" y="644"/>
                  </a:lnTo>
                  <a:lnTo>
                    <a:pt x="455" y="633"/>
                  </a:lnTo>
                  <a:lnTo>
                    <a:pt x="455" y="644"/>
                  </a:lnTo>
                  <a:lnTo>
                    <a:pt x="442" y="644"/>
                  </a:lnTo>
                  <a:lnTo>
                    <a:pt x="442" y="653"/>
                  </a:lnTo>
                  <a:lnTo>
                    <a:pt x="442" y="664"/>
                  </a:lnTo>
                  <a:lnTo>
                    <a:pt x="442" y="674"/>
                  </a:lnTo>
                  <a:lnTo>
                    <a:pt x="442" y="684"/>
                  </a:lnTo>
                  <a:lnTo>
                    <a:pt x="428" y="684"/>
                  </a:lnTo>
                  <a:lnTo>
                    <a:pt x="428" y="674"/>
                  </a:lnTo>
                  <a:lnTo>
                    <a:pt x="416" y="674"/>
                  </a:lnTo>
                  <a:lnTo>
                    <a:pt x="416" y="664"/>
                  </a:lnTo>
                  <a:lnTo>
                    <a:pt x="428" y="664"/>
                  </a:lnTo>
                  <a:lnTo>
                    <a:pt x="416" y="664"/>
                  </a:lnTo>
                  <a:lnTo>
                    <a:pt x="403" y="664"/>
                  </a:lnTo>
                  <a:lnTo>
                    <a:pt x="391" y="674"/>
                  </a:lnTo>
                  <a:lnTo>
                    <a:pt x="391" y="664"/>
                  </a:lnTo>
                  <a:lnTo>
                    <a:pt x="391" y="674"/>
                  </a:lnTo>
                  <a:lnTo>
                    <a:pt x="379" y="674"/>
                  </a:lnTo>
                  <a:lnTo>
                    <a:pt x="365" y="674"/>
                  </a:lnTo>
                  <a:lnTo>
                    <a:pt x="354" y="674"/>
                  </a:lnTo>
                  <a:lnTo>
                    <a:pt x="354" y="664"/>
                  </a:lnTo>
                  <a:lnTo>
                    <a:pt x="340" y="664"/>
                  </a:lnTo>
                  <a:lnTo>
                    <a:pt x="340" y="653"/>
                  </a:lnTo>
                  <a:lnTo>
                    <a:pt x="340" y="644"/>
                  </a:lnTo>
                  <a:lnTo>
                    <a:pt x="354" y="644"/>
                  </a:lnTo>
                  <a:lnTo>
                    <a:pt x="340" y="644"/>
                  </a:lnTo>
                  <a:lnTo>
                    <a:pt x="340" y="633"/>
                  </a:lnTo>
                  <a:lnTo>
                    <a:pt x="354" y="633"/>
                  </a:lnTo>
                  <a:lnTo>
                    <a:pt x="340" y="633"/>
                  </a:lnTo>
                  <a:lnTo>
                    <a:pt x="340" y="624"/>
                  </a:lnTo>
                  <a:lnTo>
                    <a:pt x="340" y="613"/>
                  </a:lnTo>
                  <a:lnTo>
                    <a:pt x="354" y="613"/>
                  </a:lnTo>
                  <a:lnTo>
                    <a:pt x="354" y="604"/>
                  </a:lnTo>
                  <a:lnTo>
                    <a:pt x="365" y="604"/>
                  </a:lnTo>
                  <a:lnTo>
                    <a:pt x="379" y="593"/>
                  </a:lnTo>
                  <a:lnTo>
                    <a:pt x="379" y="604"/>
                  </a:lnTo>
                  <a:lnTo>
                    <a:pt x="379" y="593"/>
                  </a:lnTo>
                  <a:lnTo>
                    <a:pt x="391" y="593"/>
                  </a:lnTo>
                  <a:lnTo>
                    <a:pt x="391" y="584"/>
                  </a:lnTo>
                  <a:lnTo>
                    <a:pt x="403" y="584"/>
                  </a:lnTo>
                  <a:lnTo>
                    <a:pt x="403" y="574"/>
                  </a:lnTo>
                  <a:lnTo>
                    <a:pt x="416" y="574"/>
                  </a:lnTo>
                  <a:lnTo>
                    <a:pt x="403" y="574"/>
                  </a:lnTo>
                  <a:lnTo>
                    <a:pt x="416" y="574"/>
                  </a:lnTo>
                  <a:lnTo>
                    <a:pt x="416" y="564"/>
                  </a:lnTo>
                  <a:lnTo>
                    <a:pt x="428" y="564"/>
                  </a:lnTo>
                  <a:lnTo>
                    <a:pt x="428" y="553"/>
                  </a:lnTo>
                  <a:lnTo>
                    <a:pt x="442" y="543"/>
                  </a:lnTo>
                  <a:lnTo>
                    <a:pt x="442" y="533"/>
                  </a:lnTo>
                  <a:lnTo>
                    <a:pt x="442" y="522"/>
                  </a:lnTo>
                  <a:lnTo>
                    <a:pt x="442" y="513"/>
                  </a:lnTo>
                  <a:lnTo>
                    <a:pt x="442" y="503"/>
                  </a:lnTo>
                  <a:lnTo>
                    <a:pt x="428" y="503"/>
                  </a:lnTo>
                  <a:lnTo>
                    <a:pt x="428" y="493"/>
                  </a:lnTo>
                  <a:lnTo>
                    <a:pt x="428" y="482"/>
                  </a:lnTo>
                  <a:lnTo>
                    <a:pt x="416" y="482"/>
                  </a:lnTo>
                  <a:lnTo>
                    <a:pt x="416" y="473"/>
                  </a:lnTo>
                  <a:lnTo>
                    <a:pt x="403" y="473"/>
                  </a:lnTo>
                  <a:lnTo>
                    <a:pt x="403" y="46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8">
              <a:extLst>
                <a:ext uri="{FF2B5EF4-FFF2-40B4-BE49-F238E27FC236}">
                  <a16:creationId xmlns:a16="http://schemas.microsoft.com/office/drawing/2014/main" id="{FE2C3305-3214-4689-B3E7-CF8FB026BADC}"/>
                </a:ext>
              </a:extLst>
            </p:cNvPr>
            <p:cNvSpPr>
              <a:spLocks noEditPoints="1"/>
            </p:cNvSpPr>
            <p:nvPr/>
          </p:nvSpPr>
          <p:spPr bwMode="auto">
            <a:xfrm>
              <a:off x="9744808" y="6382922"/>
              <a:ext cx="1055621" cy="2046147"/>
            </a:xfrm>
            <a:custGeom>
              <a:avLst/>
              <a:gdLst>
                <a:gd name="T0" fmla="*/ 1169202 w 546"/>
                <a:gd name="T1" fmla="*/ 1308373 h 930"/>
                <a:gd name="T2" fmla="*/ 1169202 w 546"/>
                <a:gd name="T3" fmla="*/ 1308373 h 930"/>
                <a:gd name="T4" fmla="*/ 1169202 w 546"/>
                <a:gd name="T5" fmla="*/ 1308373 h 930"/>
                <a:gd name="T6" fmla="*/ 1169202 w 546"/>
                <a:gd name="T7" fmla="*/ 1308373 h 930"/>
                <a:gd name="T8" fmla="*/ 1169202 w 546"/>
                <a:gd name="T9" fmla="*/ 1308373 h 930"/>
                <a:gd name="T10" fmla="*/ 1169202 w 546"/>
                <a:gd name="T11" fmla="*/ 1308373 h 930"/>
                <a:gd name="T12" fmla="*/ 1169202 w 546"/>
                <a:gd name="T13" fmla="*/ 1308373 h 930"/>
                <a:gd name="T14" fmla="*/ 1169202 w 546"/>
                <a:gd name="T15" fmla="*/ 1308373 h 930"/>
                <a:gd name="T16" fmla="*/ 1169202 w 546"/>
                <a:gd name="T17" fmla="*/ 1308373 h 930"/>
                <a:gd name="T18" fmla="*/ 1169202 w 546"/>
                <a:gd name="T19" fmla="*/ 1308373 h 930"/>
                <a:gd name="T20" fmla="*/ 1169202 w 546"/>
                <a:gd name="T21" fmla="*/ 1308373 h 930"/>
                <a:gd name="T22" fmla="*/ 1169202 w 546"/>
                <a:gd name="T23" fmla="*/ 1308373 h 930"/>
                <a:gd name="T24" fmla="*/ 1169202 w 546"/>
                <a:gd name="T25" fmla="*/ 1308373 h 930"/>
                <a:gd name="T26" fmla="*/ 1169202 w 546"/>
                <a:gd name="T27" fmla="*/ 1308373 h 930"/>
                <a:gd name="T28" fmla="*/ 1169202 w 546"/>
                <a:gd name="T29" fmla="*/ 1308373 h 930"/>
                <a:gd name="T30" fmla="*/ 1169202 w 546"/>
                <a:gd name="T31" fmla="*/ 1308373 h 930"/>
                <a:gd name="T32" fmla="*/ 1169202 w 546"/>
                <a:gd name="T33" fmla="*/ 1308373 h 930"/>
                <a:gd name="T34" fmla="*/ 1169202 w 546"/>
                <a:gd name="T35" fmla="*/ 1308373 h 930"/>
                <a:gd name="T36" fmla="*/ 1169202 w 546"/>
                <a:gd name="T37" fmla="*/ 1308373 h 930"/>
                <a:gd name="T38" fmla="*/ 1169202 w 546"/>
                <a:gd name="T39" fmla="*/ 1308373 h 930"/>
                <a:gd name="T40" fmla="*/ 1169202 w 546"/>
                <a:gd name="T41" fmla="*/ 1308373 h 930"/>
                <a:gd name="T42" fmla="*/ 1169202 w 546"/>
                <a:gd name="T43" fmla="*/ 1308373 h 930"/>
                <a:gd name="T44" fmla="*/ 1169202 w 546"/>
                <a:gd name="T45" fmla="*/ 1308373 h 930"/>
                <a:gd name="T46" fmla="*/ 1169202 w 546"/>
                <a:gd name="T47" fmla="*/ 1308373 h 930"/>
                <a:gd name="T48" fmla="*/ 1169202 w 546"/>
                <a:gd name="T49" fmla="*/ 1308373 h 930"/>
                <a:gd name="T50" fmla="*/ 1169202 w 546"/>
                <a:gd name="T51" fmla="*/ 1308373 h 930"/>
                <a:gd name="T52" fmla="*/ 1169202 w 546"/>
                <a:gd name="T53" fmla="*/ 1308373 h 930"/>
                <a:gd name="T54" fmla="*/ 1169202 w 546"/>
                <a:gd name="T55" fmla="*/ 1308373 h 930"/>
                <a:gd name="T56" fmla="*/ 1169202 w 546"/>
                <a:gd name="T57" fmla="*/ 1308373 h 930"/>
                <a:gd name="T58" fmla="*/ 1169202 w 546"/>
                <a:gd name="T59" fmla="*/ 1308373 h 930"/>
                <a:gd name="T60" fmla="*/ 1169202 w 546"/>
                <a:gd name="T61" fmla="*/ 1308373 h 930"/>
                <a:gd name="T62" fmla="*/ 1169202 w 546"/>
                <a:gd name="T63" fmla="*/ 1308373 h 930"/>
                <a:gd name="T64" fmla="*/ 1169202 w 546"/>
                <a:gd name="T65" fmla="*/ 1308373 h 930"/>
                <a:gd name="T66" fmla="*/ 1169202 w 546"/>
                <a:gd name="T67" fmla="*/ 1308373 h 930"/>
                <a:gd name="T68" fmla="*/ 1169202 w 546"/>
                <a:gd name="T69" fmla="*/ 1308373 h 930"/>
                <a:gd name="T70" fmla="*/ 1169202 w 546"/>
                <a:gd name="T71" fmla="*/ 1308373 h 930"/>
                <a:gd name="T72" fmla="*/ 1169202 w 546"/>
                <a:gd name="T73" fmla="*/ 1308373 h 930"/>
                <a:gd name="T74" fmla="*/ 1169202 w 546"/>
                <a:gd name="T75" fmla="*/ 1308373 h 930"/>
                <a:gd name="T76" fmla="*/ 1169202 w 546"/>
                <a:gd name="T77" fmla="*/ 1308373 h 930"/>
                <a:gd name="T78" fmla="*/ 1169202 w 546"/>
                <a:gd name="T79" fmla="*/ 1308373 h 930"/>
                <a:gd name="T80" fmla="*/ 1169202 w 546"/>
                <a:gd name="T81" fmla="*/ 1308373 h 930"/>
                <a:gd name="T82" fmla="*/ 1169202 w 546"/>
                <a:gd name="T83" fmla="*/ 1308373 h 930"/>
                <a:gd name="T84" fmla="*/ 1169202 w 546"/>
                <a:gd name="T85" fmla="*/ 1308373 h 930"/>
                <a:gd name="T86" fmla="*/ 1169202 w 546"/>
                <a:gd name="T87" fmla="*/ 1308373 h 930"/>
                <a:gd name="T88" fmla="*/ 1169202 w 546"/>
                <a:gd name="T89" fmla="*/ 1308373 h 930"/>
                <a:gd name="T90" fmla="*/ 1169202 w 546"/>
                <a:gd name="T91" fmla="*/ 1308373 h 930"/>
                <a:gd name="T92" fmla="*/ 1169202 w 546"/>
                <a:gd name="T93" fmla="*/ 1308373 h 930"/>
                <a:gd name="T94" fmla="*/ 1169202 w 546"/>
                <a:gd name="T95" fmla="*/ 1308373 h 930"/>
                <a:gd name="T96" fmla="*/ 1169202 w 546"/>
                <a:gd name="T97" fmla="*/ 1308373 h 930"/>
                <a:gd name="T98" fmla="*/ 1169202 w 546"/>
                <a:gd name="T99" fmla="*/ 1308373 h 930"/>
                <a:gd name="T100" fmla="*/ 1169202 w 546"/>
                <a:gd name="T101" fmla="*/ 1308373 h 930"/>
                <a:gd name="T102" fmla="*/ 1169202 w 546"/>
                <a:gd name="T103" fmla="*/ 1308373 h 930"/>
                <a:gd name="T104" fmla="*/ 1169202 w 546"/>
                <a:gd name="T105" fmla="*/ 1308373 h 930"/>
                <a:gd name="T106" fmla="*/ 1169202 w 546"/>
                <a:gd name="T107" fmla="*/ 1308373 h 930"/>
                <a:gd name="T108" fmla="*/ 1169202 w 546"/>
                <a:gd name="T109" fmla="*/ 1308373 h 930"/>
                <a:gd name="T110" fmla="*/ 1169202 w 546"/>
                <a:gd name="T111" fmla="*/ 1308373 h 930"/>
                <a:gd name="T112" fmla="*/ 1169202 w 546"/>
                <a:gd name="T113" fmla="*/ 1308373 h 930"/>
                <a:gd name="T114" fmla="*/ 1169202 w 546"/>
                <a:gd name="T115" fmla="*/ 1308373 h 930"/>
                <a:gd name="T116" fmla="*/ 1169202 w 546"/>
                <a:gd name="T117" fmla="*/ 1308373 h 9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930"/>
                <a:gd name="T179" fmla="*/ 546 w 546"/>
                <a:gd name="T180" fmla="*/ 930 h 9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930">
                  <a:moveTo>
                    <a:pt x="320" y="578"/>
                  </a:moveTo>
                  <a:lnTo>
                    <a:pt x="334" y="565"/>
                  </a:lnTo>
                  <a:lnTo>
                    <a:pt x="346" y="612"/>
                  </a:lnTo>
                  <a:lnTo>
                    <a:pt x="334" y="612"/>
                  </a:lnTo>
                  <a:lnTo>
                    <a:pt x="320" y="578"/>
                  </a:lnTo>
                  <a:close/>
                  <a:moveTo>
                    <a:pt x="268" y="578"/>
                  </a:moveTo>
                  <a:lnTo>
                    <a:pt x="268" y="589"/>
                  </a:lnTo>
                  <a:lnTo>
                    <a:pt x="254" y="589"/>
                  </a:lnTo>
                  <a:lnTo>
                    <a:pt x="254" y="578"/>
                  </a:lnTo>
                  <a:lnTo>
                    <a:pt x="254" y="589"/>
                  </a:lnTo>
                  <a:lnTo>
                    <a:pt x="254" y="601"/>
                  </a:lnTo>
                  <a:lnTo>
                    <a:pt x="254" y="612"/>
                  </a:lnTo>
                  <a:lnTo>
                    <a:pt x="254" y="625"/>
                  </a:lnTo>
                  <a:lnTo>
                    <a:pt x="254" y="612"/>
                  </a:lnTo>
                  <a:lnTo>
                    <a:pt x="268" y="612"/>
                  </a:lnTo>
                  <a:lnTo>
                    <a:pt x="268" y="625"/>
                  </a:lnTo>
                  <a:lnTo>
                    <a:pt x="280" y="625"/>
                  </a:lnTo>
                  <a:lnTo>
                    <a:pt x="280" y="636"/>
                  </a:lnTo>
                  <a:lnTo>
                    <a:pt x="294" y="636"/>
                  </a:lnTo>
                  <a:lnTo>
                    <a:pt x="294" y="625"/>
                  </a:lnTo>
                  <a:lnTo>
                    <a:pt x="294" y="612"/>
                  </a:lnTo>
                  <a:lnTo>
                    <a:pt x="294" y="601"/>
                  </a:lnTo>
                  <a:lnTo>
                    <a:pt x="306" y="601"/>
                  </a:lnTo>
                  <a:lnTo>
                    <a:pt x="306" y="612"/>
                  </a:lnTo>
                  <a:lnTo>
                    <a:pt x="306" y="625"/>
                  </a:lnTo>
                  <a:lnTo>
                    <a:pt x="306" y="636"/>
                  </a:lnTo>
                  <a:lnTo>
                    <a:pt x="306" y="625"/>
                  </a:lnTo>
                  <a:lnTo>
                    <a:pt x="320" y="636"/>
                  </a:lnTo>
                  <a:lnTo>
                    <a:pt x="320" y="625"/>
                  </a:lnTo>
                  <a:lnTo>
                    <a:pt x="320" y="636"/>
                  </a:lnTo>
                  <a:lnTo>
                    <a:pt x="320" y="625"/>
                  </a:lnTo>
                  <a:lnTo>
                    <a:pt x="334" y="625"/>
                  </a:lnTo>
                  <a:lnTo>
                    <a:pt x="334" y="636"/>
                  </a:lnTo>
                  <a:lnTo>
                    <a:pt x="334" y="648"/>
                  </a:lnTo>
                  <a:lnTo>
                    <a:pt x="334" y="636"/>
                  </a:lnTo>
                  <a:lnTo>
                    <a:pt x="346" y="648"/>
                  </a:lnTo>
                  <a:lnTo>
                    <a:pt x="346" y="636"/>
                  </a:lnTo>
                  <a:lnTo>
                    <a:pt x="346" y="648"/>
                  </a:lnTo>
                  <a:lnTo>
                    <a:pt x="346" y="636"/>
                  </a:lnTo>
                  <a:lnTo>
                    <a:pt x="346" y="648"/>
                  </a:lnTo>
                  <a:lnTo>
                    <a:pt x="360" y="648"/>
                  </a:lnTo>
                  <a:lnTo>
                    <a:pt x="373" y="648"/>
                  </a:lnTo>
                  <a:lnTo>
                    <a:pt x="387" y="648"/>
                  </a:lnTo>
                  <a:lnTo>
                    <a:pt x="387" y="659"/>
                  </a:lnTo>
                  <a:lnTo>
                    <a:pt x="387" y="672"/>
                  </a:lnTo>
                  <a:lnTo>
                    <a:pt x="387" y="659"/>
                  </a:lnTo>
                  <a:lnTo>
                    <a:pt x="387" y="672"/>
                  </a:lnTo>
                  <a:lnTo>
                    <a:pt x="373" y="672"/>
                  </a:lnTo>
                  <a:lnTo>
                    <a:pt x="387" y="672"/>
                  </a:lnTo>
                  <a:lnTo>
                    <a:pt x="373" y="672"/>
                  </a:lnTo>
                  <a:lnTo>
                    <a:pt x="373" y="683"/>
                  </a:lnTo>
                  <a:lnTo>
                    <a:pt x="373" y="672"/>
                  </a:lnTo>
                  <a:lnTo>
                    <a:pt x="373" y="683"/>
                  </a:lnTo>
                  <a:lnTo>
                    <a:pt x="373" y="695"/>
                  </a:lnTo>
                  <a:lnTo>
                    <a:pt x="373" y="683"/>
                  </a:lnTo>
                  <a:lnTo>
                    <a:pt x="373" y="695"/>
                  </a:lnTo>
                  <a:lnTo>
                    <a:pt x="387" y="695"/>
                  </a:lnTo>
                  <a:lnTo>
                    <a:pt x="401" y="695"/>
                  </a:lnTo>
                  <a:lnTo>
                    <a:pt x="401" y="706"/>
                  </a:lnTo>
                  <a:lnTo>
                    <a:pt x="413" y="706"/>
                  </a:lnTo>
                  <a:lnTo>
                    <a:pt x="427" y="706"/>
                  </a:lnTo>
                  <a:lnTo>
                    <a:pt x="427" y="719"/>
                  </a:lnTo>
                  <a:lnTo>
                    <a:pt x="439" y="719"/>
                  </a:lnTo>
                  <a:lnTo>
                    <a:pt x="427" y="706"/>
                  </a:lnTo>
                  <a:lnTo>
                    <a:pt x="439" y="706"/>
                  </a:lnTo>
                  <a:lnTo>
                    <a:pt x="453" y="706"/>
                  </a:lnTo>
                  <a:lnTo>
                    <a:pt x="467" y="706"/>
                  </a:lnTo>
                  <a:lnTo>
                    <a:pt x="479" y="706"/>
                  </a:lnTo>
                  <a:lnTo>
                    <a:pt x="479" y="695"/>
                  </a:lnTo>
                  <a:lnTo>
                    <a:pt x="479" y="706"/>
                  </a:lnTo>
                  <a:lnTo>
                    <a:pt x="493" y="706"/>
                  </a:lnTo>
                  <a:lnTo>
                    <a:pt x="493" y="695"/>
                  </a:lnTo>
                  <a:lnTo>
                    <a:pt x="506" y="695"/>
                  </a:lnTo>
                  <a:lnTo>
                    <a:pt x="506" y="706"/>
                  </a:lnTo>
                  <a:lnTo>
                    <a:pt x="520" y="719"/>
                  </a:lnTo>
                  <a:lnTo>
                    <a:pt x="534" y="730"/>
                  </a:lnTo>
                  <a:lnTo>
                    <a:pt x="506" y="742"/>
                  </a:lnTo>
                  <a:lnTo>
                    <a:pt x="493" y="755"/>
                  </a:lnTo>
                  <a:lnTo>
                    <a:pt x="479" y="766"/>
                  </a:lnTo>
                  <a:lnTo>
                    <a:pt x="479" y="778"/>
                  </a:lnTo>
                  <a:lnTo>
                    <a:pt x="479" y="789"/>
                  </a:lnTo>
                  <a:lnTo>
                    <a:pt x="479" y="802"/>
                  </a:lnTo>
                  <a:lnTo>
                    <a:pt x="493" y="802"/>
                  </a:lnTo>
                  <a:lnTo>
                    <a:pt x="479" y="802"/>
                  </a:lnTo>
                  <a:lnTo>
                    <a:pt x="467" y="802"/>
                  </a:lnTo>
                  <a:lnTo>
                    <a:pt x="467" y="813"/>
                  </a:lnTo>
                  <a:lnTo>
                    <a:pt x="453" y="813"/>
                  </a:lnTo>
                  <a:lnTo>
                    <a:pt x="439" y="813"/>
                  </a:lnTo>
                  <a:lnTo>
                    <a:pt x="439" y="825"/>
                  </a:lnTo>
                  <a:lnTo>
                    <a:pt x="439" y="836"/>
                  </a:lnTo>
                  <a:lnTo>
                    <a:pt x="427" y="836"/>
                  </a:lnTo>
                  <a:lnTo>
                    <a:pt x="427" y="849"/>
                  </a:lnTo>
                  <a:lnTo>
                    <a:pt x="413" y="849"/>
                  </a:lnTo>
                  <a:lnTo>
                    <a:pt x="413" y="860"/>
                  </a:lnTo>
                  <a:lnTo>
                    <a:pt x="401" y="860"/>
                  </a:lnTo>
                  <a:lnTo>
                    <a:pt x="401" y="872"/>
                  </a:lnTo>
                  <a:lnTo>
                    <a:pt x="387" y="872"/>
                  </a:lnTo>
                  <a:lnTo>
                    <a:pt x="401" y="872"/>
                  </a:lnTo>
                  <a:lnTo>
                    <a:pt x="401" y="883"/>
                  </a:lnTo>
                  <a:lnTo>
                    <a:pt x="387" y="896"/>
                  </a:lnTo>
                  <a:lnTo>
                    <a:pt x="373" y="896"/>
                  </a:lnTo>
                  <a:lnTo>
                    <a:pt x="360" y="907"/>
                  </a:lnTo>
                  <a:lnTo>
                    <a:pt x="346" y="907"/>
                  </a:lnTo>
                  <a:lnTo>
                    <a:pt x="346" y="919"/>
                  </a:lnTo>
                  <a:lnTo>
                    <a:pt x="334" y="919"/>
                  </a:lnTo>
                  <a:lnTo>
                    <a:pt x="334" y="930"/>
                  </a:lnTo>
                  <a:lnTo>
                    <a:pt x="320" y="930"/>
                  </a:lnTo>
                  <a:lnTo>
                    <a:pt x="306" y="930"/>
                  </a:lnTo>
                  <a:lnTo>
                    <a:pt x="306" y="919"/>
                  </a:lnTo>
                  <a:lnTo>
                    <a:pt x="294" y="919"/>
                  </a:lnTo>
                  <a:lnTo>
                    <a:pt x="280" y="919"/>
                  </a:lnTo>
                  <a:lnTo>
                    <a:pt x="268" y="919"/>
                  </a:lnTo>
                  <a:lnTo>
                    <a:pt x="268" y="907"/>
                  </a:lnTo>
                  <a:lnTo>
                    <a:pt x="254" y="907"/>
                  </a:lnTo>
                  <a:lnTo>
                    <a:pt x="254" y="896"/>
                  </a:lnTo>
                  <a:lnTo>
                    <a:pt x="240" y="896"/>
                  </a:lnTo>
                  <a:lnTo>
                    <a:pt x="240" y="883"/>
                  </a:lnTo>
                  <a:lnTo>
                    <a:pt x="240" y="872"/>
                  </a:lnTo>
                  <a:lnTo>
                    <a:pt x="227" y="872"/>
                  </a:lnTo>
                  <a:lnTo>
                    <a:pt x="227" y="860"/>
                  </a:lnTo>
                  <a:lnTo>
                    <a:pt x="213" y="860"/>
                  </a:lnTo>
                  <a:lnTo>
                    <a:pt x="227" y="860"/>
                  </a:lnTo>
                  <a:lnTo>
                    <a:pt x="213" y="860"/>
                  </a:lnTo>
                  <a:lnTo>
                    <a:pt x="213" y="849"/>
                  </a:lnTo>
                  <a:lnTo>
                    <a:pt x="227" y="849"/>
                  </a:lnTo>
                  <a:lnTo>
                    <a:pt x="227" y="836"/>
                  </a:lnTo>
                  <a:lnTo>
                    <a:pt x="227" y="825"/>
                  </a:lnTo>
                  <a:lnTo>
                    <a:pt x="240" y="825"/>
                  </a:lnTo>
                  <a:lnTo>
                    <a:pt x="240" y="813"/>
                  </a:lnTo>
                  <a:lnTo>
                    <a:pt x="254" y="813"/>
                  </a:lnTo>
                  <a:lnTo>
                    <a:pt x="254" y="802"/>
                  </a:lnTo>
                  <a:lnTo>
                    <a:pt x="254" y="789"/>
                  </a:lnTo>
                  <a:lnTo>
                    <a:pt x="240" y="789"/>
                  </a:lnTo>
                  <a:lnTo>
                    <a:pt x="227" y="789"/>
                  </a:lnTo>
                  <a:lnTo>
                    <a:pt x="213" y="789"/>
                  </a:lnTo>
                  <a:lnTo>
                    <a:pt x="213" y="778"/>
                  </a:lnTo>
                  <a:lnTo>
                    <a:pt x="213" y="766"/>
                  </a:lnTo>
                  <a:lnTo>
                    <a:pt x="199" y="766"/>
                  </a:lnTo>
                  <a:lnTo>
                    <a:pt x="199" y="755"/>
                  </a:lnTo>
                  <a:lnTo>
                    <a:pt x="187" y="755"/>
                  </a:lnTo>
                  <a:lnTo>
                    <a:pt x="173" y="755"/>
                  </a:lnTo>
                  <a:lnTo>
                    <a:pt x="173" y="742"/>
                  </a:lnTo>
                  <a:lnTo>
                    <a:pt x="161" y="742"/>
                  </a:lnTo>
                  <a:lnTo>
                    <a:pt x="173" y="730"/>
                  </a:lnTo>
                  <a:lnTo>
                    <a:pt x="161" y="730"/>
                  </a:lnTo>
                  <a:lnTo>
                    <a:pt x="173" y="730"/>
                  </a:lnTo>
                  <a:lnTo>
                    <a:pt x="173" y="719"/>
                  </a:lnTo>
                  <a:lnTo>
                    <a:pt x="173" y="706"/>
                  </a:lnTo>
                  <a:lnTo>
                    <a:pt x="173" y="695"/>
                  </a:lnTo>
                  <a:lnTo>
                    <a:pt x="161" y="695"/>
                  </a:lnTo>
                  <a:lnTo>
                    <a:pt x="161" y="683"/>
                  </a:lnTo>
                  <a:lnTo>
                    <a:pt x="161" y="672"/>
                  </a:lnTo>
                  <a:lnTo>
                    <a:pt x="161" y="659"/>
                  </a:lnTo>
                  <a:lnTo>
                    <a:pt x="147" y="659"/>
                  </a:lnTo>
                  <a:lnTo>
                    <a:pt x="133" y="659"/>
                  </a:lnTo>
                  <a:lnTo>
                    <a:pt x="133" y="648"/>
                  </a:lnTo>
                  <a:lnTo>
                    <a:pt x="133" y="659"/>
                  </a:lnTo>
                  <a:lnTo>
                    <a:pt x="133" y="648"/>
                  </a:lnTo>
                  <a:lnTo>
                    <a:pt x="121" y="648"/>
                  </a:lnTo>
                  <a:lnTo>
                    <a:pt x="107" y="648"/>
                  </a:lnTo>
                  <a:lnTo>
                    <a:pt x="94" y="648"/>
                  </a:lnTo>
                  <a:lnTo>
                    <a:pt x="80" y="648"/>
                  </a:lnTo>
                  <a:lnTo>
                    <a:pt x="66" y="648"/>
                  </a:lnTo>
                  <a:lnTo>
                    <a:pt x="66" y="636"/>
                  </a:lnTo>
                  <a:lnTo>
                    <a:pt x="66" y="648"/>
                  </a:lnTo>
                  <a:lnTo>
                    <a:pt x="54" y="636"/>
                  </a:lnTo>
                  <a:lnTo>
                    <a:pt x="54" y="625"/>
                  </a:lnTo>
                  <a:lnTo>
                    <a:pt x="40" y="625"/>
                  </a:lnTo>
                  <a:lnTo>
                    <a:pt x="40" y="612"/>
                  </a:lnTo>
                  <a:lnTo>
                    <a:pt x="40" y="601"/>
                  </a:lnTo>
                  <a:lnTo>
                    <a:pt x="28" y="601"/>
                  </a:lnTo>
                  <a:lnTo>
                    <a:pt x="40" y="601"/>
                  </a:lnTo>
                  <a:lnTo>
                    <a:pt x="40" y="589"/>
                  </a:lnTo>
                  <a:lnTo>
                    <a:pt x="40" y="578"/>
                  </a:lnTo>
                  <a:lnTo>
                    <a:pt x="40" y="565"/>
                  </a:lnTo>
                  <a:lnTo>
                    <a:pt x="28" y="565"/>
                  </a:lnTo>
                  <a:lnTo>
                    <a:pt x="28" y="554"/>
                  </a:lnTo>
                  <a:lnTo>
                    <a:pt x="28" y="565"/>
                  </a:lnTo>
                  <a:lnTo>
                    <a:pt x="28" y="554"/>
                  </a:lnTo>
                  <a:lnTo>
                    <a:pt x="14" y="554"/>
                  </a:lnTo>
                  <a:lnTo>
                    <a:pt x="14" y="542"/>
                  </a:lnTo>
                  <a:lnTo>
                    <a:pt x="14" y="531"/>
                  </a:lnTo>
                  <a:lnTo>
                    <a:pt x="28" y="531"/>
                  </a:lnTo>
                  <a:lnTo>
                    <a:pt x="14" y="531"/>
                  </a:lnTo>
                  <a:lnTo>
                    <a:pt x="14" y="518"/>
                  </a:lnTo>
                  <a:lnTo>
                    <a:pt x="14" y="507"/>
                  </a:lnTo>
                  <a:lnTo>
                    <a:pt x="14" y="495"/>
                  </a:lnTo>
                  <a:lnTo>
                    <a:pt x="28" y="495"/>
                  </a:lnTo>
                  <a:lnTo>
                    <a:pt x="28" y="482"/>
                  </a:lnTo>
                  <a:lnTo>
                    <a:pt x="28" y="471"/>
                  </a:lnTo>
                  <a:lnTo>
                    <a:pt x="28" y="459"/>
                  </a:lnTo>
                  <a:lnTo>
                    <a:pt x="28" y="448"/>
                  </a:lnTo>
                  <a:lnTo>
                    <a:pt x="28" y="435"/>
                  </a:lnTo>
                  <a:lnTo>
                    <a:pt x="28" y="424"/>
                  </a:lnTo>
                  <a:lnTo>
                    <a:pt x="28" y="412"/>
                  </a:lnTo>
                  <a:lnTo>
                    <a:pt x="28" y="401"/>
                  </a:lnTo>
                  <a:lnTo>
                    <a:pt x="28" y="388"/>
                  </a:lnTo>
                  <a:lnTo>
                    <a:pt x="28" y="377"/>
                  </a:lnTo>
                  <a:lnTo>
                    <a:pt x="14" y="377"/>
                  </a:lnTo>
                  <a:lnTo>
                    <a:pt x="14" y="365"/>
                  </a:lnTo>
                  <a:lnTo>
                    <a:pt x="0" y="365"/>
                  </a:lnTo>
                  <a:lnTo>
                    <a:pt x="0" y="354"/>
                  </a:lnTo>
                  <a:lnTo>
                    <a:pt x="0" y="341"/>
                  </a:lnTo>
                  <a:lnTo>
                    <a:pt x="0" y="354"/>
                  </a:lnTo>
                  <a:lnTo>
                    <a:pt x="0" y="341"/>
                  </a:lnTo>
                  <a:lnTo>
                    <a:pt x="14" y="341"/>
                  </a:lnTo>
                  <a:lnTo>
                    <a:pt x="28" y="341"/>
                  </a:lnTo>
                  <a:lnTo>
                    <a:pt x="14" y="341"/>
                  </a:lnTo>
                  <a:lnTo>
                    <a:pt x="28" y="341"/>
                  </a:lnTo>
                  <a:lnTo>
                    <a:pt x="28" y="330"/>
                  </a:lnTo>
                  <a:lnTo>
                    <a:pt x="28" y="341"/>
                  </a:lnTo>
                  <a:lnTo>
                    <a:pt x="28" y="330"/>
                  </a:lnTo>
                  <a:lnTo>
                    <a:pt x="28" y="318"/>
                  </a:lnTo>
                  <a:lnTo>
                    <a:pt x="28" y="307"/>
                  </a:lnTo>
                  <a:lnTo>
                    <a:pt x="28" y="294"/>
                  </a:lnTo>
                  <a:lnTo>
                    <a:pt x="40" y="294"/>
                  </a:lnTo>
                  <a:lnTo>
                    <a:pt x="40" y="283"/>
                  </a:lnTo>
                  <a:lnTo>
                    <a:pt x="40" y="271"/>
                  </a:lnTo>
                  <a:lnTo>
                    <a:pt x="54" y="271"/>
                  </a:lnTo>
                  <a:lnTo>
                    <a:pt x="54" y="260"/>
                  </a:lnTo>
                  <a:lnTo>
                    <a:pt x="54" y="247"/>
                  </a:lnTo>
                  <a:lnTo>
                    <a:pt x="66" y="247"/>
                  </a:lnTo>
                  <a:lnTo>
                    <a:pt x="66" y="235"/>
                  </a:lnTo>
                  <a:lnTo>
                    <a:pt x="80" y="235"/>
                  </a:lnTo>
                  <a:lnTo>
                    <a:pt x="80" y="224"/>
                  </a:lnTo>
                  <a:lnTo>
                    <a:pt x="66" y="224"/>
                  </a:lnTo>
                  <a:lnTo>
                    <a:pt x="54" y="224"/>
                  </a:lnTo>
                  <a:lnTo>
                    <a:pt x="54" y="211"/>
                  </a:lnTo>
                  <a:lnTo>
                    <a:pt x="66" y="211"/>
                  </a:lnTo>
                  <a:lnTo>
                    <a:pt x="66" y="200"/>
                  </a:lnTo>
                  <a:lnTo>
                    <a:pt x="66" y="188"/>
                  </a:lnTo>
                  <a:lnTo>
                    <a:pt x="66" y="177"/>
                  </a:lnTo>
                  <a:lnTo>
                    <a:pt x="54" y="177"/>
                  </a:lnTo>
                  <a:lnTo>
                    <a:pt x="54" y="164"/>
                  </a:lnTo>
                  <a:lnTo>
                    <a:pt x="66" y="164"/>
                  </a:lnTo>
                  <a:lnTo>
                    <a:pt x="66" y="177"/>
                  </a:lnTo>
                  <a:lnTo>
                    <a:pt x="80" y="177"/>
                  </a:lnTo>
                  <a:lnTo>
                    <a:pt x="94" y="177"/>
                  </a:lnTo>
                  <a:lnTo>
                    <a:pt x="94" y="164"/>
                  </a:lnTo>
                  <a:lnTo>
                    <a:pt x="94" y="153"/>
                  </a:lnTo>
                  <a:lnTo>
                    <a:pt x="94" y="141"/>
                  </a:lnTo>
                  <a:lnTo>
                    <a:pt x="107" y="141"/>
                  </a:lnTo>
                  <a:lnTo>
                    <a:pt x="107" y="130"/>
                  </a:lnTo>
                  <a:lnTo>
                    <a:pt x="121" y="130"/>
                  </a:lnTo>
                  <a:lnTo>
                    <a:pt x="133" y="130"/>
                  </a:lnTo>
                  <a:lnTo>
                    <a:pt x="133" y="117"/>
                  </a:lnTo>
                  <a:lnTo>
                    <a:pt x="133" y="106"/>
                  </a:lnTo>
                  <a:lnTo>
                    <a:pt x="147" y="106"/>
                  </a:lnTo>
                  <a:lnTo>
                    <a:pt x="147" y="94"/>
                  </a:lnTo>
                  <a:lnTo>
                    <a:pt x="161" y="94"/>
                  </a:lnTo>
                  <a:lnTo>
                    <a:pt x="161" y="83"/>
                  </a:lnTo>
                  <a:lnTo>
                    <a:pt x="161" y="70"/>
                  </a:lnTo>
                  <a:lnTo>
                    <a:pt x="173" y="70"/>
                  </a:lnTo>
                  <a:lnTo>
                    <a:pt x="173" y="59"/>
                  </a:lnTo>
                  <a:lnTo>
                    <a:pt x="187" y="59"/>
                  </a:lnTo>
                  <a:lnTo>
                    <a:pt x="173" y="59"/>
                  </a:lnTo>
                  <a:lnTo>
                    <a:pt x="173" y="47"/>
                  </a:lnTo>
                  <a:lnTo>
                    <a:pt x="173" y="36"/>
                  </a:lnTo>
                  <a:lnTo>
                    <a:pt x="173" y="23"/>
                  </a:lnTo>
                  <a:lnTo>
                    <a:pt x="254" y="47"/>
                  </a:lnTo>
                  <a:lnTo>
                    <a:pt x="268" y="47"/>
                  </a:lnTo>
                  <a:lnTo>
                    <a:pt x="360" y="83"/>
                  </a:lnTo>
                  <a:lnTo>
                    <a:pt x="387" y="70"/>
                  </a:lnTo>
                  <a:lnTo>
                    <a:pt x="506" y="13"/>
                  </a:lnTo>
                  <a:lnTo>
                    <a:pt x="520" y="13"/>
                  </a:lnTo>
                  <a:lnTo>
                    <a:pt x="546" y="0"/>
                  </a:lnTo>
                  <a:lnTo>
                    <a:pt x="546" y="13"/>
                  </a:lnTo>
                  <a:lnTo>
                    <a:pt x="546" y="0"/>
                  </a:lnTo>
                  <a:lnTo>
                    <a:pt x="546" y="13"/>
                  </a:lnTo>
                  <a:lnTo>
                    <a:pt x="546" y="23"/>
                  </a:lnTo>
                  <a:lnTo>
                    <a:pt x="546" y="36"/>
                  </a:lnTo>
                  <a:lnTo>
                    <a:pt x="546" y="47"/>
                  </a:lnTo>
                  <a:lnTo>
                    <a:pt x="546" y="36"/>
                  </a:lnTo>
                  <a:lnTo>
                    <a:pt x="546" y="47"/>
                  </a:lnTo>
                  <a:lnTo>
                    <a:pt x="546" y="59"/>
                  </a:lnTo>
                  <a:lnTo>
                    <a:pt x="546" y="70"/>
                  </a:lnTo>
                  <a:lnTo>
                    <a:pt x="534" y="70"/>
                  </a:lnTo>
                  <a:lnTo>
                    <a:pt x="546" y="70"/>
                  </a:lnTo>
                  <a:lnTo>
                    <a:pt x="534" y="70"/>
                  </a:lnTo>
                  <a:lnTo>
                    <a:pt x="534" y="83"/>
                  </a:lnTo>
                  <a:lnTo>
                    <a:pt x="546" y="83"/>
                  </a:lnTo>
                  <a:lnTo>
                    <a:pt x="534" y="83"/>
                  </a:lnTo>
                  <a:lnTo>
                    <a:pt x="534" y="94"/>
                  </a:lnTo>
                  <a:lnTo>
                    <a:pt x="534" y="106"/>
                  </a:lnTo>
                  <a:lnTo>
                    <a:pt x="534" y="117"/>
                  </a:lnTo>
                  <a:lnTo>
                    <a:pt x="520" y="117"/>
                  </a:lnTo>
                  <a:lnTo>
                    <a:pt x="520" y="130"/>
                  </a:lnTo>
                  <a:lnTo>
                    <a:pt x="506" y="130"/>
                  </a:lnTo>
                  <a:lnTo>
                    <a:pt x="506" y="141"/>
                  </a:lnTo>
                  <a:lnTo>
                    <a:pt x="493" y="141"/>
                  </a:lnTo>
                  <a:lnTo>
                    <a:pt x="506" y="141"/>
                  </a:lnTo>
                  <a:lnTo>
                    <a:pt x="493" y="141"/>
                  </a:lnTo>
                  <a:lnTo>
                    <a:pt x="493" y="153"/>
                  </a:lnTo>
                  <a:lnTo>
                    <a:pt x="493" y="164"/>
                  </a:lnTo>
                  <a:lnTo>
                    <a:pt x="506" y="164"/>
                  </a:lnTo>
                  <a:lnTo>
                    <a:pt x="520" y="164"/>
                  </a:lnTo>
                  <a:lnTo>
                    <a:pt x="506" y="164"/>
                  </a:lnTo>
                  <a:lnTo>
                    <a:pt x="506" y="177"/>
                  </a:lnTo>
                  <a:lnTo>
                    <a:pt x="520" y="177"/>
                  </a:lnTo>
                  <a:lnTo>
                    <a:pt x="534" y="177"/>
                  </a:lnTo>
                  <a:lnTo>
                    <a:pt x="520" y="177"/>
                  </a:lnTo>
                  <a:lnTo>
                    <a:pt x="520" y="188"/>
                  </a:lnTo>
                  <a:lnTo>
                    <a:pt x="506" y="188"/>
                  </a:lnTo>
                  <a:lnTo>
                    <a:pt x="506" y="200"/>
                  </a:lnTo>
                  <a:lnTo>
                    <a:pt x="506" y="211"/>
                  </a:lnTo>
                  <a:lnTo>
                    <a:pt x="520" y="211"/>
                  </a:lnTo>
                  <a:lnTo>
                    <a:pt x="506" y="211"/>
                  </a:lnTo>
                  <a:lnTo>
                    <a:pt x="520" y="211"/>
                  </a:lnTo>
                  <a:lnTo>
                    <a:pt x="520" y="224"/>
                  </a:lnTo>
                  <a:lnTo>
                    <a:pt x="534" y="224"/>
                  </a:lnTo>
                  <a:lnTo>
                    <a:pt x="534" y="235"/>
                  </a:lnTo>
                  <a:lnTo>
                    <a:pt x="534" y="247"/>
                  </a:lnTo>
                  <a:lnTo>
                    <a:pt x="546" y="247"/>
                  </a:lnTo>
                  <a:lnTo>
                    <a:pt x="546" y="260"/>
                  </a:lnTo>
                  <a:lnTo>
                    <a:pt x="534" y="260"/>
                  </a:lnTo>
                  <a:lnTo>
                    <a:pt x="546" y="260"/>
                  </a:lnTo>
                  <a:lnTo>
                    <a:pt x="534" y="260"/>
                  </a:lnTo>
                  <a:lnTo>
                    <a:pt x="546" y="260"/>
                  </a:lnTo>
                  <a:lnTo>
                    <a:pt x="534" y="260"/>
                  </a:lnTo>
                  <a:lnTo>
                    <a:pt x="546" y="260"/>
                  </a:lnTo>
                  <a:lnTo>
                    <a:pt x="546" y="271"/>
                  </a:lnTo>
                  <a:lnTo>
                    <a:pt x="506" y="271"/>
                  </a:lnTo>
                  <a:lnTo>
                    <a:pt x="506" y="283"/>
                  </a:lnTo>
                  <a:lnTo>
                    <a:pt x="493" y="283"/>
                  </a:lnTo>
                  <a:lnTo>
                    <a:pt x="506" y="294"/>
                  </a:lnTo>
                  <a:lnTo>
                    <a:pt x="506" y="307"/>
                  </a:lnTo>
                  <a:lnTo>
                    <a:pt x="493" y="307"/>
                  </a:lnTo>
                  <a:lnTo>
                    <a:pt x="493" y="318"/>
                  </a:lnTo>
                  <a:lnTo>
                    <a:pt x="479" y="318"/>
                  </a:lnTo>
                  <a:lnTo>
                    <a:pt x="479" y="330"/>
                  </a:lnTo>
                  <a:lnTo>
                    <a:pt x="467" y="330"/>
                  </a:lnTo>
                  <a:lnTo>
                    <a:pt x="467" y="341"/>
                  </a:lnTo>
                  <a:lnTo>
                    <a:pt x="453" y="341"/>
                  </a:lnTo>
                  <a:lnTo>
                    <a:pt x="453" y="354"/>
                  </a:lnTo>
                  <a:lnTo>
                    <a:pt x="439" y="354"/>
                  </a:lnTo>
                  <a:lnTo>
                    <a:pt x="453" y="354"/>
                  </a:lnTo>
                  <a:lnTo>
                    <a:pt x="453" y="365"/>
                  </a:lnTo>
                  <a:lnTo>
                    <a:pt x="439" y="365"/>
                  </a:lnTo>
                  <a:lnTo>
                    <a:pt x="439" y="377"/>
                  </a:lnTo>
                  <a:lnTo>
                    <a:pt x="453" y="377"/>
                  </a:lnTo>
                  <a:lnTo>
                    <a:pt x="439" y="377"/>
                  </a:lnTo>
                  <a:lnTo>
                    <a:pt x="439" y="388"/>
                  </a:lnTo>
                  <a:lnTo>
                    <a:pt x="427" y="388"/>
                  </a:lnTo>
                  <a:lnTo>
                    <a:pt x="413" y="388"/>
                  </a:lnTo>
                  <a:lnTo>
                    <a:pt x="413" y="401"/>
                  </a:lnTo>
                  <a:lnTo>
                    <a:pt x="413" y="412"/>
                  </a:lnTo>
                  <a:lnTo>
                    <a:pt x="413" y="424"/>
                  </a:lnTo>
                  <a:lnTo>
                    <a:pt x="413" y="435"/>
                  </a:lnTo>
                  <a:lnTo>
                    <a:pt x="427" y="435"/>
                  </a:lnTo>
                  <a:lnTo>
                    <a:pt x="427" y="448"/>
                  </a:lnTo>
                  <a:lnTo>
                    <a:pt x="427" y="435"/>
                  </a:lnTo>
                  <a:lnTo>
                    <a:pt x="427" y="448"/>
                  </a:lnTo>
                  <a:lnTo>
                    <a:pt x="427" y="459"/>
                  </a:lnTo>
                  <a:lnTo>
                    <a:pt x="439" y="459"/>
                  </a:lnTo>
                  <a:lnTo>
                    <a:pt x="439" y="471"/>
                  </a:lnTo>
                  <a:lnTo>
                    <a:pt x="453" y="471"/>
                  </a:lnTo>
                  <a:lnTo>
                    <a:pt x="453" y="482"/>
                  </a:lnTo>
                  <a:lnTo>
                    <a:pt x="467" y="482"/>
                  </a:lnTo>
                  <a:lnTo>
                    <a:pt x="467" y="495"/>
                  </a:lnTo>
                  <a:lnTo>
                    <a:pt x="453" y="495"/>
                  </a:lnTo>
                  <a:lnTo>
                    <a:pt x="453" y="507"/>
                  </a:lnTo>
                  <a:lnTo>
                    <a:pt x="439" y="507"/>
                  </a:lnTo>
                  <a:lnTo>
                    <a:pt x="439" y="518"/>
                  </a:lnTo>
                  <a:lnTo>
                    <a:pt x="439" y="531"/>
                  </a:lnTo>
                  <a:lnTo>
                    <a:pt x="439" y="542"/>
                  </a:lnTo>
                  <a:lnTo>
                    <a:pt x="427" y="531"/>
                  </a:lnTo>
                  <a:lnTo>
                    <a:pt x="427" y="542"/>
                  </a:lnTo>
                  <a:lnTo>
                    <a:pt x="427" y="554"/>
                  </a:lnTo>
                  <a:lnTo>
                    <a:pt x="413" y="554"/>
                  </a:lnTo>
                  <a:lnTo>
                    <a:pt x="401" y="554"/>
                  </a:lnTo>
                  <a:lnTo>
                    <a:pt x="401" y="542"/>
                  </a:lnTo>
                  <a:lnTo>
                    <a:pt x="413" y="542"/>
                  </a:lnTo>
                  <a:lnTo>
                    <a:pt x="401" y="542"/>
                  </a:lnTo>
                  <a:lnTo>
                    <a:pt x="413" y="542"/>
                  </a:lnTo>
                  <a:lnTo>
                    <a:pt x="401" y="542"/>
                  </a:lnTo>
                  <a:lnTo>
                    <a:pt x="387" y="542"/>
                  </a:lnTo>
                  <a:lnTo>
                    <a:pt x="401" y="542"/>
                  </a:lnTo>
                  <a:lnTo>
                    <a:pt x="387" y="542"/>
                  </a:lnTo>
                  <a:lnTo>
                    <a:pt x="387" y="531"/>
                  </a:lnTo>
                  <a:lnTo>
                    <a:pt x="373" y="531"/>
                  </a:lnTo>
                  <a:lnTo>
                    <a:pt x="373" y="518"/>
                  </a:lnTo>
                  <a:lnTo>
                    <a:pt x="360" y="518"/>
                  </a:lnTo>
                  <a:lnTo>
                    <a:pt x="360" y="507"/>
                  </a:lnTo>
                  <a:lnTo>
                    <a:pt x="360" y="518"/>
                  </a:lnTo>
                  <a:lnTo>
                    <a:pt x="360" y="507"/>
                  </a:lnTo>
                  <a:lnTo>
                    <a:pt x="360" y="518"/>
                  </a:lnTo>
                  <a:lnTo>
                    <a:pt x="346" y="518"/>
                  </a:lnTo>
                  <a:lnTo>
                    <a:pt x="346" y="507"/>
                  </a:lnTo>
                  <a:lnTo>
                    <a:pt x="346" y="495"/>
                  </a:lnTo>
                  <a:lnTo>
                    <a:pt x="346" y="507"/>
                  </a:lnTo>
                  <a:lnTo>
                    <a:pt x="346" y="495"/>
                  </a:lnTo>
                  <a:lnTo>
                    <a:pt x="334" y="495"/>
                  </a:lnTo>
                  <a:lnTo>
                    <a:pt x="346" y="495"/>
                  </a:lnTo>
                  <a:lnTo>
                    <a:pt x="334" y="495"/>
                  </a:lnTo>
                  <a:lnTo>
                    <a:pt x="334" y="482"/>
                  </a:lnTo>
                  <a:lnTo>
                    <a:pt x="334" y="495"/>
                  </a:lnTo>
                  <a:lnTo>
                    <a:pt x="334" y="482"/>
                  </a:lnTo>
                  <a:lnTo>
                    <a:pt x="320" y="482"/>
                  </a:lnTo>
                  <a:lnTo>
                    <a:pt x="320" y="495"/>
                  </a:lnTo>
                  <a:lnTo>
                    <a:pt x="320" y="482"/>
                  </a:lnTo>
                  <a:lnTo>
                    <a:pt x="320" y="495"/>
                  </a:lnTo>
                  <a:lnTo>
                    <a:pt x="320" y="482"/>
                  </a:lnTo>
                  <a:lnTo>
                    <a:pt x="320" y="495"/>
                  </a:lnTo>
                  <a:lnTo>
                    <a:pt x="334" y="495"/>
                  </a:lnTo>
                  <a:lnTo>
                    <a:pt x="320" y="495"/>
                  </a:lnTo>
                  <a:lnTo>
                    <a:pt x="334" y="495"/>
                  </a:lnTo>
                  <a:lnTo>
                    <a:pt x="334" y="507"/>
                  </a:lnTo>
                  <a:lnTo>
                    <a:pt x="334" y="495"/>
                  </a:lnTo>
                  <a:lnTo>
                    <a:pt x="334" y="507"/>
                  </a:lnTo>
                  <a:lnTo>
                    <a:pt x="320" y="507"/>
                  </a:lnTo>
                  <a:lnTo>
                    <a:pt x="320" y="495"/>
                  </a:lnTo>
                  <a:lnTo>
                    <a:pt x="306" y="495"/>
                  </a:lnTo>
                  <a:lnTo>
                    <a:pt x="306" y="507"/>
                  </a:lnTo>
                  <a:lnTo>
                    <a:pt x="306" y="495"/>
                  </a:lnTo>
                  <a:lnTo>
                    <a:pt x="294" y="495"/>
                  </a:lnTo>
                  <a:lnTo>
                    <a:pt x="306" y="495"/>
                  </a:lnTo>
                  <a:lnTo>
                    <a:pt x="294" y="495"/>
                  </a:lnTo>
                  <a:lnTo>
                    <a:pt x="280" y="495"/>
                  </a:lnTo>
                  <a:lnTo>
                    <a:pt x="294" y="495"/>
                  </a:lnTo>
                  <a:lnTo>
                    <a:pt x="280" y="495"/>
                  </a:lnTo>
                  <a:lnTo>
                    <a:pt x="280" y="507"/>
                  </a:lnTo>
                  <a:lnTo>
                    <a:pt x="294" y="507"/>
                  </a:lnTo>
                  <a:lnTo>
                    <a:pt x="280" y="507"/>
                  </a:lnTo>
                  <a:lnTo>
                    <a:pt x="294" y="507"/>
                  </a:lnTo>
                  <a:lnTo>
                    <a:pt x="306" y="507"/>
                  </a:lnTo>
                  <a:lnTo>
                    <a:pt x="294" y="507"/>
                  </a:lnTo>
                  <a:lnTo>
                    <a:pt x="294" y="518"/>
                  </a:lnTo>
                  <a:lnTo>
                    <a:pt x="294" y="507"/>
                  </a:lnTo>
                  <a:lnTo>
                    <a:pt x="294" y="518"/>
                  </a:lnTo>
                  <a:lnTo>
                    <a:pt x="294" y="507"/>
                  </a:lnTo>
                  <a:lnTo>
                    <a:pt x="294" y="518"/>
                  </a:lnTo>
                  <a:lnTo>
                    <a:pt x="294" y="507"/>
                  </a:lnTo>
                  <a:lnTo>
                    <a:pt x="294" y="518"/>
                  </a:lnTo>
                  <a:lnTo>
                    <a:pt x="294" y="507"/>
                  </a:lnTo>
                  <a:lnTo>
                    <a:pt x="280" y="507"/>
                  </a:lnTo>
                  <a:lnTo>
                    <a:pt x="280" y="518"/>
                  </a:lnTo>
                  <a:lnTo>
                    <a:pt x="280" y="507"/>
                  </a:lnTo>
                  <a:lnTo>
                    <a:pt x="280" y="518"/>
                  </a:lnTo>
                  <a:lnTo>
                    <a:pt x="280" y="507"/>
                  </a:lnTo>
                  <a:lnTo>
                    <a:pt x="280" y="518"/>
                  </a:lnTo>
                  <a:lnTo>
                    <a:pt x="268" y="518"/>
                  </a:lnTo>
                  <a:lnTo>
                    <a:pt x="280" y="518"/>
                  </a:lnTo>
                  <a:lnTo>
                    <a:pt x="268" y="518"/>
                  </a:lnTo>
                  <a:lnTo>
                    <a:pt x="280" y="518"/>
                  </a:lnTo>
                  <a:lnTo>
                    <a:pt x="268" y="518"/>
                  </a:lnTo>
                  <a:lnTo>
                    <a:pt x="280" y="518"/>
                  </a:lnTo>
                  <a:lnTo>
                    <a:pt x="280" y="531"/>
                  </a:lnTo>
                  <a:lnTo>
                    <a:pt x="280" y="542"/>
                  </a:lnTo>
                  <a:lnTo>
                    <a:pt x="294" y="542"/>
                  </a:lnTo>
                  <a:lnTo>
                    <a:pt x="294" y="554"/>
                  </a:lnTo>
                  <a:lnTo>
                    <a:pt x="294" y="565"/>
                  </a:lnTo>
                  <a:lnTo>
                    <a:pt x="306" y="565"/>
                  </a:lnTo>
                  <a:lnTo>
                    <a:pt x="306" y="578"/>
                  </a:lnTo>
                  <a:lnTo>
                    <a:pt x="306" y="589"/>
                  </a:lnTo>
                  <a:lnTo>
                    <a:pt x="320" y="589"/>
                  </a:lnTo>
                  <a:lnTo>
                    <a:pt x="306" y="589"/>
                  </a:lnTo>
                  <a:lnTo>
                    <a:pt x="294" y="589"/>
                  </a:lnTo>
                  <a:lnTo>
                    <a:pt x="294" y="578"/>
                  </a:lnTo>
                  <a:lnTo>
                    <a:pt x="294" y="565"/>
                  </a:lnTo>
                  <a:lnTo>
                    <a:pt x="280" y="565"/>
                  </a:lnTo>
                  <a:lnTo>
                    <a:pt x="280" y="554"/>
                  </a:lnTo>
                  <a:lnTo>
                    <a:pt x="268" y="554"/>
                  </a:lnTo>
                  <a:lnTo>
                    <a:pt x="280" y="554"/>
                  </a:lnTo>
                  <a:lnTo>
                    <a:pt x="268" y="554"/>
                  </a:lnTo>
                  <a:lnTo>
                    <a:pt x="280" y="554"/>
                  </a:lnTo>
                  <a:lnTo>
                    <a:pt x="268" y="554"/>
                  </a:lnTo>
                  <a:lnTo>
                    <a:pt x="268" y="565"/>
                  </a:lnTo>
                  <a:lnTo>
                    <a:pt x="280" y="565"/>
                  </a:lnTo>
                  <a:lnTo>
                    <a:pt x="280" y="554"/>
                  </a:lnTo>
                  <a:lnTo>
                    <a:pt x="280" y="565"/>
                  </a:lnTo>
                  <a:lnTo>
                    <a:pt x="268" y="565"/>
                  </a:lnTo>
                  <a:lnTo>
                    <a:pt x="280" y="565"/>
                  </a:lnTo>
                  <a:lnTo>
                    <a:pt x="268" y="565"/>
                  </a:lnTo>
                  <a:lnTo>
                    <a:pt x="280" y="565"/>
                  </a:lnTo>
                  <a:lnTo>
                    <a:pt x="280" y="578"/>
                  </a:lnTo>
                  <a:lnTo>
                    <a:pt x="268" y="578"/>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Text Box 37">
              <a:extLst>
                <a:ext uri="{FF2B5EF4-FFF2-40B4-BE49-F238E27FC236}">
                  <a16:creationId xmlns:a16="http://schemas.microsoft.com/office/drawing/2014/main" id="{539FDBB6-FBA4-443E-B5B8-D781030C6A94}"/>
                </a:ext>
              </a:extLst>
            </p:cNvPr>
            <p:cNvSpPr txBox="1">
              <a:spLocks noChangeArrowheads="1"/>
            </p:cNvSpPr>
            <p:nvPr/>
          </p:nvSpPr>
          <p:spPr bwMode="auto">
            <a:xfrm>
              <a:off x="5615354" y="4387156"/>
              <a:ext cx="1459300" cy="3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8055" tIns="134027" rIns="268055" bIns="134027" numCol="1" anchor="ctr" anchorCtr="0" compatLnSpc="1">
              <a:prstTxWarp prst="textNoShape">
                <a:avLst/>
              </a:prstTxWarp>
            </a:bodyPr>
            <a:lstStyle/>
            <a:p>
              <a:pPr marL="0" marR="0" lvl="0" indent="0" algn="ctr" defTabSz="2680649" rtl="0" eaLnBrk="1" fontAlgn="base" latinLnBrk="0" hangingPunct="1">
                <a:lnSpc>
                  <a:spcPct val="100000"/>
                </a:lnSpc>
                <a:spcBef>
                  <a:spcPct val="0"/>
                </a:spcBef>
                <a:spcAft>
                  <a:spcPct val="0"/>
                </a:spcAft>
                <a:buClrTx/>
                <a:buSzTx/>
                <a:buFontTx/>
                <a:buNone/>
                <a:tabLst/>
                <a:defRPr/>
              </a:pPr>
              <a:r>
                <a:rPr kumimoji="0" lang="es-ES" altLang="es-ES" sz="2800" b="1" i="0" u="none" strike="noStrike" kern="1200" cap="none" spc="0" normalizeH="0" baseline="0" noProof="0" dirty="0">
                  <a:ln w="6600">
                    <a:solidFill>
                      <a:srgbClr val="8064A2">
                        <a:lumMod val="50000"/>
                      </a:srgbClr>
                    </a:solidFill>
                    <a:prstDash val="solid"/>
                  </a:ln>
                  <a:solidFill>
                    <a:prstClr val="white"/>
                  </a:solidFill>
                  <a:effectLst>
                    <a:outerShdw dist="38100" dir="2700000" algn="tl" rotWithShape="0">
                      <a:srgbClr val="C0504D"/>
                    </a:outerShdw>
                  </a:effectLst>
                  <a:uLnTx/>
                  <a:uFillTx/>
                  <a:latin typeface="Calibri" pitchFamily="34" charset="0"/>
                  <a:ea typeface="Times New Roman" pitchFamily="18" charset="0"/>
                  <a:cs typeface="Times New Roman" pitchFamily="18" charset="0"/>
                </a:rPr>
                <a:t>Áncash</a:t>
              </a:r>
              <a:endParaRPr kumimoji="0" lang="es-ES" altLang="es-ES" sz="2800" b="1" i="0" u="none" strike="noStrike" kern="1200" cap="none" spc="0" normalizeH="0" baseline="0" noProof="0" dirty="0">
                <a:ln w="6600">
                  <a:solidFill>
                    <a:srgbClr val="8064A2">
                      <a:lumMod val="50000"/>
                    </a:srgbClr>
                  </a:solidFill>
                  <a:prstDash val="solid"/>
                </a:ln>
                <a:solidFill>
                  <a:prstClr val="white"/>
                </a:solidFill>
                <a:effectLst>
                  <a:outerShdw dist="38100" dir="2700000" algn="tl" rotWithShape="0">
                    <a:srgbClr val="C0504D"/>
                  </a:outerShdw>
                </a:effectLst>
                <a:uLnTx/>
                <a:uFillTx/>
                <a:latin typeface="Arial" pitchFamily="34" charset="0"/>
                <a:ea typeface="+mn-ea"/>
                <a:cs typeface="Arial" pitchFamily="34" charset="0"/>
              </a:endParaRPr>
            </a:p>
          </p:txBody>
        </p:sp>
        <p:sp>
          <p:nvSpPr>
            <p:cNvPr id="87" name="object 61">
              <a:extLst>
                <a:ext uri="{FF2B5EF4-FFF2-40B4-BE49-F238E27FC236}">
                  <a16:creationId xmlns:a16="http://schemas.microsoft.com/office/drawing/2014/main" id="{0509EA8D-34D1-4ECA-AE81-1C058FA46399}"/>
                </a:ext>
              </a:extLst>
            </p:cNvPr>
            <p:cNvSpPr/>
            <p:nvPr/>
          </p:nvSpPr>
          <p:spPr>
            <a:xfrm>
              <a:off x="6279073" y="4756844"/>
              <a:ext cx="56205" cy="58531"/>
            </a:xfrm>
            <a:custGeom>
              <a:avLst/>
              <a:gdLst/>
              <a:ahLst/>
              <a:cxnLst/>
              <a:rect l="l" t="t" r="r" b="b"/>
              <a:pathLst>
                <a:path w="54610" h="54610">
                  <a:moveTo>
                    <a:pt x="27000" y="0"/>
                  </a:moveTo>
                  <a:lnTo>
                    <a:pt x="16485" y="2122"/>
                  </a:lnTo>
                  <a:lnTo>
                    <a:pt x="7904" y="7908"/>
                  </a:lnTo>
                  <a:lnTo>
                    <a:pt x="2120" y="16491"/>
                  </a:lnTo>
                  <a:lnTo>
                    <a:pt x="0" y="27000"/>
                  </a:lnTo>
                  <a:lnTo>
                    <a:pt x="2120" y="37509"/>
                  </a:lnTo>
                  <a:lnTo>
                    <a:pt x="7904" y="46091"/>
                  </a:lnTo>
                  <a:lnTo>
                    <a:pt x="16485"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5277" b="0" i="0" u="none" strike="noStrike" kern="1200" cap="none" spc="0" normalizeH="0" baseline="0" noProof="0">
                <a:ln>
                  <a:noFill/>
                </a:ln>
                <a:solidFill>
                  <a:prstClr val="black"/>
                </a:solidFill>
                <a:effectLst/>
                <a:uLnTx/>
                <a:uFillTx/>
                <a:latin typeface="Calibri"/>
                <a:ea typeface="+mn-ea"/>
                <a:cs typeface="+mn-cs"/>
              </a:endParaRPr>
            </a:p>
          </p:txBody>
        </p:sp>
      </p:grpSp>
      <p:pic>
        <p:nvPicPr>
          <p:cNvPr id="6146" name="Picture 2" descr="Resultado de imagen para GOBIERNO REGIONAL DE ANCAS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952" y="9923443"/>
            <a:ext cx="2783049" cy="135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4883" y="660029"/>
            <a:ext cx="891540" cy="427355"/>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8"/>
                </a:lnTo>
                <a:lnTo>
                  <a:pt x="308252" y="109096"/>
                </a:lnTo>
                <a:lnTo>
                  <a:pt x="375873" y="88645"/>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6"/>
                </a:lnTo>
                <a:lnTo>
                  <a:pt x="515477" y="88645"/>
                </a:lnTo>
                <a:lnTo>
                  <a:pt x="583134" y="109096"/>
                </a:lnTo>
                <a:lnTo>
                  <a:pt x="644467" y="141218"/>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5114883" y="1127109"/>
            <a:ext cx="891540" cy="427355"/>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6189352" y="837971"/>
            <a:ext cx="165735" cy="39560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16383683" y="964248"/>
            <a:ext cx="106680" cy="269240"/>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16516725" y="964253"/>
            <a:ext cx="167005" cy="273050"/>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16756144" y="837974"/>
            <a:ext cx="0" cy="39560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16837350" y="964249"/>
            <a:ext cx="158115" cy="269240"/>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17024399" y="968397"/>
            <a:ext cx="173990" cy="264795"/>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17220297" y="964249"/>
            <a:ext cx="159385" cy="273050"/>
          </a:xfrm>
          <a:custGeom>
            <a:avLst/>
            <a:gdLst/>
            <a:ahLst/>
            <a:cxnLst/>
            <a:rect l="l" t="t" r="r" b="b"/>
            <a:pathLst>
              <a:path w="159384" h="273050">
                <a:moveTo>
                  <a:pt x="79076" y="0"/>
                </a:moveTo>
                <a:lnTo>
                  <a:pt x="35988" y="14020"/>
                </a:lnTo>
                <a:lnTo>
                  <a:pt x="12220" y="48910"/>
                </a:lnTo>
                <a:lnTo>
                  <a:pt x="2111" y="93918"/>
                </a:lnTo>
                <a:lnTo>
                  <a:pt x="0" y="138288"/>
                </a:lnTo>
                <a:lnTo>
                  <a:pt x="2218" y="182974"/>
                </a:lnTo>
                <a:lnTo>
                  <a:pt x="12637" y="226623"/>
                </a:lnTo>
                <a:lnTo>
                  <a:pt x="36898" y="259761"/>
                </a:lnTo>
                <a:lnTo>
                  <a:pt x="80646" y="272913"/>
                </a:lnTo>
                <a:lnTo>
                  <a:pt x="116101" y="265196"/>
                </a:lnTo>
                <a:lnTo>
                  <a:pt x="139972" y="244567"/>
                </a:lnTo>
                <a:lnTo>
                  <a:pt x="147056"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6003"/>
                </a:lnTo>
                <a:lnTo>
                  <a:pt x="106469" y="211964"/>
                </a:lnTo>
                <a:lnTo>
                  <a:pt x="97083" y="224090"/>
                </a:lnTo>
                <a:lnTo>
                  <a:pt x="81201" y="228904"/>
                </a:lnTo>
                <a:lnTo>
                  <a:pt x="147056" y="228904"/>
                </a:lnTo>
                <a:lnTo>
                  <a:pt x="153433" y="214802"/>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17417242" y="964248"/>
            <a:ext cx="106680" cy="269240"/>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17542409" y="964250"/>
            <a:ext cx="128270" cy="273050"/>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0" y="228904"/>
                </a:lnTo>
                <a:lnTo>
                  <a:pt x="49830" y="228904"/>
                </a:lnTo>
                <a:lnTo>
                  <a:pt x="38132" y="227688"/>
                </a:lnTo>
                <a:lnTo>
                  <a:pt x="27815" y="224266"/>
                </a:lnTo>
                <a:lnTo>
                  <a:pt x="18284" y="218978"/>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42"/>
                </a:lnTo>
                <a:lnTo>
                  <a:pt x="74361" y="219806"/>
                </a:lnTo>
                <a:lnTo>
                  <a:pt x="64024" y="226539"/>
                </a:lnTo>
                <a:lnTo>
                  <a:pt x="49830" y="228904"/>
                </a:lnTo>
                <a:lnTo>
                  <a:pt x="121030" y="228904"/>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84"/>
                </a:lnTo>
                <a:lnTo>
                  <a:pt x="94014" y="2622"/>
                </a:lnTo>
                <a:lnTo>
                  <a:pt x="82785" y="624"/>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17694350" y="855827"/>
            <a:ext cx="66040" cy="377190"/>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14" y="0"/>
                </a:moveTo>
                <a:lnTo>
                  <a:pt x="20112" y="2567"/>
                </a:lnTo>
                <a:lnTo>
                  <a:pt x="9624" y="9553"/>
                </a:lnTo>
                <a:lnTo>
                  <a:pt x="2577" y="19882"/>
                </a:lnTo>
                <a:lnTo>
                  <a:pt x="0" y="32480"/>
                </a:lnTo>
                <a:lnTo>
                  <a:pt x="2577" y="45352"/>
                </a:lnTo>
                <a:lnTo>
                  <a:pt x="9624" y="55825"/>
                </a:lnTo>
                <a:lnTo>
                  <a:pt x="20112" y="62866"/>
                </a:lnTo>
                <a:lnTo>
                  <a:pt x="33014" y="65443"/>
                </a:lnTo>
                <a:lnTo>
                  <a:pt x="45388" y="62866"/>
                </a:lnTo>
                <a:lnTo>
                  <a:pt x="55746" y="55825"/>
                </a:lnTo>
                <a:lnTo>
                  <a:pt x="62861" y="45352"/>
                </a:lnTo>
                <a:lnTo>
                  <a:pt x="65505" y="32480"/>
                </a:lnTo>
                <a:lnTo>
                  <a:pt x="62861" y="19882"/>
                </a:lnTo>
                <a:lnTo>
                  <a:pt x="55746" y="9553"/>
                </a:lnTo>
                <a:lnTo>
                  <a:pt x="45388" y="2567"/>
                </a:lnTo>
                <a:lnTo>
                  <a:pt x="33014"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17789160" y="842183"/>
            <a:ext cx="167005" cy="39497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17993476" y="964249"/>
            <a:ext cx="158115" cy="269240"/>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16180671" y="1395448"/>
            <a:ext cx="1470522" cy="19611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17709408" y="1395444"/>
            <a:ext cx="85094" cy="157821"/>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17866078" y="1404438"/>
            <a:ext cx="0" cy="147320"/>
          </a:xfrm>
          <a:custGeom>
            <a:avLst/>
            <a:gdLst/>
            <a:ahLst/>
            <a:cxnLst/>
            <a:rect l="l" t="t" r="r" b="b"/>
            <a:pathLst>
              <a:path h="147319">
                <a:moveTo>
                  <a:pt x="0" y="0"/>
                </a:moveTo>
                <a:lnTo>
                  <a:pt x="0" y="147262"/>
                </a:lnTo>
              </a:path>
            </a:pathLst>
          </a:custGeom>
          <a:ln w="14397">
            <a:solidFill>
              <a:srgbClr val="B1B1B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p:nvPr/>
        </p:nvSpPr>
        <p:spPr>
          <a:xfrm>
            <a:off x="17894842" y="1411080"/>
            <a:ext cx="467170" cy="142188"/>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p:nvPr/>
        </p:nvSpPr>
        <p:spPr>
          <a:xfrm>
            <a:off x="18426343" y="1395448"/>
            <a:ext cx="406287" cy="157817"/>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p:nvPr/>
        </p:nvSpPr>
        <p:spPr>
          <a:xfrm>
            <a:off x="18884661"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18971831" y="1404443"/>
            <a:ext cx="237487" cy="148826"/>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Tabla 24"/>
          <p:cNvGraphicFramePr>
            <a:graphicFrameLocks noGrp="1"/>
          </p:cNvGraphicFramePr>
          <p:nvPr>
            <p:extLst>
              <p:ext uri="{D42A27DB-BD31-4B8C-83A1-F6EECF244321}">
                <p14:modId xmlns:p14="http://schemas.microsoft.com/office/powerpoint/2010/main" val="401661574"/>
              </p:ext>
            </p:extLst>
          </p:nvPr>
        </p:nvGraphicFramePr>
        <p:xfrm>
          <a:off x="10121067" y="4365004"/>
          <a:ext cx="7099230" cy="4157402"/>
        </p:xfrm>
        <a:graphic>
          <a:graphicData uri="http://schemas.openxmlformats.org/drawingml/2006/table">
            <a:tbl>
              <a:tblPr/>
              <a:tblGrid>
                <a:gridCol w="1076290">
                  <a:extLst>
                    <a:ext uri="{9D8B030D-6E8A-4147-A177-3AD203B41FA5}">
                      <a16:colId xmlns:a16="http://schemas.microsoft.com/office/drawing/2014/main" val="1363060652"/>
                    </a:ext>
                  </a:extLst>
                </a:gridCol>
                <a:gridCol w="2061233">
                  <a:extLst>
                    <a:ext uri="{9D8B030D-6E8A-4147-A177-3AD203B41FA5}">
                      <a16:colId xmlns:a16="http://schemas.microsoft.com/office/drawing/2014/main" val="3872723512"/>
                    </a:ext>
                  </a:extLst>
                </a:gridCol>
                <a:gridCol w="3961707">
                  <a:extLst>
                    <a:ext uri="{9D8B030D-6E8A-4147-A177-3AD203B41FA5}">
                      <a16:colId xmlns:a16="http://schemas.microsoft.com/office/drawing/2014/main" val="613355481"/>
                    </a:ext>
                  </a:extLst>
                </a:gridCol>
              </a:tblGrid>
              <a:tr h="825308">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Gobierno</a:t>
                      </a:r>
                      <a:r>
                        <a:rPr lang="es-PE" sz="2800" b="0" i="0" u="none"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 Regional de Ancash</a:t>
                      </a:r>
                      <a:endPar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82621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ES" sz="2800" dirty="0">
                          <a:solidFill>
                            <a:schemeClr val="tx1"/>
                          </a:solidFill>
                          <a:effectLst/>
                          <a:latin typeface="+mj-lt"/>
                          <a:ea typeface="+mn-ea"/>
                          <a:cs typeface="+mn-cs"/>
                          <a:hlinkClick r:id="rId7"/>
                        </a:rPr>
                        <a:t>2475742</a:t>
                      </a:r>
                      <a:endParaRPr lang="es-PE" sz="2800" b="0" i="0" u="none" strike="noStrike" dirty="0">
                        <a:solidFill>
                          <a:srgbClr val="000000"/>
                        </a:solidFill>
                        <a:effectLst/>
                        <a:latin typeface="+mj-lt"/>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82530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 6,982,470.25</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Viable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sp>
        <p:nvSpPr>
          <p:cNvPr id="360" name="object 360"/>
          <p:cNvSpPr txBox="1"/>
          <p:nvPr/>
        </p:nvSpPr>
        <p:spPr>
          <a:xfrm>
            <a:off x="879052" y="10991373"/>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8"/>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8"/>
              </a:rPr>
              <a:t> </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grpSp>
        <p:nvGrpSpPr>
          <p:cNvPr id="31" name="Grupo 30"/>
          <p:cNvGrpSpPr/>
          <p:nvPr/>
        </p:nvGrpSpPr>
        <p:grpSpPr>
          <a:xfrm>
            <a:off x="10237773" y="4532470"/>
            <a:ext cx="784108" cy="518584"/>
            <a:chOff x="13232097" y="3453975"/>
            <a:chExt cx="1005701" cy="765657"/>
          </a:xfrm>
        </p:grpSpPr>
        <p:sp>
          <p:nvSpPr>
            <p:cNvPr id="343"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object 18"/>
            <p:cNvSpPr/>
            <p:nvPr/>
          </p:nvSpPr>
          <p:spPr>
            <a:xfrm>
              <a:off x="13648705" y="3884777"/>
              <a:ext cx="444903" cy="308461"/>
            </a:xfrm>
            <a:prstGeom prst="rect">
              <a:avLst/>
            </a:prstGeom>
            <a:blipFill>
              <a:blip r:embed="rId9"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upo 29"/>
          <p:cNvGrpSpPr/>
          <p:nvPr/>
        </p:nvGrpSpPr>
        <p:grpSpPr>
          <a:xfrm>
            <a:off x="10217739" y="5216887"/>
            <a:ext cx="1101521" cy="960775"/>
            <a:chOff x="13370129" y="4522712"/>
            <a:chExt cx="1118845" cy="1088281"/>
          </a:xfrm>
        </p:grpSpPr>
        <p:sp>
          <p:nvSpPr>
            <p:cNvPr id="349"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CuadroTexto 62"/>
            <p:cNvSpPr txBox="1"/>
            <p:nvPr/>
          </p:nvSpPr>
          <p:spPr>
            <a:xfrm>
              <a:off x="13489502" y="4522712"/>
              <a:ext cx="999472"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rPr>
                <a:t>C</a:t>
              </a:r>
              <a:endParaRPr kumimoji="0" lang="es-PE"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upo 28"/>
          <p:cNvGrpSpPr/>
          <p:nvPr/>
        </p:nvGrpSpPr>
        <p:grpSpPr>
          <a:xfrm>
            <a:off x="10317407" y="6101860"/>
            <a:ext cx="633769" cy="735166"/>
            <a:chOff x="13448606" y="5634944"/>
            <a:chExt cx="789192" cy="832083"/>
          </a:xfrm>
        </p:grpSpPr>
        <p:sp>
          <p:nvSpPr>
            <p:cNvPr id="352" name="object 23"/>
            <p:cNvSpPr/>
            <p:nvPr/>
          </p:nvSpPr>
          <p:spPr>
            <a:xfrm>
              <a:off x="13775334" y="5973307"/>
              <a:ext cx="400698" cy="427038"/>
            </a:xfrm>
            <a:prstGeom prst="rect">
              <a:avLst/>
            </a:prstGeom>
            <a:blipFill>
              <a:blip r:embed="rId10"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upo 25"/>
          <p:cNvGrpSpPr/>
          <p:nvPr/>
        </p:nvGrpSpPr>
        <p:grpSpPr>
          <a:xfrm>
            <a:off x="10325957" y="7865842"/>
            <a:ext cx="695924" cy="501767"/>
            <a:chOff x="13347553" y="8031668"/>
            <a:chExt cx="776696" cy="726268"/>
          </a:xfrm>
        </p:grpSpPr>
        <p:sp>
          <p:nvSpPr>
            <p:cNvPr id="359" name="object 12"/>
            <p:cNvSpPr/>
            <p:nvPr/>
          </p:nvSpPr>
          <p:spPr>
            <a:xfrm>
              <a:off x="13347553" y="8457622"/>
              <a:ext cx="134444" cy="299638"/>
            </a:xfrm>
            <a:prstGeom prst="rect">
              <a:avLst/>
            </a:prstGeom>
            <a:blipFill>
              <a:blip r:embed="rId11"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5" name="CuadroTexto 364"/>
          <p:cNvSpPr txBox="1"/>
          <p:nvPr/>
        </p:nvSpPr>
        <p:spPr>
          <a:xfrm>
            <a:off x="1965851" y="1969036"/>
            <a:ext cx="14871500" cy="1323439"/>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30" normalizeH="0" baseline="0" noProof="0" dirty="0">
                <a:ln>
                  <a:noFill/>
                </a:ln>
                <a:solidFill>
                  <a:srgbClr val="0071BA"/>
                </a:solidFill>
                <a:effectLst/>
                <a:uLnTx/>
                <a:uFillTx/>
                <a:latin typeface="Calibri" panose="020F0502020204030204"/>
                <a:ea typeface="+mn-ea"/>
                <a:cs typeface="Calibri"/>
              </a:rPr>
              <a:t>CREACIÓN DE SERVICIO DE RELLENO SANITARIO EN EL DISTRITO DE HUARMEY - PROVINCIA DE HUARMEY - DEPARTAMENTO DE ANCASH</a:t>
            </a:r>
            <a:endParaRPr kumimoji="0" lang="es-PE" sz="4000" b="1" i="0" u="none" strike="noStrike" kern="1200" cap="none" spc="-30" normalizeH="0" baseline="0" noProof="0" dirty="0">
              <a:ln>
                <a:noFill/>
              </a:ln>
              <a:solidFill>
                <a:srgbClr val="0071BA"/>
              </a:solidFill>
              <a:effectLst/>
              <a:uLnTx/>
              <a:uFillTx/>
              <a:latin typeface="Calibri"/>
              <a:ea typeface="+mn-ea"/>
              <a:cs typeface="Calibri"/>
            </a:endParaRPr>
          </a:p>
        </p:txBody>
      </p:sp>
      <p:pic>
        <p:nvPicPr>
          <p:cNvPr id="50"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20249" y="6937385"/>
            <a:ext cx="870528" cy="870528"/>
          </a:xfrm>
          <a:prstGeom prst="rect">
            <a:avLst/>
          </a:prstGeom>
        </p:spPr>
      </p:pic>
      <p:sp>
        <p:nvSpPr>
          <p:cNvPr id="48"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8"/>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8"/>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28" name="Grupo 27"/>
          <p:cNvGrpSpPr/>
          <p:nvPr/>
        </p:nvGrpSpPr>
        <p:grpSpPr>
          <a:xfrm>
            <a:off x="1922936" y="3566174"/>
            <a:ext cx="6452713" cy="6072788"/>
            <a:chOff x="1763120" y="3516582"/>
            <a:chExt cx="6055588" cy="6072788"/>
          </a:xfrm>
        </p:grpSpPr>
        <p:pic>
          <p:nvPicPr>
            <p:cNvPr id="24" name="Imagen 23"/>
            <p:cNvPicPr>
              <a:picLocks noChangeAspect="1"/>
            </p:cNvPicPr>
            <p:nvPr/>
          </p:nvPicPr>
          <p:blipFill>
            <a:blip r:embed="rId14"/>
            <a:stretch>
              <a:fillRect/>
            </a:stretch>
          </p:blipFill>
          <p:spPr>
            <a:xfrm>
              <a:off x="1763120" y="3516582"/>
              <a:ext cx="6055588" cy="2877531"/>
            </a:xfrm>
            <a:prstGeom prst="rect">
              <a:avLst/>
            </a:prstGeom>
            <a:ln>
              <a:noFill/>
            </a:ln>
            <a:effectLst>
              <a:outerShdw blurRad="292100" dist="139700" dir="2700000" algn="tl" rotWithShape="0">
                <a:srgbClr val="333333">
                  <a:alpha val="65000"/>
                </a:srgbClr>
              </a:outerShdw>
            </a:effectLst>
          </p:spPr>
        </p:pic>
        <p:pic>
          <p:nvPicPr>
            <p:cNvPr id="27" name="Imagen 26"/>
            <p:cNvPicPr>
              <a:picLocks noChangeAspect="1"/>
            </p:cNvPicPr>
            <p:nvPr/>
          </p:nvPicPr>
          <p:blipFill rotWithShape="1">
            <a:blip r:embed="rId15"/>
            <a:srcRect t="10487"/>
            <a:stretch/>
          </p:blipFill>
          <p:spPr>
            <a:xfrm>
              <a:off x="1776292" y="6565597"/>
              <a:ext cx="6042416" cy="3023773"/>
            </a:xfrm>
            <a:prstGeom prst="rect">
              <a:avLst/>
            </a:prstGeom>
            <a:ln>
              <a:noFill/>
            </a:ln>
            <a:effectLst>
              <a:outerShdw blurRad="292100" dist="139700" dir="2700000" algn="tl" rotWithShape="0">
                <a:srgbClr val="333333">
                  <a:alpha val="65000"/>
                </a:srgbClr>
              </a:outerShdw>
            </a:effectLst>
          </p:spPr>
        </p:pic>
      </p:grpSp>
      <p:pic>
        <p:nvPicPr>
          <p:cNvPr id="49" name="Picture 2" descr="Resultado de imagen para GOBIERNO REGIONAL DE ANCAS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034" y="440459"/>
            <a:ext cx="2783049" cy="1357151"/>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21"/>
          <p:cNvPicPr>
            <a:picLocks noChangeAspect="1"/>
          </p:cNvPicPr>
          <p:nvPr/>
        </p:nvPicPr>
        <p:blipFill rotWithShape="1">
          <a:blip r:embed="rId17"/>
          <a:srcRect l="59956" t="35713" r="10176" b="41210"/>
          <a:stretch/>
        </p:blipFill>
        <p:spPr>
          <a:xfrm>
            <a:off x="17505845" y="10123646"/>
            <a:ext cx="1904834" cy="729189"/>
          </a:xfrm>
          <a:prstGeom prst="rect">
            <a:avLst/>
          </a:prstGeom>
        </p:spPr>
      </p:pic>
    </p:spTree>
    <p:extLst>
      <p:ext uri="{BB962C8B-B14F-4D97-AF65-F5344CB8AC3E}">
        <p14:creationId xmlns:p14="http://schemas.microsoft.com/office/powerpoint/2010/main" val="314029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2"/>
          <p:cNvGraphicFramePr>
            <a:graphicFrameLocks noGrp="1"/>
          </p:cNvGraphicFramePr>
          <p:nvPr>
            <p:extLst>
              <p:ext uri="{D42A27DB-BD31-4B8C-83A1-F6EECF244321}">
                <p14:modId xmlns:p14="http://schemas.microsoft.com/office/powerpoint/2010/main" val="1475920511"/>
              </p:ext>
            </p:extLst>
          </p:nvPr>
        </p:nvGraphicFramePr>
        <p:xfrm>
          <a:off x="9366250" y="3205633"/>
          <a:ext cx="9298415" cy="5295034"/>
        </p:xfrm>
        <a:graphic>
          <a:graphicData uri="http://schemas.openxmlformats.org/drawingml/2006/table">
            <a:tbl>
              <a:tblPr firstRow="1" bandRow="1">
                <a:tableStyleId>{2D5ABB26-0587-4C30-8999-92F81FD0307C}</a:tableStyleId>
              </a:tblPr>
              <a:tblGrid>
                <a:gridCol w="3495440">
                  <a:extLst>
                    <a:ext uri="{9D8B030D-6E8A-4147-A177-3AD203B41FA5}">
                      <a16:colId xmlns:a16="http://schemas.microsoft.com/office/drawing/2014/main" val="20001"/>
                    </a:ext>
                  </a:extLst>
                </a:gridCol>
                <a:gridCol w="5802975">
                  <a:extLst>
                    <a:ext uri="{9D8B030D-6E8A-4147-A177-3AD203B41FA5}">
                      <a16:colId xmlns:a16="http://schemas.microsoft.com/office/drawing/2014/main" val="20002"/>
                    </a:ext>
                  </a:extLst>
                </a:gridCol>
              </a:tblGrid>
              <a:tr h="1155608">
                <a:tc>
                  <a:txBody>
                    <a:bodyPr/>
                    <a:lstStyle/>
                    <a:p>
                      <a:pPr marL="216535" marR="365125" algn="l">
                        <a:lnSpc>
                          <a:spcPct val="100000"/>
                        </a:lnSpc>
                        <a:spcBef>
                          <a:spcPts val="1820"/>
                        </a:spcBef>
                      </a:pPr>
                      <a:r>
                        <a:rPr lang="es-PE" sz="2800" b="1" spc="50" dirty="0">
                          <a:solidFill>
                            <a:srgbClr val="FFFFFF"/>
                          </a:solidFill>
                          <a:latin typeface="+mn-lt"/>
                          <a:cs typeface="Calibri"/>
                        </a:rPr>
                        <a:t>Nivel de Estudio actual del proyecto:</a:t>
                      </a:r>
                      <a:endParaRPr sz="2800" dirty="0">
                        <a:latin typeface="Calibri"/>
                        <a:cs typeface="Calibri"/>
                      </a:endParaRPr>
                    </a:p>
                  </a:txBody>
                  <a:tcPr marL="0" marR="0" marT="231140" marB="0" anchor="ctr">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r>
                        <a:rPr lang="es-ES" sz="2400" kern="1200" spc="114" dirty="0">
                          <a:solidFill>
                            <a:srgbClr val="333333"/>
                          </a:solidFill>
                          <a:latin typeface="+mn-lt"/>
                          <a:ea typeface="+mn-ea"/>
                          <a:cs typeface="Calibri"/>
                        </a:rPr>
                        <a:t>Ficha Técnica Estándar (07/01/2020 fecha de viabilidad)</a:t>
                      </a: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216429">
                <a:tc>
                  <a:txBody>
                    <a:bodyPr/>
                    <a:lstStyle/>
                    <a:p>
                      <a:pPr marL="216535" marR="365125" algn="l" defTabSz="1507846" rtl="0" eaLnBrk="1" latinLnBrk="0" hangingPunct="1">
                        <a:lnSpc>
                          <a:spcPct val="100000"/>
                        </a:lnSpc>
                        <a:spcBef>
                          <a:spcPts val="1820"/>
                        </a:spcBef>
                      </a:pPr>
                      <a:r>
                        <a:rPr lang="es-PE" sz="2800" b="1" kern="1200" spc="50" dirty="0">
                          <a:solidFill>
                            <a:srgbClr val="FFFFFF"/>
                          </a:solidFill>
                          <a:latin typeface="+mn-lt"/>
                          <a:ea typeface="+mn-ea"/>
                          <a:cs typeface="Calibri"/>
                        </a:rPr>
                        <a:t>Concepto que se requiere financiar:</a:t>
                      </a:r>
                      <a:endParaRPr sz="2800" b="1" kern="1200" spc="50" dirty="0">
                        <a:solidFill>
                          <a:srgbClr val="FFFFFF"/>
                        </a:solidFill>
                        <a:latin typeface="+mn-lt"/>
                        <a:ea typeface="+mn-ea"/>
                        <a:cs typeface="Calibri"/>
                      </a:endParaRPr>
                    </a:p>
                  </a:txBody>
                  <a:tcPr marL="0" marR="0" marT="5715"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603250" indent="-342900">
                        <a:lnSpc>
                          <a:spcPct val="100000"/>
                        </a:lnSpc>
                        <a:buFont typeface="Wingdings" panose="05000000000000000000" pitchFamily="2" charset="2"/>
                        <a:buChar char="§"/>
                      </a:pPr>
                      <a:r>
                        <a:rPr lang="es-PE" sz="2400" spc="90" baseline="0" dirty="0">
                          <a:solidFill>
                            <a:srgbClr val="333333"/>
                          </a:solidFill>
                          <a:latin typeface="+mn-lt"/>
                          <a:cs typeface="Calibri"/>
                        </a:rPr>
                        <a:t>Ejecución Física de Obra</a:t>
                      </a:r>
                    </a:p>
                    <a:p>
                      <a:pPr marL="603250" indent="-342900">
                        <a:lnSpc>
                          <a:spcPct val="100000"/>
                        </a:lnSpc>
                        <a:buFont typeface="Wingdings" panose="05000000000000000000" pitchFamily="2" charset="2"/>
                        <a:buChar char="§"/>
                      </a:pPr>
                      <a:r>
                        <a:rPr lang="es-ES" sz="2400" spc="90" baseline="0" dirty="0">
                          <a:solidFill>
                            <a:srgbClr val="333333"/>
                          </a:solidFill>
                          <a:latin typeface="+mn-lt"/>
                          <a:cs typeface="Calibri"/>
                        </a:rPr>
                        <a:t>Expediente Técnico</a:t>
                      </a:r>
                    </a:p>
                    <a:p>
                      <a:pPr marL="603250" lvl="0" indent="-342900">
                        <a:lnSpc>
                          <a:spcPct val="100000"/>
                        </a:lnSpc>
                        <a:buFont typeface="Wingdings" panose="05000000000000000000" pitchFamily="2" charset="2"/>
                        <a:buChar char="§"/>
                      </a:pPr>
                      <a:r>
                        <a:rPr lang="es-ES" sz="2400" spc="90" baseline="0" dirty="0">
                          <a:solidFill>
                            <a:srgbClr val="333333"/>
                          </a:solidFill>
                          <a:latin typeface="+mn-lt"/>
                          <a:cs typeface="Calibri"/>
                        </a:rPr>
                        <a:t>Supervisión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479277">
                <a:tc>
                  <a:txBody>
                    <a:bodyPr/>
                    <a:lstStyle/>
                    <a:p>
                      <a:pPr marL="216535" marR="452120" algn="l">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Calibri"/>
                        <a:cs typeface="Calibri"/>
                      </a:endParaRPr>
                    </a:p>
                  </a:txBody>
                  <a:tcPr marL="0" marR="0" marT="0"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400" spc="114" dirty="0">
                        <a:solidFill>
                          <a:srgbClr val="333333"/>
                        </a:solidFill>
                        <a:latin typeface="+mn-lt"/>
                        <a:cs typeface="Calibri"/>
                      </a:endParaRPr>
                    </a:p>
                    <a:p>
                      <a:pPr marL="260350" algn="just">
                        <a:lnSpc>
                          <a:spcPct val="100000"/>
                        </a:lnSpc>
                      </a:pPr>
                      <a:r>
                        <a:rPr lang="es-PE" sz="2400" spc="114" dirty="0">
                          <a:solidFill>
                            <a:srgbClr val="333333"/>
                          </a:solidFill>
                          <a:latin typeface="+mn-lt"/>
                          <a:cs typeface="Calibri"/>
                        </a:rPr>
                        <a:t>El proyecto beneficiará a 29,340 habitantes del distrito de Huarmey y Culebras según INEI – Censos</a:t>
                      </a:r>
                      <a:r>
                        <a:rPr lang="es-PE" sz="2400" spc="114" baseline="0" dirty="0">
                          <a:solidFill>
                            <a:srgbClr val="333333"/>
                          </a:solidFill>
                          <a:latin typeface="+mn-lt"/>
                          <a:cs typeface="Calibri"/>
                        </a:rPr>
                        <a:t> Nacionales 2017: XII de Población y Equipo Provincial de PIGARS – Huarmey.</a:t>
                      </a:r>
                    </a:p>
                    <a:p>
                      <a:pPr marL="260350" algn="just">
                        <a:lnSpc>
                          <a:spcPct val="100000"/>
                        </a:lnSpc>
                      </a:pPr>
                      <a:endParaRPr lang="es-PE" sz="2400" noProof="0" dirty="0">
                        <a:latin typeface="Calibri"/>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2"/>
                  </a:ext>
                </a:extLst>
              </a:tr>
            </a:tbl>
          </a:graphicData>
        </a:graphic>
      </p:graphicFrame>
      <p:sp>
        <p:nvSpPr>
          <p:cNvPr id="18" name="object 2"/>
          <p:cNvSpPr/>
          <p:nvPr/>
        </p:nvSpPr>
        <p:spPr>
          <a:xfrm>
            <a:off x="14867382" y="412639"/>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3"/>
          <a:stretch>
            <a:fillRect/>
          </a:stretch>
        </p:blipFill>
        <p:spPr>
          <a:xfrm>
            <a:off x="1700082" y="1997166"/>
            <a:ext cx="6629399" cy="4416794"/>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0082" y="6482521"/>
            <a:ext cx="6629399" cy="3760206"/>
          </a:xfrm>
          <a:prstGeom prst="rect">
            <a:avLst/>
          </a:prstGeom>
          <a:ln>
            <a:noFill/>
          </a:ln>
          <a:effectLst>
            <a:outerShdw blurRad="292100" dist="139700" dir="2700000" algn="tl" rotWithShape="0">
              <a:srgbClr val="333333">
                <a:alpha val="65000"/>
              </a:srgbClr>
            </a:outerShdw>
          </a:effectLst>
        </p:spPr>
      </p:pic>
      <p:sp>
        <p:nvSpPr>
          <p:cNvPr id="11"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5"/>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5"/>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5" name="Imagen 21"/>
          <p:cNvPicPr>
            <a:picLocks noChangeAspect="1"/>
          </p:cNvPicPr>
          <p:nvPr/>
        </p:nvPicPr>
        <p:blipFill rotWithShape="1">
          <a:blip r:embed="rId6"/>
          <a:srcRect l="59956" t="35713" r="10176" b="41210"/>
          <a:stretch/>
        </p:blipFill>
        <p:spPr>
          <a:xfrm>
            <a:off x="17505845" y="10123646"/>
            <a:ext cx="1904834" cy="729189"/>
          </a:xfrm>
          <a:prstGeom prst="rect">
            <a:avLst/>
          </a:prstGeom>
        </p:spPr>
      </p:pic>
      <p:pic>
        <p:nvPicPr>
          <p:cNvPr id="16" name="Picture 2" descr="Resultado de imagen para GOBIERNO REGIONAL DE ANC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034" y="440459"/>
            <a:ext cx="2783049" cy="135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9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702722" y="307317"/>
            <a:ext cx="5235639" cy="5007217"/>
          </a:xfrm>
          <a:prstGeom prst="rect">
            <a:avLst/>
          </a:prstGeom>
          <a:blipFill>
            <a:blip r:embed="rId2" cstate="print"/>
            <a:stretch>
              <a:fillRect/>
            </a:stretch>
          </a:blipFill>
        </p:spPr>
        <p:txBody>
          <a:bodyPr wrap="square" lIns="0" tIns="0" rIns="0" bIns="0" rtlCol="0"/>
          <a:lstStyle/>
          <a:p>
            <a:pPr defTabSz="1507776">
              <a:defRPr/>
            </a:pPr>
            <a:endParaRPr sz="1801">
              <a:solidFill>
                <a:prstClr val="black"/>
              </a:solidFill>
              <a:latin typeface="Calibri" panose="020F0502020204030204"/>
            </a:endParaRPr>
          </a:p>
        </p:txBody>
      </p:sp>
      <p:sp>
        <p:nvSpPr>
          <p:cNvPr id="6" name="object 389"/>
          <p:cNvSpPr txBox="1"/>
          <p:nvPr/>
        </p:nvSpPr>
        <p:spPr>
          <a:xfrm>
            <a:off x="879696" y="10990998"/>
            <a:ext cx="3175412" cy="218008"/>
          </a:xfrm>
          <a:prstGeom prst="rect">
            <a:avLst/>
          </a:prstGeom>
        </p:spPr>
        <p:txBody>
          <a:bodyPr vert="horz" wrap="square" lIns="0" tIns="0" rIns="0" bIns="0" rtlCol="0">
            <a:spAutoFit/>
          </a:bodyPr>
          <a:lstStyle/>
          <a:p>
            <a:pPr marL="12699" defTabSz="457179">
              <a:lnSpc>
                <a:spcPts val="1664"/>
              </a:lnSpc>
              <a:defRPr/>
            </a:pPr>
            <a:r>
              <a:rPr sz="1449" spc="270" dirty="0">
                <a:solidFill>
                  <a:srgbClr val="FFFFFF"/>
                </a:solidFill>
                <a:latin typeface="Calibri"/>
                <a:cs typeface="Calibri"/>
                <a:hlinkClick r:id="rId3"/>
              </a:rPr>
              <a:t>WWW.PROINVERSION.GOB.PE</a:t>
            </a:r>
            <a:r>
              <a:rPr sz="1449" spc="-40" dirty="0">
                <a:solidFill>
                  <a:srgbClr val="FFFFFF"/>
                </a:solidFill>
                <a:latin typeface="Calibri"/>
                <a:cs typeface="Calibri"/>
                <a:hlinkClick r:id="rId3"/>
              </a:rPr>
              <a:t> </a:t>
            </a:r>
            <a:endParaRPr sz="1449" dirty="0">
              <a:solidFill>
                <a:prstClr val="black"/>
              </a:solidFill>
              <a:latin typeface="Calibri"/>
              <a:cs typeface="Calibri"/>
            </a:endParaRPr>
          </a:p>
        </p:txBody>
      </p:sp>
      <p:sp>
        <p:nvSpPr>
          <p:cNvPr id="10" name="object 23"/>
          <p:cNvSpPr/>
          <p:nvPr/>
        </p:nvSpPr>
        <p:spPr>
          <a:xfrm>
            <a:off x="706" y="10908252"/>
            <a:ext cx="20102688" cy="400022"/>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defTabSz="457179">
              <a:defRPr/>
            </a:pPr>
            <a:endParaRPr sz="1801">
              <a:solidFill>
                <a:prstClr val="black"/>
              </a:solidFill>
              <a:latin typeface="Calibri" panose="020F0502020204030204"/>
            </a:endParaRPr>
          </a:p>
        </p:txBody>
      </p:sp>
      <p:sp>
        <p:nvSpPr>
          <p:cNvPr id="11" name="object 389"/>
          <p:cNvSpPr txBox="1"/>
          <p:nvPr/>
        </p:nvSpPr>
        <p:spPr>
          <a:xfrm>
            <a:off x="993671" y="10609608"/>
            <a:ext cx="3175412" cy="218008"/>
          </a:xfrm>
          <a:prstGeom prst="rect">
            <a:avLst/>
          </a:prstGeom>
        </p:spPr>
        <p:txBody>
          <a:bodyPr vert="horz" wrap="square" lIns="0" tIns="0" rIns="0" bIns="0" rtlCol="0">
            <a:spAutoFit/>
          </a:bodyPr>
          <a:lstStyle/>
          <a:p>
            <a:pPr marL="12699" defTabSz="457179">
              <a:lnSpc>
                <a:spcPts val="1664"/>
              </a:lnSpc>
              <a:defRPr/>
            </a:pPr>
            <a:r>
              <a:rPr sz="1449" spc="270" dirty="0">
                <a:solidFill>
                  <a:srgbClr val="FFFFFF"/>
                </a:solidFill>
                <a:latin typeface="Calibri"/>
                <a:cs typeface="Calibri"/>
                <a:hlinkClick r:id="rId3"/>
              </a:rPr>
              <a:t>WWW.PROINVERSION.GOB.PE</a:t>
            </a:r>
            <a:r>
              <a:rPr sz="1449" spc="-40" dirty="0">
                <a:solidFill>
                  <a:srgbClr val="FFFFFF"/>
                </a:solidFill>
                <a:latin typeface="Calibri"/>
                <a:cs typeface="Calibri"/>
                <a:hlinkClick r:id="rId3"/>
              </a:rPr>
              <a:t> </a:t>
            </a:r>
            <a:endParaRPr sz="1449" dirty="0">
              <a:solidFill>
                <a:prstClr val="black"/>
              </a:solidFill>
              <a:latin typeface="Calibri"/>
              <a:cs typeface="Calibri"/>
            </a:endParaRPr>
          </a:p>
        </p:txBody>
      </p:sp>
      <p:pic>
        <p:nvPicPr>
          <p:cNvPr id="14" name="Imagen 21"/>
          <p:cNvPicPr>
            <a:picLocks noChangeAspect="1"/>
          </p:cNvPicPr>
          <p:nvPr/>
        </p:nvPicPr>
        <p:blipFill rotWithShape="1">
          <a:blip r:embed="rId4"/>
          <a:srcRect l="59956" t="35713" r="10176" b="41210"/>
          <a:stretch/>
        </p:blipFill>
        <p:spPr>
          <a:xfrm>
            <a:off x="17505323" y="10123333"/>
            <a:ext cx="1904700" cy="729138"/>
          </a:xfrm>
          <a:prstGeom prst="rect">
            <a:avLst/>
          </a:prstGeom>
        </p:spPr>
      </p:pic>
      <p:pic>
        <p:nvPicPr>
          <p:cNvPr id="15" name="Picture 2" descr="Resultado de imagen para GOBIERNO REGIONAL DE ANC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671" y="440826"/>
            <a:ext cx="2782853" cy="1357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a 16"/>
          <p:cNvGraphicFramePr/>
          <p:nvPr>
            <p:extLst>
              <p:ext uri="{D42A27DB-BD31-4B8C-83A1-F6EECF244321}">
                <p14:modId xmlns:p14="http://schemas.microsoft.com/office/powerpoint/2010/main" val="655175373"/>
              </p:ext>
            </p:extLst>
          </p:nvPr>
        </p:nvGraphicFramePr>
        <p:xfrm>
          <a:off x="6216600" y="2304416"/>
          <a:ext cx="10202684" cy="7818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Imagen 18"/>
          <p:cNvPicPr>
            <a:picLocks noChangeAspect="1"/>
          </p:cNvPicPr>
          <p:nvPr/>
        </p:nvPicPr>
        <p:blipFill rotWithShape="1">
          <a:blip r:embed="rId11"/>
          <a:srcRect l="52071" t="27174" r="37116" b="7345"/>
          <a:stretch/>
        </p:blipFill>
        <p:spPr>
          <a:xfrm>
            <a:off x="16621994" y="1912681"/>
            <a:ext cx="2411498" cy="7818917"/>
          </a:xfrm>
          <a:prstGeom prst="rect">
            <a:avLst/>
          </a:prstGeom>
        </p:spPr>
      </p:pic>
      <p:sp>
        <p:nvSpPr>
          <p:cNvPr id="22" name="CuadroTexto 21"/>
          <p:cNvSpPr txBox="1"/>
          <p:nvPr/>
        </p:nvSpPr>
        <p:spPr>
          <a:xfrm>
            <a:off x="849420" y="1853664"/>
            <a:ext cx="15238931" cy="646331"/>
          </a:xfrm>
          <a:prstGeom prst="rect">
            <a:avLst/>
          </a:prstGeom>
          <a:noFill/>
        </p:spPr>
        <p:txBody>
          <a:bodyPr wrap="square" rtlCol="0">
            <a:spAutoFit/>
          </a:bodyPr>
          <a:lstStyle/>
          <a:p>
            <a:pPr defTabSz="457179">
              <a:defRPr/>
            </a:pPr>
            <a:r>
              <a:rPr lang="es-ES" sz="3600" b="1" dirty="0">
                <a:solidFill>
                  <a:srgbClr val="06AA9E"/>
                </a:solidFill>
                <a:latin typeface="Calibri" panose="020F0502020204030204"/>
              </a:rPr>
              <a:t>Descripción del Proyecto:</a:t>
            </a:r>
          </a:p>
        </p:txBody>
      </p:sp>
      <p:pic>
        <p:nvPicPr>
          <p:cNvPr id="3" name="Imagen 2">
            <a:extLst>
              <a:ext uri="{FF2B5EF4-FFF2-40B4-BE49-F238E27FC236}">
                <a16:creationId xmlns:a16="http://schemas.microsoft.com/office/drawing/2014/main" id="{6A1C25B7-9C3C-4551-8E4E-D7CDDD6537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548" y="3545155"/>
            <a:ext cx="5727342" cy="4423106"/>
          </a:xfrm>
          <a:prstGeom prst="rect">
            <a:avLst/>
          </a:prstGeom>
        </p:spPr>
      </p:pic>
    </p:spTree>
    <p:extLst>
      <p:ext uri="{BB962C8B-B14F-4D97-AF65-F5344CB8AC3E}">
        <p14:creationId xmlns:p14="http://schemas.microsoft.com/office/powerpoint/2010/main" val="120329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7756" y="334984"/>
            <a:ext cx="5235639" cy="5007217"/>
          </a:xfrm>
          <a:prstGeom prst="rect">
            <a:avLst/>
          </a:prstGeom>
          <a:blipFill>
            <a:blip r:embed="rId2" cstate="print"/>
            <a:stretch>
              <a:fillRect/>
            </a:stretch>
          </a:blipFill>
        </p:spPr>
        <p:txBody>
          <a:bodyPr wrap="square" lIns="0" tIns="0" rIns="0" bIns="0" rtlCol="0"/>
          <a:lstStyle/>
          <a:p>
            <a:pPr defTabSz="1507776">
              <a:defRPr/>
            </a:pPr>
            <a:endParaRPr sz="1801">
              <a:solidFill>
                <a:prstClr val="black"/>
              </a:solidFill>
              <a:latin typeface="Calibri" panose="020F0502020204030204"/>
            </a:endParaRPr>
          </a:p>
        </p:txBody>
      </p:sp>
      <p:sp>
        <p:nvSpPr>
          <p:cNvPr id="6" name="CuadroTexto 5"/>
          <p:cNvSpPr txBox="1"/>
          <p:nvPr/>
        </p:nvSpPr>
        <p:spPr>
          <a:xfrm>
            <a:off x="2740071" y="3126787"/>
            <a:ext cx="14623958" cy="1323696"/>
          </a:xfrm>
          <a:prstGeom prst="rect">
            <a:avLst/>
          </a:prstGeom>
          <a:noFill/>
          <a:ln>
            <a:solidFill>
              <a:schemeClr val="accent5">
                <a:lumMod val="75000"/>
              </a:schemeClr>
            </a:solidFill>
          </a:ln>
        </p:spPr>
        <p:txBody>
          <a:bodyPr wrap="square" rtlCol="0">
            <a:spAutoFit/>
          </a:bodyPr>
          <a:lstStyle/>
          <a:p>
            <a:endParaRPr lang="es-ES" sz="1801" b="1" dirty="0">
              <a:solidFill>
                <a:schemeClr val="accent5">
                  <a:lumMod val="50000"/>
                </a:schemeClr>
              </a:solidFill>
              <a:effectLst>
                <a:outerShdw blurRad="38100" dist="38100" dir="2700000" algn="tl">
                  <a:srgbClr val="000000">
                    <a:alpha val="43137"/>
                  </a:srgbClr>
                </a:outerShdw>
              </a:effectLst>
            </a:endParaRPr>
          </a:p>
          <a:p>
            <a:pPr algn="ctr"/>
            <a:r>
              <a:rPr lang="es-ES" sz="4400" b="1" dirty="0">
                <a:solidFill>
                  <a:schemeClr val="accent5">
                    <a:lumMod val="50000"/>
                  </a:schemeClr>
                </a:solidFill>
                <a:effectLst>
                  <a:outerShdw blurRad="38100" dist="38100" dir="2700000" algn="tl">
                    <a:srgbClr val="000000">
                      <a:alpha val="43137"/>
                    </a:srgbClr>
                  </a:outerShdw>
                </a:effectLst>
              </a:rPr>
              <a:t>EQUIPO DE TRABAJO – GOBIERNO REGIONAL DE ANCASH</a:t>
            </a:r>
          </a:p>
          <a:p>
            <a:endParaRPr lang="es-PE" sz="1801" b="1" dirty="0">
              <a:solidFill>
                <a:schemeClr val="accent5">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3575436" y="6120900"/>
            <a:ext cx="5486015" cy="2015936"/>
          </a:xfrm>
          <a:prstGeom prst="rect">
            <a:avLst/>
          </a:prstGeom>
          <a:noFill/>
          <a:ln>
            <a:solidFill>
              <a:schemeClr val="accent5">
                <a:lumMod val="75000"/>
              </a:schemeClr>
            </a:solidFill>
          </a:ln>
        </p:spPr>
        <p:txBody>
          <a:bodyPr wrap="square" rtlCol="0">
            <a:spAutoFit/>
          </a:bodyPr>
          <a:lstStyle/>
          <a:p>
            <a:endParaRPr lang="es-ES" sz="1050" b="1"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HENRY AUGUSTO BORJA  </a:t>
            </a:r>
          </a:p>
          <a:p>
            <a:pPr algn="ctr"/>
            <a:r>
              <a:rPr lang="es-ES" sz="2600" dirty="0">
                <a:solidFill>
                  <a:schemeClr val="accent5">
                    <a:lumMod val="50000"/>
                  </a:schemeClr>
                </a:solidFill>
              </a:rPr>
              <a:t>bvargas@regionancash.gob.pe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Gobernador Regional</a:t>
            </a:r>
            <a:endParaRPr lang="es-ES" sz="2399" dirty="0">
              <a:solidFill>
                <a:schemeClr val="accent5">
                  <a:lumMod val="50000"/>
                </a:schemeClr>
              </a:solidFill>
              <a:effectLst>
                <a:outerShdw blurRad="38100" dist="38100" dir="2700000" algn="tl">
                  <a:srgbClr val="000000">
                    <a:alpha val="43137"/>
                  </a:srgbClr>
                </a:outerShdw>
              </a:effectLst>
            </a:endParaRPr>
          </a:p>
          <a:p>
            <a:endParaRPr lang="es-PE" sz="1050" b="1" dirty="0">
              <a:solidFill>
                <a:schemeClr val="accent5">
                  <a:lumMod val="50000"/>
                </a:schemeClr>
              </a:solidFill>
              <a:effectLst>
                <a:outerShdw blurRad="38100" dist="38100" dir="2700000" algn="tl">
                  <a:srgbClr val="000000">
                    <a:alpha val="43137"/>
                  </a:srgbClr>
                </a:outerShdw>
              </a:effectLst>
            </a:endParaRPr>
          </a:p>
        </p:txBody>
      </p:sp>
      <p:sp>
        <p:nvSpPr>
          <p:cNvPr id="12" name="object 23"/>
          <p:cNvSpPr/>
          <p:nvPr/>
        </p:nvSpPr>
        <p:spPr>
          <a:xfrm>
            <a:off x="706" y="10908252"/>
            <a:ext cx="20102688" cy="400022"/>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defTabSz="457179">
              <a:defRPr/>
            </a:pPr>
            <a:endParaRPr sz="1801">
              <a:solidFill>
                <a:prstClr val="black"/>
              </a:solidFill>
              <a:latin typeface="Calibri" panose="020F0502020204030204"/>
            </a:endParaRPr>
          </a:p>
        </p:txBody>
      </p:sp>
      <p:sp>
        <p:nvSpPr>
          <p:cNvPr id="13" name="object 389"/>
          <p:cNvSpPr txBox="1"/>
          <p:nvPr/>
        </p:nvSpPr>
        <p:spPr>
          <a:xfrm>
            <a:off x="993671" y="10609608"/>
            <a:ext cx="3175412" cy="218008"/>
          </a:xfrm>
          <a:prstGeom prst="rect">
            <a:avLst/>
          </a:prstGeom>
        </p:spPr>
        <p:txBody>
          <a:bodyPr vert="horz" wrap="square" lIns="0" tIns="0" rIns="0" bIns="0" rtlCol="0">
            <a:spAutoFit/>
          </a:bodyPr>
          <a:lstStyle/>
          <a:p>
            <a:pPr marL="12699" defTabSz="457179">
              <a:lnSpc>
                <a:spcPts val="1664"/>
              </a:lnSpc>
              <a:defRPr/>
            </a:pPr>
            <a:r>
              <a:rPr sz="1449" spc="270" dirty="0">
                <a:solidFill>
                  <a:srgbClr val="FFFFFF"/>
                </a:solidFill>
                <a:latin typeface="Calibri"/>
                <a:cs typeface="Calibri"/>
                <a:hlinkClick r:id="rId3"/>
              </a:rPr>
              <a:t>WWW.PROINVERSION.GOB.PE</a:t>
            </a:r>
            <a:r>
              <a:rPr sz="1449" spc="-40" dirty="0">
                <a:solidFill>
                  <a:srgbClr val="FFFFFF"/>
                </a:solidFill>
                <a:latin typeface="Calibri"/>
                <a:cs typeface="Calibri"/>
                <a:hlinkClick r:id="rId3"/>
              </a:rPr>
              <a:t> </a:t>
            </a:r>
            <a:endParaRPr sz="1449" dirty="0">
              <a:solidFill>
                <a:prstClr val="black"/>
              </a:solidFill>
              <a:latin typeface="Calibri"/>
              <a:cs typeface="Calibri"/>
            </a:endParaRPr>
          </a:p>
        </p:txBody>
      </p:sp>
      <p:pic>
        <p:nvPicPr>
          <p:cNvPr id="14" name="Picture 2" descr="Resultado de imagen para GOBIERNO REGIONAL DE ANC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278" y="426816"/>
            <a:ext cx="4715285" cy="229940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21"/>
          <p:cNvPicPr>
            <a:picLocks noChangeAspect="1"/>
          </p:cNvPicPr>
          <p:nvPr/>
        </p:nvPicPr>
        <p:blipFill rotWithShape="1">
          <a:blip r:embed="rId5"/>
          <a:srcRect l="59956" t="35713" r="10176" b="41210"/>
          <a:stretch/>
        </p:blipFill>
        <p:spPr>
          <a:xfrm>
            <a:off x="17505323" y="10123333"/>
            <a:ext cx="1904700" cy="729138"/>
          </a:xfrm>
          <a:prstGeom prst="rect">
            <a:avLst/>
          </a:prstGeom>
        </p:spPr>
      </p:pic>
      <p:sp>
        <p:nvSpPr>
          <p:cNvPr id="22" name="CuadroTexto 21"/>
          <p:cNvSpPr txBox="1"/>
          <p:nvPr/>
        </p:nvSpPr>
        <p:spPr>
          <a:xfrm>
            <a:off x="11042650" y="6120900"/>
            <a:ext cx="5486015" cy="2069797"/>
          </a:xfrm>
          <a:prstGeom prst="rect">
            <a:avLst/>
          </a:prstGeom>
          <a:noFill/>
          <a:ln>
            <a:solidFill>
              <a:schemeClr val="accent5">
                <a:lumMod val="75000"/>
              </a:schemeClr>
            </a:solidFill>
          </a:ln>
        </p:spPr>
        <p:txBody>
          <a:bodyPr wrap="square" rtlCol="0">
            <a:spAutoFit/>
          </a:bodyPr>
          <a:lstStyle/>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JOEL LÁZARO EVARISTO -945793332 </a:t>
            </a:r>
          </a:p>
          <a:p>
            <a:pPr algn="ctr"/>
            <a:r>
              <a:rPr lang="es-ES" sz="2600" dirty="0">
                <a:solidFill>
                  <a:schemeClr val="accent5">
                    <a:lumMod val="50000"/>
                  </a:schemeClr>
                </a:solidFill>
              </a:rPr>
              <a:t>joel_lic.adm@hotmail.com</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Sub Gerente de Planeamiento y AT</a:t>
            </a:r>
            <a:endParaRPr lang="es-ES" sz="2399" dirty="0">
              <a:solidFill>
                <a:schemeClr val="accent5">
                  <a:lumMod val="50000"/>
                </a:schemeClr>
              </a:solidFill>
              <a:effectLst>
                <a:outerShdw blurRad="38100" dist="38100" dir="2700000" algn="tl">
                  <a:srgbClr val="000000">
                    <a:alpha val="43137"/>
                  </a:srgbClr>
                </a:outerShdw>
              </a:effectLst>
            </a:endParaRPr>
          </a:p>
          <a:p>
            <a:endParaRPr lang="es-PE" sz="105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57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45022"/>
            <a:ext cx="20104099" cy="10964328"/>
            <a:chOff x="1" y="211163"/>
            <a:chExt cx="10778900" cy="5866040"/>
          </a:xfrm>
        </p:grpSpPr>
        <p:sp>
          <p:nvSpPr>
            <p:cNvPr id="3" name="object 3"/>
            <p:cNvSpPr/>
            <p:nvPr/>
          </p:nvSpPr>
          <p:spPr>
            <a:xfrm>
              <a:off x="200870" y="211163"/>
              <a:ext cx="10578029" cy="5091950"/>
            </a:xfrm>
            <a:custGeom>
              <a:avLst/>
              <a:gdLst/>
              <a:ahLst/>
              <a:cxnLst/>
              <a:rect l="l" t="t" r="r" b="b"/>
              <a:pathLst>
                <a:path w="10594975" h="5107940">
                  <a:moveTo>
                    <a:pt x="0" y="5107825"/>
                  </a:moveTo>
                  <a:lnTo>
                    <a:pt x="10594555" y="5107825"/>
                  </a:lnTo>
                  <a:lnTo>
                    <a:pt x="10594555" y="0"/>
                  </a:lnTo>
                  <a:lnTo>
                    <a:pt x="0" y="0"/>
                  </a:lnTo>
                  <a:lnTo>
                    <a:pt x="0" y="5107825"/>
                  </a:lnTo>
                  <a:close/>
                </a:path>
              </a:pathLst>
            </a:custGeom>
            <a:solidFill>
              <a:srgbClr val="21528F"/>
            </a:solidFill>
          </p:spPr>
          <p:txBody>
            <a:bodyPr wrap="square" lIns="0" tIns="0" rIns="0" bIns="0" rtlCol="0"/>
            <a:lstStyle/>
            <a:p>
              <a:endParaRPr dirty="0"/>
            </a:p>
          </p:txBody>
        </p:sp>
        <p:sp>
          <p:nvSpPr>
            <p:cNvPr id="5" name="object 5"/>
            <p:cNvSpPr/>
            <p:nvPr/>
          </p:nvSpPr>
          <p:spPr>
            <a:xfrm>
              <a:off x="566831" y="585711"/>
              <a:ext cx="110947" cy="9417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9074" y="585711"/>
              <a:ext cx="110947" cy="941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1316" y="585711"/>
              <a:ext cx="110947" cy="9417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91908" y="585723"/>
              <a:ext cx="113664" cy="95250"/>
            </a:xfrm>
            <a:custGeom>
              <a:avLst/>
              <a:gdLst/>
              <a:ahLst/>
              <a:cxnLst/>
              <a:rect l="l" t="t" r="r" b="b"/>
              <a:pathLst>
                <a:path w="113665" h="95250">
                  <a:moveTo>
                    <a:pt x="12115" y="81775"/>
                  </a:moveTo>
                  <a:lnTo>
                    <a:pt x="11836" y="79984"/>
                  </a:lnTo>
                  <a:lnTo>
                    <a:pt x="266" y="79984"/>
                  </a:lnTo>
                  <a:lnTo>
                    <a:pt x="0" y="81775"/>
                  </a:lnTo>
                  <a:lnTo>
                    <a:pt x="0" y="93332"/>
                  </a:lnTo>
                  <a:lnTo>
                    <a:pt x="266" y="95135"/>
                  </a:lnTo>
                  <a:lnTo>
                    <a:pt x="11836" y="95135"/>
                  </a:lnTo>
                  <a:lnTo>
                    <a:pt x="12115" y="93332"/>
                  </a:lnTo>
                  <a:lnTo>
                    <a:pt x="12115" y="81775"/>
                  </a:lnTo>
                  <a:close/>
                </a:path>
                <a:path w="113665" h="95250">
                  <a:moveTo>
                    <a:pt x="113296" y="29464"/>
                  </a:moveTo>
                  <a:lnTo>
                    <a:pt x="112407" y="16738"/>
                  </a:lnTo>
                  <a:lnTo>
                    <a:pt x="109829" y="10185"/>
                  </a:lnTo>
                  <a:lnTo>
                    <a:pt x="108775" y="7505"/>
                  </a:lnTo>
                  <a:lnTo>
                    <a:pt x="101587" y="2387"/>
                  </a:lnTo>
                  <a:lnTo>
                    <a:pt x="101587" y="13500"/>
                  </a:lnTo>
                  <a:lnTo>
                    <a:pt x="101587" y="42951"/>
                  </a:lnTo>
                  <a:lnTo>
                    <a:pt x="100355" y="49288"/>
                  </a:lnTo>
                  <a:lnTo>
                    <a:pt x="65252" y="49288"/>
                  </a:lnTo>
                  <a:lnTo>
                    <a:pt x="65252" y="10185"/>
                  </a:lnTo>
                  <a:lnTo>
                    <a:pt x="98298" y="10185"/>
                  </a:lnTo>
                  <a:lnTo>
                    <a:pt x="101587" y="13500"/>
                  </a:lnTo>
                  <a:lnTo>
                    <a:pt x="101587" y="2387"/>
                  </a:lnTo>
                  <a:lnTo>
                    <a:pt x="100926" y="1905"/>
                  </a:lnTo>
                  <a:lnTo>
                    <a:pt x="87414" y="0"/>
                  </a:lnTo>
                  <a:lnTo>
                    <a:pt x="53682" y="0"/>
                  </a:lnTo>
                  <a:lnTo>
                    <a:pt x="53682" y="94157"/>
                  </a:lnTo>
                  <a:lnTo>
                    <a:pt x="65252" y="94157"/>
                  </a:lnTo>
                  <a:lnTo>
                    <a:pt x="65252" y="59474"/>
                  </a:lnTo>
                  <a:lnTo>
                    <a:pt x="87693" y="59474"/>
                  </a:lnTo>
                  <a:lnTo>
                    <a:pt x="100876" y="57594"/>
                  </a:lnTo>
                  <a:lnTo>
                    <a:pt x="108648" y="51955"/>
                  </a:lnTo>
                  <a:lnTo>
                    <a:pt x="109702" y="49288"/>
                  </a:lnTo>
                  <a:lnTo>
                    <a:pt x="112356" y="42570"/>
                  </a:lnTo>
                  <a:lnTo>
                    <a:pt x="113296" y="29464"/>
                  </a:lnTo>
                  <a:close/>
                </a:path>
              </a:pathLst>
            </a:custGeom>
            <a:solidFill>
              <a:srgbClr val="FFFFFF"/>
            </a:solidFill>
          </p:spPr>
          <p:txBody>
            <a:bodyPr wrap="square" lIns="0" tIns="0" rIns="0" bIns="0" rtlCol="0"/>
            <a:lstStyle/>
            <a:p>
              <a:endParaRPr/>
            </a:p>
          </p:txBody>
        </p:sp>
        <p:sp>
          <p:nvSpPr>
            <p:cNvPr id="9" name="object 9"/>
            <p:cNvSpPr/>
            <p:nvPr/>
          </p:nvSpPr>
          <p:spPr>
            <a:xfrm>
              <a:off x="1142965" y="585724"/>
              <a:ext cx="67309" cy="9415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244041" y="584225"/>
              <a:ext cx="69100" cy="97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354480" y="585724"/>
              <a:ext cx="12065" cy="94615"/>
            </a:xfrm>
            <a:custGeom>
              <a:avLst/>
              <a:gdLst/>
              <a:ahLst/>
              <a:cxnLst/>
              <a:rect l="l" t="t" r="r" b="b"/>
              <a:pathLst>
                <a:path w="12065" h="94615">
                  <a:moveTo>
                    <a:pt x="11556" y="0"/>
                  </a:moveTo>
                  <a:lnTo>
                    <a:pt x="0" y="0"/>
                  </a:lnTo>
                  <a:lnTo>
                    <a:pt x="0" y="94157"/>
                  </a:lnTo>
                  <a:lnTo>
                    <a:pt x="11556" y="94157"/>
                  </a:lnTo>
                  <a:lnTo>
                    <a:pt x="11556" y="0"/>
                  </a:lnTo>
                  <a:close/>
                </a:path>
              </a:pathLst>
            </a:custGeom>
            <a:solidFill>
              <a:srgbClr val="FFFFFF"/>
            </a:solidFill>
          </p:spPr>
          <p:txBody>
            <a:bodyPr wrap="square" lIns="0" tIns="0" rIns="0" bIns="0" rtlCol="0"/>
            <a:lstStyle/>
            <a:p>
              <a:endParaRPr/>
            </a:p>
          </p:txBody>
        </p:sp>
        <p:sp>
          <p:nvSpPr>
            <p:cNvPr id="12" name="object 12"/>
            <p:cNvSpPr/>
            <p:nvPr/>
          </p:nvSpPr>
          <p:spPr>
            <a:xfrm>
              <a:off x="1409280" y="585711"/>
              <a:ext cx="66890" cy="9415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09522" y="585724"/>
              <a:ext cx="78740" cy="9415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21612" y="585724"/>
              <a:ext cx="53975" cy="94615"/>
            </a:xfrm>
            <a:custGeom>
              <a:avLst/>
              <a:gdLst/>
              <a:ahLst/>
              <a:cxnLst/>
              <a:rect l="l" t="t" r="r" b="b"/>
              <a:pathLst>
                <a:path w="53975" h="94615">
                  <a:moveTo>
                    <a:pt x="53695" y="0"/>
                  </a:moveTo>
                  <a:lnTo>
                    <a:pt x="0" y="0"/>
                  </a:lnTo>
                  <a:lnTo>
                    <a:pt x="0" y="94157"/>
                  </a:lnTo>
                  <a:lnTo>
                    <a:pt x="53822" y="94157"/>
                  </a:lnTo>
                  <a:lnTo>
                    <a:pt x="53822" y="83972"/>
                  </a:lnTo>
                  <a:lnTo>
                    <a:pt x="11569" y="83972"/>
                  </a:lnTo>
                  <a:lnTo>
                    <a:pt x="11569" y="50939"/>
                  </a:lnTo>
                  <a:lnTo>
                    <a:pt x="49288" y="50939"/>
                  </a:lnTo>
                  <a:lnTo>
                    <a:pt x="49288" y="40754"/>
                  </a:lnTo>
                  <a:lnTo>
                    <a:pt x="11569" y="40754"/>
                  </a:lnTo>
                  <a:lnTo>
                    <a:pt x="11569" y="10185"/>
                  </a:lnTo>
                  <a:lnTo>
                    <a:pt x="53695" y="10185"/>
                  </a:lnTo>
                  <a:lnTo>
                    <a:pt x="53695" y="0"/>
                  </a:lnTo>
                  <a:close/>
                </a:path>
              </a:pathLst>
            </a:custGeom>
            <a:solidFill>
              <a:srgbClr val="FFFFFF"/>
            </a:solidFill>
          </p:spPr>
          <p:txBody>
            <a:bodyPr wrap="square" lIns="0" tIns="0" rIns="0" bIns="0" rtlCol="0"/>
            <a:lstStyle/>
            <a:p>
              <a:endParaRPr/>
            </a:p>
          </p:txBody>
        </p:sp>
        <p:sp>
          <p:nvSpPr>
            <p:cNvPr id="15" name="object 15"/>
            <p:cNvSpPr/>
            <p:nvPr/>
          </p:nvSpPr>
          <p:spPr>
            <a:xfrm>
              <a:off x="1714969" y="585724"/>
              <a:ext cx="67309" cy="9415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15084" y="584225"/>
              <a:ext cx="109220" cy="97790"/>
            </a:xfrm>
            <a:custGeom>
              <a:avLst/>
              <a:gdLst/>
              <a:ahLst/>
              <a:cxnLst/>
              <a:rect l="l" t="t" r="r" b="b"/>
              <a:pathLst>
                <a:path w="109219" h="97790">
                  <a:moveTo>
                    <a:pt x="57670" y="70332"/>
                  </a:moveTo>
                  <a:lnTo>
                    <a:pt x="23202" y="40551"/>
                  </a:lnTo>
                  <a:lnTo>
                    <a:pt x="16573" y="37426"/>
                  </a:lnTo>
                  <a:lnTo>
                    <a:pt x="12941" y="32766"/>
                  </a:lnTo>
                  <a:lnTo>
                    <a:pt x="11836" y="25184"/>
                  </a:lnTo>
                  <a:lnTo>
                    <a:pt x="11836" y="14846"/>
                  </a:lnTo>
                  <a:lnTo>
                    <a:pt x="15824" y="10172"/>
                  </a:lnTo>
                  <a:lnTo>
                    <a:pt x="38811" y="10172"/>
                  </a:lnTo>
                  <a:lnTo>
                    <a:pt x="47485" y="11684"/>
                  </a:lnTo>
                  <a:lnTo>
                    <a:pt x="54089" y="13627"/>
                  </a:lnTo>
                  <a:lnTo>
                    <a:pt x="55054" y="2743"/>
                  </a:lnTo>
                  <a:lnTo>
                    <a:pt x="48310" y="1219"/>
                  </a:lnTo>
                  <a:lnTo>
                    <a:pt x="38811" y="0"/>
                  </a:lnTo>
                  <a:lnTo>
                    <a:pt x="30556" y="0"/>
                  </a:lnTo>
                  <a:lnTo>
                    <a:pt x="15379" y="1993"/>
                  </a:lnTo>
                  <a:lnTo>
                    <a:pt x="6032" y="7620"/>
                  </a:lnTo>
                  <a:lnTo>
                    <a:pt x="1308" y="16433"/>
                  </a:lnTo>
                  <a:lnTo>
                    <a:pt x="0" y="27927"/>
                  </a:lnTo>
                  <a:lnTo>
                    <a:pt x="1549" y="37934"/>
                  </a:lnTo>
                  <a:lnTo>
                    <a:pt x="6134" y="44526"/>
                  </a:lnTo>
                  <a:lnTo>
                    <a:pt x="13639" y="48844"/>
                  </a:lnTo>
                  <a:lnTo>
                    <a:pt x="23939" y="52031"/>
                  </a:lnTo>
                  <a:lnTo>
                    <a:pt x="34213" y="54952"/>
                  </a:lnTo>
                  <a:lnTo>
                    <a:pt x="40982" y="58242"/>
                  </a:lnTo>
                  <a:lnTo>
                    <a:pt x="44691" y="63322"/>
                  </a:lnTo>
                  <a:lnTo>
                    <a:pt x="45834" y="71577"/>
                  </a:lnTo>
                  <a:lnTo>
                    <a:pt x="45834" y="82854"/>
                  </a:lnTo>
                  <a:lnTo>
                    <a:pt x="40322" y="86995"/>
                  </a:lnTo>
                  <a:lnTo>
                    <a:pt x="26428" y="86995"/>
                  </a:lnTo>
                  <a:lnTo>
                    <a:pt x="19951" y="86677"/>
                  </a:lnTo>
                  <a:lnTo>
                    <a:pt x="13360" y="85801"/>
                  </a:lnTo>
                  <a:lnTo>
                    <a:pt x="6997" y="84442"/>
                  </a:lnTo>
                  <a:lnTo>
                    <a:pt x="1231" y="82727"/>
                  </a:lnTo>
                  <a:lnTo>
                    <a:pt x="0" y="93586"/>
                  </a:lnTo>
                  <a:lnTo>
                    <a:pt x="6032" y="95110"/>
                  </a:lnTo>
                  <a:lnTo>
                    <a:pt x="12623" y="96291"/>
                  </a:lnTo>
                  <a:lnTo>
                    <a:pt x="19456" y="97040"/>
                  </a:lnTo>
                  <a:lnTo>
                    <a:pt x="26289" y="97307"/>
                  </a:lnTo>
                  <a:lnTo>
                    <a:pt x="41516" y="95440"/>
                  </a:lnTo>
                  <a:lnTo>
                    <a:pt x="51155" y="90068"/>
                  </a:lnTo>
                  <a:lnTo>
                    <a:pt x="56210" y="81584"/>
                  </a:lnTo>
                  <a:lnTo>
                    <a:pt x="57670" y="70332"/>
                  </a:lnTo>
                  <a:close/>
                </a:path>
                <a:path w="109219" h="97790">
                  <a:moveTo>
                    <a:pt x="109042" y="1498"/>
                  </a:moveTo>
                  <a:lnTo>
                    <a:pt x="97485" y="1498"/>
                  </a:lnTo>
                  <a:lnTo>
                    <a:pt x="97485" y="95656"/>
                  </a:lnTo>
                  <a:lnTo>
                    <a:pt x="109042" y="95656"/>
                  </a:lnTo>
                  <a:lnTo>
                    <a:pt x="109042" y="1498"/>
                  </a:lnTo>
                  <a:close/>
                </a:path>
              </a:pathLst>
            </a:custGeom>
            <a:solidFill>
              <a:srgbClr val="FFFFFF"/>
            </a:solidFill>
          </p:spPr>
          <p:txBody>
            <a:bodyPr wrap="square" lIns="0" tIns="0" rIns="0" bIns="0" rtlCol="0"/>
            <a:lstStyle/>
            <a:p>
              <a:endParaRPr/>
            </a:p>
          </p:txBody>
        </p:sp>
        <p:sp>
          <p:nvSpPr>
            <p:cNvPr id="17" name="object 17"/>
            <p:cNvSpPr/>
            <p:nvPr/>
          </p:nvSpPr>
          <p:spPr>
            <a:xfrm>
              <a:off x="1965451" y="584225"/>
              <a:ext cx="69100" cy="9718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075345" y="585711"/>
              <a:ext cx="66890" cy="9415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184120" y="584225"/>
              <a:ext cx="114300" cy="97790"/>
            </a:xfrm>
            <a:custGeom>
              <a:avLst/>
              <a:gdLst/>
              <a:ahLst/>
              <a:cxnLst/>
              <a:rect l="l" t="t" r="r" b="b"/>
              <a:pathLst>
                <a:path w="114300" h="97790">
                  <a:moveTo>
                    <a:pt x="12115" y="83273"/>
                  </a:moveTo>
                  <a:lnTo>
                    <a:pt x="11836" y="81483"/>
                  </a:lnTo>
                  <a:lnTo>
                    <a:pt x="266" y="81483"/>
                  </a:lnTo>
                  <a:lnTo>
                    <a:pt x="0" y="83273"/>
                  </a:lnTo>
                  <a:lnTo>
                    <a:pt x="0" y="94830"/>
                  </a:lnTo>
                  <a:lnTo>
                    <a:pt x="266" y="96634"/>
                  </a:lnTo>
                  <a:lnTo>
                    <a:pt x="11836" y="96634"/>
                  </a:lnTo>
                  <a:lnTo>
                    <a:pt x="12115" y="94830"/>
                  </a:lnTo>
                  <a:lnTo>
                    <a:pt x="12115" y="83273"/>
                  </a:lnTo>
                  <a:close/>
                </a:path>
                <a:path w="114300" h="97790">
                  <a:moveTo>
                    <a:pt x="114122" y="49682"/>
                  </a:moveTo>
                  <a:lnTo>
                    <a:pt x="92100" y="49682"/>
                  </a:lnTo>
                  <a:lnTo>
                    <a:pt x="92100" y="59867"/>
                  </a:lnTo>
                  <a:lnTo>
                    <a:pt x="102984" y="59867"/>
                  </a:lnTo>
                  <a:lnTo>
                    <a:pt x="102984" y="85471"/>
                  </a:lnTo>
                  <a:lnTo>
                    <a:pt x="97612" y="86423"/>
                  </a:lnTo>
                  <a:lnTo>
                    <a:pt x="90728" y="86995"/>
                  </a:lnTo>
                  <a:lnTo>
                    <a:pt x="86042" y="86995"/>
                  </a:lnTo>
                  <a:lnTo>
                    <a:pt x="73164" y="84912"/>
                  </a:lnTo>
                  <a:lnTo>
                    <a:pt x="66446" y="78460"/>
                  </a:lnTo>
                  <a:lnTo>
                    <a:pt x="63881" y="67360"/>
                  </a:lnTo>
                  <a:lnTo>
                    <a:pt x="63474" y="45821"/>
                  </a:lnTo>
                  <a:lnTo>
                    <a:pt x="63995" y="28930"/>
                  </a:lnTo>
                  <a:lnTo>
                    <a:pt x="66827" y="17945"/>
                  </a:lnTo>
                  <a:lnTo>
                    <a:pt x="73863" y="11976"/>
                  </a:lnTo>
                  <a:lnTo>
                    <a:pt x="87007" y="10172"/>
                  </a:lnTo>
                  <a:lnTo>
                    <a:pt x="94170" y="10172"/>
                  </a:lnTo>
                  <a:lnTo>
                    <a:pt x="104076" y="11684"/>
                  </a:lnTo>
                  <a:lnTo>
                    <a:pt x="111379" y="13474"/>
                  </a:lnTo>
                  <a:lnTo>
                    <a:pt x="112204" y="3022"/>
                  </a:lnTo>
                  <a:lnTo>
                    <a:pt x="106553" y="1854"/>
                  </a:lnTo>
                  <a:lnTo>
                    <a:pt x="100152" y="901"/>
                  </a:lnTo>
                  <a:lnTo>
                    <a:pt x="93345" y="241"/>
                  </a:lnTo>
                  <a:lnTo>
                    <a:pt x="86461" y="0"/>
                  </a:lnTo>
                  <a:lnTo>
                    <a:pt x="68122" y="3009"/>
                  </a:lnTo>
                  <a:lnTo>
                    <a:pt x="57581" y="11785"/>
                  </a:lnTo>
                  <a:lnTo>
                    <a:pt x="52781" y="25958"/>
                  </a:lnTo>
                  <a:lnTo>
                    <a:pt x="51638" y="45148"/>
                  </a:lnTo>
                  <a:lnTo>
                    <a:pt x="51638" y="51879"/>
                  </a:lnTo>
                  <a:lnTo>
                    <a:pt x="52489" y="70065"/>
                  </a:lnTo>
                  <a:lnTo>
                    <a:pt x="56781" y="84404"/>
                  </a:lnTo>
                  <a:lnTo>
                    <a:pt x="67017" y="93802"/>
                  </a:lnTo>
                  <a:lnTo>
                    <a:pt x="85775" y="97180"/>
                  </a:lnTo>
                  <a:lnTo>
                    <a:pt x="92697" y="96964"/>
                  </a:lnTo>
                  <a:lnTo>
                    <a:pt x="100101" y="96354"/>
                  </a:lnTo>
                  <a:lnTo>
                    <a:pt x="107429" y="95440"/>
                  </a:lnTo>
                  <a:lnTo>
                    <a:pt x="114122" y="94284"/>
                  </a:lnTo>
                  <a:lnTo>
                    <a:pt x="114122" y="49682"/>
                  </a:lnTo>
                  <a:close/>
                </a:path>
              </a:pathLst>
            </a:custGeom>
            <a:solidFill>
              <a:srgbClr val="FFFFFF"/>
            </a:solidFill>
          </p:spPr>
          <p:txBody>
            <a:bodyPr wrap="square" lIns="0" tIns="0" rIns="0" bIns="0" rtlCol="0"/>
            <a:lstStyle/>
            <a:p>
              <a:endParaRPr/>
            </a:p>
          </p:txBody>
        </p:sp>
        <p:sp>
          <p:nvSpPr>
            <p:cNvPr id="20" name="object 20"/>
            <p:cNvSpPr/>
            <p:nvPr/>
          </p:nvSpPr>
          <p:spPr>
            <a:xfrm>
              <a:off x="2336952" y="584225"/>
              <a:ext cx="69100" cy="9718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 y="585723"/>
              <a:ext cx="10773173" cy="5491480"/>
            </a:xfrm>
            <a:custGeom>
              <a:avLst/>
              <a:gdLst/>
              <a:ahLst/>
              <a:cxnLst/>
              <a:rect l="l" t="t" r="r" b="b"/>
              <a:pathLst>
                <a:path w="10834370" h="5491480">
                  <a:moveTo>
                    <a:pt x="2507272" y="67030"/>
                  </a:moveTo>
                  <a:lnTo>
                    <a:pt x="2506167" y="57670"/>
                  </a:lnTo>
                  <a:lnTo>
                    <a:pt x="2503170" y="51079"/>
                  </a:lnTo>
                  <a:lnTo>
                    <a:pt x="2498623" y="46837"/>
                  </a:lnTo>
                  <a:lnTo>
                    <a:pt x="2495435" y="45669"/>
                  </a:lnTo>
                  <a:lnTo>
                    <a:pt x="2495435" y="59334"/>
                  </a:lnTo>
                  <a:lnTo>
                    <a:pt x="2495435" y="80810"/>
                  </a:lnTo>
                  <a:lnTo>
                    <a:pt x="2491448" y="84378"/>
                  </a:lnTo>
                  <a:lnTo>
                    <a:pt x="2458402" y="84378"/>
                  </a:lnTo>
                  <a:lnTo>
                    <a:pt x="2458402" y="51079"/>
                  </a:lnTo>
                  <a:lnTo>
                    <a:pt x="2493365" y="51079"/>
                  </a:lnTo>
                  <a:lnTo>
                    <a:pt x="2495435" y="59334"/>
                  </a:lnTo>
                  <a:lnTo>
                    <a:pt x="2495435" y="45669"/>
                  </a:lnTo>
                  <a:lnTo>
                    <a:pt x="2492959" y="44742"/>
                  </a:lnTo>
                  <a:lnTo>
                    <a:pt x="2501493" y="41579"/>
                  </a:lnTo>
                  <a:lnTo>
                    <a:pt x="2501544" y="41440"/>
                  </a:lnTo>
                  <a:lnTo>
                    <a:pt x="2504249" y="34683"/>
                  </a:lnTo>
                  <a:lnTo>
                    <a:pt x="2504249" y="23685"/>
                  </a:lnTo>
                  <a:lnTo>
                    <a:pt x="2492679" y="1803"/>
                  </a:lnTo>
                  <a:lnTo>
                    <a:pt x="2492679" y="15290"/>
                  </a:lnTo>
                  <a:lnTo>
                    <a:pt x="2492679" y="39103"/>
                  </a:lnTo>
                  <a:lnTo>
                    <a:pt x="2487320" y="41440"/>
                  </a:lnTo>
                  <a:lnTo>
                    <a:pt x="2458402" y="41440"/>
                  </a:lnTo>
                  <a:lnTo>
                    <a:pt x="2458402" y="9906"/>
                  </a:lnTo>
                  <a:lnTo>
                    <a:pt x="2490203" y="9906"/>
                  </a:lnTo>
                  <a:lnTo>
                    <a:pt x="2492679" y="15290"/>
                  </a:lnTo>
                  <a:lnTo>
                    <a:pt x="2492679" y="1803"/>
                  </a:lnTo>
                  <a:lnTo>
                    <a:pt x="2482773" y="0"/>
                  </a:lnTo>
                  <a:lnTo>
                    <a:pt x="2446845" y="0"/>
                  </a:lnTo>
                  <a:lnTo>
                    <a:pt x="2446845" y="94157"/>
                  </a:lnTo>
                  <a:lnTo>
                    <a:pt x="2484971" y="94157"/>
                  </a:lnTo>
                  <a:lnTo>
                    <a:pt x="2495766" y="92227"/>
                  </a:lnTo>
                  <a:lnTo>
                    <a:pt x="2502624" y="86753"/>
                  </a:lnTo>
                  <a:lnTo>
                    <a:pt x="2503614" y="84378"/>
                  </a:lnTo>
                  <a:lnTo>
                    <a:pt x="2506218" y="78193"/>
                  </a:lnTo>
                  <a:lnTo>
                    <a:pt x="2507272" y="67030"/>
                  </a:lnTo>
                  <a:close/>
                </a:path>
                <a:path w="10834370" h="5491480">
                  <a:moveTo>
                    <a:pt x="2556599" y="81775"/>
                  </a:moveTo>
                  <a:lnTo>
                    <a:pt x="2556319" y="79984"/>
                  </a:lnTo>
                  <a:lnTo>
                    <a:pt x="2544749" y="79984"/>
                  </a:lnTo>
                  <a:lnTo>
                    <a:pt x="2544483" y="81775"/>
                  </a:lnTo>
                  <a:lnTo>
                    <a:pt x="2544483" y="93332"/>
                  </a:lnTo>
                  <a:lnTo>
                    <a:pt x="2544749" y="95135"/>
                  </a:lnTo>
                  <a:lnTo>
                    <a:pt x="2556319" y="95135"/>
                  </a:lnTo>
                  <a:lnTo>
                    <a:pt x="2556599" y="93332"/>
                  </a:lnTo>
                  <a:lnTo>
                    <a:pt x="2556599" y="81775"/>
                  </a:lnTo>
                  <a:close/>
                </a:path>
                <a:path w="10834370" h="5491480">
                  <a:moveTo>
                    <a:pt x="2657779" y="29464"/>
                  </a:moveTo>
                  <a:lnTo>
                    <a:pt x="2656890" y="16738"/>
                  </a:lnTo>
                  <a:lnTo>
                    <a:pt x="2654300" y="10185"/>
                  </a:lnTo>
                  <a:lnTo>
                    <a:pt x="2653246" y="7505"/>
                  </a:lnTo>
                  <a:lnTo>
                    <a:pt x="2646070" y="2387"/>
                  </a:lnTo>
                  <a:lnTo>
                    <a:pt x="2646070" y="13500"/>
                  </a:lnTo>
                  <a:lnTo>
                    <a:pt x="2646070" y="42951"/>
                  </a:lnTo>
                  <a:lnTo>
                    <a:pt x="2644838" y="49288"/>
                  </a:lnTo>
                  <a:lnTo>
                    <a:pt x="2609735" y="49288"/>
                  </a:lnTo>
                  <a:lnTo>
                    <a:pt x="2609735" y="10185"/>
                  </a:lnTo>
                  <a:lnTo>
                    <a:pt x="2642781" y="10185"/>
                  </a:lnTo>
                  <a:lnTo>
                    <a:pt x="2646070" y="13500"/>
                  </a:lnTo>
                  <a:lnTo>
                    <a:pt x="2646070" y="2387"/>
                  </a:lnTo>
                  <a:lnTo>
                    <a:pt x="2645397" y="1905"/>
                  </a:lnTo>
                  <a:lnTo>
                    <a:pt x="2631897" y="0"/>
                  </a:lnTo>
                  <a:lnTo>
                    <a:pt x="2598166" y="0"/>
                  </a:lnTo>
                  <a:lnTo>
                    <a:pt x="2598166" y="94157"/>
                  </a:lnTo>
                  <a:lnTo>
                    <a:pt x="2609735" y="94157"/>
                  </a:lnTo>
                  <a:lnTo>
                    <a:pt x="2609735" y="59474"/>
                  </a:lnTo>
                  <a:lnTo>
                    <a:pt x="2632176" y="59474"/>
                  </a:lnTo>
                  <a:lnTo>
                    <a:pt x="2645346" y="57594"/>
                  </a:lnTo>
                  <a:lnTo>
                    <a:pt x="2653131" y="51955"/>
                  </a:lnTo>
                  <a:lnTo>
                    <a:pt x="2654173" y="49288"/>
                  </a:lnTo>
                  <a:lnTo>
                    <a:pt x="2656827" y="42570"/>
                  </a:lnTo>
                  <a:lnTo>
                    <a:pt x="2657779" y="29464"/>
                  </a:lnTo>
                  <a:close/>
                </a:path>
                <a:path w="10834370" h="5491480">
                  <a:moveTo>
                    <a:pt x="2749359" y="83972"/>
                  </a:moveTo>
                  <a:lnTo>
                    <a:pt x="2707094" y="83972"/>
                  </a:lnTo>
                  <a:lnTo>
                    <a:pt x="2707094" y="50939"/>
                  </a:lnTo>
                  <a:lnTo>
                    <a:pt x="2744813" y="50939"/>
                  </a:lnTo>
                  <a:lnTo>
                    <a:pt x="2744813" y="40754"/>
                  </a:lnTo>
                  <a:lnTo>
                    <a:pt x="2707094" y="40754"/>
                  </a:lnTo>
                  <a:lnTo>
                    <a:pt x="2707094" y="10185"/>
                  </a:lnTo>
                  <a:lnTo>
                    <a:pt x="2749219" y="10185"/>
                  </a:lnTo>
                  <a:lnTo>
                    <a:pt x="2749219" y="0"/>
                  </a:lnTo>
                  <a:lnTo>
                    <a:pt x="2695537" y="0"/>
                  </a:lnTo>
                  <a:lnTo>
                    <a:pt x="2695537" y="94157"/>
                  </a:lnTo>
                  <a:lnTo>
                    <a:pt x="2749359" y="94157"/>
                  </a:lnTo>
                  <a:lnTo>
                    <a:pt x="2749359" y="83972"/>
                  </a:lnTo>
                  <a:close/>
                </a:path>
                <a:path w="10834370" h="5491480">
                  <a:moveTo>
                    <a:pt x="10833964" y="4733264"/>
                  </a:moveTo>
                  <a:lnTo>
                    <a:pt x="0" y="4733264"/>
                  </a:lnTo>
                  <a:lnTo>
                    <a:pt x="0" y="5490921"/>
                  </a:lnTo>
                  <a:lnTo>
                    <a:pt x="10833964" y="5490921"/>
                  </a:lnTo>
                  <a:lnTo>
                    <a:pt x="10833964" y="4733264"/>
                  </a:lnTo>
                  <a:close/>
                </a:path>
              </a:pathLst>
            </a:custGeom>
            <a:solidFill>
              <a:srgbClr val="FFFFFF"/>
            </a:solidFill>
          </p:spPr>
          <p:txBody>
            <a:bodyPr wrap="square" lIns="0" tIns="0" rIns="0" bIns="0" rtlCol="0"/>
            <a:lstStyle/>
            <a:p>
              <a:endParaRPr dirty="0"/>
            </a:p>
          </p:txBody>
        </p:sp>
        <p:sp>
          <p:nvSpPr>
            <p:cNvPr id="24" name="object 24"/>
            <p:cNvSpPr/>
            <p:nvPr/>
          </p:nvSpPr>
          <p:spPr>
            <a:xfrm>
              <a:off x="273616" y="5509082"/>
              <a:ext cx="1794540" cy="37746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373807" y="5630329"/>
              <a:ext cx="121285" cy="120014"/>
            </a:xfrm>
            <a:custGeom>
              <a:avLst/>
              <a:gdLst/>
              <a:ahLst/>
              <a:cxnLst/>
              <a:rect l="l" t="t" r="r" b="b"/>
              <a:pathLst>
                <a:path w="121285" h="120014">
                  <a:moveTo>
                    <a:pt x="120891" y="0"/>
                  </a:moveTo>
                  <a:lnTo>
                    <a:pt x="0" y="0"/>
                  </a:lnTo>
                  <a:lnTo>
                    <a:pt x="0" y="119837"/>
                  </a:lnTo>
                  <a:lnTo>
                    <a:pt x="120891" y="119837"/>
                  </a:lnTo>
                  <a:lnTo>
                    <a:pt x="120891" y="0"/>
                  </a:lnTo>
                  <a:close/>
                </a:path>
              </a:pathLst>
            </a:custGeom>
            <a:solidFill>
              <a:srgbClr val="EF474D"/>
            </a:solidFill>
          </p:spPr>
          <p:txBody>
            <a:bodyPr wrap="square" lIns="0" tIns="0" rIns="0" bIns="0" rtlCol="0"/>
            <a:lstStyle/>
            <a:p>
              <a:endParaRPr/>
            </a:p>
          </p:txBody>
        </p:sp>
        <p:sp>
          <p:nvSpPr>
            <p:cNvPr id="26" name="object 26"/>
            <p:cNvSpPr/>
            <p:nvPr/>
          </p:nvSpPr>
          <p:spPr>
            <a:xfrm>
              <a:off x="2251379" y="5503468"/>
              <a:ext cx="372110" cy="373380"/>
            </a:xfrm>
            <a:custGeom>
              <a:avLst/>
              <a:gdLst/>
              <a:ahLst/>
              <a:cxnLst/>
              <a:rect l="l" t="t" r="r" b="b"/>
              <a:pathLst>
                <a:path w="372110" h="373379">
                  <a:moveTo>
                    <a:pt x="371944" y="194881"/>
                  </a:moveTo>
                  <a:lnTo>
                    <a:pt x="332676" y="194881"/>
                  </a:lnTo>
                  <a:lnTo>
                    <a:pt x="332676" y="229031"/>
                  </a:lnTo>
                  <a:lnTo>
                    <a:pt x="326123" y="247459"/>
                  </a:lnTo>
                  <a:lnTo>
                    <a:pt x="305523" y="281279"/>
                  </a:lnTo>
                  <a:lnTo>
                    <a:pt x="268909" y="314172"/>
                  </a:lnTo>
                  <a:lnTo>
                    <a:pt x="229323" y="332574"/>
                  </a:lnTo>
                  <a:lnTo>
                    <a:pt x="185940" y="339001"/>
                  </a:lnTo>
                  <a:lnTo>
                    <a:pt x="171297" y="338289"/>
                  </a:lnTo>
                  <a:lnTo>
                    <a:pt x="128638" y="327583"/>
                  </a:lnTo>
                  <a:lnTo>
                    <a:pt x="91249" y="305777"/>
                  </a:lnTo>
                  <a:lnTo>
                    <a:pt x="54838" y="264934"/>
                  </a:lnTo>
                  <a:lnTo>
                    <a:pt x="39204" y="229031"/>
                  </a:lnTo>
                  <a:lnTo>
                    <a:pt x="88366" y="229031"/>
                  </a:lnTo>
                  <a:lnTo>
                    <a:pt x="88366" y="280365"/>
                  </a:lnTo>
                  <a:lnTo>
                    <a:pt x="277304" y="280365"/>
                  </a:lnTo>
                  <a:lnTo>
                    <a:pt x="277304" y="246227"/>
                  </a:lnTo>
                  <a:lnTo>
                    <a:pt x="277304" y="229031"/>
                  </a:lnTo>
                  <a:lnTo>
                    <a:pt x="332676" y="229031"/>
                  </a:lnTo>
                  <a:lnTo>
                    <a:pt x="332676" y="194881"/>
                  </a:lnTo>
                  <a:lnTo>
                    <a:pt x="243217" y="194881"/>
                  </a:lnTo>
                  <a:lnTo>
                    <a:pt x="243217" y="246227"/>
                  </a:lnTo>
                  <a:lnTo>
                    <a:pt x="122428" y="246227"/>
                  </a:lnTo>
                  <a:lnTo>
                    <a:pt x="122428" y="229031"/>
                  </a:lnTo>
                  <a:lnTo>
                    <a:pt x="122428" y="194881"/>
                  </a:lnTo>
                  <a:lnTo>
                    <a:pt x="0" y="194881"/>
                  </a:lnTo>
                  <a:lnTo>
                    <a:pt x="21691" y="275628"/>
                  </a:lnTo>
                  <a:lnTo>
                    <a:pt x="51028" y="315315"/>
                  </a:lnTo>
                  <a:lnTo>
                    <a:pt x="89738" y="346113"/>
                  </a:lnTo>
                  <a:lnTo>
                    <a:pt x="135483" y="366052"/>
                  </a:lnTo>
                  <a:lnTo>
                    <a:pt x="185940" y="373126"/>
                  </a:lnTo>
                  <a:lnTo>
                    <a:pt x="236410" y="366052"/>
                  </a:lnTo>
                  <a:lnTo>
                    <a:pt x="282168" y="346113"/>
                  </a:lnTo>
                  <a:lnTo>
                    <a:pt x="320878" y="315315"/>
                  </a:lnTo>
                  <a:lnTo>
                    <a:pt x="350189" y="275628"/>
                  </a:lnTo>
                  <a:lnTo>
                    <a:pt x="367779" y="229031"/>
                  </a:lnTo>
                  <a:lnTo>
                    <a:pt x="371525" y="203542"/>
                  </a:lnTo>
                  <a:lnTo>
                    <a:pt x="371944" y="194881"/>
                  </a:lnTo>
                  <a:close/>
                </a:path>
                <a:path w="372110" h="373379">
                  <a:moveTo>
                    <a:pt x="371944" y="178244"/>
                  </a:moveTo>
                  <a:lnTo>
                    <a:pt x="366433" y="144081"/>
                  </a:lnTo>
                  <a:lnTo>
                    <a:pt x="364286" y="130746"/>
                  </a:lnTo>
                  <a:lnTo>
                    <a:pt x="344678" y="88138"/>
                  </a:lnTo>
                  <a:lnTo>
                    <a:pt x="332689" y="73545"/>
                  </a:lnTo>
                  <a:lnTo>
                    <a:pt x="332689" y="144081"/>
                  </a:lnTo>
                  <a:lnTo>
                    <a:pt x="277304" y="144081"/>
                  </a:lnTo>
                  <a:lnTo>
                    <a:pt x="277304" y="126873"/>
                  </a:lnTo>
                  <a:lnTo>
                    <a:pt x="277304" y="92748"/>
                  </a:lnTo>
                  <a:lnTo>
                    <a:pt x="88366" y="92748"/>
                  </a:lnTo>
                  <a:lnTo>
                    <a:pt x="88366" y="144081"/>
                  </a:lnTo>
                  <a:lnTo>
                    <a:pt x="39204" y="144081"/>
                  </a:lnTo>
                  <a:lnTo>
                    <a:pt x="54838" y="108178"/>
                  </a:lnTo>
                  <a:lnTo>
                    <a:pt x="80264" y="76860"/>
                  </a:lnTo>
                  <a:lnTo>
                    <a:pt x="115468" y="51663"/>
                  </a:lnTo>
                  <a:lnTo>
                    <a:pt x="156832" y="36995"/>
                  </a:lnTo>
                  <a:lnTo>
                    <a:pt x="185940" y="34137"/>
                  </a:lnTo>
                  <a:lnTo>
                    <a:pt x="200583" y="34848"/>
                  </a:lnTo>
                  <a:lnTo>
                    <a:pt x="243319" y="45542"/>
                  </a:lnTo>
                  <a:lnTo>
                    <a:pt x="280644" y="67348"/>
                  </a:lnTo>
                  <a:lnTo>
                    <a:pt x="317055" y="108178"/>
                  </a:lnTo>
                  <a:lnTo>
                    <a:pt x="332689" y="144081"/>
                  </a:lnTo>
                  <a:lnTo>
                    <a:pt x="332689" y="73545"/>
                  </a:lnTo>
                  <a:lnTo>
                    <a:pt x="315074" y="52082"/>
                  </a:lnTo>
                  <a:lnTo>
                    <a:pt x="290791" y="34137"/>
                  </a:lnTo>
                  <a:lnTo>
                    <a:pt x="277431" y="24257"/>
                  </a:lnTo>
                  <a:lnTo>
                    <a:pt x="233730" y="6350"/>
                  </a:lnTo>
                  <a:lnTo>
                    <a:pt x="185940" y="0"/>
                  </a:lnTo>
                  <a:lnTo>
                    <a:pt x="138150" y="6350"/>
                  </a:lnTo>
                  <a:lnTo>
                    <a:pt x="94462" y="24257"/>
                  </a:lnTo>
                  <a:lnTo>
                    <a:pt x="56832" y="52082"/>
                  </a:lnTo>
                  <a:lnTo>
                    <a:pt x="27228" y="88138"/>
                  </a:lnTo>
                  <a:lnTo>
                    <a:pt x="7632" y="130746"/>
                  </a:lnTo>
                  <a:lnTo>
                    <a:pt x="0" y="178244"/>
                  </a:lnTo>
                  <a:lnTo>
                    <a:pt x="122428" y="178244"/>
                  </a:lnTo>
                  <a:lnTo>
                    <a:pt x="122428" y="144081"/>
                  </a:lnTo>
                  <a:lnTo>
                    <a:pt x="122428" y="126873"/>
                  </a:lnTo>
                  <a:lnTo>
                    <a:pt x="243230" y="126873"/>
                  </a:lnTo>
                  <a:lnTo>
                    <a:pt x="243230" y="178244"/>
                  </a:lnTo>
                  <a:lnTo>
                    <a:pt x="371944" y="178244"/>
                  </a:lnTo>
                  <a:close/>
                </a:path>
              </a:pathLst>
            </a:custGeom>
            <a:solidFill>
              <a:srgbClr val="000000"/>
            </a:solidFill>
          </p:spPr>
          <p:txBody>
            <a:bodyPr wrap="square" lIns="0" tIns="0" rIns="0" bIns="0" rtlCol="0"/>
            <a:lstStyle/>
            <a:p>
              <a:endParaRPr/>
            </a:p>
          </p:txBody>
        </p:sp>
        <p:sp>
          <p:nvSpPr>
            <p:cNvPr id="27" name="object 27"/>
            <p:cNvSpPr/>
            <p:nvPr/>
          </p:nvSpPr>
          <p:spPr>
            <a:xfrm>
              <a:off x="2699702" y="5577700"/>
              <a:ext cx="206108" cy="16656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925254" y="5577700"/>
              <a:ext cx="593090" cy="167005"/>
            </a:xfrm>
            <a:custGeom>
              <a:avLst/>
              <a:gdLst/>
              <a:ahLst/>
              <a:cxnLst/>
              <a:rect l="l" t="t" r="r" b="b"/>
              <a:pathLst>
                <a:path w="593089" h="167004">
                  <a:moveTo>
                    <a:pt x="21882" y="0"/>
                  </a:moveTo>
                  <a:lnTo>
                    <a:pt x="0" y="0"/>
                  </a:lnTo>
                  <a:lnTo>
                    <a:pt x="0" y="164833"/>
                  </a:lnTo>
                  <a:lnTo>
                    <a:pt x="21882" y="164833"/>
                  </a:lnTo>
                  <a:lnTo>
                    <a:pt x="21882" y="0"/>
                  </a:lnTo>
                  <a:close/>
                </a:path>
                <a:path w="593089" h="167004">
                  <a:moveTo>
                    <a:pt x="110629" y="89001"/>
                  </a:moveTo>
                  <a:lnTo>
                    <a:pt x="110172" y="76225"/>
                  </a:lnTo>
                  <a:lnTo>
                    <a:pt x="107556" y="64541"/>
                  </a:lnTo>
                  <a:lnTo>
                    <a:pt x="100838" y="56019"/>
                  </a:lnTo>
                  <a:lnTo>
                    <a:pt x="88112" y="52717"/>
                  </a:lnTo>
                  <a:lnTo>
                    <a:pt x="80657" y="53708"/>
                  </a:lnTo>
                  <a:lnTo>
                    <a:pt x="74587" y="56578"/>
                  </a:lnTo>
                  <a:lnTo>
                    <a:pt x="69684" y="61112"/>
                  </a:lnTo>
                  <a:lnTo>
                    <a:pt x="65798" y="67132"/>
                  </a:lnTo>
                  <a:lnTo>
                    <a:pt x="65354" y="67132"/>
                  </a:lnTo>
                  <a:lnTo>
                    <a:pt x="65354" y="54470"/>
                  </a:lnTo>
                  <a:lnTo>
                    <a:pt x="44843" y="54470"/>
                  </a:lnTo>
                  <a:lnTo>
                    <a:pt x="44843" y="164846"/>
                  </a:lnTo>
                  <a:lnTo>
                    <a:pt x="65354" y="164846"/>
                  </a:lnTo>
                  <a:lnTo>
                    <a:pt x="65392" y="88138"/>
                  </a:lnTo>
                  <a:lnTo>
                    <a:pt x="66509" y="80022"/>
                  </a:lnTo>
                  <a:lnTo>
                    <a:pt x="70167" y="73672"/>
                  </a:lnTo>
                  <a:lnTo>
                    <a:pt x="77838" y="71107"/>
                  </a:lnTo>
                  <a:lnTo>
                    <a:pt x="88734" y="71107"/>
                  </a:lnTo>
                  <a:lnTo>
                    <a:pt x="90043" y="80899"/>
                  </a:lnTo>
                  <a:lnTo>
                    <a:pt x="90043" y="164846"/>
                  </a:lnTo>
                  <a:lnTo>
                    <a:pt x="110629" y="164846"/>
                  </a:lnTo>
                  <a:lnTo>
                    <a:pt x="110629" y="89001"/>
                  </a:lnTo>
                  <a:close/>
                </a:path>
                <a:path w="593089" h="167004">
                  <a:moveTo>
                    <a:pt x="195427" y="54457"/>
                  </a:moveTo>
                  <a:lnTo>
                    <a:pt x="175577" y="54457"/>
                  </a:lnTo>
                  <a:lnTo>
                    <a:pt x="168770" y="86791"/>
                  </a:lnTo>
                  <a:lnTo>
                    <a:pt x="160667" y="131356"/>
                  </a:lnTo>
                  <a:lnTo>
                    <a:pt x="159994" y="137960"/>
                  </a:lnTo>
                  <a:lnTo>
                    <a:pt x="159575" y="137960"/>
                  </a:lnTo>
                  <a:lnTo>
                    <a:pt x="144716" y="54457"/>
                  </a:lnTo>
                  <a:lnTo>
                    <a:pt x="122859" y="54457"/>
                  </a:lnTo>
                  <a:lnTo>
                    <a:pt x="152806" y="164833"/>
                  </a:lnTo>
                  <a:lnTo>
                    <a:pt x="166357" y="164833"/>
                  </a:lnTo>
                  <a:lnTo>
                    <a:pt x="195427" y="54457"/>
                  </a:lnTo>
                  <a:close/>
                </a:path>
                <a:path w="593089" h="167004">
                  <a:moveTo>
                    <a:pt x="271056" y="110401"/>
                  </a:moveTo>
                  <a:lnTo>
                    <a:pt x="270433" y="99110"/>
                  </a:lnTo>
                  <a:lnTo>
                    <a:pt x="270040" y="91795"/>
                  </a:lnTo>
                  <a:lnTo>
                    <a:pt x="265569" y="73025"/>
                  </a:lnTo>
                  <a:lnTo>
                    <a:pt x="264236" y="71107"/>
                  </a:lnTo>
                  <a:lnTo>
                    <a:pt x="255485" y="58534"/>
                  </a:lnTo>
                  <a:lnTo>
                    <a:pt x="250075" y="56781"/>
                  </a:lnTo>
                  <a:lnTo>
                    <a:pt x="250075" y="99110"/>
                  </a:lnTo>
                  <a:lnTo>
                    <a:pt x="225628" y="99110"/>
                  </a:lnTo>
                  <a:lnTo>
                    <a:pt x="225679" y="91122"/>
                  </a:lnTo>
                  <a:lnTo>
                    <a:pt x="226783" y="81902"/>
                  </a:lnTo>
                  <a:lnTo>
                    <a:pt x="230301" y="74282"/>
                  </a:lnTo>
                  <a:lnTo>
                    <a:pt x="237629" y="71107"/>
                  </a:lnTo>
                  <a:lnTo>
                    <a:pt x="244817" y="74282"/>
                  </a:lnTo>
                  <a:lnTo>
                    <a:pt x="248513" y="81902"/>
                  </a:lnTo>
                  <a:lnTo>
                    <a:pt x="249872" y="91122"/>
                  </a:lnTo>
                  <a:lnTo>
                    <a:pt x="250075" y="99110"/>
                  </a:lnTo>
                  <a:lnTo>
                    <a:pt x="250075" y="56781"/>
                  </a:lnTo>
                  <a:lnTo>
                    <a:pt x="209715" y="73126"/>
                  </a:lnTo>
                  <a:lnTo>
                    <a:pt x="204597" y="110401"/>
                  </a:lnTo>
                  <a:lnTo>
                    <a:pt x="205524" y="129044"/>
                  </a:lnTo>
                  <a:lnTo>
                    <a:pt x="209867" y="147256"/>
                  </a:lnTo>
                  <a:lnTo>
                    <a:pt x="219989" y="161086"/>
                  </a:lnTo>
                  <a:lnTo>
                    <a:pt x="238252" y="166573"/>
                  </a:lnTo>
                  <a:lnTo>
                    <a:pt x="253047" y="163347"/>
                  </a:lnTo>
                  <a:lnTo>
                    <a:pt x="262991" y="154749"/>
                  </a:lnTo>
                  <a:lnTo>
                    <a:pt x="265963" y="148196"/>
                  </a:lnTo>
                  <a:lnTo>
                    <a:pt x="268605" y="142341"/>
                  </a:lnTo>
                  <a:lnTo>
                    <a:pt x="270370" y="127723"/>
                  </a:lnTo>
                  <a:lnTo>
                    <a:pt x="251409" y="127723"/>
                  </a:lnTo>
                  <a:lnTo>
                    <a:pt x="251409" y="136258"/>
                  </a:lnTo>
                  <a:lnTo>
                    <a:pt x="249428" y="148196"/>
                  </a:lnTo>
                  <a:lnTo>
                    <a:pt x="238518" y="148196"/>
                  </a:lnTo>
                  <a:lnTo>
                    <a:pt x="230860" y="144094"/>
                  </a:lnTo>
                  <a:lnTo>
                    <a:pt x="227050" y="134378"/>
                  </a:lnTo>
                  <a:lnTo>
                    <a:pt x="225755" y="122948"/>
                  </a:lnTo>
                  <a:lnTo>
                    <a:pt x="225628" y="113677"/>
                  </a:lnTo>
                  <a:lnTo>
                    <a:pt x="271056" y="113677"/>
                  </a:lnTo>
                  <a:lnTo>
                    <a:pt x="271056" y="110401"/>
                  </a:lnTo>
                  <a:close/>
                </a:path>
                <a:path w="593089" h="167004">
                  <a:moveTo>
                    <a:pt x="331165" y="52705"/>
                  </a:moveTo>
                  <a:lnTo>
                    <a:pt x="323367" y="53746"/>
                  </a:lnTo>
                  <a:lnTo>
                    <a:pt x="316979" y="56756"/>
                  </a:lnTo>
                  <a:lnTo>
                    <a:pt x="311835" y="61569"/>
                  </a:lnTo>
                  <a:lnTo>
                    <a:pt x="307771" y="68008"/>
                  </a:lnTo>
                  <a:lnTo>
                    <a:pt x="307340" y="68008"/>
                  </a:lnTo>
                  <a:lnTo>
                    <a:pt x="307340" y="54419"/>
                  </a:lnTo>
                  <a:lnTo>
                    <a:pt x="286804" y="54419"/>
                  </a:lnTo>
                  <a:lnTo>
                    <a:pt x="286804" y="164846"/>
                  </a:lnTo>
                  <a:lnTo>
                    <a:pt x="307543" y="164846"/>
                  </a:lnTo>
                  <a:lnTo>
                    <a:pt x="307543" y="95338"/>
                  </a:lnTo>
                  <a:lnTo>
                    <a:pt x="308521" y="85915"/>
                  </a:lnTo>
                  <a:lnTo>
                    <a:pt x="311848" y="78828"/>
                  </a:lnTo>
                  <a:lnTo>
                    <a:pt x="318058" y="74358"/>
                  </a:lnTo>
                  <a:lnTo>
                    <a:pt x="327672" y="72809"/>
                  </a:lnTo>
                  <a:lnTo>
                    <a:pt x="331165" y="73025"/>
                  </a:lnTo>
                  <a:lnTo>
                    <a:pt x="331165" y="52705"/>
                  </a:lnTo>
                  <a:close/>
                </a:path>
                <a:path w="593089" h="167004">
                  <a:moveTo>
                    <a:pt x="392366" y="133807"/>
                  </a:moveTo>
                  <a:lnTo>
                    <a:pt x="387032" y="115163"/>
                  </a:lnTo>
                  <a:lnTo>
                    <a:pt x="375259" y="103492"/>
                  </a:lnTo>
                  <a:lnTo>
                    <a:pt x="363397" y="94246"/>
                  </a:lnTo>
                  <a:lnTo>
                    <a:pt x="357784" y="82892"/>
                  </a:lnTo>
                  <a:lnTo>
                    <a:pt x="357784" y="75425"/>
                  </a:lnTo>
                  <a:lnTo>
                    <a:pt x="364172" y="71107"/>
                  </a:lnTo>
                  <a:lnTo>
                    <a:pt x="376834" y="71107"/>
                  </a:lnTo>
                  <a:lnTo>
                    <a:pt x="383159" y="73482"/>
                  </a:lnTo>
                  <a:lnTo>
                    <a:pt x="387121" y="76949"/>
                  </a:lnTo>
                  <a:lnTo>
                    <a:pt x="387121" y="57505"/>
                  </a:lnTo>
                  <a:lnTo>
                    <a:pt x="381228" y="54013"/>
                  </a:lnTo>
                  <a:lnTo>
                    <a:pt x="375500" y="52717"/>
                  </a:lnTo>
                  <a:lnTo>
                    <a:pt x="368541" y="52717"/>
                  </a:lnTo>
                  <a:lnTo>
                    <a:pt x="356539" y="54965"/>
                  </a:lnTo>
                  <a:lnTo>
                    <a:pt x="347205" y="61239"/>
                  </a:lnTo>
                  <a:lnTo>
                    <a:pt x="341172" y="70802"/>
                  </a:lnTo>
                  <a:lnTo>
                    <a:pt x="339013" y="82892"/>
                  </a:lnTo>
                  <a:lnTo>
                    <a:pt x="344411" y="101092"/>
                  </a:lnTo>
                  <a:lnTo>
                    <a:pt x="356285" y="112750"/>
                  </a:lnTo>
                  <a:lnTo>
                    <a:pt x="368160" y="122313"/>
                  </a:lnTo>
                  <a:lnTo>
                    <a:pt x="373557" y="134239"/>
                  </a:lnTo>
                  <a:lnTo>
                    <a:pt x="373557" y="142786"/>
                  </a:lnTo>
                  <a:lnTo>
                    <a:pt x="368744" y="148196"/>
                  </a:lnTo>
                  <a:lnTo>
                    <a:pt x="352780" y="148196"/>
                  </a:lnTo>
                  <a:lnTo>
                    <a:pt x="347980" y="145415"/>
                  </a:lnTo>
                  <a:lnTo>
                    <a:pt x="342709" y="141211"/>
                  </a:lnTo>
                  <a:lnTo>
                    <a:pt x="342709" y="161353"/>
                  </a:lnTo>
                  <a:lnTo>
                    <a:pt x="348869" y="165087"/>
                  </a:lnTo>
                  <a:lnTo>
                    <a:pt x="353428" y="166573"/>
                  </a:lnTo>
                  <a:lnTo>
                    <a:pt x="360641" y="166573"/>
                  </a:lnTo>
                  <a:lnTo>
                    <a:pt x="373926" y="164185"/>
                  </a:lnTo>
                  <a:lnTo>
                    <a:pt x="383895" y="157480"/>
                  </a:lnTo>
                  <a:lnTo>
                    <a:pt x="390182" y="147129"/>
                  </a:lnTo>
                  <a:lnTo>
                    <a:pt x="392366" y="133807"/>
                  </a:lnTo>
                  <a:close/>
                </a:path>
                <a:path w="593089" h="167004">
                  <a:moveTo>
                    <a:pt x="426224" y="54406"/>
                  </a:moveTo>
                  <a:lnTo>
                    <a:pt x="405688" y="54406"/>
                  </a:lnTo>
                  <a:lnTo>
                    <a:pt x="405688" y="164833"/>
                  </a:lnTo>
                  <a:lnTo>
                    <a:pt x="426224" y="164833"/>
                  </a:lnTo>
                  <a:lnTo>
                    <a:pt x="426224" y="54406"/>
                  </a:lnTo>
                  <a:close/>
                </a:path>
                <a:path w="593089" h="167004">
                  <a:moveTo>
                    <a:pt x="429742" y="13589"/>
                  </a:moveTo>
                  <a:lnTo>
                    <a:pt x="423405" y="7442"/>
                  </a:lnTo>
                  <a:lnTo>
                    <a:pt x="408520" y="7442"/>
                  </a:lnTo>
                  <a:lnTo>
                    <a:pt x="402412" y="13589"/>
                  </a:lnTo>
                  <a:lnTo>
                    <a:pt x="402412" y="28638"/>
                  </a:lnTo>
                  <a:lnTo>
                    <a:pt x="408520" y="34798"/>
                  </a:lnTo>
                  <a:lnTo>
                    <a:pt x="423405" y="34798"/>
                  </a:lnTo>
                  <a:lnTo>
                    <a:pt x="429742" y="28638"/>
                  </a:lnTo>
                  <a:lnTo>
                    <a:pt x="429742" y="13589"/>
                  </a:lnTo>
                  <a:close/>
                </a:path>
                <a:path w="593089" h="167004">
                  <a:moveTo>
                    <a:pt x="493141" y="11163"/>
                  </a:moveTo>
                  <a:lnTo>
                    <a:pt x="478497" y="1778"/>
                  </a:lnTo>
                  <a:lnTo>
                    <a:pt x="460540" y="34340"/>
                  </a:lnTo>
                  <a:lnTo>
                    <a:pt x="471487" y="40690"/>
                  </a:lnTo>
                  <a:lnTo>
                    <a:pt x="493141" y="11163"/>
                  </a:lnTo>
                  <a:close/>
                </a:path>
                <a:path w="593089" h="167004">
                  <a:moveTo>
                    <a:pt x="511492" y="109956"/>
                  </a:moveTo>
                  <a:lnTo>
                    <a:pt x="505294" y="71501"/>
                  </a:lnTo>
                  <a:lnTo>
                    <a:pt x="490562" y="56832"/>
                  </a:lnTo>
                  <a:lnTo>
                    <a:pt x="490562" y="100279"/>
                  </a:lnTo>
                  <a:lnTo>
                    <a:pt x="490562" y="119189"/>
                  </a:lnTo>
                  <a:lnTo>
                    <a:pt x="489521" y="131838"/>
                  </a:lnTo>
                  <a:lnTo>
                    <a:pt x="485521" y="143014"/>
                  </a:lnTo>
                  <a:lnTo>
                    <a:pt x="476732" y="147815"/>
                  </a:lnTo>
                  <a:lnTo>
                    <a:pt x="467944" y="143014"/>
                  </a:lnTo>
                  <a:lnTo>
                    <a:pt x="463943" y="131838"/>
                  </a:lnTo>
                  <a:lnTo>
                    <a:pt x="462889" y="119189"/>
                  </a:lnTo>
                  <a:lnTo>
                    <a:pt x="462889" y="100279"/>
                  </a:lnTo>
                  <a:lnTo>
                    <a:pt x="463943" y="87464"/>
                  </a:lnTo>
                  <a:lnTo>
                    <a:pt x="467944" y="76288"/>
                  </a:lnTo>
                  <a:lnTo>
                    <a:pt x="476732" y="71501"/>
                  </a:lnTo>
                  <a:lnTo>
                    <a:pt x="485521" y="76288"/>
                  </a:lnTo>
                  <a:lnTo>
                    <a:pt x="489521" y="87464"/>
                  </a:lnTo>
                  <a:lnTo>
                    <a:pt x="490562" y="100279"/>
                  </a:lnTo>
                  <a:lnTo>
                    <a:pt x="490562" y="56832"/>
                  </a:lnTo>
                  <a:lnTo>
                    <a:pt x="447560" y="72326"/>
                  </a:lnTo>
                  <a:lnTo>
                    <a:pt x="441985" y="109956"/>
                  </a:lnTo>
                  <a:lnTo>
                    <a:pt x="442988" y="128587"/>
                  </a:lnTo>
                  <a:lnTo>
                    <a:pt x="447560" y="146951"/>
                  </a:lnTo>
                  <a:lnTo>
                    <a:pt x="458025" y="160985"/>
                  </a:lnTo>
                  <a:lnTo>
                    <a:pt x="476732" y="166560"/>
                  </a:lnTo>
                  <a:lnTo>
                    <a:pt x="495427" y="160985"/>
                  </a:lnTo>
                  <a:lnTo>
                    <a:pt x="505256" y="147815"/>
                  </a:lnTo>
                  <a:lnTo>
                    <a:pt x="505904" y="146951"/>
                  </a:lnTo>
                  <a:lnTo>
                    <a:pt x="510476" y="128587"/>
                  </a:lnTo>
                  <a:lnTo>
                    <a:pt x="511492" y="109956"/>
                  </a:lnTo>
                  <a:close/>
                </a:path>
                <a:path w="593089" h="167004">
                  <a:moveTo>
                    <a:pt x="593026" y="89001"/>
                  </a:moveTo>
                  <a:lnTo>
                    <a:pt x="592582" y="76225"/>
                  </a:lnTo>
                  <a:lnTo>
                    <a:pt x="589965" y="64541"/>
                  </a:lnTo>
                  <a:lnTo>
                    <a:pt x="583234" y="56019"/>
                  </a:lnTo>
                  <a:lnTo>
                    <a:pt x="570471" y="52717"/>
                  </a:lnTo>
                  <a:lnTo>
                    <a:pt x="563041" y="53708"/>
                  </a:lnTo>
                  <a:lnTo>
                    <a:pt x="556971" y="56578"/>
                  </a:lnTo>
                  <a:lnTo>
                    <a:pt x="552081" y="61112"/>
                  </a:lnTo>
                  <a:lnTo>
                    <a:pt x="548220" y="67132"/>
                  </a:lnTo>
                  <a:lnTo>
                    <a:pt x="547776" y="67132"/>
                  </a:lnTo>
                  <a:lnTo>
                    <a:pt x="547776" y="54470"/>
                  </a:lnTo>
                  <a:lnTo>
                    <a:pt x="527227" y="54470"/>
                  </a:lnTo>
                  <a:lnTo>
                    <a:pt x="527227" y="164846"/>
                  </a:lnTo>
                  <a:lnTo>
                    <a:pt x="547776" y="164846"/>
                  </a:lnTo>
                  <a:lnTo>
                    <a:pt x="547814" y="88138"/>
                  </a:lnTo>
                  <a:lnTo>
                    <a:pt x="548919" y="80022"/>
                  </a:lnTo>
                  <a:lnTo>
                    <a:pt x="552564" y="73672"/>
                  </a:lnTo>
                  <a:lnTo>
                    <a:pt x="560222" y="71107"/>
                  </a:lnTo>
                  <a:lnTo>
                    <a:pt x="571157" y="71107"/>
                  </a:lnTo>
                  <a:lnTo>
                    <a:pt x="572503" y="80899"/>
                  </a:lnTo>
                  <a:lnTo>
                    <a:pt x="572503" y="164846"/>
                  </a:lnTo>
                  <a:lnTo>
                    <a:pt x="593026" y="164846"/>
                  </a:lnTo>
                  <a:lnTo>
                    <a:pt x="593026" y="89001"/>
                  </a:lnTo>
                  <a:close/>
                </a:path>
              </a:pathLst>
            </a:custGeom>
            <a:solidFill>
              <a:srgbClr val="000000"/>
            </a:solidFill>
          </p:spPr>
          <p:txBody>
            <a:bodyPr wrap="square" lIns="0" tIns="0" rIns="0" bIns="0" rtlCol="0"/>
            <a:lstStyle/>
            <a:p>
              <a:endParaRPr/>
            </a:p>
          </p:txBody>
        </p:sp>
        <p:sp>
          <p:nvSpPr>
            <p:cNvPr id="29" name="object 29"/>
            <p:cNvSpPr/>
            <p:nvPr/>
          </p:nvSpPr>
          <p:spPr>
            <a:xfrm>
              <a:off x="2696108" y="5810275"/>
              <a:ext cx="1263700" cy="81890"/>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5728" y="5307190"/>
              <a:ext cx="10773173" cy="24460"/>
            </a:xfrm>
            <a:custGeom>
              <a:avLst/>
              <a:gdLst/>
              <a:ahLst/>
              <a:cxnLst/>
              <a:rect l="l" t="t" r="r" b="b"/>
              <a:pathLst>
                <a:path w="10828655" h="24129">
                  <a:moveTo>
                    <a:pt x="46075" y="18084"/>
                  </a:moveTo>
                  <a:lnTo>
                    <a:pt x="45821" y="5156"/>
                  </a:lnTo>
                  <a:lnTo>
                    <a:pt x="40513" y="0"/>
                  </a:lnTo>
                  <a:lnTo>
                    <a:pt x="5029" y="177"/>
                  </a:lnTo>
                  <a:lnTo>
                    <a:pt x="0" y="5549"/>
                  </a:lnTo>
                  <a:lnTo>
                    <a:pt x="254" y="18542"/>
                  </a:lnTo>
                  <a:lnTo>
                    <a:pt x="5486" y="23710"/>
                  </a:lnTo>
                  <a:lnTo>
                    <a:pt x="40957" y="23444"/>
                  </a:lnTo>
                  <a:lnTo>
                    <a:pt x="46075" y="18084"/>
                  </a:lnTo>
                  <a:close/>
                </a:path>
                <a:path w="10828655" h="24129">
                  <a:moveTo>
                    <a:pt x="161607" y="5334"/>
                  </a:moveTo>
                  <a:lnTo>
                    <a:pt x="156349" y="38"/>
                  </a:lnTo>
                  <a:lnTo>
                    <a:pt x="68033" y="38"/>
                  </a:lnTo>
                  <a:lnTo>
                    <a:pt x="62852" y="5334"/>
                  </a:lnTo>
                  <a:lnTo>
                    <a:pt x="62852" y="18300"/>
                  </a:lnTo>
                  <a:lnTo>
                    <a:pt x="68033" y="23571"/>
                  </a:lnTo>
                  <a:lnTo>
                    <a:pt x="156349" y="23571"/>
                  </a:lnTo>
                  <a:lnTo>
                    <a:pt x="161607" y="18300"/>
                  </a:lnTo>
                  <a:lnTo>
                    <a:pt x="161607" y="5334"/>
                  </a:lnTo>
                  <a:close/>
                </a:path>
                <a:path w="10828655" h="24129">
                  <a:moveTo>
                    <a:pt x="10658691" y="5308"/>
                  </a:moveTo>
                  <a:lnTo>
                    <a:pt x="10653471" y="76"/>
                  </a:lnTo>
                  <a:lnTo>
                    <a:pt x="185166" y="76"/>
                  </a:lnTo>
                  <a:lnTo>
                    <a:pt x="179959" y="5308"/>
                  </a:lnTo>
                  <a:lnTo>
                    <a:pt x="179959" y="18300"/>
                  </a:lnTo>
                  <a:lnTo>
                    <a:pt x="185166" y="23558"/>
                  </a:lnTo>
                  <a:lnTo>
                    <a:pt x="10653471" y="23558"/>
                  </a:lnTo>
                  <a:lnTo>
                    <a:pt x="10658691" y="18300"/>
                  </a:lnTo>
                  <a:lnTo>
                    <a:pt x="10658691" y="5308"/>
                  </a:lnTo>
                  <a:close/>
                </a:path>
                <a:path w="10828655" h="24129">
                  <a:moveTo>
                    <a:pt x="10775798" y="5334"/>
                  </a:moveTo>
                  <a:lnTo>
                    <a:pt x="10770629" y="38"/>
                  </a:lnTo>
                  <a:lnTo>
                    <a:pt x="10682237" y="38"/>
                  </a:lnTo>
                  <a:lnTo>
                    <a:pt x="10677004" y="5334"/>
                  </a:lnTo>
                  <a:lnTo>
                    <a:pt x="10677004" y="18300"/>
                  </a:lnTo>
                  <a:lnTo>
                    <a:pt x="10682237" y="23571"/>
                  </a:lnTo>
                  <a:lnTo>
                    <a:pt x="10770629" y="23571"/>
                  </a:lnTo>
                  <a:lnTo>
                    <a:pt x="10775798" y="18300"/>
                  </a:lnTo>
                  <a:lnTo>
                    <a:pt x="10775798" y="5334"/>
                  </a:lnTo>
                  <a:close/>
                </a:path>
                <a:path w="10828655" h="24129">
                  <a:moveTo>
                    <a:pt x="10828236" y="38"/>
                  </a:moveTo>
                  <a:lnTo>
                    <a:pt x="10827118" y="12"/>
                  </a:lnTo>
                  <a:lnTo>
                    <a:pt x="10804563" y="127"/>
                  </a:lnTo>
                  <a:lnTo>
                    <a:pt x="10798162" y="12"/>
                  </a:lnTo>
                  <a:lnTo>
                    <a:pt x="10792828" y="5156"/>
                  </a:lnTo>
                  <a:lnTo>
                    <a:pt x="10792562" y="18097"/>
                  </a:lnTo>
                  <a:lnTo>
                    <a:pt x="10797731" y="23456"/>
                  </a:lnTo>
                  <a:lnTo>
                    <a:pt x="10804144" y="23558"/>
                  </a:lnTo>
                  <a:lnTo>
                    <a:pt x="10826852" y="23533"/>
                  </a:lnTo>
                  <a:lnTo>
                    <a:pt x="10828236" y="23545"/>
                  </a:lnTo>
                  <a:lnTo>
                    <a:pt x="10828236" y="127"/>
                  </a:lnTo>
                  <a:close/>
                </a:path>
              </a:pathLst>
            </a:custGeom>
            <a:solidFill>
              <a:srgbClr val="EF474D"/>
            </a:solidFill>
          </p:spPr>
          <p:txBody>
            <a:bodyPr wrap="square" lIns="0" tIns="0" rIns="0" bIns="0" rtlCol="0"/>
            <a:lstStyle/>
            <a:p>
              <a:endParaRPr/>
            </a:p>
          </p:txBody>
        </p:sp>
      </p:grpSp>
      <p:grpSp>
        <p:nvGrpSpPr>
          <p:cNvPr id="59" name="Grupo 58">
            <a:extLst>
              <a:ext uri="{FF2B5EF4-FFF2-40B4-BE49-F238E27FC236}">
                <a16:creationId xmlns:a16="http://schemas.microsoft.com/office/drawing/2014/main" id="{01EF7A73-85E0-4EF0-B959-9C988EB385F2}"/>
              </a:ext>
            </a:extLst>
          </p:cNvPr>
          <p:cNvGrpSpPr/>
          <p:nvPr/>
        </p:nvGrpSpPr>
        <p:grpSpPr>
          <a:xfrm>
            <a:off x="9441477" y="200454"/>
            <a:ext cx="7925775" cy="10908443"/>
            <a:chOff x="4486052" y="161764"/>
            <a:chExt cx="6408712" cy="8820472"/>
          </a:xfrm>
        </p:grpSpPr>
        <p:sp>
          <p:nvSpPr>
            <p:cNvPr id="60" name="Freeform 32">
              <a:extLst>
                <a:ext uri="{FF2B5EF4-FFF2-40B4-BE49-F238E27FC236}">
                  <a16:creationId xmlns:a16="http://schemas.microsoft.com/office/drawing/2014/main" id="{3BDAB8EE-D44A-47BF-A5B3-52A7854B7FCA}"/>
                </a:ext>
              </a:extLst>
            </p:cNvPr>
            <p:cNvSpPr>
              <a:spLocks noEditPoints="1"/>
            </p:cNvSpPr>
            <p:nvPr/>
          </p:nvSpPr>
          <p:spPr bwMode="auto">
            <a:xfrm>
              <a:off x="10196360" y="7439754"/>
              <a:ext cx="586775" cy="657915"/>
            </a:xfrm>
            <a:custGeom>
              <a:avLst/>
              <a:gdLst>
                <a:gd name="T0" fmla="*/ 1165634 w 303"/>
                <a:gd name="T1" fmla="*/ 1313708 h 298"/>
                <a:gd name="T2" fmla="*/ 1165634 w 303"/>
                <a:gd name="T3" fmla="*/ 0 h 298"/>
                <a:gd name="T4" fmla="*/ 1165634 w 303"/>
                <a:gd name="T5" fmla="*/ 1313708 h 298"/>
                <a:gd name="T6" fmla="*/ 1165634 w 303"/>
                <a:gd name="T7" fmla="*/ 1313708 h 298"/>
                <a:gd name="T8" fmla="*/ 1165634 w 303"/>
                <a:gd name="T9" fmla="*/ 1313708 h 298"/>
                <a:gd name="T10" fmla="*/ 1165634 w 303"/>
                <a:gd name="T11" fmla="*/ 1313708 h 298"/>
                <a:gd name="T12" fmla="*/ 1165634 w 303"/>
                <a:gd name="T13" fmla="*/ 1313708 h 298"/>
                <a:gd name="T14" fmla="*/ 1165634 w 303"/>
                <a:gd name="T15" fmla="*/ 1313708 h 298"/>
                <a:gd name="T16" fmla="*/ 1165634 w 303"/>
                <a:gd name="T17" fmla="*/ 1313708 h 298"/>
                <a:gd name="T18" fmla="*/ 1165634 w 303"/>
                <a:gd name="T19" fmla="*/ 1313708 h 298"/>
                <a:gd name="T20" fmla="*/ 1165634 w 303"/>
                <a:gd name="T21" fmla="*/ 1313708 h 298"/>
                <a:gd name="T22" fmla="*/ 1165634 w 303"/>
                <a:gd name="T23" fmla="*/ 1313708 h 298"/>
                <a:gd name="T24" fmla="*/ 1165634 w 303"/>
                <a:gd name="T25" fmla="*/ 1313708 h 298"/>
                <a:gd name="T26" fmla="*/ 1165634 w 303"/>
                <a:gd name="T27" fmla="*/ 1313708 h 298"/>
                <a:gd name="T28" fmla="*/ 1165634 w 303"/>
                <a:gd name="T29" fmla="*/ 1313708 h 298"/>
                <a:gd name="T30" fmla="*/ 1165634 w 303"/>
                <a:gd name="T31" fmla="*/ 1313708 h 298"/>
                <a:gd name="T32" fmla="*/ 1165634 w 303"/>
                <a:gd name="T33" fmla="*/ 1313708 h 298"/>
                <a:gd name="T34" fmla="*/ 1165634 w 303"/>
                <a:gd name="T35" fmla="*/ 1313708 h 298"/>
                <a:gd name="T36" fmla="*/ 1165634 w 303"/>
                <a:gd name="T37" fmla="*/ 1313708 h 298"/>
                <a:gd name="T38" fmla="*/ 1165634 w 303"/>
                <a:gd name="T39" fmla="*/ 1313708 h 298"/>
                <a:gd name="T40" fmla="*/ 1165634 w 303"/>
                <a:gd name="T41" fmla="*/ 1313708 h 298"/>
                <a:gd name="T42" fmla="*/ 1165634 w 303"/>
                <a:gd name="T43" fmla="*/ 1313708 h 298"/>
                <a:gd name="T44" fmla="*/ 1165634 w 303"/>
                <a:gd name="T45" fmla="*/ 1313708 h 298"/>
                <a:gd name="T46" fmla="*/ 1165634 w 303"/>
                <a:gd name="T47" fmla="*/ 1313708 h 298"/>
                <a:gd name="T48" fmla="*/ 1165634 w 303"/>
                <a:gd name="T49" fmla="*/ 1313708 h 298"/>
                <a:gd name="T50" fmla="*/ 1165634 w 303"/>
                <a:gd name="T51" fmla="*/ 1313708 h 298"/>
                <a:gd name="T52" fmla="*/ 1165634 w 303"/>
                <a:gd name="T53" fmla="*/ 1313708 h 298"/>
                <a:gd name="T54" fmla="*/ 1165634 w 303"/>
                <a:gd name="T55" fmla="*/ 1313708 h 298"/>
                <a:gd name="T56" fmla="*/ 1165634 w 303"/>
                <a:gd name="T57" fmla="*/ 1313708 h 298"/>
                <a:gd name="T58" fmla="*/ 1165634 w 303"/>
                <a:gd name="T59" fmla="*/ 1313708 h 298"/>
                <a:gd name="T60" fmla="*/ 1165634 w 303"/>
                <a:gd name="T61" fmla="*/ 1313708 h 298"/>
                <a:gd name="T62" fmla="*/ 1165634 w 303"/>
                <a:gd name="T63" fmla="*/ 1313708 h 298"/>
                <a:gd name="T64" fmla="*/ 1165634 w 303"/>
                <a:gd name="T65" fmla="*/ 1313708 h 298"/>
                <a:gd name="T66" fmla="*/ 1165634 w 303"/>
                <a:gd name="T67" fmla="*/ 1313708 h 298"/>
                <a:gd name="T68" fmla="*/ 1165634 w 303"/>
                <a:gd name="T69" fmla="*/ 1313708 h 298"/>
                <a:gd name="T70" fmla="*/ 1165634 w 303"/>
                <a:gd name="T71" fmla="*/ 1313708 h 298"/>
                <a:gd name="T72" fmla="*/ 1165634 w 303"/>
                <a:gd name="T73" fmla="*/ 1313708 h 298"/>
                <a:gd name="T74" fmla="*/ 1165634 w 303"/>
                <a:gd name="T75" fmla="*/ 1313708 h 298"/>
                <a:gd name="T76" fmla="*/ 1165634 w 303"/>
                <a:gd name="T77" fmla="*/ 1313708 h 298"/>
                <a:gd name="T78" fmla="*/ 1165634 w 303"/>
                <a:gd name="T79" fmla="*/ 1313708 h 298"/>
                <a:gd name="T80" fmla="*/ 1165634 w 303"/>
                <a:gd name="T81" fmla="*/ 1313708 h 298"/>
                <a:gd name="T82" fmla="*/ 1165634 w 303"/>
                <a:gd name="T83" fmla="*/ 1313708 h 298"/>
                <a:gd name="T84" fmla="*/ 1165634 w 303"/>
                <a:gd name="T85" fmla="*/ 1313708 h 298"/>
                <a:gd name="T86" fmla="*/ 1165634 w 303"/>
                <a:gd name="T87" fmla="*/ 1313708 h 298"/>
                <a:gd name="T88" fmla="*/ 0 w 303"/>
                <a:gd name="T89" fmla="*/ 1313708 h 298"/>
                <a:gd name="T90" fmla="*/ 1165634 w 303"/>
                <a:gd name="T91" fmla="*/ 1313708 h 298"/>
                <a:gd name="T92" fmla="*/ 1165634 w 303"/>
                <a:gd name="T93" fmla="*/ 1313708 h 298"/>
                <a:gd name="T94" fmla="*/ 1165634 w 303"/>
                <a:gd name="T95" fmla="*/ 1313708 h 298"/>
                <a:gd name="T96" fmla="*/ 1165634 w 303"/>
                <a:gd name="T97" fmla="*/ 1313708 h 298"/>
                <a:gd name="T98" fmla="*/ 1165634 w 303"/>
                <a:gd name="T99" fmla="*/ 1313708 h 298"/>
                <a:gd name="T100" fmla="*/ 1165634 w 303"/>
                <a:gd name="T101" fmla="*/ 1313708 h 298"/>
                <a:gd name="T102" fmla="*/ 1165634 w 303"/>
                <a:gd name="T103" fmla="*/ 1313708 h 298"/>
                <a:gd name="T104" fmla="*/ 1165634 w 303"/>
                <a:gd name="T105" fmla="*/ 1313708 h 298"/>
                <a:gd name="T106" fmla="*/ 1165634 w 303"/>
                <a:gd name="T107" fmla="*/ 1313708 h 298"/>
                <a:gd name="T108" fmla="*/ 1165634 w 303"/>
                <a:gd name="T109" fmla="*/ 1313708 h 298"/>
                <a:gd name="T110" fmla="*/ 1165634 w 303"/>
                <a:gd name="T111" fmla="*/ 1313708 h 298"/>
                <a:gd name="T112" fmla="*/ 1165634 w 303"/>
                <a:gd name="T113" fmla="*/ 1313708 h 298"/>
                <a:gd name="T114" fmla="*/ 1165634 w 303"/>
                <a:gd name="T115" fmla="*/ 1313708 h 298"/>
                <a:gd name="T116" fmla="*/ 1165634 w 303"/>
                <a:gd name="T117" fmla="*/ 131370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98"/>
                <a:gd name="T179" fmla="*/ 303 w 303"/>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98">
                  <a:moveTo>
                    <a:pt x="60" y="15"/>
                  </a:moveTo>
                  <a:lnTo>
                    <a:pt x="60" y="7"/>
                  </a:lnTo>
                  <a:lnTo>
                    <a:pt x="68" y="7"/>
                  </a:lnTo>
                  <a:lnTo>
                    <a:pt x="68" y="15"/>
                  </a:lnTo>
                  <a:lnTo>
                    <a:pt x="75" y="15"/>
                  </a:lnTo>
                  <a:lnTo>
                    <a:pt x="68" y="15"/>
                  </a:lnTo>
                  <a:lnTo>
                    <a:pt x="75" y="15"/>
                  </a:lnTo>
                  <a:lnTo>
                    <a:pt x="75" y="7"/>
                  </a:lnTo>
                  <a:lnTo>
                    <a:pt x="68" y="7"/>
                  </a:lnTo>
                  <a:lnTo>
                    <a:pt x="60" y="7"/>
                  </a:lnTo>
                  <a:lnTo>
                    <a:pt x="68" y="7"/>
                  </a:lnTo>
                  <a:lnTo>
                    <a:pt x="60" y="7"/>
                  </a:lnTo>
                  <a:lnTo>
                    <a:pt x="60" y="0"/>
                  </a:lnTo>
                  <a:lnTo>
                    <a:pt x="68" y="0"/>
                  </a:lnTo>
                  <a:lnTo>
                    <a:pt x="75" y="0"/>
                  </a:lnTo>
                  <a:lnTo>
                    <a:pt x="84" y="0"/>
                  </a:lnTo>
                  <a:lnTo>
                    <a:pt x="84" y="7"/>
                  </a:lnTo>
                  <a:lnTo>
                    <a:pt x="84" y="15"/>
                  </a:lnTo>
                  <a:lnTo>
                    <a:pt x="91" y="15"/>
                  </a:lnTo>
                  <a:lnTo>
                    <a:pt x="84" y="15"/>
                  </a:lnTo>
                  <a:lnTo>
                    <a:pt x="91" y="15"/>
                  </a:lnTo>
                  <a:lnTo>
                    <a:pt x="91" y="22"/>
                  </a:lnTo>
                  <a:lnTo>
                    <a:pt x="84" y="22"/>
                  </a:lnTo>
                  <a:lnTo>
                    <a:pt x="91" y="22"/>
                  </a:lnTo>
                  <a:lnTo>
                    <a:pt x="99" y="22"/>
                  </a:lnTo>
                  <a:lnTo>
                    <a:pt x="99" y="30"/>
                  </a:lnTo>
                  <a:lnTo>
                    <a:pt x="99" y="22"/>
                  </a:lnTo>
                  <a:lnTo>
                    <a:pt x="106" y="22"/>
                  </a:lnTo>
                  <a:lnTo>
                    <a:pt x="106" y="30"/>
                  </a:lnTo>
                  <a:lnTo>
                    <a:pt x="113" y="30"/>
                  </a:lnTo>
                  <a:lnTo>
                    <a:pt x="106" y="30"/>
                  </a:lnTo>
                  <a:lnTo>
                    <a:pt x="113" y="30"/>
                  </a:lnTo>
                  <a:lnTo>
                    <a:pt x="113" y="37"/>
                  </a:lnTo>
                  <a:lnTo>
                    <a:pt x="121" y="37"/>
                  </a:lnTo>
                  <a:lnTo>
                    <a:pt x="121" y="44"/>
                  </a:lnTo>
                  <a:lnTo>
                    <a:pt x="128" y="44"/>
                  </a:lnTo>
                  <a:lnTo>
                    <a:pt x="128" y="52"/>
                  </a:lnTo>
                  <a:lnTo>
                    <a:pt x="128" y="59"/>
                  </a:lnTo>
                  <a:lnTo>
                    <a:pt x="137" y="59"/>
                  </a:lnTo>
                  <a:lnTo>
                    <a:pt x="128" y="59"/>
                  </a:lnTo>
                  <a:lnTo>
                    <a:pt x="128" y="52"/>
                  </a:lnTo>
                  <a:lnTo>
                    <a:pt x="137" y="52"/>
                  </a:lnTo>
                  <a:lnTo>
                    <a:pt x="144" y="52"/>
                  </a:lnTo>
                  <a:lnTo>
                    <a:pt x="144" y="59"/>
                  </a:lnTo>
                  <a:lnTo>
                    <a:pt x="144" y="52"/>
                  </a:lnTo>
                  <a:lnTo>
                    <a:pt x="144" y="59"/>
                  </a:lnTo>
                  <a:lnTo>
                    <a:pt x="137" y="59"/>
                  </a:lnTo>
                  <a:lnTo>
                    <a:pt x="144" y="59"/>
                  </a:lnTo>
                  <a:lnTo>
                    <a:pt x="137" y="59"/>
                  </a:lnTo>
                  <a:lnTo>
                    <a:pt x="144" y="59"/>
                  </a:lnTo>
                  <a:lnTo>
                    <a:pt x="144" y="66"/>
                  </a:lnTo>
                  <a:lnTo>
                    <a:pt x="151" y="66"/>
                  </a:lnTo>
                  <a:lnTo>
                    <a:pt x="159" y="66"/>
                  </a:lnTo>
                  <a:lnTo>
                    <a:pt x="159" y="74"/>
                  </a:lnTo>
                  <a:lnTo>
                    <a:pt x="159" y="81"/>
                  </a:lnTo>
                  <a:lnTo>
                    <a:pt x="159" y="89"/>
                  </a:lnTo>
                  <a:lnTo>
                    <a:pt x="166" y="89"/>
                  </a:lnTo>
                  <a:lnTo>
                    <a:pt x="166" y="96"/>
                  </a:lnTo>
                  <a:lnTo>
                    <a:pt x="174" y="96"/>
                  </a:lnTo>
                  <a:lnTo>
                    <a:pt x="181" y="96"/>
                  </a:lnTo>
                  <a:lnTo>
                    <a:pt x="188" y="96"/>
                  </a:lnTo>
                  <a:lnTo>
                    <a:pt x="188" y="103"/>
                  </a:lnTo>
                  <a:lnTo>
                    <a:pt x="181" y="103"/>
                  </a:lnTo>
                  <a:lnTo>
                    <a:pt x="188" y="103"/>
                  </a:lnTo>
                  <a:lnTo>
                    <a:pt x="188" y="112"/>
                  </a:lnTo>
                  <a:lnTo>
                    <a:pt x="197" y="103"/>
                  </a:lnTo>
                  <a:lnTo>
                    <a:pt x="197" y="112"/>
                  </a:lnTo>
                  <a:lnTo>
                    <a:pt x="204" y="112"/>
                  </a:lnTo>
                  <a:lnTo>
                    <a:pt x="204" y="119"/>
                  </a:lnTo>
                  <a:lnTo>
                    <a:pt x="212" y="127"/>
                  </a:lnTo>
                  <a:lnTo>
                    <a:pt x="212" y="134"/>
                  </a:lnTo>
                  <a:lnTo>
                    <a:pt x="219" y="142"/>
                  </a:lnTo>
                  <a:lnTo>
                    <a:pt x="227" y="142"/>
                  </a:lnTo>
                  <a:lnTo>
                    <a:pt x="227" y="149"/>
                  </a:lnTo>
                  <a:lnTo>
                    <a:pt x="234" y="149"/>
                  </a:lnTo>
                  <a:lnTo>
                    <a:pt x="234" y="156"/>
                  </a:lnTo>
                  <a:lnTo>
                    <a:pt x="241" y="156"/>
                  </a:lnTo>
                  <a:lnTo>
                    <a:pt x="250" y="156"/>
                  </a:lnTo>
                  <a:lnTo>
                    <a:pt x="250" y="149"/>
                  </a:lnTo>
                  <a:lnTo>
                    <a:pt x="250" y="156"/>
                  </a:lnTo>
                  <a:lnTo>
                    <a:pt x="257" y="156"/>
                  </a:lnTo>
                  <a:lnTo>
                    <a:pt x="265" y="156"/>
                  </a:lnTo>
                  <a:lnTo>
                    <a:pt x="272" y="156"/>
                  </a:lnTo>
                  <a:lnTo>
                    <a:pt x="280" y="156"/>
                  </a:lnTo>
                  <a:lnTo>
                    <a:pt x="280" y="164"/>
                  </a:lnTo>
                  <a:lnTo>
                    <a:pt x="272" y="164"/>
                  </a:lnTo>
                  <a:lnTo>
                    <a:pt x="272" y="171"/>
                  </a:lnTo>
                  <a:lnTo>
                    <a:pt x="265" y="171"/>
                  </a:lnTo>
                  <a:lnTo>
                    <a:pt x="265" y="179"/>
                  </a:lnTo>
                  <a:lnTo>
                    <a:pt x="265" y="171"/>
                  </a:lnTo>
                  <a:lnTo>
                    <a:pt x="257" y="171"/>
                  </a:lnTo>
                  <a:lnTo>
                    <a:pt x="250" y="171"/>
                  </a:lnTo>
                  <a:lnTo>
                    <a:pt x="250" y="179"/>
                  </a:lnTo>
                  <a:lnTo>
                    <a:pt x="250" y="186"/>
                  </a:lnTo>
                  <a:lnTo>
                    <a:pt x="241" y="186"/>
                  </a:lnTo>
                  <a:lnTo>
                    <a:pt x="241" y="179"/>
                  </a:lnTo>
                  <a:lnTo>
                    <a:pt x="241" y="186"/>
                  </a:lnTo>
                  <a:lnTo>
                    <a:pt x="234" y="186"/>
                  </a:lnTo>
                  <a:lnTo>
                    <a:pt x="241" y="186"/>
                  </a:lnTo>
                  <a:lnTo>
                    <a:pt x="241" y="193"/>
                  </a:lnTo>
                  <a:lnTo>
                    <a:pt x="241" y="201"/>
                  </a:lnTo>
                  <a:lnTo>
                    <a:pt x="250" y="201"/>
                  </a:lnTo>
                  <a:lnTo>
                    <a:pt x="250" y="208"/>
                  </a:lnTo>
                  <a:lnTo>
                    <a:pt x="250" y="215"/>
                  </a:lnTo>
                  <a:lnTo>
                    <a:pt x="250" y="208"/>
                  </a:lnTo>
                  <a:lnTo>
                    <a:pt x="257" y="208"/>
                  </a:lnTo>
                  <a:lnTo>
                    <a:pt x="265" y="208"/>
                  </a:lnTo>
                  <a:lnTo>
                    <a:pt x="272" y="208"/>
                  </a:lnTo>
                  <a:lnTo>
                    <a:pt x="272" y="215"/>
                  </a:lnTo>
                  <a:lnTo>
                    <a:pt x="280" y="215"/>
                  </a:lnTo>
                  <a:lnTo>
                    <a:pt x="287" y="215"/>
                  </a:lnTo>
                  <a:lnTo>
                    <a:pt x="294" y="215"/>
                  </a:lnTo>
                  <a:lnTo>
                    <a:pt x="303" y="215"/>
                  </a:lnTo>
                  <a:lnTo>
                    <a:pt x="303" y="223"/>
                  </a:lnTo>
                  <a:lnTo>
                    <a:pt x="303" y="230"/>
                  </a:lnTo>
                  <a:lnTo>
                    <a:pt x="294" y="230"/>
                  </a:lnTo>
                  <a:lnTo>
                    <a:pt x="303" y="238"/>
                  </a:lnTo>
                  <a:lnTo>
                    <a:pt x="294" y="238"/>
                  </a:lnTo>
                  <a:lnTo>
                    <a:pt x="294" y="246"/>
                  </a:lnTo>
                  <a:lnTo>
                    <a:pt x="287" y="238"/>
                  </a:lnTo>
                  <a:lnTo>
                    <a:pt x="280" y="238"/>
                  </a:lnTo>
                  <a:lnTo>
                    <a:pt x="272" y="238"/>
                  </a:lnTo>
                  <a:lnTo>
                    <a:pt x="272" y="246"/>
                  </a:lnTo>
                  <a:lnTo>
                    <a:pt x="272" y="238"/>
                  </a:lnTo>
                  <a:lnTo>
                    <a:pt x="280" y="238"/>
                  </a:lnTo>
                  <a:lnTo>
                    <a:pt x="280" y="246"/>
                  </a:lnTo>
                  <a:lnTo>
                    <a:pt x="280" y="254"/>
                  </a:lnTo>
                  <a:lnTo>
                    <a:pt x="280" y="261"/>
                  </a:lnTo>
                  <a:lnTo>
                    <a:pt x="272" y="261"/>
                  </a:lnTo>
                  <a:lnTo>
                    <a:pt x="265" y="261"/>
                  </a:lnTo>
                  <a:lnTo>
                    <a:pt x="257" y="261"/>
                  </a:lnTo>
                  <a:lnTo>
                    <a:pt x="250" y="261"/>
                  </a:lnTo>
                  <a:lnTo>
                    <a:pt x="241" y="261"/>
                  </a:lnTo>
                  <a:lnTo>
                    <a:pt x="234" y="261"/>
                  </a:lnTo>
                  <a:lnTo>
                    <a:pt x="227" y="261"/>
                  </a:lnTo>
                  <a:lnTo>
                    <a:pt x="227" y="268"/>
                  </a:lnTo>
                  <a:lnTo>
                    <a:pt x="234" y="268"/>
                  </a:lnTo>
                  <a:lnTo>
                    <a:pt x="241" y="268"/>
                  </a:lnTo>
                  <a:lnTo>
                    <a:pt x="250" y="276"/>
                  </a:lnTo>
                  <a:lnTo>
                    <a:pt x="241" y="276"/>
                  </a:lnTo>
                  <a:lnTo>
                    <a:pt x="241" y="283"/>
                  </a:lnTo>
                  <a:lnTo>
                    <a:pt x="250" y="283"/>
                  </a:lnTo>
                  <a:lnTo>
                    <a:pt x="250" y="291"/>
                  </a:lnTo>
                  <a:lnTo>
                    <a:pt x="241" y="291"/>
                  </a:lnTo>
                  <a:lnTo>
                    <a:pt x="234" y="298"/>
                  </a:lnTo>
                  <a:lnTo>
                    <a:pt x="234" y="291"/>
                  </a:lnTo>
                  <a:lnTo>
                    <a:pt x="227" y="291"/>
                  </a:lnTo>
                  <a:lnTo>
                    <a:pt x="219" y="291"/>
                  </a:lnTo>
                  <a:lnTo>
                    <a:pt x="212" y="291"/>
                  </a:lnTo>
                  <a:lnTo>
                    <a:pt x="212" y="283"/>
                  </a:lnTo>
                  <a:lnTo>
                    <a:pt x="204" y="283"/>
                  </a:lnTo>
                  <a:lnTo>
                    <a:pt x="197" y="283"/>
                  </a:lnTo>
                  <a:lnTo>
                    <a:pt x="197" y="276"/>
                  </a:lnTo>
                  <a:lnTo>
                    <a:pt x="188" y="276"/>
                  </a:lnTo>
                  <a:lnTo>
                    <a:pt x="188" y="268"/>
                  </a:lnTo>
                  <a:lnTo>
                    <a:pt x="197" y="268"/>
                  </a:lnTo>
                  <a:lnTo>
                    <a:pt x="197" y="261"/>
                  </a:lnTo>
                  <a:lnTo>
                    <a:pt x="204" y="261"/>
                  </a:lnTo>
                  <a:lnTo>
                    <a:pt x="204" y="254"/>
                  </a:lnTo>
                  <a:lnTo>
                    <a:pt x="212" y="254"/>
                  </a:lnTo>
                  <a:lnTo>
                    <a:pt x="212" y="246"/>
                  </a:lnTo>
                  <a:lnTo>
                    <a:pt x="204" y="246"/>
                  </a:lnTo>
                  <a:lnTo>
                    <a:pt x="212" y="246"/>
                  </a:lnTo>
                  <a:lnTo>
                    <a:pt x="212" y="238"/>
                  </a:lnTo>
                  <a:lnTo>
                    <a:pt x="212" y="230"/>
                  </a:lnTo>
                  <a:lnTo>
                    <a:pt x="204" y="230"/>
                  </a:lnTo>
                  <a:lnTo>
                    <a:pt x="204" y="223"/>
                  </a:lnTo>
                  <a:lnTo>
                    <a:pt x="197" y="223"/>
                  </a:lnTo>
                  <a:lnTo>
                    <a:pt x="204" y="223"/>
                  </a:lnTo>
                  <a:lnTo>
                    <a:pt x="204" y="215"/>
                  </a:lnTo>
                  <a:lnTo>
                    <a:pt x="204" y="223"/>
                  </a:lnTo>
                  <a:lnTo>
                    <a:pt x="212" y="223"/>
                  </a:lnTo>
                  <a:lnTo>
                    <a:pt x="212" y="215"/>
                  </a:lnTo>
                  <a:lnTo>
                    <a:pt x="219" y="215"/>
                  </a:lnTo>
                  <a:lnTo>
                    <a:pt x="219" y="223"/>
                  </a:lnTo>
                  <a:lnTo>
                    <a:pt x="212" y="223"/>
                  </a:lnTo>
                  <a:lnTo>
                    <a:pt x="219" y="223"/>
                  </a:lnTo>
                  <a:lnTo>
                    <a:pt x="219" y="215"/>
                  </a:lnTo>
                  <a:lnTo>
                    <a:pt x="227" y="215"/>
                  </a:lnTo>
                  <a:lnTo>
                    <a:pt x="219" y="215"/>
                  </a:lnTo>
                  <a:lnTo>
                    <a:pt x="219" y="208"/>
                  </a:lnTo>
                  <a:lnTo>
                    <a:pt x="227" y="208"/>
                  </a:lnTo>
                  <a:lnTo>
                    <a:pt x="219" y="208"/>
                  </a:lnTo>
                  <a:lnTo>
                    <a:pt x="212" y="208"/>
                  </a:lnTo>
                  <a:lnTo>
                    <a:pt x="212" y="215"/>
                  </a:lnTo>
                  <a:lnTo>
                    <a:pt x="212" y="208"/>
                  </a:lnTo>
                  <a:lnTo>
                    <a:pt x="204" y="208"/>
                  </a:lnTo>
                  <a:lnTo>
                    <a:pt x="204" y="215"/>
                  </a:lnTo>
                  <a:lnTo>
                    <a:pt x="197" y="215"/>
                  </a:lnTo>
                  <a:lnTo>
                    <a:pt x="188" y="215"/>
                  </a:lnTo>
                  <a:lnTo>
                    <a:pt x="181" y="215"/>
                  </a:lnTo>
                  <a:lnTo>
                    <a:pt x="181" y="223"/>
                  </a:lnTo>
                  <a:lnTo>
                    <a:pt x="174" y="223"/>
                  </a:lnTo>
                  <a:lnTo>
                    <a:pt x="166" y="223"/>
                  </a:lnTo>
                  <a:lnTo>
                    <a:pt x="159" y="223"/>
                  </a:lnTo>
                  <a:lnTo>
                    <a:pt x="159" y="230"/>
                  </a:lnTo>
                  <a:lnTo>
                    <a:pt x="159" y="223"/>
                  </a:lnTo>
                  <a:lnTo>
                    <a:pt x="151" y="223"/>
                  </a:lnTo>
                  <a:lnTo>
                    <a:pt x="159" y="223"/>
                  </a:lnTo>
                  <a:lnTo>
                    <a:pt x="151" y="223"/>
                  </a:lnTo>
                  <a:lnTo>
                    <a:pt x="151" y="215"/>
                  </a:lnTo>
                  <a:lnTo>
                    <a:pt x="144" y="215"/>
                  </a:lnTo>
                  <a:lnTo>
                    <a:pt x="137" y="215"/>
                  </a:lnTo>
                  <a:lnTo>
                    <a:pt x="137" y="208"/>
                  </a:lnTo>
                  <a:lnTo>
                    <a:pt x="128" y="208"/>
                  </a:lnTo>
                  <a:lnTo>
                    <a:pt x="137" y="208"/>
                  </a:lnTo>
                  <a:lnTo>
                    <a:pt x="137" y="201"/>
                  </a:lnTo>
                  <a:lnTo>
                    <a:pt x="128" y="201"/>
                  </a:lnTo>
                  <a:lnTo>
                    <a:pt x="121" y="201"/>
                  </a:lnTo>
                  <a:lnTo>
                    <a:pt x="121" y="208"/>
                  </a:lnTo>
                  <a:lnTo>
                    <a:pt x="113" y="208"/>
                  </a:lnTo>
                  <a:lnTo>
                    <a:pt x="106" y="208"/>
                  </a:lnTo>
                  <a:lnTo>
                    <a:pt x="106" y="201"/>
                  </a:lnTo>
                  <a:lnTo>
                    <a:pt x="106" y="193"/>
                  </a:lnTo>
                  <a:lnTo>
                    <a:pt x="106" y="201"/>
                  </a:lnTo>
                  <a:lnTo>
                    <a:pt x="113" y="201"/>
                  </a:lnTo>
                  <a:lnTo>
                    <a:pt x="113" y="193"/>
                  </a:lnTo>
                  <a:lnTo>
                    <a:pt x="113" y="186"/>
                  </a:lnTo>
                  <a:lnTo>
                    <a:pt x="113" y="193"/>
                  </a:lnTo>
                  <a:lnTo>
                    <a:pt x="113" y="186"/>
                  </a:lnTo>
                  <a:lnTo>
                    <a:pt x="121" y="186"/>
                  </a:lnTo>
                  <a:lnTo>
                    <a:pt x="121" y="179"/>
                  </a:lnTo>
                  <a:lnTo>
                    <a:pt x="121" y="171"/>
                  </a:lnTo>
                  <a:lnTo>
                    <a:pt x="128" y="171"/>
                  </a:lnTo>
                  <a:lnTo>
                    <a:pt x="128" y="179"/>
                  </a:lnTo>
                  <a:lnTo>
                    <a:pt x="128" y="186"/>
                  </a:lnTo>
                  <a:lnTo>
                    <a:pt x="121" y="186"/>
                  </a:lnTo>
                  <a:lnTo>
                    <a:pt x="128" y="186"/>
                  </a:lnTo>
                  <a:lnTo>
                    <a:pt x="128" y="179"/>
                  </a:lnTo>
                  <a:lnTo>
                    <a:pt x="128" y="171"/>
                  </a:lnTo>
                  <a:lnTo>
                    <a:pt x="121" y="171"/>
                  </a:lnTo>
                  <a:lnTo>
                    <a:pt x="121" y="164"/>
                  </a:lnTo>
                  <a:lnTo>
                    <a:pt x="113" y="164"/>
                  </a:lnTo>
                  <a:lnTo>
                    <a:pt x="113" y="156"/>
                  </a:lnTo>
                  <a:lnTo>
                    <a:pt x="106" y="156"/>
                  </a:lnTo>
                  <a:lnTo>
                    <a:pt x="99" y="156"/>
                  </a:lnTo>
                  <a:lnTo>
                    <a:pt x="91" y="156"/>
                  </a:lnTo>
                  <a:lnTo>
                    <a:pt x="84" y="156"/>
                  </a:lnTo>
                  <a:lnTo>
                    <a:pt x="75" y="156"/>
                  </a:lnTo>
                  <a:lnTo>
                    <a:pt x="75" y="149"/>
                  </a:lnTo>
                  <a:lnTo>
                    <a:pt x="75" y="142"/>
                  </a:lnTo>
                  <a:lnTo>
                    <a:pt x="68" y="142"/>
                  </a:lnTo>
                  <a:lnTo>
                    <a:pt x="75" y="142"/>
                  </a:lnTo>
                  <a:lnTo>
                    <a:pt x="75" y="149"/>
                  </a:lnTo>
                  <a:lnTo>
                    <a:pt x="75" y="156"/>
                  </a:lnTo>
                  <a:lnTo>
                    <a:pt x="84" y="156"/>
                  </a:lnTo>
                  <a:lnTo>
                    <a:pt x="91" y="156"/>
                  </a:lnTo>
                  <a:lnTo>
                    <a:pt x="99" y="156"/>
                  </a:lnTo>
                  <a:lnTo>
                    <a:pt x="106" y="156"/>
                  </a:lnTo>
                  <a:lnTo>
                    <a:pt x="113" y="156"/>
                  </a:lnTo>
                  <a:lnTo>
                    <a:pt x="113" y="164"/>
                  </a:lnTo>
                  <a:lnTo>
                    <a:pt x="121" y="164"/>
                  </a:lnTo>
                  <a:lnTo>
                    <a:pt x="121" y="171"/>
                  </a:lnTo>
                  <a:lnTo>
                    <a:pt x="121" y="164"/>
                  </a:lnTo>
                  <a:lnTo>
                    <a:pt x="113" y="164"/>
                  </a:lnTo>
                  <a:lnTo>
                    <a:pt x="106" y="164"/>
                  </a:lnTo>
                  <a:lnTo>
                    <a:pt x="106" y="156"/>
                  </a:lnTo>
                  <a:lnTo>
                    <a:pt x="106" y="164"/>
                  </a:lnTo>
                  <a:lnTo>
                    <a:pt x="106" y="156"/>
                  </a:lnTo>
                  <a:lnTo>
                    <a:pt x="99" y="156"/>
                  </a:lnTo>
                  <a:lnTo>
                    <a:pt x="91" y="156"/>
                  </a:lnTo>
                  <a:lnTo>
                    <a:pt x="91" y="164"/>
                  </a:lnTo>
                  <a:lnTo>
                    <a:pt x="91" y="156"/>
                  </a:lnTo>
                  <a:lnTo>
                    <a:pt x="91" y="164"/>
                  </a:lnTo>
                  <a:lnTo>
                    <a:pt x="91" y="156"/>
                  </a:lnTo>
                  <a:lnTo>
                    <a:pt x="84" y="156"/>
                  </a:lnTo>
                  <a:lnTo>
                    <a:pt x="75" y="156"/>
                  </a:lnTo>
                  <a:lnTo>
                    <a:pt x="75" y="149"/>
                  </a:lnTo>
                  <a:lnTo>
                    <a:pt x="68" y="149"/>
                  </a:lnTo>
                  <a:lnTo>
                    <a:pt x="68" y="142"/>
                  </a:lnTo>
                  <a:lnTo>
                    <a:pt x="60" y="142"/>
                  </a:lnTo>
                  <a:lnTo>
                    <a:pt x="53" y="142"/>
                  </a:lnTo>
                  <a:lnTo>
                    <a:pt x="60" y="142"/>
                  </a:lnTo>
                  <a:lnTo>
                    <a:pt x="53" y="142"/>
                  </a:lnTo>
                  <a:lnTo>
                    <a:pt x="53" y="134"/>
                  </a:lnTo>
                  <a:lnTo>
                    <a:pt x="53" y="127"/>
                  </a:lnTo>
                  <a:lnTo>
                    <a:pt x="60" y="127"/>
                  </a:lnTo>
                  <a:lnTo>
                    <a:pt x="53" y="127"/>
                  </a:lnTo>
                  <a:lnTo>
                    <a:pt x="53" y="119"/>
                  </a:lnTo>
                  <a:lnTo>
                    <a:pt x="53" y="112"/>
                  </a:lnTo>
                  <a:lnTo>
                    <a:pt x="46" y="112"/>
                  </a:lnTo>
                  <a:lnTo>
                    <a:pt x="46" y="119"/>
                  </a:lnTo>
                  <a:lnTo>
                    <a:pt x="46" y="127"/>
                  </a:lnTo>
                  <a:lnTo>
                    <a:pt x="38" y="127"/>
                  </a:lnTo>
                  <a:lnTo>
                    <a:pt x="46" y="127"/>
                  </a:lnTo>
                  <a:lnTo>
                    <a:pt x="38" y="127"/>
                  </a:lnTo>
                  <a:lnTo>
                    <a:pt x="38" y="134"/>
                  </a:lnTo>
                  <a:lnTo>
                    <a:pt x="46" y="134"/>
                  </a:lnTo>
                  <a:lnTo>
                    <a:pt x="53" y="134"/>
                  </a:lnTo>
                  <a:lnTo>
                    <a:pt x="46" y="134"/>
                  </a:lnTo>
                  <a:lnTo>
                    <a:pt x="53" y="142"/>
                  </a:lnTo>
                  <a:lnTo>
                    <a:pt x="53" y="134"/>
                  </a:lnTo>
                  <a:lnTo>
                    <a:pt x="53" y="142"/>
                  </a:lnTo>
                  <a:lnTo>
                    <a:pt x="53" y="149"/>
                  </a:lnTo>
                  <a:lnTo>
                    <a:pt x="53" y="142"/>
                  </a:lnTo>
                  <a:lnTo>
                    <a:pt x="53" y="149"/>
                  </a:lnTo>
                  <a:lnTo>
                    <a:pt x="53" y="142"/>
                  </a:lnTo>
                  <a:lnTo>
                    <a:pt x="46" y="142"/>
                  </a:lnTo>
                  <a:lnTo>
                    <a:pt x="38" y="142"/>
                  </a:lnTo>
                  <a:lnTo>
                    <a:pt x="38" y="149"/>
                  </a:lnTo>
                  <a:lnTo>
                    <a:pt x="38" y="142"/>
                  </a:lnTo>
                  <a:lnTo>
                    <a:pt x="31" y="142"/>
                  </a:lnTo>
                  <a:lnTo>
                    <a:pt x="31" y="134"/>
                  </a:lnTo>
                  <a:lnTo>
                    <a:pt x="22" y="134"/>
                  </a:lnTo>
                  <a:lnTo>
                    <a:pt x="15" y="134"/>
                  </a:lnTo>
                  <a:lnTo>
                    <a:pt x="15" y="127"/>
                  </a:lnTo>
                  <a:lnTo>
                    <a:pt x="15" y="134"/>
                  </a:lnTo>
                  <a:lnTo>
                    <a:pt x="7" y="134"/>
                  </a:lnTo>
                  <a:lnTo>
                    <a:pt x="7" y="127"/>
                  </a:lnTo>
                  <a:lnTo>
                    <a:pt x="7" y="119"/>
                  </a:lnTo>
                  <a:lnTo>
                    <a:pt x="7" y="127"/>
                  </a:lnTo>
                  <a:lnTo>
                    <a:pt x="7" y="119"/>
                  </a:lnTo>
                  <a:lnTo>
                    <a:pt x="7" y="112"/>
                  </a:lnTo>
                  <a:lnTo>
                    <a:pt x="0" y="112"/>
                  </a:lnTo>
                  <a:lnTo>
                    <a:pt x="0" y="103"/>
                  </a:lnTo>
                  <a:lnTo>
                    <a:pt x="7" y="103"/>
                  </a:lnTo>
                  <a:lnTo>
                    <a:pt x="0" y="103"/>
                  </a:lnTo>
                  <a:lnTo>
                    <a:pt x="0" y="96"/>
                  </a:lnTo>
                  <a:lnTo>
                    <a:pt x="7" y="96"/>
                  </a:lnTo>
                  <a:lnTo>
                    <a:pt x="0" y="96"/>
                  </a:lnTo>
                  <a:lnTo>
                    <a:pt x="7" y="96"/>
                  </a:lnTo>
                  <a:lnTo>
                    <a:pt x="15" y="96"/>
                  </a:lnTo>
                  <a:lnTo>
                    <a:pt x="15" y="89"/>
                  </a:lnTo>
                  <a:lnTo>
                    <a:pt x="22" y="89"/>
                  </a:lnTo>
                  <a:lnTo>
                    <a:pt x="22" y="81"/>
                  </a:lnTo>
                  <a:lnTo>
                    <a:pt x="31" y="81"/>
                  </a:lnTo>
                  <a:lnTo>
                    <a:pt x="22" y="81"/>
                  </a:lnTo>
                  <a:lnTo>
                    <a:pt x="22" y="74"/>
                  </a:lnTo>
                  <a:lnTo>
                    <a:pt x="31" y="74"/>
                  </a:lnTo>
                  <a:lnTo>
                    <a:pt x="22" y="74"/>
                  </a:lnTo>
                  <a:lnTo>
                    <a:pt x="22" y="66"/>
                  </a:lnTo>
                  <a:lnTo>
                    <a:pt x="31" y="66"/>
                  </a:lnTo>
                  <a:lnTo>
                    <a:pt x="31" y="74"/>
                  </a:lnTo>
                  <a:lnTo>
                    <a:pt x="38" y="74"/>
                  </a:lnTo>
                  <a:lnTo>
                    <a:pt x="38" y="81"/>
                  </a:lnTo>
                  <a:lnTo>
                    <a:pt x="46" y="81"/>
                  </a:lnTo>
                  <a:lnTo>
                    <a:pt x="38" y="89"/>
                  </a:lnTo>
                  <a:lnTo>
                    <a:pt x="38" y="96"/>
                  </a:lnTo>
                  <a:lnTo>
                    <a:pt x="46" y="96"/>
                  </a:lnTo>
                  <a:lnTo>
                    <a:pt x="53" y="103"/>
                  </a:lnTo>
                  <a:lnTo>
                    <a:pt x="60" y="103"/>
                  </a:lnTo>
                  <a:lnTo>
                    <a:pt x="60" y="96"/>
                  </a:lnTo>
                  <a:lnTo>
                    <a:pt x="53" y="96"/>
                  </a:lnTo>
                  <a:lnTo>
                    <a:pt x="53" y="89"/>
                  </a:lnTo>
                  <a:lnTo>
                    <a:pt x="53" y="96"/>
                  </a:lnTo>
                  <a:lnTo>
                    <a:pt x="60" y="96"/>
                  </a:lnTo>
                  <a:lnTo>
                    <a:pt x="60" y="89"/>
                  </a:lnTo>
                  <a:lnTo>
                    <a:pt x="53" y="89"/>
                  </a:lnTo>
                  <a:lnTo>
                    <a:pt x="53" y="81"/>
                  </a:lnTo>
                  <a:lnTo>
                    <a:pt x="46" y="81"/>
                  </a:lnTo>
                  <a:lnTo>
                    <a:pt x="53" y="81"/>
                  </a:lnTo>
                  <a:lnTo>
                    <a:pt x="46" y="81"/>
                  </a:lnTo>
                  <a:lnTo>
                    <a:pt x="53" y="81"/>
                  </a:lnTo>
                  <a:lnTo>
                    <a:pt x="53" y="74"/>
                  </a:lnTo>
                  <a:lnTo>
                    <a:pt x="46" y="74"/>
                  </a:lnTo>
                  <a:lnTo>
                    <a:pt x="46" y="66"/>
                  </a:lnTo>
                  <a:lnTo>
                    <a:pt x="38" y="66"/>
                  </a:lnTo>
                  <a:lnTo>
                    <a:pt x="38" y="59"/>
                  </a:lnTo>
                  <a:lnTo>
                    <a:pt x="31" y="59"/>
                  </a:lnTo>
                  <a:lnTo>
                    <a:pt x="31" y="52"/>
                  </a:lnTo>
                  <a:lnTo>
                    <a:pt x="31" y="44"/>
                  </a:lnTo>
                  <a:lnTo>
                    <a:pt x="31" y="37"/>
                  </a:lnTo>
                  <a:lnTo>
                    <a:pt x="22" y="37"/>
                  </a:lnTo>
                  <a:lnTo>
                    <a:pt x="22" y="30"/>
                  </a:lnTo>
                  <a:lnTo>
                    <a:pt x="22" y="22"/>
                  </a:lnTo>
                  <a:lnTo>
                    <a:pt x="22" y="30"/>
                  </a:lnTo>
                  <a:lnTo>
                    <a:pt x="31" y="30"/>
                  </a:lnTo>
                  <a:lnTo>
                    <a:pt x="31" y="22"/>
                  </a:lnTo>
                  <a:lnTo>
                    <a:pt x="38" y="22"/>
                  </a:lnTo>
                  <a:lnTo>
                    <a:pt x="38" y="30"/>
                  </a:lnTo>
                  <a:lnTo>
                    <a:pt x="38" y="22"/>
                  </a:lnTo>
                  <a:lnTo>
                    <a:pt x="38" y="30"/>
                  </a:lnTo>
                  <a:lnTo>
                    <a:pt x="38" y="22"/>
                  </a:lnTo>
                  <a:lnTo>
                    <a:pt x="46" y="22"/>
                  </a:lnTo>
                  <a:lnTo>
                    <a:pt x="46" y="30"/>
                  </a:lnTo>
                  <a:lnTo>
                    <a:pt x="38" y="30"/>
                  </a:lnTo>
                  <a:lnTo>
                    <a:pt x="46" y="30"/>
                  </a:lnTo>
                  <a:lnTo>
                    <a:pt x="46" y="22"/>
                  </a:lnTo>
                  <a:lnTo>
                    <a:pt x="53" y="22"/>
                  </a:lnTo>
                  <a:lnTo>
                    <a:pt x="46" y="22"/>
                  </a:lnTo>
                  <a:lnTo>
                    <a:pt x="38" y="22"/>
                  </a:lnTo>
                  <a:lnTo>
                    <a:pt x="38" y="30"/>
                  </a:lnTo>
                  <a:lnTo>
                    <a:pt x="38" y="22"/>
                  </a:lnTo>
                  <a:lnTo>
                    <a:pt x="31" y="22"/>
                  </a:lnTo>
                  <a:lnTo>
                    <a:pt x="38" y="22"/>
                  </a:lnTo>
                  <a:lnTo>
                    <a:pt x="38" y="15"/>
                  </a:lnTo>
                  <a:lnTo>
                    <a:pt x="31" y="15"/>
                  </a:lnTo>
                  <a:lnTo>
                    <a:pt x="38" y="15"/>
                  </a:lnTo>
                  <a:lnTo>
                    <a:pt x="38" y="7"/>
                  </a:lnTo>
                  <a:lnTo>
                    <a:pt x="38" y="15"/>
                  </a:lnTo>
                  <a:lnTo>
                    <a:pt x="46" y="15"/>
                  </a:lnTo>
                  <a:lnTo>
                    <a:pt x="46" y="7"/>
                  </a:lnTo>
                  <a:lnTo>
                    <a:pt x="46" y="15"/>
                  </a:lnTo>
                  <a:lnTo>
                    <a:pt x="53" y="15"/>
                  </a:lnTo>
                  <a:lnTo>
                    <a:pt x="46" y="15"/>
                  </a:lnTo>
                  <a:lnTo>
                    <a:pt x="46" y="7"/>
                  </a:lnTo>
                  <a:lnTo>
                    <a:pt x="53" y="7"/>
                  </a:lnTo>
                  <a:lnTo>
                    <a:pt x="53" y="15"/>
                  </a:lnTo>
                  <a:lnTo>
                    <a:pt x="60" y="15"/>
                  </a:lnTo>
                  <a:close/>
                  <a:moveTo>
                    <a:pt x="113" y="66"/>
                  </a:moveTo>
                  <a:lnTo>
                    <a:pt x="121" y="74"/>
                  </a:lnTo>
                  <a:lnTo>
                    <a:pt x="121" y="66"/>
                  </a:lnTo>
                  <a:lnTo>
                    <a:pt x="113" y="66"/>
                  </a:lnTo>
                  <a:close/>
                  <a:moveTo>
                    <a:pt x="68" y="89"/>
                  </a:moveTo>
                  <a:lnTo>
                    <a:pt x="68" y="96"/>
                  </a:lnTo>
                  <a:lnTo>
                    <a:pt x="75" y="96"/>
                  </a:lnTo>
                  <a:lnTo>
                    <a:pt x="75" y="89"/>
                  </a:lnTo>
                  <a:lnTo>
                    <a:pt x="68" y="89"/>
                  </a:lnTo>
                  <a:close/>
                  <a:moveTo>
                    <a:pt x="188" y="179"/>
                  </a:moveTo>
                  <a:lnTo>
                    <a:pt x="188" y="171"/>
                  </a:lnTo>
                  <a:lnTo>
                    <a:pt x="181" y="171"/>
                  </a:lnTo>
                  <a:lnTo>
                    <a:pt x="181" y="164"/>
                  </a:lnTo>
                  <a:lnTo>
                    <a:pt x="174" y="164"/>
                  </a:lnTo>
                  <a:lnTo>
                    <a:pt x="174" y="171"/>
                  </a:lnTo>
                  <a:lnTo>
                    <a:pt x="181" y="171"/>
                  </a:lnTo>
                  <a:lnTo>
                    <a:pt x="181" y="179"/>
                  </a:lnTo>
                  <a:lnTo>
                    <a:pt x="181" y="171"/>
                  </a:lnTo>
                  <a:lnTo>
                    <a:pt x="188" y="179"/>
                  </a:lnTo>
                  <a:close/>
                </a:path>
              </a:pathLst>
            </a:custGeom>
            <a:solidFill>
              <a:srgbClr val="0070C0"/>
            </a:solidFill>
            <a:ln w="8001" cap="rnd">
              <a:solidFill>
                <a:schemeClr val="bg1">
                  <a:lumMod val="95000"/>
                </a:schemeClr>
              </a:solidFill>
              <a:round/>
              <a:headEnd/>
              <a:tailEnd/>
            </a:ln>
          </p:spPr>
          <p:txBody>
            <a:bodyPr/>
            <a:lstStyle/>
            <a:p>
              <a:endParaRPr lang="es-ES" sz="5277"/>
            </a:p>
          </p:txBody>
        </p:sp>
        <p:sp>
          <p:nvSpPr>
            <p:cNvPr id="62" name="Freeform 83">
              <a:extLst>
                <a:ext uri="{FF2B5EF4-FFF2-40B4-BE49-F238E27FC236}">
                  <a16:creationId xmlns:a16="http://schemas.microsoft.com/office/drawing/2014/main" id="{C36168A9-6AC0-448C-AC81-A3F3A63E9AC3}"/>
                </a:ext>
              </a:extLst>
            </p:cNvPr>
            <p:cNvSpPr>
              <a:spLocks/>
            </p:cNvSpPr>
            <p:nvPr/>
          </p:nvSpPr>
          <p:spPr bwMode="auto">
            <a:xfrm>
              <a:off x="4599892" y="1701667"/>
              <a:ext cx="480868" cy="443856"/>
            </a:xfrm>
            <a:custGeom>
              <a:avLst/>
              <a:gdLst>
                <a:gd name="T0" fmla="*/ 2970669 w 220"/>
                <a:gd name="T1" fmla="*/ 9697150 h 165"/>
                <a:gd name="T2" fmla="*/ 2970669 w 220"/>
                <a:gd name="T3" fmla="*/ 9697150 h 165"/>
                <a:gd name="T4" fmla="*/ 2970669 w 220"/>
                <a:gd name="T5" fmla="*/ 9697150 h 165"/>
                <a:gd name="T6" fmla="*/ 2970669 w 220"/>
                <a:gd name="T7" fmla="*/ 9697150 h 165"/>
                <a:gd name="T8" fmla="*/ 2970669 w 220"/>
                <a:gd name="T9" fmla="*/ 9697150 h 165"/>
                <a:gd name="T10" fmla="*/ 2970669 w 220"/>
                <a:gd name="T11" fmla="*/ 9697150 h 165"/>
                <a:gd name="T12" fmla="*/ 2970669 w 220"/>
                <a:gd name="T13" fmla="*/ 9697150 h 165"/>
                <a:gd name="T14" fmla="*/ 2970669 w 220"/>
                <a:gd name="T15" fmla="*/ 9697150 h 165"/>
                <a:gd name="T16" fmla="*/ 2970669 w 220"/>
                <a:gd name="T17" fmla="*/ 15515999 h 165"/>
                <a:gd name="T18" fmla="*/ 2970669 w 220"/>
                <a:gd name="T19" fmla="*/ 19394299 h 165"/>
                <a:gd name="T20" fmla="*/ 2970669 w 220"/>
                <a:gd name="T21" fmla="*/ 23274001 h 165"/>
                <a:gd name="T22" fmla="*/ 2970669 w 220"/>
                <a:gd name="T23" fmla="*/ 25213151 h 165"/>
                <a:gd name="T24" fmla="*/ 2970669 w 220"/>
                <a:gd name="T25" fmla="*/ 27152301 h 165"/>
                <a:gd name="T26" fmla="*/ 2970669 w 220"/>
                <a:gd name="T27" fmla="*/ 27152301 h 165"/>
                <a:gd name="T28" fmla="*/ 2970669 w 220"/>
                <a:gd name="T29" fmla="*/ 27152301 h 165"/>
                <a:gd name="T30" fmla="*/ 2970669 w 220"/>
                <a:gd name="T31" fmla="*/ 27152301 h 165"/>
                <a:gd name="T32" fmla="*/ 2970669 w 220"/>
                <a:gd name="T33" fmla="*/ 27152301 h 165"/>
                <a:gd name="T34" fmla="*/ 2970669 w 220"/>
                <a:gd name="T35" fmla="*/ 29092847 h 165"/>
                <a:gd name="T36" fmla="*/ 2970669 w 220"/>
                <a:gd name="T37" fmla="*/ 32971148 h 165"/>
                <a:gd name="T38" fmla="*/ 2970669 w 220"/>
                <a:gd name="T39" fmla="*/ 32971148 h 165"/>
                <a:gd name="T40" fmla="*/ 2970669 w 220"/>
                <a:gd name="T41" fmla="*/ 36849448 h 165"/>
                <a:gd name="T42" fmla="*/ 2970669 w 220"/>
                <a:gd name="T43" fmla="*/ 36849448 h 165"/>
                <a:gd name="T44" fmla="*/ 2970669 w 220"/>
                <a:gd name="T45" fmla="*/ 36849448 h 165"/>
                <a:gd name="T46" fmla="*/ 2970669 w 220"/>
                <a:gd name="T47" fmla="*/ 36849448 h 165"/>
                <a:gd name="T48" fmla="*/ 2970669 w 220"/>
                <a:gd name="T49" fmla="*/ 36849448 h 165"/>
                <a:gd name="T50" fmla="*/ 2970669 w 220"/>
                <a:gd name="T51" fmla="*/ 32971148 h 165"/>
                <a:gd name="T52" fmla="*/ 0 w 220"/>
                <a:gd name="T53" fmla="*/ 32971148 h 165"/>
                <a:gd name="T54" fmla="*/ 2970669 w 220"/>
                <a:gd name="T55" fmla="*/ 29092847 h 165"/>
                <a:gd name="T56" fmla="*/ 2970669 w 220"/>
                <a:gd name="T57" fmla="*/ 27152301 h 165"/>
                <a:gd name="T58" fmla="*/ 2970669 w 220"/>
                <a:gd name="T59" fmla="*/ 27152301 h 165"/>
                <a:gd name="T60" fmla="*/ 2970669 w 220"/>
                <a:gd name="T61" fmla="*/ 25213151 h 165"/>
                <a:gd name="T62" fmla="*/ 2970669 w 220"/>
                <a:gd name="T63" fmla="*/ 19394299 h 165"/>
                <a:gd name="T64" fmla="*/ 2970669 w 220"/>
                <a:gd name="T65" fmla="*/ 17455149 h 165"/>
                <a:gd name="T66" fmla="*/ 2970669 w 220"/>
                <a:gd name="T67" fmla="*/ 15515999 h 165"/>
                <a:gd name="T68" fmla="*/ 2970669 w 220"/>
                <a:gd name="T69" fmla="*/ 15515999 h 165"/>
                <a:gd name="T70" fmla="*/ 2970669 w 220"/>
                <a:gd name="T71" fmla="*/ 11636303 h 165"/>
                <a:gd name="T72" fmla="*/ 2970669 w 220"/>
                <a:gd name="T73" fmla="*/ 9697150 h 165"/>
                <a:gd name="T74" fmla="*/ 2970669 w 220"/>
                <a:gd name="T75" fmla="*/ 9697150 h 165"/>
                <a:gd name="T76" fmla="*/ 2970669 w 220"/>
                <a:gd name="T77" fmla="*/ 9697150 h 165"/>
                <a:gd name="T78" fmla="*/ 2970669 w 220"/>
                <a:gd name="T79" fmla="*/ 9697150 h 165"/>
                <a:gd name="T80" fmla="*/ 2970669 w 220"/>
                <a:gd name="T81" fmla="*/ 9697150 h 165"/>
                <a:gd name="T82" fmla="*/ 2970669 w 220"/>
                <a:gd name="T83" fmla="*/ 9697150 h 165"/>
                <a:gd name="T84" fmla="*/ 2970669 w 220"/>
                <a:gd name="T85" fmla="*/ 9697150 h 165"/>
                <a:gd name="T86" fmla="*/ 2970669 w 220"/>
                <a:gd name="T87" fmla="*/ 9697150 h 165"/>
                <a:gd name="T88" fmla="*/ 2970669 w 220"/>
                <a:gd name="T89" fmla="*/ 969715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165"/>
                <a:gd name="T137" fmla="*/ 220 w 22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165">
                  <a:moveTo>
                    <a:pt x="168" y="21"/>
                  </a:moveTo>
                  <a:lnTo>
                    <a:pt x="168" y="10"/>
                  </a:lnTo>
                  <a:lnTo>
                    <a:pt x="181" y="10"/>
                  </a:lnTo>
                  <a:lnTo>
                    <a:pt x="168" y="21"/>
                  </a:lnTo>
                  <a:lnTo>
                    <a:pt x="181" y="21"/>
                  </a:lnTo>
                  <a:lnTo>
                    <a:pt x="181" y="10"/>
                  </a:lnTo>
                  <a:lnTo>
                    <a:pt x="181" y="0"/>
                  </a:lnTo>
                  <a:lnTo>
                    <a:pt x="181" y="10"/>
                  </a:lnTo>
                  <a:lnTo>
                    <a:pt x="194" y="10"/>
                  </a:lnTo>
                  <a:lnTo>
                    <a:pt x="206" y="10"/>
                  </a:lnTo>
                  <a:lnTo>
                    <a:pt x="194" y="21"/>
                  </a:lnTo>
                  <a:lnTo>
                    <a:pt x="206" y="21"/>
                  </a:lnTo>
                  <a:lnTo>
                    <a:pt x="194" y="21"/>
                  </a:lnTo>
                  <a:lnTo>
                    <a:pt x="194" y="30"/>
                  </a:lnTo>
                  <a:lnTo>
                    <a:pt x="206" y="30"/>
                  </a:lnTo>
                  <a:lnTo>
                    <a:pt x="206" y="41"/>
                  </a:lnTo>
                  <a:lnTo>
                    <a:pt x="206" y="52"/>
                  </a:lnTo>
                  <a:lnTo>
                    <a:pt x="206" y="62"/>
                  </a:lnTo>
                  <a:lnTo>
                    <a:pt x="206" y="73"/>
                  </a:lnTo>
                  <a:lnTo>
                    <a:pt x="206" y="82"/>
                  </a:lnTo>
                  <a:lnTo>
                    <a:pt x="220" y="82"/>
                  </a:lnTo>
                  <a:lnTo>
                    <a:pt x="220" y="93"/>
                  </a:lnTo>
                  <a:lnTo>
                    <a:pt x="220" y="104"/>
                  </a:lnTo>
                  <a:lnTo>
                    <a:pt x="206" y="104"/>
                  </a:lnTo>
                  <a:lnTo>
                    <a:pt x="206" y="114"/>
                  </a:lnTo>
                  <a:lnTo>
                    <a:pt x="194" y="114"/>
                  </a:lnTo>
                  <a:lnTo>
                    <a:pt x="194" y="124"/>
                  </a:lnTo>
                  <a:lnTo>
                    <a:pt x="181" y="124"/>
                  </a:lnTo>
                  <a:lnTo>
                    <a:pt x="168" y="124"/>
                  </a:lnTo>
                  <a:lnTo>
                    <a:pt x="168" y="114"/>
                  </a:lnTo>
                  <a:lnTo>
                    <a:pt x="168" y="124"/>
                  </a:lnTo>
                  <a:lnTo>
                    <a:pt x="156" y="124"/>
                  </a:lnTo>
                  <a:lnTo>
                    <a:pt x="156" y="114"/>
                  </a:lnTo>
                  <a:lnTo>
                    <a:pt x="156" y="124"/>
                  </a:lnTo>
                  <a:lnTo>
                    <a:pt x="142" y="124"/>
                  </a:lnTo>
                  <a:lnTo>
                    <a:pt x="142" y="135"/>
                  </a:lnTo>
                  <a:lnTo>
                    <a:pt x="128" y="135"/>
                  </a:lnTo>
                  <a:lnTo>
                    <a:pt x="128" y="145"/>
                  </a:lnTo>
                  <a:lnTo>
                    <a:pt x="128" y="135"/>
                  </a:lnTo>
                  <a:lnTo>
                    <a:pt x="128" y="145"/>
                  </a:lnTo>
                  <a:lnTo>
                    <a:pt x="128" y="156"/>
                  </a:lnTo>
                  <a:lnTo>
                    <a:pt x="116" y="156"/>
                  </a:lnTo>
                  <a:lnTo>
                    <a:pt x="116" y="165"/>
                  </a:lnTo>
                  <a:lnTo>
                    <a:pt x="104" y="165"/>
                  </a:lnTo>
                  <a:lnTo>
                    <a:pt x="92" y="165"/>
                  </a:lnTo>
                  <a:lnTo>
                    <a:pt x="92" y="156"/>
                  </a:lnTo>
                  <a:lnTo>
                    <a:pt x="78" y="156"/>
                  </a:lnTo>
                  <a:lnTo>
                    <a:pt x="64" y="156"/>
                  </a:lnTo>
                  <a:lnTo>
                    <a:pt x="52" y="156"/>
                  </a:lnTo>
                  <a:lnTo>
                    <a:pt x="38" y="156"/>
                  </a:lnTo>
                  <a:lnTo>
                    <a:pt x="27" y="156"/>
                  </a:lnTo>
                  <a:lnTo>
                    <a:pt x="27" y="145"/>
                  </a:lnTo>
                  <a:lnTo>
                    <a:pt x="14" y="145"/>
                  </a:lnTo>
                  <a:lnTo>
                    <a:pt x="0" y="145"/>
                  </a:lnTo>
                  <a:lnTo>
                    <a:pt x="0" y="135"/>
                  </a:lnTo>
                  <a:lnTo>
                    <a:pt x="14" y="135"/>
                  </a:lnTo>
                  <a:lnTo>
                    <a:pt x="14" y="124"/>
                  </a:lnTo>
                  <a:lnTo>
                    <a:pt x="27" y="124"/>
                  </a:lnTo>
                  <a:lnTo>
                    <a:pt x="27" y="114"/>
                  </a:lnTo>
                  <a:lnTo>
                    <a:pt x="38" y="114"/>
                  </a:lnTo>
                  <a:lnTo>
                    <a:pt x="38" y="104"/>
                  </a:lnTo>
                  <a:lnTo>
                    <a:pt x="52" y="104"/>
                  </a:lnTo>
                  <a:lnTo>
                    <a:pt x="52" y="93"/>
                  </a:lnTo>
                  <a:lnTo>
                    <a:pt x="52" y="82"/>
                  </a:lnTo>
                  <a:lnTo>
                    <a:pt x="64" y="82"/>
                  </a:lnTo>
                  <a:lnTo>
                    <a:pt x="64" y="73"/>
                  </a:lnTo>
                  <a:lnTo>
                    <a:pt x="78" y="73"/>
                  </a:lnTo>
                  <a:lnTo>
                    <a:pt x="78" y="62"/>
                  </a:lnTo>
                  <a:lnTo>
                    <a:pt x="92" y="62"/>
                  </a:lnTo>
                  <a:lnTo>
                    <a:pt x="104" y="62"/>
                  </a:lnTo>
                  <a:lnTo>
                    <a:pt x="104" y="52"/>
                  </a:lnTo>
                  <a:lnTo>
                    <a:pt x="116" y="52"/>
                  </a:lnTo>
                  <a:lnTo>
                    <a:pt x="116" y="41"/>
                  </a:lnTo>
                  <a:lnTo>
                    <a:pt x="128" y="41"/>
                  </a:lnTo>
                  <a:lnTo>
                    <a:pt x="128" y="30"/>
                  </a:lnTo>
                  <a:lnTo>
                    <a:pt x="142" y="30"/>
                  </a:lnTo>
                  <a:lnTo>
                    <a:pt x="128" y="30"/>
                  </a:lnTo>
                  <a:lnTo>
                    <a:pt x="142" y="30"/>
                  </a:lnTo>
                  <a:lnTo>
                    <a:pt x="142" y="21"/>
                  </a:lnTo>
                  <a:lnTo>
                    <a:pt x="156" y="21"/>
                  </a:lnTo>
                  <a:lnTo>
                    <a:pt x="142" y="21"/>
                  </a:lnTo>
                  <a:lnTo>
                    <a:pt x="142" y="30"/>
                  </a:lnTo>
                  <a:lnTo>
                    <a:pt x="142" y="21"/>
                  </a:lnTo>
                  <a:lnTo>
                    <a:pt x="156" y="21"/>
                  </a:lnTo>
                  <a:lnTo>
                    <a:pt x="156" y="30"/>
                  </a:lnTo>
                  <a:lnTo>
                    <a:pt x="168" y="21"/>
                  </a:lnTo>
                  <a:lnTo>
                    <a:pt x="156" y="21"/>
                  </a:lnTo>
                  <a:lnTo>
                    <a:pt x="168" y="21"/>
                  </a:lnTo>
                  <a:lnTo>
                    <a:pt x="156" y="21"/>
                  </a:lnTo>
                  <a:lnTo>
                    <a:pt x="168" y="21"/>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63" name="Freeform 4">
              <a:extLst>
                <a:ext uri="{FF2B5EF4-FFF2-40B4-BE49-F238E27FC236}">
                  <a16:creationId xmlns:a16="http://schemas.microsoft.com/office/drawing/2014/main" id="{64322B59-1E31-4DDC-A89E-331A99F8EA86}"/>
                </a:ext>
              </a:extLst>
            </p:cNvPr>
            <p:cNvSpPr>
              <a:spLocks/>
            </p:cNvSpPr>
            <p:nvPr/>
          </p:nvSpPr>
          <p:spPr bwMode="auto">
            <a:xfrm>
              <a:off x="5799851" y="1565736"/>
              <a:ext cx="830071" cy="1923379"/>
            </a:xfrm>
            <a:custGeom>
              <a:avLst/>
              <a:gdLst>
                <a:gd name="T0" fmla="*/ 3190827 w 366"/>
                <a:gd name="T1" fmla="*/ 51989568 h 746"/>
                <a:gd name="T2" fmla="*/ 0 w 366"/>
                <a:gd name="T3" fmla="*/ 50197286 h 746"/>
                <a:gd name="T4" fmla="*/ 3190827 w 366"/>
                <a:gd name="T5" fmla="*/ 46611385 h 746"/>
                <a:gd name="T6" fmla="*/ 3190827 w 366"/>
                <a:gd name="T7" fmla="*/ 43025473 h 746"/>
                <a:gd name="T8" fmla="*/ 3190827 w 366"/>
                <a:gd name="T9" fmla="*/ 43025473 h 746"/>
                <a:gd name="T10" fmla="*/ 3190827 w 366"/>
                <a:gd name="T11" fmla="*/ 41233191 h 746"/>
                <a:gd name="T12" fmla="*/ 0 w 366"/>
                <a:gd name="T13" fmla="*/ 37647290 h 746"/>
                <a:gd name="T14" fmla="*/ 3190827 w 366"/>
                <a:gd name="T15" fmla="*/ 32269107 h 746"/>
                <a:gd name="T16" fmla="*/ 0 w 366"/>
                <a:gd name="T17" fmla="*/ 28684544 h 746"/>
                <a:gd name="T18" fmla="*/ 3190827 w 366"/>
                <a:gd name="T19" fmla="*/ 28684544 h 746"/>
                <a:gd name="T20" fmla="*/ 3190827 w 366"/>
                <a:gd name="T21" fmla="*/ 25098643 h 746"/>
                <a:gd name="T22" fmla="*/ 3190827 w 366"/>
                <a:gd name="T23" fmla="*/ 21512736 h 746"/>
                <a:gd name="T24" fmla="*/ 3190827 w 366"/>
                <a:gd name="T25" fmla="*/ 17926835 h 746"/>
                <a:gd name="T26" fmla="*/ 3190827 w 366"/>
                <a:gd name="T27" fmla="*/ 16134554 h 746"/>
                <a:gd name="T28" fmla="*/ 3190827 w 366"/>
                <a:gd name="T29" fmla="*/ 12548652 h 746"/>
                <a:gd name="T30" fmla="*/ 3190827 w 366"/>
                <a:gd name="T31" fmla="*/ 7170467 h 746"/>
                <a:gd name="T32" fmla="*/ 3190827 w 366"/>
                <a:gd name="T33" fmla="*/ 8964087 h 746"/>
                <a:gd name="T34" fmla="*/ 3190827 w 366"/>
                <a:gd name="T35" fmla="*/ 7170467 h 746"/>
                <a:gd name="T36" fmla="*/ 3190827 w 366"/>
                <a:gd name="T37" fmla="*/ 5378184 h 746"/>
                <a:gd name="T38" fmla="*/ 3190827 w 366"/>
                <a:gd name="T39" fmla="*/ 5378184 h 746"/>
                <a:gd name="T40" fmla="*/ 3190827 w 366"/>
                <a:gd name="T41" fmla="*/ 0 h 746"/>
                <a:gd name="T42" fmla="*/ 3190827 w 366"/>
                <a:gd name="T43" fmla="*/ 5378184 h 746"/>
                <a:gd name="T44" fmla="*/ 3190827 w 366"/>
                <a:gd name="T45" fmla="*/ 5378184 h 746"/>
                <a:gd name="T46" fmla="*/ 3190827 w 366"/>
                <a:gd name="T47" fmla="*/ 8964087 h 746"/>
                <a:gd name="T48" fmla="*/ 4787501 w 366"/>
                <a:gd name="T49" fmla="*/ 12548652 h 746"/>
                <a:gd name="T50" fmla="*/ 4787501 w 366"/>
                <a:gd name="T51" fmla="*/ 16134554 h 746"/>
                <a:gd name="T52" fmla="*/ 4787501 w 366"/>
                <a:gd name="T53" fmla="*/ 17926835 h 746"/>
                <a:gd name="T54" fmla="*/ 4787501 w 366"/>
                <a:gd name="T55" fmla="*/ 23305023 h 746"/>
                <a:gd name="T56" fmla="*/ 4787501 w 366"/>
                <a:gd name="T57" fmla="*/ 26890924 h 746"/>
                <a:gd name="T58" fmla="*/ 3190827 w 366"/>
                <a:gd name="T59" fmla="*/ 28684544 h 746"/>
                <a:gd name="T60" fmla="*/ 3190827 w 366"/>
                <a:gd name="T61" fmla="*/ 32269107 h 746"/>
                <a:gd name="T62" fmla="*/ 3190827 w 366"/>
                <a:gd name="T63" fmla="*/ 34062727 h 746"/>
                <a:gd name="T64" fmla="*/ 3190827 w 366"/>
                <a:gd name="T65" fmla="*/ 39440910 h 746"/>
                <a:gd name="T66" fmla="*/ 3190827 w 366"/>
                <a:gd name="T67" fmla="*/ 43025473 h 746"/>
                <a:gd name="T68" fmla="*/ 3190827 w 366"/>
                <a:gd name="T69" fmla="*/ 43025473 h 746"/>
                <a:gd name="T70" fmla="*/ 3190827 w 366"/>
                <a:gd name="T71" fmla="*/ 50197286 h 746"/>
                <a:gd name="T72" fmla="*/ 3190827 w 366"/>
                <a:gd name="T73" fmla="*/ 50197286 h 746"/>
                <a:gd name="T74" fmla="*/ 4787501 w 366"/>
                <a:gd name="T75" fmla="*/ 51989568 h 746"/>
                <a:gd name="T76" fmla="*/ 4787501 w 366"/>
                <a:gd name="T77" fmla="*/ 55575469 h 746"/>
                <a:gd name="T78" fmla="*/ 4787501 w 366"/>
                <a:gd name="T79" fmla="*/ 53781849 h 746"/>
                <a:gd name="T80" fmla="*/ 6382915 w 366"/>
                <a:gd name="T81" fmla="*/ 55575469 h 746"/>
                <a:gd name="T82" fmla="*/ 6382915 w 366"/>
                <a:gd name="T83" fmla="*/ 57367750 h 746"/>
                <a:gd name="T84" fmla="*/ 6382915 w 366"/>
                <a:gd name="T85" fmla="*/ 57367750 h 746"/>
                <a:gd name="T86" fmla="*/ 6382915 w 366"/>
                <a:gd name="T87" fmla="*/ 57367750 h 746"/>
                <a:gd name="T88" fmla="*/ 6382915 w 366"/>
                <a:gd name="T89" fmla="*/ 64538215 h 746"/>
                <a:gd name="T90" fmla="*/ 4787501 w 366"/>
                <a:gd name="T91" fmla="*/ 66331834 h 746"/>
                <a:gd name="T92" fmla="*/ 4787501 w 366"/>
                <a:gd name="T93" fmla="*/ 66331834 h 746"/>
                <a:gd name="T94" fmla="*/ 4787501 w 366"/>
                <a:gd name="T95" fmla="*/ 66331834 h 746"/>
                <a:gd name="T96" fmla="*/ 3190827 w 366"/>
                <a:gd name="T97" fmla="*/ 66331834 h 746"/>
                <a:gd name="T98" fmla="*/ 3190827 w 366"/>
                <a:gd name="T99" fmla="*/ 66331834 h 746"/>
                <a:gd name="T100" fmla="*/ 3190827 w 366"/>
                <a:gd name="T101" fmla="*/ 68124116 h 746"/>
                <a:gd name="T102" fmla="*/ 3190827 w 366"/>
                <a:gd name="T103" fmla="*/ 68124116 h 746"/>
                <a:gd name="T104" fmla="*/ 3190827 w 366"/>
                <a:gd name="T105" fmla="*/ 66331834 h 746"/>
                <a:gd name="T106" fmla="*/ 3190827 w 366"/>
                <a:gd name="T107" fmla="*/ 66331834 h 746"/>
                <a:gd name="T108" fmla="*/ 3190827 w 366"/>
                <a:gd name="T109" fmla="*/ 66331834 h 746"/>
                <a:gd name="T110" fmla="*/ 3190827 w 366"/>
                <a:gd name="T111" fmla="*/ 64538215 h 746"/>
                <a:gd name="T112" fmla="*/ 3190827 w 366"/>
                <a:gd name="T113" fmla="*/ 57367750 h 746"/>
                <a:gd name="T114" fmla="*/ 3190827 w 366"/>
                <a:gd name="T115" fmla="*/ 57367750 h 746"/>
                <a:gd name="T116" fmla="*/ 3190827 w 366"/>
                <a:gd name="T117" fmla="*/ 55575469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6"/>
                <a:gd name="T178" fmla="*/ 0 h 746"/>
                <a:gd name="T179" fmla="*/ 366 w 366"/>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6" h="746">
                  <a:moveTo>
                    <a:pt x="39" y="575"/>
                  </a:moveTo>
                  <a:lnTo>
                    <a:pt x="25" y="575"/>
                  </a:lnTo>
                  <a:lnTo>
                    <a:pt x="25" y="565"/>
                  </a:lnTo>
                  <a:lnTo>
                    <a:pt x="13" y="565"/>
                  </a:lnTo>
                  <a:lnTo>
                    <a:pt x="13" y="554"/>
                  </a:lnTo>
                  <a:lnTo>
                    <a:pt x="13" y="544"/>
                  </a:lnTo>
                  <a:lnTo>
                    <a:pt x="0" y="544"/>
                  </a:lnTo>
                  <a:lnTo>
                    <a:pt x="0" y="535"/>
                  </a:lnTo>
                  <a:lnTo>
                    <a:pt x="0" y="523"/>
                  </a:lnTo>
                  <a:lnTo>
                    <a:pt x="0" y="514"/>
                  </a:lnTo>
                  <a:lnTo>
                    <a:pt x="13" y="514"/>
                  </a:lnTo>
                  <a:lnTo>
                    <a:pt x="13" y="504"/>
                  </a:lnTo>
                  <a:lnTo>
                    <a:pt x="0" y="504"/>
                  </a:lnTo>
                  <a:lnTo>
                    <a:pt x="13" y="504"/>
                  </a:lnTo>
                  <a:lnTo>
                    <a:pt x="13" y="494"/>
                  </a:lnTo>
                  <a:lnTo>
                    <a:pt x="13" y="483"/>
                  </a:lnTo>
                  <a:lnTo>
                    <a:pt x="25" y="483"/>
                  </a:lnTo>
                  <a:lnTo>
                    <a:pt x="25" y="474"/>
                  </a:lnTo>
                  <a:lnTo>
                    <a:pt x="39" y="474"/>
                  </a:lnTo>
                  <a:lnTo>
                    <a:pt x="39" y="464"/>
                  </a:lnTo>
                  <a:lnTo>
                    <a:pt x="25" y="464"/>
                  </a:lnTo>
                  <a:lnTo>
                    <a:pt x="39" y="464"/>
                  </a:lnTo>
                  <a:lnTo>
                    <a:pt x="39" y="454"/>
                  </a:lnTo>
                  <a:lnTo>
                    <a:pt x="52" y="454"/>
                  </a:lnTo>
                  <a:lnTo>
                    <a:pt x="39" y="443"/>
                  </a:lnTo>
                  <a:lnTo>
                    <a:pt x="39" y="434"/>
                  </a:lnTo>
                  <a:lnTo>
                    <a:pt x="25" y="434"/>
                  </a:lnTo>
                  <a:lnTo>
                    <a:pt x="25" y="423"/>
                  </a:lnTo>
                  <a:lnTo>
                    <a:pt x="13" y="423"/>
                  </a:lnTo>
                  <a:lnTo>
                    <a:pt x="13" y="434"/>
                  </a:lnTo>
                  <a:lnTo>
                    <a:pt x="13" y="423"/>
                  </a:lnTo>
                  <a:lnTo>
                    <a:pt x="0" y="423"/>
                  </a:lnTo>
                  <a:lnTo>
                    <a:pt x="0" y="414"/>
                  </a:lnTo>
                  <a:lnTo>
                    <a:pt x="0" y="403"/>
                  </a:lnTo>
                  <a:lnTo>
                    <a:pt x="0" y="394"/>
                  </a:lnTo>
                  <a:lnTo>
                    <a:pt x="0" y="383"/>
                  </a:lnTo>
                  <a:lnTo>
                    <a:pt x="13" y="383"/>
                  </a:lnTo>
                  <a:lnTo>
                    <a:pt x="13" y="374"/>
                  </a:lnTo>
                  <a:lnTo>
                    <a:pt x="13" y="363"/>
                  </a:lnTo>
                  <a:lnTo>
                    <a:pt x="13" y="353"/>
                  </a:lnTo>
                  <a:lnTo>
                    <a:pt x="13" y="343"/>
                  </a:lnTo>
                  <a:lnTo>
                    <a:pt x="13" y="332"/>
                  </a:lnTo>
                  <a:lnTo>
                    <a:pt x="13" y="323"/>
                  </a:lnTo>
                  <a:lnTo>
                    <a:pt x="13" y="312"/>
                  </a:lnTo>
                  <a:lnTo>
                    <a:pt x="0" y="312"/>
                  </a:lnTo>
                  <a:lnTo>
                    <a:pt x="0" y="303"/>
                  </a:lnTo>
                  <a:lnTo>
                    <a:pt x="0" y="292"/>
                  </a:lnTo>
                  <a:lnTo>
                    <a:pt x="13" y="292"/>
                  </a:lnTo>
                  <a:lnTo>
                    <a:pt x="0" y="292"/>
                  </a:lnTo>
                  <a:lnTo>
                    <a:pt x="13" y="292"/>
                  </a:lnTo>
                  <a:lnTo>
                    <a:pt x="13" y="282"/>
                  </a:lnTo>
                  <a:lnTo>
                    <a:pt x="13" y="272"/>
                  </a:lnTo>
                  <a:lnTo>
                    <a:pt x="25" y="272"/>
                  </a:lnTo>
                  <a:lnTo>
                    <a:pt x="25" y="263"/>
                  </a:lnTo>
                  <a:lnTo>
                    <a:pt x="13" y="263"/>
                  </a:lnTo>
                  <a:lnTo>
                    <a:pt x="13" y="252"/>
                  </a:lnTo>
                  <a:lnTo>
                    <a:pt x="13" y="242"/>
                  </a:lnTo>
                  <a:lnTo>
                    <a:pt x="13" y="232"/>
                  </a:lnTo>
                  <a:lnTo>
                    <a:pt x="25" y="232"/>
                  </a:lnTo>
                  <a:lnTo>
                    <a:pt x="25" y="223"/>
                  </a:lnTo>
                  <a:lnTo>
                    <a:pt x="25" y="211"/>
                  </a:lnTo>
                  <a:lnTo>
                    <a:pt x="25" y="202"/>
                  </a:lnTo>
                  <a:lnTo>
                    <a:pt x="39" y="202"/>
                  </a:lnTo>
                  <a:lnTo>
                    <a:pt x="25" y="202"/>
                  </a:lnTo>
                  <a:lnTo>
                    <a:pt x="25" y="192"/>
                  </a:lnTo>
                  <a:lnTo>
                    <a:pt x="25" y="182"/>
                  </a:lnTo>
                  <a:lnTo>
                    <a:pt x="39" y="182"/>
                  </a:lnTo>
                  <a:lnTo>
                    <a:pt x="39" y="171"/>
                  </a:lnTo>
                  <a:lnTo>
                    <a:pt x="52" y="171"/>
                  </a:lnTo>
                  <a:lnTo>
                    <a:pt x="52" y="162"/>
                  </a:lnTo>
                  <a:lnTo>
                    <a:pt x="52" y="152"/>
                  </a:lnTo>
                  <a:lnTo>
                    <a:pt x="63" y="152"/>
                  </a:lnTo>
                  <a:lnTo>
                    <a:pt x="63" y="142"/>
                  </a:lnTo>
                  <a:lnTo>
                    <a:pt x="63" y="131"/>
                  </a:lnTo>
                  <a:lnTo>
                    <a:pt x="63" y="121"/>
                  </a:lnTo>
                  <a:lnTo>
                    <a:pt x="63" y="111"/>
                  </a:lnTo>
                  <a:lnTo>
                    <a:pt x="63" y="100"/>
                  </a:lnTo>
                  <a:lnTo>
                    <a:pt x="76" y="100"/>
                  </a:lnTo>
                  <a:lnTo>
                    <a:pt x="76" y="91"/>
                  </a:lnTo>
                  <a:lnTo>
                    <a:pt x="76" y="81"/>
                  </a:lnTo>
                  <a:lnTo>
                    <a:pt x="76" y="71"/>
                  </a:lnTo>
                  <a:lnTo>
                    <a:pt x="88" y="71"/>
                  </a:lnTo>
                  <a:lnTo>
                    <a:pt x="88" y="81"/>
                  </a:lnTo>
                  <a:lnTo>
                    <a:pt x="101" y="81"/>
                  </a:lnTo>
                  <a:lnTo>
                    <a:pt x="101" y="91"/>
                  </a:lnTo>
                  <a:lnTo>
                    <a:pt x="101" y="100"/>
                  </a:lnTo>
                  <a:lnTo>
                    <a:pt x="115" y="100"/>
                  </a:lnTo>
                  <a:lnTo>
                    <a:pt x="115" y="91"/>
                  </a:lnTo>
                  <a:lnTo>
                    <a:pt x="126" y="91"/>
                  </a:lnTo>
                  <a:lnTo>
                    <a:pt x="126" y="81"/>
                  </a:lnTo>
                  <a:lnTo>
                    <a:pt x="115" y="81"/>
                  </a:lnTo>
                  <a:lnTo>
                    <a:pt x="115" y="71"/>
                  </a:lnTo>
                  <a:lnTo>
                    <a:pt x="126" y="71"/>
                  </a:lnTo>
                  <a:lnTo>
                    <a:pt x="126" y="60"/>
                  </a:lnTo>
                  <a:lnTo>
                    <a:pt x="140" y="60"/>
                  </a:lnTo>
                  <a:lnTo>
                    <a:pt x="140" y="51"/>
                  </a:lnTo>
                  <a:lnTo>
                    <a:pt x="140" y="41"/>
                  </a:lnTo>
                  <a:lnTo>
                    <a:pt x="153" y="41"/>
                  </a:lnTo>
                  <a:lnTo>
                    <a:pt x="153" y="31"/>
                  </a:lnTo>
                  <a:lnTo>
                    <a:pt x="164" y="31"/>
                  </a:lnTo>
                  <a:lnTo>
                    <a:pt x="164" y="20"/>
                  </a:lnTo>
                  <a:lnTo>
                    <a:pt x="164" y="11"/>
                  </a:lnTo>
                  <a:lnTo>
                    <a:pt x="177" y="11"/>
                  </a:lnTo>
                  <a:lnTo>
                    <a:pt x="189" y="11"/>
                  </a:lnTo>
                  <a:lnTo>
                    <a:pt x="189" y="0"/>
                  </a:lnTo>
                  <a:lnTo>
                    <a:pt x="202" y="0"/>
                  </a:lnTo>
                  <a:lnTo>
                    <a:pt x="202" y="11"/>
                  </a:lnTo>
                  <a:lnTo>
                    <a:pt x="202" y="20"/>
                  </a:lnTo>
                  <a:lnTo>
                    <a:pt x="216" y="20"/>
                  </a:lnTo>
                  <a:lnTo>
                    <a:pt x="202" y="20"/>
                  </a:lnTo>
                  <a:lnTo>
                    <a:pt x="216" y="20"/>
                  </a:lnTo>
                  <a:lnTo>
                    <a:pt x="216" y="31"/>
                  </a:lnTo>
                  <a:lnTo>
                    <a:pt x="216" y="41"/>
                  </a:lnTo>
                  <a:lnTo>
                    <a:pt x="216" y="51"/>
                  </a:lnTo>
                  <a:lnTo>
                    <a:pt x="216" y="60"/>
                  </a:lnTo>
                  <a:lnTo>
                    <a:pt x="216" y="71"/>
                  </a:lnTo>
                  <a:lnTo>
                    <a:pt x="216" y="81"/>
                  </a:lnTo>
                  <a:lnTo>
                    <a:pt x="216" y="91"/>
                  </a:lnTo>
                  <a:lnTo>
                    <a:pt x="227" y="91"/>
                  </a:lnTo>
                  <a:lnTo>
                    <a:pt x="227" y="100"/>
                  </a:lnTo>
                  <a:lnTo>
                    <a:pt x="241" y="100"/>
                  </a:lnTo>
                  <a:lnTo>
                    <a:pt x="241" y="111"/>
                  </a:lnTo>
                  <a:lnTo>
                    <a:pt x="241" y="121"/>
                  </a:lnTo>
                  <a:lnTo>
                    <a:pt x="252" y="121"/>
                  </a:lnTo>
                  <a:lnTo>
                    <a:pt x="252" y="131"/>
                  </a:lnTo>
                  <a:lnTo>
                    <a:pt x="252" y="142"/>
                  </a:lnTo>
                  <a:lnTo>
                    <a:pt x="241" y="142"/>
                  </a:lnTo>
                  <a:lnTo>
                    <a:pt x="241" y="152"/>
                  </a:lnTo>
                  <a:lnTo>
                    <a:pt x="252" y="152"/>
                  </a:lnTo>
                  <a:lnTo>
                    <a:pt x="252" y="162"/>
                  </a:lnTo>
                  <a:lnTo>
                    <a:pt x="265" y="162"/>
                  </a:lnTo>
                  <a:lnTo>
                    <a:pt x="265" y="171"/>
                  </a:lnTo>
                  <a:lnTo>
                    <a:pt x="265" y="182"/>
                  </a:lnTo>
                  <a:lnTo>
                    <a:pt x="265" y="192"/>
                  </a:lnTo>
                  <a:lnTo>
                    <a:pt x="265" y="202"/>
                  </a:lnTo>
                  <a:lnTo>
                    <a:pt x="265" y="211"/>
                  </a:lnTo>
                  <a:lnTo>
                    <a:pt x="265" y="223"/>
                  </a:lnTo>
                  <a:lnTo>
                    <a:pt x="252" y="223"/>
                  </a:lnTo>
                  <a:lnTo>
                    <a:pt x="252" y="232"/>
                  </a:lnTo>
                  <a:lnTo>
                    <a:pt x="252" y="242"/>
                  </a:lnTo>
                  <a:lnTo>
                    <a:pt x="265" y="242"/>
                  </a:lnTo>
                  <a:lnTo>
                    <a:pt x="265" y="252"/>
                  </a:lnTo>
                  <a:lnTo>
                    <a:pt x="265" y="263"/>
                  </a:lnTo>
                  <a:lnTo>
                    <a:pt x="265" y="272"/>
                  </a:lnTo>
                  <a:lnTo>
                    <a:pt x="252" y="272"/>
                  </a:lnTo>
                  <a:lnTo>
                    <a:pt x="252" y="282"/>
                  </a:lnTo>
                  <a:lnTo>
                    <a:pt x="241" y="282"/>
                  </a:lnTo>
                  <a:lnTo>
                    <a:pt x="241" y="292"/>
                  </a:lnTo>
                  <a:lnTo>
                    <a:pt x="241" y="303"/>
                  </a:lnTo>
                  <a:lnTo>
                    <a:pt x="241" y="312"/>
                  </a:lnTo>
                  <a:lnTo>
                    <a:pt x="227" y="312"/>
                  </a:lnTo>
                  <a:lnTo>
                    <a:pt x="216" y="312"/>
                  </a:lnTo>
                  <a:lnTo>
                    <a:pt x="216" y="323"/>
                  </a:lnTo>
                  <a:lnTo>
                    <a:pt x="216" y="332"/>
                  </a:lnTo>
                  <a:lnTo>
                    <a:pt x="202" y="332"/>
                  </a:lnTo>
                  <a:lnTo>
                    <a:pt x="202" y="343"/>
                  </a:lnTo>
                  <a:lnTo>
                    <a:pt x="202" y="353"/>
                  </a:lnTo>
                  <a:lnTo>
                    <a:pt x="216" y="353"/>
                  </a:lnTo>
                  <a:lnTo>
                    <a:pt x="216" y="363"/>
                  </a:lnTo>
                  <a:lnTo>
                    <a:pt x="227" y="363"/>
                  </a:lnTo>
                  <a:lnTo>
                    <a:pt x="227" y="374"/>
                  </a:lnTo>
                  <a:lnTo>
                    <a:pt x="227" y="383"/>
                  </a:lnTo>
                  <a:lnTo>
                    <a:pt x="227" y="394"/>
                  </a:lnTo>
                  <a:lnTo>
                    <a:pt x="227" y="403"/>
                  </a:lnTo>
                  <a:lnTo>
                    <a:pt x="227" y="414"/>
                  </a:lnTo>
                  <a:lnTo>
                    <a:pt x="241" y="423"/>
                  </a:lnTo>
                  <a:lnTo>
                    <a:pt x="241" y="434"/>
                  </a:lnTo>
                  <a:lnTo>
                    <a:pt x="227" y="443"/>
                  </a:lnTo>
                  <a:lnTo>
                    <a:pt x="227" y="454"/>
                  </a:lnTo>
                  <a:lnTo>
                    <a:pt x="227" y="443"/>
                  </a:lnTo>
                  <a:lnTo>
                    <a:pt x="216" y="443"/>
                  </a:lnTo>
                  <a:lnTo>
                    <a:pt x="216" y="454"/>
                  </a:lnTo>
                  <a:lnTo>
                    <a:pt x="227" y="454"/>
                  </a:lnTo>
                  <a:lnTo>
                    <a:pt x="216" y="454"/>
                  </a:lnTo>
                  <a:lnTo>
                    <a:pt x="216" y="464"/>
                  </a:lnTo>
                  <a:lnTo>
                    <a:pt x="216" y="474"/>
                  </a:lnTo>
                  <a:lnTo>
                    <a:pt x="227" y="474"/>
                  </a:lnTo>
                  <a:lnTo>
                    <a:pt x="227" y="483"/>
                  </a:lnTo>
                  <a:lnTo>
                    <a:pt x="216" y="494"/>
                  </a:lnTo>
                  <a:lnTo>
                    <a:pt x="216" y="504"/>
                  </a:lnTo>
                  <a:lnTo>
                    <a:pt x="216" y="514"/>
                  </a:lnTo>
                  <a:lnTo>
                    <a:pt x="216" y="523"/>
                  </a:lnTo>
                  <a:lnTo>
                    <a:pt x="227" y="523"/>
                  </a:lnTo>
                  <a:lnTo>
                    <a:pt x="241" y="523"/>
                  </a:lnTo>
                  <a:lnTo>
                    <a:pt x="241" y="535"/>
                  </a:lnTo>
                  <a:lnTo>
                    <a:pt x="241" y="544"/>
                  </a:lnTo>
                  <a:lnTo>
                    <a:pt x="241" y="554"/>
                  </a:lnTo>
                  <a:lnTo>
                    <a:pt x="252" y="554"/>
                  </a:lnTo>
                  <a:lnTo>
                    <a:pt x="252" y="565"/>
                  </a:lnTo>
                  <a:lnTo>
                    <a:pt x="252" y="554"/>
                  </a:lnTo>
                  <a:lnTo>
                    <a:pt x="265" y="554"/>
                  </a:lnTo>
                  <a:lnTo>
                    <a:pt x="265" y="565"/>
                  </a:lnTo>
                  <a:lnTo>
                    <a:pt x="278" y="565"/>
                  </a:lnTo>
                  <a:lnTo>
                    <a:pt x="265" y="565"/>
                  </a:lnTo>
                  <a:lnTo>
                    <a:pt x="265" y="575"/>
                  </a:lnTo>
                  <a:lnTo>
                    <a:pt x="278" y="575"/>
                  </a:lnTo>
                  <a:lnTo>
                    <a:pt x="278" y="565"/>
                  </a:lnTo>
                  <a:lnTo>
                    <a:pt x="278" y="554"/>
                  </a:lnTo>
                  <a:lnTo>
                    <a:pt x="290" y="554"/>
                  </a:lnTo>
                  <a:lnTo>
                    <a:pt x="290" y="565"/>
                  </a:lnTo>
                  <a:lnTo>
                    <a:pt x="290" y="575"/>
                  </a:lnTo>
                  <a:lnTo>
                    <a:pt x="290" y="565"/>
                  </a:lnTo>
                  <a:lnTo>
                    <a:pt x="303" y="565"/>
                  </a:lnTo>
                  <a:lnTo>
                    <a:pt x="303" y="575"/>
                  </a:lnTo>
                  <a:lnTo>
                    <a:pt x="315" y="575"/>
                  </a:lnTo>
                  <a:lnTo>
                    <a:pt x="315" y="585"/>
                  </a:lnTo>
                  <a:lnTo>
                    <a:pt x="328" y="585"/>
                  </a:lnTo>
                  <a:lnTo>
                    <a:pt x="342" y="585"/>
                  </a:lnTo>
                  <a:lnTo>
                    <a:pt x="342" y="594"/>
                  </a:lnTo>
                  <a:lnTo>
                    <a:pt x="354" y="594"/>
                  </a:lnTo>
                  <a:lnTo>
                    <a:pt x="342" y="594"/>
                  </a:lnTo>
                  <a:lnTo>
                    <a:pt x="354" y="594"/>
                  </a:lnTo>
                  <a:lnTo>
                    <a:pt x="354" y="606"/>
                  </a:lnTo>
                  <a:lnTo>
                    <a:pt x="354" y="615"/>
                  </a:lnTo>
                  <a:lnTo>
                    <a:pt x="366" y="615"/>
                  </a:lnTo>
                  <a:lnTo>
                    <a:pt x="366" y="625"/>
                  </a:lnTo>
                  <a:lnTo>
                    <a:pt x="354" y="625"/>
                  </a:lnTo>
                  <a:lnTo>
                    <a:pt x="354" y="635"/>
                  </a:lnTo>
                  <a:lnTo>
                    <a:pt x="342" y="635"/>
                  </a:lnTo>
                  <a:lnTo>
                    <a:pt x="342" y="625"/>
                  </a:lnTo>
                  <a:lnTo>
                    <a:pt x="328" y="625"/>
                  </a:lnTo>
                  <a:lnTo>
                    <a:pt x="328" y="635"/>
                  </a:lnTo>
                  <a:lnTo>
                    <a:pt x="328" y="646"/>
                  </a:lnTo>
                  <a:lnTo>
                    <a:pt x="315" y="646"/>
                  </a:lnTo>
                  <a:lnTo>
                    <a:pt x="315" y="655"/>
                  </a:lnTo>
                  <a:lnTo>
                    <a:pt x="315" y="665"/>
                  </a:lnTo>
                  <a:lnTo>
                    <a:pt x="303" y="665"/>
                  </a:lnTo>
                  <a:lnTo>
                    <a:pt x="290" y="665"/>
                  </a:lnTo>
                  <a:lnTo>
                    <a:pt x="290" y="675"/>
                  </a:lnTo>
                  <a:lnTo>
                    <a:pt x="303" y="675"/>
                  </a:lnTo>
                  <a:lnTo>
                    <a:pt x="290" y="675"/>
                  </a:lnTo>
                  <a:lnTo>
                    <a:pt x="303" y="675"/>
                  </a:lnTo>
                  <a:lnTo>
                    <a:pt x="303" y="686"/>
                  </a:lnTo>
                  <a:lnTo>
                    <a:pt x="303" y="695"/>
                  </a:lnTo>
                  <a:lnTo>
                    <a:pt x="303" y="686"/>
                  </a:lnTo>
                  <a:lnTo>
                    <a:pt x="290" y="695"/>
                  </a:lnTo>
                  <a:lnTo>
                    <a:pt x="290" y="686"/>
                  </a:lnTo>
                  <a:lnTo>
                    <a:pt x="278" y="686"/>
                  </a:lnTo>
                  <a:lnTo>
                    <a:pt x="278" y="695"/>
                  </a:lnTo>
                  <a:lnTo>
                    <a:pt x="278" y="686"/>
                  </a:lnTo>
                  <a:lnTo>
                    <a:pt x="265" y="686"/>
                  </a:lnTo>
                  <a:lnTo>
                    <a:pt x="265" y="675"/>
                  </a:lnTo>
                  <a:lnTo>
                    <a:pt x="252" y="675"/>
                  </a:lnTo>
                  <a:lnTo>
                    <a:pt x="241" y="675"/>
                  </a:lnTo>
                  <a:lnTo>
                    <a:pt x="227" y="675"/>
                  </a:lnTo>
                  <a:lnTo>
                    <a:pt x="227" y="686"/>
                  </a:lnTo>
                  <a:lnTo>
                    <a:pt x="227" y="695"/>
                  </a:lnTo>
                  <a:lnTo>
                    <a:pt x="227" y="706"/>
                  </a:lnTo>
                  <a:lnTo>
                    <a:pt x="216" y="706"/>
                  </a:lnTo>
                  <a:lnTo>
                    <a:pt x="227" y="706"/>
                  </a:lnTo>
                  <a:lnTo>
                    <a:pt x="227" y="715"/>
                  </a:lnTo>
                  <a:lnTo>
                    <a:pt x="227" y="726"/>
                  </a:lnTo>
                  <a:lnTo>
                    <a:pt x="227" y="735"/>
                  </a:lnTo>
                  <a:lnTo>
                    <a:pt x="216" y="735"/>
                  </a:lnTo>
                  <a:lnTo>
                    <a:pt x="216" y="726"/>
                  </a:lnTo>
                  <a:lnTo>
                    <a:pt x="216" y="735"/>
                  </a:lnTo>
                  <a:lnTo>
                    <a:pt x="202" y="735"/>
                  </a:lnTo>
                  <a:lnTo>
                    <a:pt x="189" y="735"/>
                  </a:lnTo>
                  <a:lnTo>
                    <a:pt x="177" y="746"/>
                  </a:lnTo>
                  <a:lnTo>
                    <a:pt x="177" y="735"/>
                  </a:lnTo>
                  <a:lnTo>
                    <a:pt x="164" y="735"/>
                  </a:lnTo>
                  <a:lnTo>
                    <a:pt x="164" y="726"/>
                  </a:lnTo>
                  <a:lnTo>
                    <a:pt x="164" y="715"/>
                  </a:lnTo>
                  <a:lnTo>
                    <a:pt x="153" y="715"/>
                  </a:lnTo>
                  <a:lnTo>
                    <a:pt x="164" y="715"/>
                  </a:lnTo>
                  <a:lnTo>
                    <a:pt x="164" y="706"/>
                  </a:lnTo>
                  <a:lnTo>
                    <a:pt x="153" y="706"/>
                  </a:lnTo>
                  <a:lnTo>
                    <a:pt x="164" y="706"/>
                  </a:lnTo>
                  <a:lnTo>
                    <a:pt x="153" y="706"/>
                  </a:lnTo>
                  <a:lnTo>
                    <a:pt x="164" y="706"/>
                  </a:lnTo>
                  <a:lnTo>
                    <a:pt x="153" y="706"/>
                  </a:lnTo>
                  <a:lnTo>
                    <a:pt x="153" y="695"/>
                  </a:lnTo>
                  <a:lnTo>
                    <a:pt x="153" y="686"/>
                  </a:lnTo>
                  <a:lnTo>
                    <a:pt x="140" y="686"/>
                  </a:lnTo>
                  <a:lnTo>
                    <a:pt x="153" y="686"/>
                  </a:lnTo>
                  <a:lnTo>
                    <a:pt x="140" y="686"/>
                  </a:lnTo>
                  <a:lnTo>
                    <a:pt x="140" y="675"/>
                  </a:lnTo>
                  <a:lnTo>
                    <a:pt x="140" y="665"/>
                  </a:lnTo>
                  <a:lnTo>
                    <a:pt x="126" y="665"/>
                  </a:lnTo>
                  <a:lnTo>
                    <a:pt x="126" y="655"/>
                  </a:lnTo>
                  <a:lnTo>
                    <a:pt x="126" y="646"/>
                  </a:lnTo>
                  <a:lnTo>
                    <a:pt x="115" y="646"/>
                  </a:lnTo>
                  <a:lnTo>
                    <a:pt x="115" y="635"/>
                  </a:lnTo>
                  <a:lnTo>
                    <a:pt x="101" y="635"/>
                  </a:lnTo>
                  <a:lnTo>
                    <a:pt x="101" y="625"/>
                  </a:lnTo>
                  <a:lnTo>
                    <a:pt x="88" y="625"/>
                  </a:lnTo>
                  <a:lnTo>
                    <a:pt x="88" y="615"/>
                  </a:lnTo>
                  <a:lnTo>
                    <a:pt x="76" y="615"/>
                  </a:lnTo>
                  <a:lnTo>
                    <a:pt x="76" y="606"/>
                  </a:lnTo>
                  <a:lnTo>
                    <a:pt x="63" y="606"/>
                  </a:lnTo>
                  <a:lnTo>
                    <a:pt x="63" y="594"/>
                  </a:lnTo>
                  <a:lnTo>
                    <a:pt x="63" y="585"/>
                  </a:lnTo>
                  <a:lnTo>
                    <a:pt x="52" y="585"/>
                  </a:lnTo>
                  <a:lnTo>
                    <a:pt x="52" y="575"/>
                  </a:lnTo>
                  <a:lnTo>
                    <a:pt x="39" y="575"/>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64" name="Freeform 5">
              <a:extLst>
                <a:ext uri="{FF2B5EF4-FFF2-40B4-BE49-F238E27FC236}">
                  <a16:creationId xmlns:a16="http://schemas.microsoft.com/office/drawing/2014/main" id="{4D771FBB-3487-4885-85C0-6847B47C2692}"/>
                </a:ext>
              </a:extLst>
            </p:cNvPr>
            <p:cNvSpPr>
              <a:spLocks/>
            </p:cNvSpPr>
            <p:nvPr/>
          </p:nvSpPr>
          <p:spPr bwMode="auto">
            <a:xfrm>
              <a:off x="5837063" y="3995932"/>
              <a:ext cx="1021844" cy="1287499"/>
            </a:xfrm>
            <a:custGeom>
              <a:avLst/>
              <a:gdLst>
                <a:gd name="T0" fmla="*/ 4801192 w 450"/>
                <a:gd name="T1" fmla="*/ 5383517 h 500"/>
                <a:gd name="T2" fmla="*/ 4801192 w 450"/>
                <a:gd name="T3" fmla="*/ 5383517 h 500"/>
                <a:gd name="T4" fmla="*/ 4801192 w 450"/>
                <a:gd name="T5" fmla="*/ 5383517 h 500"/>
                <a:gd name="T6" fmla="*/ 6402012 w 450"/>
                <a:gd name="T7" fmla="*/ 10767035 h 500"/>
                <a:gd name="T8" fmla="*/ 6402012 w 450"/>
                <a:gd name="T9" fmla="*/ 12562436 h 500"/>
                <a:gd name="T10" fmla="*/ 6402012 w 450"/>
                <a:gd name="T11" fmla="*/ 16150553 h 500"/>
                <a:gd name="T12" fmla="*/ 6402012 w 450"/>
                <a:gd name="T13" fmla="*/ 16150553 h 500"/>
                <a:gd name="T14" fmla="*/ 8001565 w 450"/>
                <a:gd name="T15" fmla="*/ 17945952 h 500"/>
                <a:gd name="T16" fmla="*/ 8001565 w 450"/>
                <a:gd name="T17" fmla="*/ 19740010 h 500"/>
                <a:gd name="T18" fmla="*/ 8001565 w 450"/>
                <a:gd name="T19" fmla="*/ 23329473 h 500"/>
                <a:gd name="T20" fmla="*/ 8001565 w 450"/>
                <a:gd name="T21" fmla="*/ 23329473 h 500"/>
                <a:gd name="T22" fmla="*/ 8001565 w 450"/>
                <a:gd name="T23" fmla="*/ 25123532 h 500"/>
                <a:gd name="T24" fmla="*/ 8001565 w 450"/>
                <a:gd name="T25" fmla="*/ 28712989 h 500"/>
                <a:gd name="T26" fmla="*/ 8001565 w 450"/>
                <a:gd name="T27" fmla="*/ 28712989 h 500"/>
                <a:gd name="T28" fmla="*/ 8001565 w 450"/>
                <a:gd name="T29" fmla="*/ 30508388 h 500"/>
                <a:gd name="T30" fmla="*/ 8001565 w 450"/>
                <a:gd name="T31" fmla="*/ 34096505 h 500"/>
                <a:gd name="T32" fmla="*/ 8001565 w 450"/>
                <a:gd name="T33" fmla="*/ 37685962 h 500"/>
                <a:gd name="T34" fmla="*/ 6402012 w 450"/>
                <a:gd name="T35" fmla="*/ 39480021 h 500"/>
                <a:gd name="T36" fmla="*/ 6402012 w 450"/>
                <a:gd name="T37" fmla="*/ 41275419 h 500"/>
                <a:gd name="T38" fmla="*/ 6402012 w 450"/>
                <a:gd name="T39" fmla="*/ 43069478 h 500"/>
                <a:gd name="T40" fmla="*/ 4801192 w 450"/>
                <a:gd name="T41" fmla="*/ 44864887 h 500"/>
                <a:gd name="T42" fmla="*/ 4801192 w 450"/>
                <a:gd name="T43" fmla="*/ 46658946 h 500"/>
                <a:gd name="T44" fmla="*/ 4801192 w 450"/>
                <a:gd name="T45" fmla="*/ 48453005 h 500"/>
                <a:gd name="T46" fmla="*/ 3200373 w 450"/>
                <a:gd name="T47" fmla="*/ 44864887 h 500"/>
                <a:gd name="T48" fmla="*/ 3200373 w 450"/>
                <a:gd name="T49" fmla="*/ 43069478 h 500"/>
                <a:gd name="T50" fmla="*/ 3200373 w 450"/>
                <a:gd name="T51" fmla="*/ 41275419 h 500"/>
                <a:gd name="T52" fmla="*/ 3200373 w 450"/>
                <a:gd name="T53" fmla="*/ 39480021 h 500"/>
                <a:gd name="T54" fmla="*/ 3200373 w 450"/>
                <a:gd name="T55" fmla="*/ 43069478 h 500"/>
                <a:gd name="T56" fmla="*/ 3200373 w 450"/>
                <a:gd name="T57" fmla="*/ 44864887 h 500"/>
                <a:gd name="T58" fmla="*/ 3200373 w 450"/>
                <a:gd name="T59" fmla="*/ 44864887 h 500"/>
                <a:gd name="T60" fmla="*/ 3200373 w 450"/>
                <a:gd name="T61" fmla="*/ 41275419 h 500"/>
                <a:gd name="T62" fmla="*/ 3200373 w 450"/>
                <a:gd name="T63" fmla="*/ 39480021 h 500"/>
                <a:gd name="T64" fmla="*/ 3200373 w 450"/>
                <a:gd name="T65" fmla="*/ 34096505 h 500"/>
                <a:gd name="T66" fmla="*/ 3200373 w 450"/>
                <a:gd name="T67" fmla="*/ 30508388 h 500"/>
                <a:gd name="T68" fmla="*/ 3200373 w 450"/>
                <a:gd name="T69" fmla="*/ 28712989 h 500"/>
                <a:gd name="T70" fmla="*/ 3200373 w 450"/>
                <a:gd name="T71" fmla="*/ 26918930 h 500"/>
                <a:gd name="T72" fmla="*/ 3200373 w 450"/>
                <a:gd name="T73" fmla="*/ 25123532 h 500"/>
                <a:gd name="T74" fmla="*/ 3200373 w 450"/>
                <a:gd name="T75" fmla="*/ 23329473 h 500"/>
                <a:gd name="T76" fmla="*/ 3200373 w 450"/>
                <a:gd name="T77" fmla="*/ 23329473 h 500"/>
                <a:gd name="T78" fmla="*/ 3200373 w 450"/>
                <a:gd name="T79" fmla="*/ 23329473 h 500"/>
                <a:gd name="T80" fmla="*/ 3200373 w 450"/>
                <a:gd name="T81" fmla="*/ 23329473 h 500"/>
                <a:gd name="T82" fmla="*/ 3200373 w 450"/>
                <a:gd name="T83" fmla="*/ 19740010 h 500"/>
                <a:gd name="T84" fmla="*/ 3200373 w 450"/>
                <a:gd name="T85" fmla="*/ 19740010 h 500"/>
                <a:gd name="T86" fmla="*/ 3200373 w 450"/>
                <a:gd name="T87" fmla="*/ 17945952 h 500"/>
                <a:gd name="T88" fmla="*/ 3200373 w 450"/>
                <a:gd name="T89" fmla="*/ 16150553 h 500"/>
                <a:gd name="T90" fmla="*/ 3200373 w 450"/>
                <a:gd name="T91" fmla="*/ 16150553 h 500"/>
                <a:gd name="T92" fmla="*/ 3200373 w 450"/>
                <a:gd name="T93" fmla="*/ 12562436 h 500"/>
                <a:gd name="T94" fmla="*/ 3200373 w 450"/>
                <a:gd name="T95" fmla="*/ 10767035 h 500"/>
                <a:gd name="T96" fmla="*/ 3200373 w 450"/>
                <a:gd name="T97" fmla="*/ 10767035 h 500"/>
                <a:gd name="T98" fmla="*/ 3200373 w 450"/>
                <a:gd name="T99" fmla="*/ 5383517 h 500"/>
                <a:gd name="T100" fmla="*/ 3200373 w 450"/>
                <a:gd name="T101" fmla="*/ 5383517 h 500"/>
                <a:gd name="T102" fmla="*/ 3200373 w 450"/>
                <a:gd name="T103" fmla="*/ 5383517 h 500"/>
                <a:gd name="T104" fmla="*/ 3200373 w 450"/>
                <a:gd name="T105" fmla="*/ 0 h 500"/>
                <a:gd name="T106" fmla="*/ 3200373 w 450"/>
                <a:gd name="T107" fmla="*/ 0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00"/>
                <a:gd name="T164" fmla="*/ 450 w 450"/>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00">
                  <a:moveTo>
                    <a:pt x="236" y="0"/>
                  </a:moveTo>
                  <a:lnTo>
                    <a:pt x="236" y="9"/>
                  </a:lnTo>
                  <a:lnTo>
                    <a:pt x="236" y="19"/>
                  </a:lnTo>
                  <a:lnTo>
                    <a:pt x="250" y="19"/>
                  </a:lnTo>
                  <a:lnTo>
                    <a:pt x="250" y="29"/>
                  </a:lnTo>
                  <a:lnTo>
                    <a:pt x="250" y="40"/>
                  </a:lnTo>
                  <a:lnTo>
                    <a:pt x="250" y="29"/>
                  </a:lnTo>
                  <a:lnTo>
                    <a:pt x="250" y="40"/>
                  </a:lnTo>
                  <a:lnTo>
                    <a:pt x="263" y="40"/>
                  </a:lnTo>
                  <a:lnTo>
                    <a:pt x="275" y="49"/>
                  </a:lnTo>
                  <a:lnTo>
                    <a:pt x="263" y="49"/>
                  </a:lnTo>
                  <a:lnTo>
                    <a:pt x="275" y="49"/>
                  </a:lnTo>
                  <a:lnTo>
                    <a:pt x="275" y="59"/>
                  </a:lnTo>
                  <a:lnTo>
                    <a:pt x="275" y="70"/>
                  </a:lnTo>
                  <a:lnTo>
                    <a:pt x="288" y="70"/>
                  </a:lnTo>
                  <a:lnTo>
                    <a:pt x="288" y="79"/>
                  </a:lnTo>
                  <a:lnTo>
                    <a:pt x="299" y="79"/>
                  </a:lnTo>
                  <a:lnTo>
                    <a:pt x="299" y="90"/>
                  </a:lnTo>
                  <a:lnTo>
                    <a:pt x="313" y="90"/>
                  </a:lnTo>
                  <a:lnTo>
                    <a:pt x="313" y="100"/>
                  </a:lnTo>
                  <a:lnTo>
                    <a:pt x="313" y="110"/>
                  </a:lnTo>
                  <a:lnTo>
                    <a:pt x="326" y="110"/>
                  </a:lnTo>
                  <a:lnTo>
                    <a:pt x="326" y="119"/>
                  </a:lnTo>
                  <a:lnTo>
                    <a:pt x="326" y="129"/>
                  </a:lnTo>
                  <a:lnTo>
                    <a:pt x="337" y="129"/>
                  </a:lnTo>
                  <a:lnTo>
                    <a:pt x="337" y="139"/>
                  </a:lnTo>
                  <a:lnTo>
                    <a:pt x="337" y="150"/>
                  </a:lnTo>
                  <a:lnTo>
                    <a:pt x="337" y="159"/>
                  </a:lnTo>
                  <a:lnTo>
                    <a:pt x="350" y="159"/>
                  </a:lnTo>
                  <a:lnTo>
                    <a:pt x="350" y="170"/>
                  </a:lnTo>
                  <a:lnTo>
                    <a:pt x="350" y="159"/>
                  </a:lnTo>
                  <a:lnTo>
                    <a:pt x="350" y="170"/>
                  </a:lnTo>
                  <a:lnTo>
                    <a:pt x="361" y="170"/>
                  </a:lnTo>
                  <a:lnTo>
                    <a:pt x="350" y="170"/>
                  </a:lnTo>
                  <a:lnTo>
                    <a:pt x="361" y="170"/>
                  </a:lnTo>
                  <a:lnTo>
                    <a:pt x="375" y="170"/>
                  </a:lnTo>
                  <a:lnTo>
                    <a:pt x="375" y="179"/>
                  </a:lnTo>
                  <a:lnTo>
                    <a:pt x="388" y="179"/>
                  </a:lnTo>
                  <a:lnTo>
                    <a:pt x="388" y="189"/>
                  </a:lnTo>
                  <a:lnTo>
                    <a:pt x="399" y="189"/>
                  </a:lnTo>
                  <a:lnTo>
                    <a:pt x="413" y="189"/>
                  </a:lnTo>
                  <a:lnTo>
                    <a:pt x="413" y="199"/>
                  </a:lnTo>
                  <a:lnTo>
                    <a:pt x="426" y="199"/>
                  </a:lnTo>
                  <a:lnTo>
                    <a:pt x="438" y="199"/>
                  </a:lnTo>
                  <a:lnTo>
                    <a:pt x="438" y="210"/>
                  </a:lnTo>
                  <a:lnTo>
                    <a:pt x="438" y="219"/>
                  </a:lnTo>
                  <a:lnTo>
                    <a:pt x="450" y="219"/>
                  </a:lnTo>
                  <a:lnTo>
                    <a:pt x="438" y="219"/>
                  </a:lnTo>
                  <a:lnTo>
                    <a:pt x="438" y="229"/>
                  </a:lnTo>
                  <a:lnTo>
                    <a:pt x="438" y="239"/>
                  </a:lnTo>
                  <a:lnTo>
                    <a:pt x="426" y="239"/>
                  </a:lnTo>
                  <a:lnTo>
                    <a:pt x="426" y="229"/>
                  </a:lnTo>
                  <a:lnTo>
                    <a:pt x="426" y="219"/>
                  </a:lnTo>
                  <a:lnTo>
                    <a:pt x="413" y="219"/>
                  </a:lnTo>
                  <a:lnTo>
                    <a:pt x="413" y="229"/>
                  </a:lnTo>
                  <a:lnTo>
                    <a:pt x="413" y="239"/>
                  </a:lnTo>
                  <a:lnTo>
                    <a:pt x="399" y="239"/>
                  </a:lnTo>
                  <a:lnTo>
                    <a:pt x="399" y="249"/>
                  </a:lnTo>
                  <a:lnTo>
                    <a:pt x="399" y="259"/>
                  </a:lnTo>
                  <a:lnTo>
                    <a:pt x="388" y="259"/>
                  </a:lnTo>
                  <a:lnTo>
                    <a:pt x="399" y="259"/>
                  </a:lnTo>
                  <a:lnTo>
                    <a:pt x="399" y="270"/>
                  </a:lnTo>
                  <a:lnTo>
                    <a:pt x="388" y="270"/>
                  </a:lnTo>
                  <a:lnTo>
                    <a:pt x="388" y="280"/>
                  </a:lnTo>
                  <a:lnTo>
                    <a:pt x="388" y="289"/>
                  </a:lnTo>
                  <a:lnTo>
                    <a:pt x="375" y="289"/>
                  </a:lnTo>
                  <a:lnTo>
                    <a:pt x="375" y="300"/>
                  </a:lnTo>
                  <a:lnTo>
                    <a:pt x="375" y="310"/>
                  </a:lnTo>
                  <a:lnTo>
                    <a:pt x="388" y="310"/>
                  </a:lnTo>
                  <a:lnTo>
                    <a:pt x="388" y="300"/>
                  </a:lnTo>
                  <a:lnTo>
                    <a:pt x="399" y="300"/>
                  </a:lnTo>
                  <a:lnTo>
                    <a:pt x="399" y="310"/>
                  </a:lnTo>
                  <a:lnTo>
                    <a:pt x="399" y="320"/>
                  </a:lnTo>
                  <a:lnTo>
                    <a:pt x="399" y="310"/>
                  </a:lnTo>
                  <a:lnTo>
                    <a:pt x="399" y="320"/>
                  </a:lnTo>
                  <a:lnTo>
                    <a:pt x="413" y="330"/>
                  </a:lnTo>
                  <a:lnTo>
                    <a:pt x="413" y="340"/>
                  </a:lnTo>
                  <a:lnTo>
                    <a:pt x="413" y="349"/>
                  </a:lnTo>
                  <a:lnTo>
                    <a:pt x="426" y="349"/>
                  </a:lnTo>
                  <a:lnTo>
                    <a:pt x="426" y="360"/>
                  </a:lnTo>
                  <a:lnTo>
                    <a:pt x="413" y="360"/>
                  </a:lnTo>
                  <a:lnTo>
                    <a:pt x="413" y="370"/>
                  </a:lnTo>
                  <a:lnTo>
                    <a:pt x="413" y="380"/>
                  </a:lnTo>
                  <a:lnTo>
                    <a:pt x="399" y="380"/>
                  </a:lnTo>
                  <a:lnTo>
                    <a:pt x="399" y="389"/>
                  </a:lnTo>
                  <a:lnTo>
                    <a:pt x="399" y="400"/>
                  </a:lnTo>
                  <a:lnTo>
                    <a:pt x="399" y="409"/>
                  </a:lnTo>
                  <a:lnTo>
                    <a:pt x="388" y="409"/>
                  </a:lnTo>
                  <a:lnTo>
                    <a:pt x="375" y="409"/>
                  </a:lnTo>
                  <a:lnTo>
                    <a:pt x="375" y="420"/>
                  </a:lnTo>
                  <a:lnTo>
                    <a:pt x="361" y="420"/>
                  </a:lnTo>
                  <a:lnTo>
                    <a:pt x="361" y="430"/>
                  </a:lnTo>
                  <a:lnTo>
                    <a:pt x="361" y="420"/>
                  </a:lnTo>
                  <a:lnTo>
                    <a:pt x="361" y="430"/>
                  </a:lnTo>
                  <a:lnTo>
                    <a:pt x="350" y="430"/>
                  </a:lnTo>
                  <a:lnTo>
                    <a:pt x="350" y="440"/>
                  </a:lnTo>
                  <a:lnTo>
                    <a:pt x="337" y="440"/>
                  </a:lnTo>
                  <a:lnTo>
                    <a:pt x="337" y="449"/>
                  </a:lnTo>
                  <a:lnTo>
                    <a:pt x="350" y="449"/>
                  </a:lnTo>
                  <a:lnTo>
                    <a:pt x="337" y="449"/>
                  </a:lnTo>
                  <a:lnTo>
                    <a:pt x="337" y="459"/>
                  </a:lnTo>
                  <a:lnTo>
                    <a:pt x="326" y="459"/>
                  </a:lnTo>
                  <a:lnTo>
                    <a:pt x="313" y="459"/>
                  </a:lnTo>
                  <a:lnTo>
                    <a:pt x="313" y="469"/>
                  </a:lnTo>
                  <a:lnTo>
                    <a:pt x="299" y="469"/>
                  </a:lnTo>
                  <a:lnTo>
                    <a:pt x="299" y="480"/>
                  </a:lnTo>
                  <a:lnTo>
                    <a:pt x="288" y="480"/>
                  </a:lnTo>
                  <a:lnTo>
                    <a:pt x="288" y="490"/>
                  </a:lnTo>
                  <a:lnTo>
                    <a:pt x="299" y="490"/>
                  </a:lnTo>
                  <a:lnTo>
                    <a:pt x="288" y="490"/>
                  </a:lnTo>
                  <a:lnTo>
                    <a:pt x="275" y="490"/>
                  </a:lnTo>
                  <a:lnTo>
                    <a:pt x="275" y="500"/>
                  </a:lnTo>
                  <a:lnTo>
                    <a:pt x="275" y="490"/>
                  </a:lnTo>
                  <a:lnTo>
                    <a:pt x="263" y="490"/>
                  </a:lnTo>
                  <a:lnTo>
                    <a:pt x="263" y="500"/>
                  </a:lnTo>
                  <a:lnTo>
                    <a:pt x="250" y="500"/>
                  </a:lnTo>
                  <a:lnTo>
                    <a:pt x="250" y="490"/>
                  </a:lnTo>
                  <a:lnTo>
                    <a:pt x="250" y="480"/>
                  </a:lnTo>
                  <a:lnTo>
                    <a:pt x="250" y="469"/>
                  </a:lnTo>
                  <a:lnTo>
                    <a:pt x="236" y="469"/>
                  </a:lnTo>
                  <a:lnTo>
                    <a:pt x="236" y="459"/>
                  </a:lnTo>
                  <a:lnTo>
                    <a:pt x="225" y="459"/>
                  </a:lnTo>
                  <a:lnTo>
                    <a:pt x="213" y="459"/>
                  </a:lnTo>
                  <a:lnTo>
                    <a:pt x="213" y="449"/>
                  </a:lnTo>
                  <a:lnTo>
                    <a:pt x="225" y="449"/>
                  </a:lnTo>
                  <a:lnTo>
                    <a:pt x="225" y="440"/>
                  </a:lnTo>
                  <a:lnTo>
                    <a:pt x="236" y="440"/>
                  </a:lnTo>
                  <a:lnTo>
                    <a:pt x="236" y="430"/>
                  </a:lnTo>
                  <a:lnTo>
                    <a:pt x="236" y="440"/>
                  </a:lnTo>
                  <a:lnTo>
                    <a:pt x="236" y="430"/>
                  </a:lnTo>
                  <a:lnTo>
                    <a:pt x="250" y="430"/>
                  </a:lnTo>
                  <a:lnTo>
                    <a:pt x="250" y="420"/>
                  </a:lnTo>
                  <a:lnTo>
                    <a:pt x="236" y="420"/>
                  </a:lnTo>
                  <a:lnTo>
                    <a:pt x="225" y="420"/>
                  </a:lnTo>
                  <a:lnTo>
                    <a:pt x="213" y="420"/>
                  </a:lnTo>
                  <a:lnTo>
                    <a:pt x="213" y="430"/>
                  </a:lnTo>
                  <a:lnTo>
                    <a:pt x="213" y="440"/>
                  </a:lnTo>
                  <a:lnTo>
                    <a:pt x="201" y="440"/>
                  </a:lnTo>
                  <a:lnTo>
                    <a:pt x="201" y="449"/>
                  </a:lnTo>
                  <a:lnTo>
                    <a:pt x="213" y="449"/>
                  </a:lnTo>
                  <a:lnTo>
                    <a:pt x="213" y="459"/>
                  </a:lnTo>
                  <a:lnTo>
                    <a:pt x="213" y="469"/>
                  </a:lnTo>
                  <a:lnTo>
                    <a:pt x="201" y="469"/>
                  </a:lnTo>
                  <a:lnTo>
                    <a:pt x="201" y="459"/>
                  </a:lnTo>
                  <a:lnTo>
                    <a:pt x="201" y="469"/>
                  </a:lnTo>
                  <a:lnTo>
                    <a:pt x="201" y="459"/>
                  </a:lnTo>
                  <a:lnTo>
                    <a:pt x="188" y="459"/>
                  </a:lnTo>
                  <a:lnTo>
                    <a:pt x="188" y="469"/>
                  </a:lnTo>
                  <a:lnTo>
                    <a:pt x="174" y="469"/>
                  </a:lnTo>
                  <a:lnTo>
                    <a:pt x="174" y="459"/>
                  </a:lnTo>
                  <a:lnTo>
                    <a:pt x="174" y="449"/>
                  </a:lnTo>
                  <a:lnTo>
                    <a:pt x="163" y="449"/>
                  </a:lnTo>
                  <a:lnTo>
                    <a:pt x="163" y="440"/>
                  </a:lnTo>
                  <a:lnTo>
                    <a:pt x="150" y="440"/>
                  </a:lnTo>
                  <a:lnTo>
                    <a:pt x="150" y="430"/>
                  </a:lnTo>
                  <a:lnTo>
                    <a:pt x="150" y="420"/>
                  </a:lnTo>
                  <a:lnTo>
                    <a:pt x="138" y="420"/>
                  </a:lnTo>
                  <a:lnTo>
                    <a:pt x="138" y="409"/>
                  </a:lnTo>
                  <a:lnTo>
                    <a:pt x="138" y="400"/>
                  </a:lnTo>
                  <a:lnTo>
                    <a:pt x="125" y="400"/>
                  </a:lnTo>
                  <a:lnTo>
                    <a:pt x="125" y="389"/>
                  </a:lnTo>
                  <a:lnTo>
                    <a:pt x="112" y="389"/>
                  </a:lnTo>
                  <a:lnTo>
                    <a:pt x="112" y="380"/>
                  </a:lnTo>
                  <a:lnTo>
                    <a:pt x="112" y="370"/>
                  </a:lnTo>
                  <a:lnTo>
                    <a:pt x="112" y="360"/>
                  </a:lnTo>
                  <a:lnTo>
                    <a:pt x="112" y="349"/>
                  </a:lnTo>
                  <a:lnTo>
                    <a:pt x="100" y="349"/>
                  </a:lnTo>
                  <a:lnTo>
                    <a:pt x="100" y="340"/>
                  </a:lnTo>
                  <a:lnTo>
                    <a:pt x="100" y="330"/>
                  </a:lnTo>
                  <a:lnTo>
                    <a:pt x="100" y="320"/>
                  </a:lnTo>
                  <a:lnTo>
                    <a:pt x="88" y="320"/>
                  </a:lnTo>
                  <a:lnTo>
                    <a:pt x="88" y="310"/>
                  </a:lnTo>
                  <a:lnTo>
                    <a:pt x="88" y="300"/>
                  </a:lnTo>
                  <a:lnTo>
                    <a:pt x="74" y="300"/>
                  </a:lnTo>
                  <a:lnTo>
                    <a:pt x="88" y="300"/>
                  </a:lnTo>
                  <a:lnTo>
                    <a:pt x="74" y="300"/>
                  </a:lnTo>
                  <a:lnTo>
                    <a:pt x="74" y="289"/>
                  </a:lnTo>
                  <a:lnTo>
                    <a:pt x="74" y="280"/>
                  </a:lnTo>
                  <a:lnTo>
                    <a:pt x="63" y="280"/>
                  </a:lnTo>
                  <a:lnTo>
                    <a:pt x="74" y="280"/>
                  </a:lnTo>
                  <a:lnTo>
                    <a:pt x="63" y="280"/>
                  </a:lnTo>
                  <a:lnTo>
                    <a:pt x="63" y="270"/>
                  </a:lnTo>
                  <a:lnTo>
                    <a:pt x="63" y="259"/>
                  </a:lnTo>
                  <a:lnTo>
                    <a:pt x="63" y="249"/>
                  </a:lnTo>
                  <a:lnTo>
                    <a:pt x="63" y="259"/>
                  </a:lnTo>
                  <a:lnTo>
                    <a:pt x="63" y="249"/>
                  </a:lnTo>
                  <a:lnTo>
                    <a:pt x="63" y="259"/>
                  </a:lnTo>
                  <a:lnTo>
                    <a:pt x="63" y="249"/>
                  </a:lnTo>
                  <a:lnTo>
                    <a:pt x="50" y="249"/>
                  </a:lnTo>
                  <a:lnTo>
                    <a:pt x="63" y="249"/>
                  </a:lnTo>
                  <a:lnTo>
                    <a:pt x="50" y="249"/>
                  </a:lnTo>
                  <a:lnTo>
                    <a:pt x="63" y="249"/>
                  </a:lnTo>
                  <a:lnTo>
                    <a:pt x="50" y="249"/>
                  </a:lnTo>
                  <a:lnTo>
                    <a:pt x="63" y="239"/>
                  </a:lnTo>
                  <a:lnTo>
                    <a:pt x="50" y="239"/>
                  </a:lnTo>
                  <a:lnTo>
                    <a:pt x="63" y="239"/>
                  </a:lnTo>
                  <a:lnTo>
                    <a:pt x="50" y="239"/>
                  </a:lnTo>
                  <a:lnTo>
                    <a:pt x="50" y="229"/>
                  </a:lnTo>
                  <a:lnTo>
                    <a:pt x="50" y="239"/>
                  </a:lnTo>
                  <a:lnTo>
                    <a:pt x="38" y="239"/>
                  </a:lnTo>
                  <a:lnTo>
                    <a:pt x="50" y="239"/>
                  </a:lnTo>
                  <a:lnTo>
                    <a:pt x="38" y="239"/>
                  </a:lnTo>
                  <a:lnTo>
                    <a:pt x="50" y="239"/>
                  </a:lnTo>
                  <a:lnTo>
                    <a:pt x="38" y="239"/>
                  </a:lnTo>
                  <a:lnTo>
                    <a:pt x="50" y="239"/>
                  </a:lnTo>
                  <a:lnTo>
                    <a:pt x="38" y="239"/>
                  </a:lnTo>
                  <a:lnTo>
                    <a:pt x="38" y="229"/>
                  </a:lnTo>
                  <a:lnTo>
                    <a:pt x="38" y="219"/>
                  </a:lnTo>
                  <a:lnTo>
                    <a:pt x="38" y="210"/>
                  </a:lnTo>
                  <a:lnTo>
                    <a:pt x="25" y="210"/>
                  </a:lnTo>
                  <a:lnTo>
                    <a:pt x="25" y="219"/>
                  </a:lnTo>
                  <a:lnTo>
                    <a:pt x="25" y="210"/>
                  </a:lnTo>
                  <a:lnTo>
                    <a:pt x="25" y="219"/>
                  </a:lnTo>
                  <a:lnTo>
                    <a:pt x="25" y="210"/>
                  </a:lnTo>
                  <a:lnTo>
                    <a:pt x="11" y="210"/>
                  </a:lnTo>
                  <a:lnTo>
                    <a:pt x="25" y="210"/>
                  </a:lnTo>
                  <a:lnTo>
                    <a:pt x="25" y="199"/>
                  </a:lnTo>
                  <a:lnTo>
                    <a:pt x="25" y="189"/>
                  </a:lnTo>
                  <a:lnTo>
                    <a:pt x="11" y="189"/>
                  </a:lnTo>
                  <a:lnTo>
                    <a:pt x="11" y="179"/>
                  </a:lnTo>
                  <a:lnTo>
                    <a:pt x="0" y="179"/>
                  </a:lnTo>
                  <a:lnTo>
                    <a:pt x="0" y="170"/>
                  </a:lnTo>
                  <a:lnTo>
                    <a:pt x="0" y="179"/>
                  </a:lnTo>
                  <a:lnTo>
                    <a:pt x="0" y="170"/>
                  </a:lnTo>
                  <a:lnTo>
                    <a:pt x="11" y="170"/>
                  </a:lnTo>
                  <a:lnTo>
                    <a:pt x="11" y="159"/>
                  </a:lnTo>
                  <a:lnTo>
                    <a:pt x="25" y="159"/>
                  </a:lnTo>
                  <a:lnTo>
                    <a:pt x="25" y="150"/>
                  </a:lnTo>
                  <a:lnTo>
                    <a:pt x="11" y="150"/>
                  </a:lnTo>
                  <a:lnTo>
                    <a:pt x="25" y="150"/>
                  </a:lnTo>
                  <a:lnTo>
                    <a:pt x="25" y="139"/>
                  </a:lnTo>
                  <a:lnTo>
                    <a:pt x="25" y="129"/>
                  </a:lnTo>
                  <a:lnTo>
                    <a:pt x="38" y="129"/>
                  </a:lnTo>
                  <a:lnTo>
                    <a:pt x="50" y="129"/>
                  </a:lnTo>
                  <a:lnTo>
                    <a:pt x="50" y="119"/>
                  </a:lnTo>
                  <a:lnTo>
                    <a:pt x="63" y="119"/>
                  </a:lnTo>
                  <a:lnTo>
                    <a:pt x="74" y="119"/>
                  </a:lnTo>
                  <a:lnTo>
                    <a:pt x="74" y="110"/>
                  </a:lnTo>
                  <a:lnTo>
                    <a:pt x="74" y="119"/>
                  </a:lnTo>
                  <a:lnTo>
                    <a:pt x="74" y="110"/>
                  </a:lnTo>
                  <a:lnTo>
                    <a:pt x="74" y="119"/>
                  </a:lnTo>
                  <a:lnTo>
                    <a:pt x="88" y="119"/>
                  </a:lnTo>
                  <a:lnTo>
                    <a:pt x="88" y="110"/>
                  </a:lnTo>
                  <a:lnTo>
                    <a:pt x="100" y="110"/>
                  </a:lnTo>
                  <a:lnTo>
                    <a:pt x="112" y="100"/>
                  </a:lnTo>
                  <a:lnTo>
                    <a:pt x="100" y="100"/>
                  </a:lnTo>
                  <a:lnTo>
                    <a:pt x="100" y="90"/>
                  </a:lnTo>
                  <a:lnTo>
                    <a:pt x="112" y="90"/>
                  </a:lnTo>
                  <a:lnTo>
                    <a:pt x="112" y="79"/>
                  </a:lnTo>
                  <a:lnTo>
                    <a:pt x="112" y="70"/>
                  </a:lnTo>
                  <a:lnTo>
                    <a:pt x="125" y="70"/>
                  </a:lnTo>
                  <a:lnTo>
                    <a:pt x="125" y="59"/>
                  </a:lnTo>
                  <a:lnTo>
                    <a:pt x="125" y="49"/>
                  </a:lnTo>
                  <a:lnTo>
                    <a:pt x="138" y="40"/>
                  </a:lnTo>
                  <a:lnTo>
                    <a:pt x="150" y="40"/>
                  </a:lnTo>
                  <a:lnTo>
                    <a:pt x="150" y="29"/>
                  </a:lnTo>
                  <a:lnTo>
                    <a:pt x="163" y="29"/>
                  </a:lnTo>
                  <a:lnTo>
                    <a:pt x="163" y="19"/>
                  </a:lnTo>
                  <a:lnTo>
                    <a:pt x="174" y="19"/>
                  </a:lnTo>
                  <a:lnTo>
                    <a:pt x="174" y="9"/>
                  </a:lnTo>
                  <a:lnTo>
                    <a:pt x="174" y="0"/>
                  </a:lnTo>
                  <a:lnTo>
                    <a:pt x="188" y="0"/>
                  </a:lnTo>
                  <a:lnTo>
                    <a:pt x="188" y="9"/>
                  </a:lnTo>
                  <a:lnTo>
                    <a:pt x="188" y="0"/>
                  </a:lnTo>
                  <a:lnTo>
                    <a:pt x="201" y="0"/>
                  </a:lnTo>
                  <a:lnTo>
                    <a:pt x="201" y="9"/>
                  </a:lnTo>
                  <a:lnTo>
                    <a:pt x="213" y="9"/>
                  </a:lnTo>
                  <a:lnTo>
                    <a:pt x="213" y="0"/>
                  </a:lnTo>
                  <a:lnTo>
                    <a:pt x="213" y="9"/>
                  </a:lnTo>
                  <a:lnTo>
                    <a:pt x="213" y="0"/>
                  </a:lnTo>
                  <a:lnTo>
                    <a:pt x="213" y="9"/>
                  </a:lnTo>
                  <a:lnTo>
                    <a:pt x="213" y="0"/>
                  </a:lnTo>
                  <a:lnTo>
                    <a:pt x="225" y="0"/>
                  </a:lnTo>
                  <a:lnTo>
                    <a:pt x="236" y="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65" name="Freeform 6">
              <a:extLst>
                <a:ext uri="{FF2B5EF4-FFF2-40B4-BE49-F238E27FC236}">
                  <a16:creationId xmlns:a16="http://schemas.microsoft.com/office/drawing/2014/main" id="{C196B8F2-B4CB-4839-BE65-B82842BB32D1}"/>
                </a:ext>
              </a:extLst>
            </p:cNvPr>
            <p:cNvSpPr>
              <a:spLocks/>
            </p:cNvSpPr>
            <p:nvPr/>
          </p:nvSpPr>
          <p:spPr bwMode="auto">
            <a:xfrm>
              <a:off x="8330135" y="6429271"/>
              <a:ext cx="915939" cy="805868"/>
            </a:xfrm>
            <a:custGeom>
              <a:avLst/>
              <a:gdLst>
                <a:gd name="T0" fmla="*/ 3201170 w 404"/>
                <a:gd name="T1" fmla="*/ 5340187 h 314"/>
                <a:gd name="T2" fmla="*/ 3201170 w 404"/>
                <a:gd name="T3" fmla="*/ 5340187 h 314"/>
                <a:gd name="T4" fmla="*/ 3201170 w 404"/>
                <a:gd name="T5" fmla="*/ 5340187 h 314"/>
                <a:gd name="T6" fmla="*/ 3201170 w 404"/>
                <a:gd name="T7" fmla="*/ 5340187 h 314"/>
                <a:gd name="T8" fmla="*/ 3201170 w 404"/>
                <a:gd name="T9" fmla="*/ 5340187 h 314"/>
                <a:gd name="T10" fmla="*/ 3201170 w 404"/>
                <a:gd name="T11" fmla="*/ 5340187 h 314"/>
                <a:gd name="T12" fmla="*/ 3201170 w 404"/>
                <a:gd name="T13" fmla="*/ 5340187 h 314"/>
                <a:gd name="T14" fmla="*/ 4801755 w 404"/>
                <a:gd name="T15" fmla="*/ 5340187 h 314"/>
                <a:gd name="T16" fmla="*/ 4801755 w 404"/>
                <a:gd name="T17" fmla="*/ 5340187 h 314"/>
                <a:gd name="T18" fmla="*/ 6401076 w 404"/>
                <a:gd name="T19" fmla="*/ 7119361 h 314"/>
                <a:gd name="T20" fmla="*/ 6401076 w 404"/>
                <a:gd name="T21" fmla="*/ 8899868 h 314"/>
                <a:gd name="T22" fmla="*/ 6401076 w 404"/>
                <a:gd name="T23" fmla="*/ 10680375 h 314"/>
                <a:gd name="T24" fmla="*/ 8001660 w 404"/>
                <a:gd name="T25" fmla="*/ 10680375 h 314"/>
                <a:gd name="T26" fmla="*/ 8001660 w 404"/>
                <a:gd name="T27" fmla="*/ 14240057 h 314"/>
                <a:gd name="T28" fmla="*/ 8001660 w 404"/>
                <a:gd name="T29" fmla="*/ 16019229 h 314"/>
                <a:gd name="T30" fmla="*/ 8001660 w 404"/>
                <a:gd name="T31" fmla="*/ 17799736 h 314"/>
                <a:gd name="T32" fmla="*/ 6401076 w 404"/>
                <a:gd name="T33" fmla="*/ 17799736 h 314"/>
                <a:gd name="T34" fmla="*/ 6401076 w 404"/>
                <a:gd name="T35" fmla="*/ 19580243 h 314"/>
                <a:gd name="T36" fmla="*/ 6401076 w 404"/>
                <a:gd name="T37" fmla="*/ 19580243 h 314"/>
                <a:gd name="T38" fmla="*/ 6401076 w 404"/>
                <a:gd name="T39" fmla="*/ 21359415 h 314"/>
                <a:gd name="T40" fmla="*/ 6401076 w 404"/>
                <a:gd name="T41" fmla="*/ 23139927 h 314"/>
                <a:gd name="T42" fmla="*/ 6401076 w 404"/>
                <a:gd name="T43" fmla="*/ 23139927 h 314"/>
                <a:gd name="T44" fmla="*/ 4801755 w 404"/>
                <a:gd name="T45" fmla="*/ 24919099 h 314"/>
                <a:gd name="T46" fmla="*/ 4801755 w 404"/>
                <a:gd name="T47" fmla="*/ 24919099 h 314"/>
                <a:gd name="T48" fmla="*/ 4801755 w 404"/>
                <a:gd name="T49" fmla="*/ 23139927 h 314"/>
                <a:gd name="T50" fmla="*/ 3201170 w 404"/>
                <a:gd name="T51" fmla="*/ 23139927 h 314"/>
                <a:gd name="T52" fmla="*/ 3201170 w 404"/>
                <a:gd name="T53" fmla="*/ 26699606 h 314"/>
                <a:gd name="T54" fmla="*/ 3201170 w 404"/>
                <a:gd name="T55" fmla="*/ 24919099 h 314"/>
                <a:gd name="T56" fmla="*/ 3201170 w 404"/>
                <a:gd name="T57" fmla="*/ 23139927 h 314"/>
                <a:gd name="T58" fmla="*/ 3201170 w 404"/>
                <a:gd name="T59" fmla="*/ 23139927 h 314"/>
                <a:gd name="T60" fmla="*/ 3201170 w 404"/>
                <a:gd name="T61" fmla="*/ 24919099 h 314"/>
                <a:gd name="T62" fmla="*/ 3201170 w 404"/>
                <a:gd name="T63" fmla="*/ 26699606 h 314"/>
                <a:gd name="T64" fmla="*/ 3201170 w 404"/>
                <a:gd name="T65" fmla="*/ 24919099 h 314"/>
                <a:gd name="T66" fmla="*/ 3201170 w 404"/>
                <a:gd name="T67" fmla="*/ 26699606 h 314"/>
                <a:gd name="T68" fmla="*/ 3201170 w 404"/>
                <a:gd name="T69" fmla="*/ 26699606 h 314"/>
                <a:gd name="T70" fmla="*/ 3201170 w 404"/>
                <a:gd name="T71" fmla="*/ 24919099 h 314"/>
                <a:gd name="T72" fmla="*/ 3201170 w 404"/>
                <a:gd name="T73" fmla="*/ 23139927 h 314"/>
                <a:gd name="T74" fmla="*/ 3201170 w 404"/>
                <a:gd name="T75" fmla="*/ 23139927 h 314"/>
                <a:gd name="T76" fmla="*/ 3201170 w 404"/>
                <a:gd name="T77" fmla="*/ 19580243 h 314"/>
                <a:gd name="T78" fmla="*/ 3201170 w 404"/>
                <a:gd name="T79" fmla="*/ 17799736 h 314"/>
                <a:gd name="T80" fmla="*/ 3201170 w 404"/>
                <a:gd name="T81" fmla="*/ 17799736 h 314"/>
                <a:gd name="T82" fmla="*/ 3201170 w 404"/>
                <a:gd name="T83" fmla="*/ 16019229 h 314"/>
                <a:gd name="T84" fmla="*/ 3201170 w 404"/>
                <a:gd name="T85" fmla="*/ 14240057 h 314"/>
                <a:gd name="T86" fmla="*/ 3201170 w 404"/>
                <a:gd name="T87" fmla="*/ 12459550 h 314"/>
                <a:gd name="T88" fmla="*/ 3201170 w 404"/>
                <a:gd name="T89" fmla="*/ 12459550 h 314"/>
                <a:gd name="T90" fmla="*/ 3201170 w 404"/>
                <a:gd name="T91" fmla="*/ 10680375 h 314"/>
                <a:gd name="T92" fmla="*/ 3201170 w 404"/>
                <a:gd name="T93" fmla="*/ 7119361 h 314"/>
                <a:gd name="T94" fmla="*/ 3201170 w 404"/>
                <a:gd name="T95" fmla="*/ 7119361 h 314"/>
                <a:gd name="T96" fmla="*/ 3201170 w 404"/>
                <a:gd name="T97" fmla="*/ 7119361 h 314"/>
                <a:gd name="T98" fmla="*/ 3201170 w 404"/>
                <a:gd name="T99" fmla="*/ 5340187 h 314"/>
                <a:gd name="T100" fmla="*/ 0 w 404"/>
                <a:gd name="T101" fmla="*/ 5340187 h 314"/>
                <a:gd name="T102" fmla="*/ 3201170 w 404"/>
                <a:gd name="T103" fmla="*/ 5340187 h 314"/>
                <a:gd name="T104" fmla="*/ 0 w 404"/>
                <a:gd name="T105" fmla="*/ 5340187 h 314"/>
                <a:gd name="T106" fmla="*/ 3201170 w 404"/>
                <a:gd name="T107" fmla="*/ 5340187 h 314"/>
                <a:gd name="T108" fmla="*/ 3201170 w 404"/>
                <a:gd name="T109" fmla="*/ 0 h 314"/>
                <a:gd name="T110" fmla="*/ 3201170 w 404"/>
                <a:gd name="T111" fmla="*/ 5340187 h 314"/>
                <a:gd name="T112" fmla="*/ 3201170 w 404"/>
                <a:gd name="T113" fmla="*/ 5340187 h 314"/>
                <a:gd name="T114" fmla="*/ 3201170 w 404"/>
                <a:gd name="T115" fmla="*/ 534018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4"/>
                <a:gd name="T175" fmla="*/ 0 h 314"/>
                <a:gd name="T176" fmla="*/ 404 w 404"/>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4" h="314">
                  <a:moveTo>
                    <a:pt x="76" y="40"/>
                  </a:moveTo>
                  <a:lnTo>
                    <a:pt x="76" y="51"/>
                  </a:lnTo>
                  <a:lnTo>
                    <a:pt x="89" y="51"/>
                  </a:lnTo>
                  <a:lnTo>
                    <a:pt x="101" y="51"/>
                  </a:lnTo>
                  <a:lnTo>
                    <a:pt x="114" y="51"/>
                  </a:lnTo>
                  <a:lnTo>
                    <a:pt x="127" y="51"/>
                  </a:lnTo>
                  <a:lnTo>
                    <a:pt x="127" y="61"/>
                  </a:lnTo>
                  <a:lnTo>
                    <a:pt x="139" y="61"/>
                  </a:lnTo>
                  <a:lnTo>
                    <a:pt x="139" y="51"/>
                  </a:lnTo>
                  <a:lnTo>
                    <a:pt x="152" y="51"/>
                  </a:lnTo>
                  <a:lnTo>
                    <a:pt x="164" y="51"/>
                  </a:lnTo>
                  <a:lnTo>
                    <a:pt x="177" y="51"/>
                  </a:lnTo>
                  <a:lnTo>
                    <a:pt x="190" y="51"/>
                  </a:lnTo>
                  <a:lnTo>
                    <a:pt x="190" y="40"/>
                  </a:lnTo>
                  <a:lnTo>
                    <a:pt x="202" y="40"/>
                  </a:lnTo>
                  <a:lnTo>
                    <a:pt x="215" y="40"/>
                  </a:lnTo>
                  <a:lnTo>
                    <a:pt x="215" y="51"/>
                  </a:lnTo>
                  <a:lnTo>
                    <a:pt x="227" y="51"/>
                  </a:lnTo>
                  <a:lnTo>
                    <a:pt x="240" y="51"/>
                  </a:lnTo>
                  <a:lnTo>
                    <a:pt x="240" y="61"/>
                  </a:lnTo>
                  <a:lnTo>
                    <a:pt x="240" y="51"/>
                  </a:lnTo>
                  <a:lnTo>
                    <a:pt x="240" y="61"/>
                  </a:lnTo>
                  <a:lnTo>
                    <a:pt x="254" y="61"/>
                  </a:lnTo>
                  <a:lnTo>
                    <a:pt x="265" y="61"/>
                  </a:lnTo>
                  <a:lnTo>
                    <a:pt x="265" y="72"/>
                  </a:lnTo>
                  <a:lnTo>
                    <a:pt x="279" y="72"/>
                  </a:lnTo>
                  <a:lnTo>
                    <a:pt x="290" y="72"/>
                  </a:lnTo>
                  <a:lnTo>
                    <a:pt x="303" y="81"/>
                  </a:lnTo>
                  <a:lnTo>
                    <a:pt x="316" y="81"/>
                  </a:lnTo>
                  <a:lnTo>
                    <a:pt x="328" y="81"/>
                  </a:lnTo>
                  <a:lnTo>
                    <a:pt x="328" y="91"/>
                  </a:lnTo>
                  <a:lnTo>
                    <a:pt x="328" y="101"/>
                  </a:lnTo>
                  <a:lnTo>
                    <a:pt x="341" y="101"/>
                  </a:lnTo>
                  <a:lnTo>
                    <a:pt x="355" y="101"/>
                  </a:lnTo>
                  <a:lnTo>
                    <a:pt x="366" y="101"/>
                  </a:lnTo>
                  <a:lnTo>
                    <a:pt x="366" y="112"/>
                  </a:lnTo>
                  <a:lnTo>
                    <a:pt x="380" y="112"/>
                  </a:lnTo>
                  <a:lnTo>
                    <a:pt x="380" y="121"/>
                  </a:lnTo>
                  <a:lnTo>
                    <a:pt x="391" y="121"/>
                  </a:lnTo>
                  <a:lnTo>
                    <a:pt x="391" y="132"/>
                  </a:lnTo>
                  <a:lnTo>
                    <a:pt x="391" y="142"/>
                  </a:lnTo>
                  <a:lnTo>
                    <a:pt x="404" y="142"/>
                  </a:lnTo>
                  <a:lnTo>
                    <a:pt x="404" y="152"/>
                  </a:lnTo>
                  <a:lnTo>
                    <a:pt x="404" y="162"/>
                  </a:lnTo>
                  <a:lnTo>
                    <a:pt x="404" y="173"/>
                  </a:lnTo>
                  <a:lnTo>
                    <a:pt x="404" y="182"/>
                  </a:lnTo>
                  <a:lnTo>
                    <a:pt x="391" y="193"/>
                  </a:lnTo>
                  <a:lnTo>
                    <a:pt x="391" y="203"/>
                  </a:lnTo>
                  <a:lnTo>
                    <a:pt x="380" y="203"/>
                  </a:lnTo>
                  <a:lnTo>
                    <a:pt x="380" y="214"/>
                  </a:lnTo>
                  <a:lnTo>
                    <a:pt x="366" y="214"/>
                  </a:lnTo>
                  <a:lnTo>
                    <a:pt x="380" y="214"/>
                  </a:lnTo>
                  <a:lnTo>
                    <a:pt x="366" y="214"/>
                  </a:lnTo>
                  <a:lnTo>
                    <a:pt x="366" y="224"/>
                  </a:lnTo>
                  <a:lnTo>
                    <a:pt x="355" y="224"/>
                  </a:lnTo>
                  <a:lnTo>
                    <a:pt x="355" y="233"/>
                  </a:lnTo>
                  <a:lnTo>
                    <a:pt x="341" y="233"/>
                  </a:lnTo>
                  <a:lnTo>
                    <a:pt x="341" y="244"/>
                  </a:lnTo>
                  <a:lnTo>
                    <a:pt x="341" y="233"/>
                  </a:lnTo>
                  <a:lnTo>
                    <a:pt x="328" y="244"/>
                  </a:lnTo>
                  <a:lnTo>
                    <a:pt x="316" y="244"/>
                  </a:lnTo>
                  <a:lnTo>
                    <a:pt x="316" y="254"/>
                  </a:lnTo>
                  <a:lnTo>
                    <a:pt x="303" y="254"/>
                  </a:lnTo>
                  <a:lnTo>
                    <a:pt x="303" y="265"/>
                  </a:lnTo>
                  <a:lnTo>
                    <a:pt x="303" y="274"/>
                  </a:lnTo>
                  <a:lnTo>
                    <a:pt x="316" y="274"/>
                  </a:lnTo>
                  <a:lnTo>
                    <a:pt x="303" y="274"/>
                  </a:lnTo>
                  <a:lnTo>
                    <a:pt x="303" y="285"/>
                  </a:lnTo>
                  <a:lnTo>
                    <a:pt x="290" y="285"/>
                  </a:lnTo>
                  <a:lnTo>
                    <a:pt x="279" y="285"/>
                  </a:lnTo>
                  <a:lnTo>
                    <a:pt x="279" y="294"/>
                  </a:lnTo>
                  <a:lnTo>
                    <a:pt x="279" y="285"/>
                  </a:lnTo>
                  <a:lnTo>
                    <a:pt x="265" y="285"/>
                  </a:lnTo>
                  <a:lnTo>
                    <a:pt x="254" y="285"/>
                  </a:lnTo>
                  <a:lnTo>
                    <a:pt x="254" y="274"/>
                  </a:lnTo>
                  <a:lnTo>
                    <a:pt x="240" y="274"/>
                  </a:lnTo>
                  <a:lnTo>
                    <a:pt x="240" y="285"/>
                  </a:lnTo>
                  <a:lnTo>
                    <a:pt x="240" y="274"/>
                  </a:lnTo>
                  <a:lnTo>
                    <a:pt x="240" y="285"/>
                  </a:lnTo>
                  <a:lnTo>
                    <a:pt x="227" y="285"/>
                  </a:lnTo>
                  <a:lnTo>
                    <a:pt x="227" y="294"/>
                  </a:lnTo>
                  <a:lnTo>
                    <a:pt x="215" y="294"/>
                  </a:lnTo>
                  <a:lnTo>
                    <a:pt x="215" y="285"/>
                  </a:lnTo>
                  <a:lnTo>
                    <a:pt x="202" y="285"/>
                  </a:lnTo>
                  <a:lnTo>
                    <a:pt x="190" y="285"/>
                  </a:lnTo>
                  <a:lnTo>
                    <a:pt x="190" y="274"/>
                  </a:lnTo>
                  <a:lnTo>
                    <a:pt x="177" y="274"/>
                  </a:lnTo>
                  <a:lnTo>
                    <a:pt x="177" y="285"/>
                  </a:lnTo>
                  <a:lnTo>
                    <a:pt x="164" y="285"/>
                  </a:lnTo>
                  <a:lnTo>
                    <a:pt x="164" y="274"/>
                  </a:lnTo>
                  <a:lnTo>
                    <a:pt x="164" y="285"/>
                  </a:lnTo>
                  <a:lnTo>
                    <a:pt x="152" y="285"/>
                  </a:lnTo>
                  <a:lnTo>
                    <a:pt x="139" y="285"/>
                  </a:lnTo>
                  <a:lnTo>
                    <a:pt x="127" y="294"/>
                  </a:lnTo>
                  <a:lnTo>
                    <a:pt x="127" y="285"/>
                  </a:lnTo>
                  <a:lnTo>
                    <a:pt x="127" y="294"/>
                  </a:lnTo>
                  <a:lnTo>
                    <a:pt x="114" y="294"/>
                  </a:lnTo>
                  <a:lnTo>
                    <a:pt x="114" y="285"/>
                  </a:lnTo>
                  <a:lnTo>
                    <a:pt x="101" y="285"/>
                  </a:lnTo>
                  <a:lnTo>
                    <a:pt x="101" y="294"/>
                  </a:lnTo>
                  <a:lnTo>
                    <a:pt x="101" y="305"/>
                  </a:lnTo>
                  <a:lnTo>
                    <a:pt x="89" y="305"/>
                  </a:lnTo>
                  <a:lnTo>
                    <a:pt x="89" y="314"/>
                  </a:lnTo>
                  <a:lnTo>
                    <a:pt x="76" y="314"/>
                  </a:lnTo>
                  <a:lnTo>
                    <a:pt x="76" y="305"/>
                  </a:lnTo>
                  <a:lnTo>
                    <a:pt x="65" y="305"/>
                  </a:lnTo>
                  <a:lnTo>
                    <a:pt x="65" y="294"/>
                  </a:lnTo>
                  <a:lnTo>
                    <a:pt x="65" y="285"/>
                  </a:lnTo>
                  <a:lnTo>
                    <a:pt x="76" y="285"/>
                  </a:lnTo>
                  <a:lnTo>
                    <a:pt x="76" y="274"/>
                  </a:lnTo>
                  <a:lnTo>
                    <a:pt x="65" y="265"/>
                  </a:lnTo>
                  <a:lnTo>
                    <a:pt x="76" y="265"/>
                  </a:lnTo>
                  <a:lnTo>
                    <a:pt x="76" y="254"/>
                  </a:lnTo>
                  <a:lnTo>
                    <a:pt x="65" y="254"/>
                  </a:lnTo>
                  <a:lnTo>
                    <a:pt x="65" y="244"/>
                  </a:lnTo>
                  <a:lnTo>
                    <a:pt x="65" y="233"/>
                  </a:lnTo>
                  <a:lnTo>
                    <a:pt x="51" y="233"/>
                  </a:lnTo>
                  <a:lnTo>
                    <a:pt x="65" y="233"/>
                  </a:lnTo>
                  <a:lnTo>
                    <a:pt x="65" y="224"/>
                  </a:lnTo>
                  <a:lnTo>
                    <a:pt x="65" y="214"/>
                  </a:lnTo>
                  <a:lnTo>
                    <a:pt x="76" y="214"/>
                  </a:lnTo>
                  <a:lnTo>
                    <a:pt x="76" y="203"/>
                  </a:lnTo>
                  <a:lnTo>
                    <a:pt x="65" y="203"/>
                  </a:lnTo>
                  <a:lnTo>
                    <a:pt x="65" y="193"/>
                  </a:lnTo>
                  <a:lnTo>
                    <a:pt x="65" y="182"/>
                  </a:lnTo>
                  <a:lnTo>
                    <a:pt x="51" y="182"/>
                  </a:lnTo>
                  <a:lnTo>
                    <a:pt x="51" y="173"/>
                  </a:lnTo>
                  <a:lnTo>
                    <a:pt x="51" y="162"/>
                  </a:lnTo>
                  <a:lnTo>
                    <a:pt x="51" y="152"/>
                  </a:lnTo>
                  <a:lnTo>
                    <a:pt x="38" y="152"/>
                  </a:lnTo>
                  <a:lnTo>
                    <a:pt x="38" y="142"/>
                  </a:lnTo>
                  <a:lnTo>
                    <a:pt x="38" y="132"/>
                  </a:lnTo>
                  <a:lnTo>
                    <a:pt x="26" y="132"/>
                  </a:lnTo>
                  <a:lnTo>
                    <a:pt x="38" y="132"/>
                  </a:lnTo>
                  <a:lnTo>
                    <a:pt x="26" y="132"/>
                  </a:lnTo>
                  <a:lnTo>
                    <a:pt x="26" y="121"/>
                  </a:lnTo>
                  <a:lnTo>
                    <a:pt x="26" y="112"/>
                  </a:lnTo>
                  <a:lnTo>
                    <a:pt x="38" y="112"/>
                  </a:lnTo>
                  <a:lnTo>
                    <a:pt x="38" y="101"/>
                  </a:lnTo>
                  <a:lnTo>
                    <a:pt x="26" y="101"/>
                  </a:lnTo>
                  <a:lnTo>
                    <a:pt x="26" y="91"/>
                  </a:lnTo>
                  <a:lnTo>
                    <a:pt x="26" y="101"/>
                  </a:lnTo>
                  <a:lnTo>
                    <a:pt x="26" y="91"/>
                  </a:lnTo>
                  <a:lnTo>
                    <a:pt x="13" y="91"/>
                  </a:lnTo>
                  <a:lnTo>
                    <a:pt x="13" y="81"/>
                  </a:lnTo>
                  <a:lnTo>
                    <a:pt x="0" y="81"/>
                  </a:lnTo>
                  <a:lnTo>
                    <a:pt x="13" y="81"/>
                  </a:lnTo>
                  <a:lnTo>
                    <a:pt x="13" y="72"/>
                  </a:lnTo>
                  <a:lnTo>
                    <a:pt x="0" y="72"/>
                  </a:lnTo>
                  <a:lnTo>
                    <a:pt x="13" y="72"/>
                  </a:lnTo>
                  <a:lnTo>
                    <a:pt x="0" y="72"/>
                  </a:lnTo>
                  <a:lnTo>
                    <a:pt x="0" y="61"/>
                  </a:lnTo>
                  <a:lnTo>
                    <a:pt x="0" y="51"/>
                  </a:lnTo>
                  <a:lnTo>
                    <a:pt x="0" y="40"/>
                  </a:lnTo>
                  <a:lnTo>
                    <a:pt x="0" y="31"/>
                  </a:lnTo>
                  <a:lnTo>
                    <a:pt x="13" y="31"/>
                  </a:lnTo>
                  <a:lnTo>
                    <a:pt x="0" y="31"/>
                  </a:lnTo>
                  <a:lnTo>
                    <a:pt x="13" y="31"/>
                  </a:lnTo>
                  <a:lnTo>
                    <a:pt x="0" y="31"/>
                  </a:lnTo>
                  <a:lnTo>
                    <a:pt x="0" y="20"/>
                  </a:lnTo>
                  <a:lnTo>
                    <a:pt x="0" y="11"/>
                  </a:lnTo>
                  <a:lnTo>
                    <a:pt x="13" y="11"/>
                  </a:lnTo>
                  <a:lnTo>
                    <a:pt x="0" y="11"/>
                  </a:lnTo>
                  <a:lnTo>
                    <a:pt x="13" y="11"/>
                  </a:lnTo>
                  <a:lnTo>
                    <a:pt x="13" y="0"/>
                  </a:lnTo>
                  <a:lnTo>
                    <a:pt x="26" y="0"/>
                  </a:lnTo>
                  <a:lnTo>
                    <a:pt x="26" y="11"/>
                  </a:lnTo>
                  <a:lnTo>
                    <a:pt x="26" y="20"/>
                  </a:lnTo>
                  <a:lnTo>
                    <a:pt x="38" y="20"/>
                  </a:lnTo>
                  <a:lnTo>
                    <a:pt x="51" y="20"/>
                  </a:lnTo>
                  <a:lnTo>
                    <a:pt x="51" y="31"/>
                  </a:lnTo>
                  <a:lnTo>
                    <a:pt x="65" y="31"/>
                  </a:lnTo>
                  <a:lnTo>
                    <a:pt x="65" y="40"/>
                  </a:lnTo>
                  <a:lnTo>
                    <a:pt x="76" y="4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66" name="Freeform 7">
              <a:extLst>
                <a:ext uri="{FF2B5EF4-FFF2-40B4-BE49-F238E27FC236}">
                  <a16:creationId xmlns:a16="http://schemas.microsoft.com/office/drawing/2014/main" id="{AD21FAE8-6BA9-4852-A7E1-4892ED5246C8}"/>
                </a:ext>
              </a:extLst>
            </p:cNvPr>
            <p:cNvSpPr>
              <a:spLocks/>
            </p:cNvSpPr>
            <p:nvPr/>
          </p:nvSpPr>
          <p:spPr bwMode="auto">
            <a:xfrm>
              <a:off x="7706151" y="7134404"/>
              <a:ext cx="2155322" cy="1278056"/>
            </a:xfrm>
            <a:custGeom>
              <a:avLst/>
              <a:gdLst>
                <a:gd name="T0" fmla="*/ 12668899 w 956"/>
                <a:gd name="T1" fmla="*/ 5390374 h 495"/>
                <a:gd name="T2" fmla="*/ 12668899 w 956"/>
                <a:gd name="T3" fmla="*/ 5390374 h 495"/>
                <a:gd name="T4" fmla="*/ 12668899 w 956"/>
                <a:gd name="T5" fmla="*/ 5390374 h 495"/>
                <a:gd name="T6" fmla="*/ 12668899 w 956"/>
                <a:gd name="T7" fmla="*/ 5390374 h 495"/>
                <a:gd name="T8" fmla="*/ 12668899 w 956"/>
                <a:gd name="T9" fmla="*/ 7188060 h 495"/>
                <a:gd name="T10" fmla="*/ 12668899 w 956"/>
                <a:gd name="T11" fmla="*/ 8984404 h 495"/>
                <a:gd name="T12" fmla="*/ 14252354 w 956"/>
                <a:gd name="T13" fmla="*/ 8984404 h 495"/>
                <a:gd name="T14" fmla="*/ 15835808 w 956"/>
                <a:gd name="T15" fmla="*/ 7188060 h 495"/>
                <a:gd name="T16" fmla="*/ 15835808 w 956"/>
                <a:gd name="T17" fmla="*/ 8984404 h 495"/>
                <a:gd name="T18" fmla="*/ 15835808 w 956"/>
                <a:gd name="T19" fmla="*/ 10782088 h 495"/>
                <a:gd name="T20" fmla="*/ 15835808 w 956"/>
                <a:gd name="T21" fmla="*/ 16172463 h 495"/>
                <a:gd name="T22" fmla="*/ 15835808 w 956"/>
                <a:gd name="T23" fmla="*/ 16172463 h 495"/>
                <a:gd name="T24" fmla="*/ 15835808 w 956"/>
                <a:gd name="T25" fmla="*/ 17970148 h 495"/>
                <a:gd name="T26" fmla="*/ 15835808 w 956"/>
                <a:gd name="T27" fmla="*/ 23360526 h 495"/>
                <a:gd name="T28" fmla="*/ 15835808 w 956"/>
                <a:gd name="T29" fmla="*/ 26954554 h 495"/>
                <a:gd name="T30" fmla="*/ 15835808 w 956"/>
                <a:gd name="T31" fmla="*/ 28752239 h 495"/>
                <a:gd name="T32" fmla="*/ 15835808 w 956"/>
                <a:gd name="T33" fmla="*/ 30548583 h 495"/>
                <a:gd name="T34" fmla="*/ 15835808 w 956"/>
                <a:gd name="T35" fmla="*/ 34142611 h 495"/>
                <a:gd name="T36" fmla="*/ 15835808 w 956"/>
                <a:gd name="T37" fmla="*/ 34142611 h 495"/>
                <a:gd name="T38" fmla="*/ 15835808 w 956"/>
                <a:gd name="T39" fmla="*/ 39532984 h 495"/>
                <a:gd name="T40" fmla="*/ 15835808 w 956"/>
                <a:gd name="T41" fmla="*/ 43127013 h 495"/>
                <a:gd name="T42" fmla="*/ 15835808 w 956"/>
                <a:gd name="T43" fmla="*/ 46721052 h 495"/>
                <a:gd name="T44" fmla="*/ 12668899 w 956"/>
                <a:gd name="T45" fmla="*/ 46721052 h 495"/>
                <a:gd name="T46" fmla="*/ 12668899 w 956"/>
                <a:gd name="T47" fmla="*/ 44924708 h 495"/>
                <a:gd name="T48" fmla="*/ 11084186 w 956"/>
                <a:gd name="T49" fmla="*/ 43127013 h 495"/>
                <a:gd name="T50" fmla="*/ 9500729 w 956"/>
                <a:gd name="T51" fmla="*/ 39532984 h 495"/>
                <a:gd name="T52" fmla="*/ 9500729 w 956"/>
                <a:gd name="T53" fmla="*/ 37736640 h 495"/>
                <a:gd name="T54" fmla="*/ 7917275 w 956"/>
                <a:gd name="T55" fmla="*/ 37736640 h 495"/>
                <a:gd name="T56" fmla="*/ 7917275 w 956"/>
                <a:gd name="T57" fmla="*/ 34142611 h 495"/>
                <a:gd name="T58" fmla="*/ 6333820 w 956"/>
                <a:gd name="T59" fmla="*/ 32346267 h 495"/>
                <a:gd name="T60" fmla="*/ 6333820 w 956"/>
                <a:gd name="T61" fmla="*/ 30548583 h 495"/>
                <a:gd name="T62" fmla="*/ 4750365 w 956"/>
                <a:gd name="T63" fmla="*/ 28752239 h 495"/>
                <a:gd name="T64" fmla="*/ 3166910 w 956"/>
                <a:gd name="T65" fmla="*/ 26954554 h 495"/>
                <a:gd name="T66" fmla="*/ 3166910 w 956"/>
                <a:gd name="T67" fmla="*/ 25158210 h 495"/>
                <a:gd name="T68" fmla="*/ 3166910 w 956"/>
                <a:gd name="T69" fmla="*/ 23360526 h 495"/>
                <a:gd name="T70" fmla="*/ 3166910 w 956"/>
                <a:gd name="T71" fmla="*/ 21564177 h 495"/>
                <a:gd name="T72" fmla="*/ 3166910 w 956"/>
                <a:gd name="T73" fmla="*/ 17970148 h 495"/>
                <a:gd name="T74" fmla="*/ 3166910 w 956"/>
                <a:gd name="T75" fmla="*/ 16172463 h 495"/>
                <a:gd name="T76" fmla="*/ 3166910 w 956"/>
                <a:gd name="T77" fmla="*/ 14376119 h 495"/>
                <a:gd name="T78" fmla="*/ 3166910 w 956"/>
                <a:gd name="T79" fmla="*/ 8984404 h 495"/>
                <a:gd name="T80" fmla="*/ 3166910 w 956"/>
                <a:gd name="T81" fmla="*/ 8984404 h 495"/>
                <a:gd name="T82" fmla="*/ 3166910 w 956"/>
                <a:gd name="T83" fmla="*/ 12578435 h 495"/>
                <a:gd name="T84" fmla="*/ 3166910 w 956"/>
                <a:gd name="T85" fmla="*/ 16172463 h 495"/>
                <a:gd name="T86" fmla="*/ 3166910 w 956"/>
                <a:gd name="T87" fmla="*/ 16172463 h 495"/>
                <a:gd name="T88" fmla="*/ 3166910 w 956"/>
                <a:gd name="T89" fmla="*/ 17970148 h 495"/>
                <a:gd name="T90" fmla="*/ 3166910 w 956"/>
                <a:gd name="T91" fmla="*/ 14376119 h 495"/>
                <a:gd name="T92" fmla="*/ 4750365 w 956"/>
                <a:gd name="T93" fmla="*/ 16172463 h 495"/>
                <a:gd name="T94" fmla="*/ 6333820 w 956"/>
                <a:gd name="T95" fmla="*/ 14376119 h 495"/>
                <a:gd name="T96" fmla="*/ 7917275 w 956"/>
                <a:gd name="T97" fmla="*/ 12578435 h 495"/>
                <a:gd name="T98" fmla="*/ 7917275 w 956"/>
                <a:gd name="T99" fmla="*/ 7188060 h 495"/>
                <a:gd name="T100" fmla="*/ 7917275 w 956"/>
                <a:gd name="T101" fmla="*/ 5390374 h 495"/>
                <a:gd name="T102" fmla="*/ 7917275 w 956"/>
                <a:gd name="T103" fmla="*/ 5390374 h 495"/>
                <a:gd name="T104" fmla="*/ 9500729 w 956"/>
                <a:gd name="T105" fmla="*/ 0 h 495"/>
                <a:gd name="T106" fmla="*/ 9500729 w 956"/>
                <a:gd name="T107" fmla="*/ 5390374 h 495"/>
                <a:gd name="T108" fmla="*/ 9500729 w 956"/>
                <a:gd name="T109" fmla="*/ 5390374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6"/>
                <a:gd name="T166" fmla="*/ 0 h 495"/>
                <a:gd name="T167" fmla="*/ 956 w 956"/>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6" h="495">
                  <a:moveTo>
                    <a:pt x="617" y="40"/>
                  </a:moveTo>
                  <a:lnTo>
                    <a:pt x="630" y="40"/>
                  </a:lnTo>
                  <a:lnTo>
                    <a:pt x="630" y="31"/>
                  </a:lnTo>
                  <a:lnTo>
                    <a:pt x="630" y="40"/>
                  </a:lnTo>
                  <a:lnTo>
                    <a:pt x="642" y="31"/>
                  </a:lnTo>
                  <a:lnTo>
                    <a:pt x="655" y="31"/>
                  </a:lnTo>
                  <a:lnTo>
                    <a:pt x="667" y="31"/>
                  </a:lnTo>
                  <a:lnTo>
                    <a:pt x="655" y="31"/>
                  </a:lnTo>
                  <a:lnTo>
                    <a:pt x="655" y="40"/>
                  </a:lnTo>
                  <a:lnTo>
                    <a:pt x="667" y="40"/>
                  </a:lnTo>
                  <a:lnTo>
                    <a:pt x="667" y="51"/>
                  </a:lnTo>
                  <a:lnTo>
                    <a:pt x="679" y="51"/>
                  </a:lnTo>
                  <a:lnTo>
                    <a:pt x="679" y="40"/>
                  </a:lnTo>
                  <a:lnTo>
                    <a:pt x="679" y="31"/>
                  </a:lnTo>
                  <a:lnTo>
                    <a:pt x="679" y="21"/>
                  </a:lnTo>
                  <a:lnTo>
                    <a:pt x="679" y="11"/>
                  </a:lnTo>
                  <a:lnTo>
                    <a:pt x="693" y="11"/>
                  </a:lnTo>
                  <a:lnTo>
                    <a:pt x="693" y="0"/>
                  </a:lnTo>
                  <a:lnTo>
                    <a:pt x="693" y="11"/>
                  </a:lnTo>
                  <a:lnTo>
                    <a:pt x="704" y="11"/>
                  </a:lnTo>
                  <a:lnTo>
                    <a:pt x="704" y="21"/>
                  </a:lnTo>
                  <a:lnTo>
                    <a:pt x="693" y="21"/>
                  </a:lnTo>
                  <a:lnTo>
                    <a:pt x="704" y="21"/>
                  </a:lnTo>
                  <a:lnTo>
                    <a:pt x="693" y="21"/>
                  </a:lnTo>
                  <a:lnTo>
                    <a:pt x="704" y="21"/>
                  </a:lnTo>
                  <a:lnTo>
                    <a:pt x="704" y="31"/>
                  </a:lnTo>
                  <a:lnTo>
                    <a:pt x="718" y="31"/>
                  </a:lnTo>
                  <a:lnTo>
                    <a:pt x="718" y="40"/>
                  </a:lnTo>
                  <a:lnTo>
                    <a:pt x="718" y="51"/>
                  </a:lnTo>
                  <a:lnTo>
                    <a:pt x="729" y="51"/>
                  </a:lnTo>
                  <a:lnTo>
                    <a:pt x="743" y="51"/>
                  </a:lnTo>
                  <a:lnTo>
                    <a:pt x="743" y="61"/>
                  </a:lnTo>
                  <a:lnTo>
                    <a:pt x="743" y="71"/>
                  </a:lnTo>
                  <a:lnTo>
                    <a:pt x="729" y="71"/>
                  </a:lnTo>
                  <a:lnTo>
                    <a:pt x="729" y="81"/>
                  </a:lnTo>
                  <a:lnTo>
                    <a:pt x="718" y="81"/>
                  </a:lnTo>
                  <a:lnTo>
                    <a:pt x="729" y="81"/>
                  </a:lnTo>
                  <a:lnTo>
                    <a:pt x="729" y="92"/>
                  </a:lnTo>
                  <a:lnTo>
                    <a:pt x="729" y="81"/>
                  </a:lnTo>
                  <a:lnTo>
                    <a:pt x="743" y="81"/>
                  </a:lnTo>
                  <a:lnTo>
                    <a:pt x="743" y="92"/>
                  </a:lnTo>
                  <a:lnTo>
                    <a:pt x="756" y="92"/>
                  </a:lnTo>
                  <a:lnTo>
                    <a:pt x="768" y="92"/>
                  </a:lnTo>
                  <a:lnTo>
                    <a:pt x="768" y="101"/>
                  </a:lnTo>
                  <a:lnTo>
                    <a:pt x="780" y="101"/>
                  </a:lnTo>
                  <a:lnTo>
                    <a:pt x="780" y="92"/>
                  </a:lnTo>
                  <a:lnTo>
                    <a:pt x="780" y="81"/>
                  </a:lnTo>
                  <a:lnTo>
                    <a:pt x="792" y="81"/>
                  </a:lnTo>
                  <a:lnTo>
                    <a:pt x="792" y="92"/>
                  </a:lnTo>
                  <a:lnTo>
                    <a:pt x="792" y="81"/>
                  </a:lnTo>
                  <a:lnTo>
                    <a:pt x="805" y="81"/>
                  </a:lnTo>
                  <a:lnTo>
                    <a:pt x="805" y="71"/>
                  </a:lnTo>
                  <a:lnTo>
                    <a:pt x="792" y="71"/>
                  </a:lnTo>
                  <a:lnTo>
                    <a:pt x="805" y="71"/>
                  </a:lnTo>
                  <a:lnTo>
                    <a:pt x="819" y="71"/>
                  </a:lnTo>
                  <a:lnTo>
                    <a:pt x="819" y="81"/>
                  </a:lnTo>
                  <a:lnTo>
                    <a:pt x="830" y="81"/>
                  </a:lnTo>
                  <a:lnTo>
                    <a:pt x="830" y="92"/>
                  </a:lnTo>
                  <a:lnTo>
                    <a:pt x="844" y="92"/>
                  </a:lnTo>
                  <a:lnTo>
                    <a:pt x="857" y="92"/>
                  </a:lnTo>
                  <a:lnTo>
                    <a:pt x="857" y="81"/>
                  </a:lnTo>
                  <a:lnTo>
                    <a:pt x="857" y="92"/>
                  </a:lnTo>
                  <a:lnTo>
                    <a:pt x="869" y="92"/>
                  </a:lnTo>
                  <a:lnTo>
                    <a:pt x="869" y="81"/>
                  </a:lnTo>
                  <a:lnTo>
                    <a:pt x="869" y="92"/>
                  </a:lnTo>
                  <a:lnTo>
                    <a:pt x="881" y="92"/>
                  </a:lnTo>
                  <a:lnTo>
                    <a:pt x="881" y="101"/>
                  </a:lnTo>
                  <a:lnTo>
                    <a:pt x="869" y="101"/>
                  </a:lnTo>
                  <a:lnTo>
                    <a:pt x="869" y="111"/>
                  </a:lnTo>
                  <a:lnTo>
                    <a:pt x="881" y="111"/>
                  </a:lnTo>
                  <a:lnTo>
                    <a:pt x="869" y="111"/>
                  </a:lnTo>
                  <a:lnTo>
                    <a:pt x="869" y="121"/>
                  </a:lnTo>
                  <a:lnTo>
                    <a:pt x="881" y="132"/>
                  </a:lnTo>
                  <a:lnTo>
                    <a:pt x="881" y="142"/>
                  </a:lnTo>
                  <a:lnTo>
                    <a:pt x="869" y="142"/>
                  </a:lnTo>
                  <a:lnTo>
                    <a:pt x="869" y="151"/>
                  </a:lnTo>
                  <a:lnTo>
                    <a:pt x="881" y="151"/>
                  </a:lnTo>
                  <a:lnTo>
                    <a:pt x="881" y="163"/>
                  </a:lnTo>
                  <a:lnTo>
                    <a:pt x="893" y="163"/>
                  </a:lnTo>
                  <a:lnTo>
                    <a:pt x="893" y="151"/>
                  </a:lnTo>
                  <a:lnTo>
                    <a:pt x="906" y="151"/>
                  </a:lnTo>
                  <a:lnTo>
                    <a:pt x="906" y="163"/>
                  </a:lnTo>
                  <a:lnTo>
                    <a:pt x="919" y="163"/>
                  </a:lnTo>
                  <a:lnTo>
                    <a:pt x="906" y="163"/>
                  </a:lnTo>
                  <a:lnTo>
                    <a:pt x="906" y="172"/>
                  </a:lnTo>
                  <a:lnTo>
                    <a:pt x="906" y="182"/>
                  </a:lnTo>
                  <a:lnTo>
                    <a:pt x="919" y="182"/>
                  </a:lnTo>
                  <a:lnTo>
                    <a:pt x="919" y="192"/>
                  </a:lnTo>
                  <a:lnTo>
                    <a:pt x="919" y="182"/>
                  </a:lnTo>
                  <a:lnTo>
                    <a:pt x="919" y="192"/>
                  </a:lnTo>
                  <a:lnTo>
                    <a:pt x="931" y="192"/>
                  </a:lnTo>
                  <a:lnTo>
                    <a:pt x="931" y="203"/>
                  </a:lnTo>
                  <a:lnTo>
                    <a:pt x="931" y="212"/>
                  </a:lnTo>
                  <a:lnTo>
                    <a:pt x="931" y="222"/>
                  </a:lnTo>
                  <a:lnTo>
                    <a:pt x="919" y="222"/>
                  </a:lnTo>
                  <a:lnTo>
                    <a:pt x="931" y="222"/>
                  </a:lnTo>
                  <a:lnTo>
                    <a:pt x="931" y="232"/>
                  </a:lnTo>
                  <a:lnTo>
                    <a:pt x="931" y="243"/>
                  </a:lnTo>
                  <a:lnTo>
                    <a:pt x="944" y="243"/>
                  </a:lnTo>
                  <a:lnTo>
                    <a:pt x="944" y="252"/>
                  </a:lnTo>
                  <a:lnTo>
                    <a:pt x="944" y="263"/>
                  </a:lnTo>
                  <a:lnTo>
                    <a:pt x="956" y="263"/>
                  </a:lnTo>
                  <a:lnTo>
                    <a:pt x="944" y="263"/>
                  </a:lnTo>
                  <a:lnTo>
                    <a:pt x="956" y="263"/>
                  </a:lnTo>
                  <a:lnTo>
                    <a:pt x="956" y="273"/>
                  </a:lnTo>
                  <a:lnTo>
                    <a:pt x="944" y="273"/>
                  </a:lnTo>
                  <a:lnTo>
                    <a:pt x="931" y="273"/>
                  </a:lnTo>
                  <a:lnTo>
                    <a:pt x="931" y="283"/>
                  </a:lnTo>
                  <a:lnTo>
                    <a:pt x="944" y="283"/>
                  </a:lnTo>
                  <a:lnTo>
                    <a:pt x="931" y="283"/>
                  </a:lnTo>
                  <a:lnTo>
                    <a:pt x="944" y="283"/>
                  </a:lnTo>
                  <a:lnTo>
                    <a:pt x="944" y="292"/>
                  </a:lnTo>
                  <a:lnTo>
                    <a:pt x="931" y="292"/>
                  </a:lnTo>
                  <a:lnTo>
                    <a:pt x="944" y="292"/>
                  </a:lnTo>
                  <a:lnTo>
                    <a:pt x="944" y="304"/>
                  </a:lnTo>
                  <a:lnTo>
                    <a:pt x="944" y="313"/>
                  </a:lnTo>
                  <a:lnTo>
                    <a:pt x="931" y="313"/>
                  </a:lnTo>
                  <a:lnTo>
                    <a:pt x="919" y="313"/>
                  </a:lnTo>
                  <a:lnTo>
                    <a:pt x="919" y="323"/>
                  </a:lnTo>
                  <a:lnTo>
                    <a:pt x="919" y="313"/>
                  </a:lnTo>
                  <a:lnTo>
                    <a:pt x="906" y="313"/>
                  </a:lnTo>
                  <a:lnTo>
                    <a:pt x="906" y="323"/>
                  </a:lnTo>
                  <a:lnTo>
                    <a:pt x="919" y="323"/>
                  </a:lnTo>
                  <a:lnTo>
                    <a:pt x="919" y="333"/>
                  </a:lnTo>
                  <a:lnTo>
                    <a:pt x="919" y="344"/>
                  </a:lnTo>
                  <a:lnTo>
                    <a:pt x="919" y="354"/>
                  </a:lnTo>
                  <a:lnTo>
                    <a:pt x="906" y="354"/>
                  </a:lnTo>
                  <a:lnTo>
                    <a:pt x="893" y="354"/>
                  </a:lnTo>
                  <a:lnTo>
                    <a:pt x="893" y="344"/>
                  </a:lnTo>
                  <a:lnTo>
                    <a:pt x="881" y="344"/>
                  </a:lnTo>
                  <a:lnTo>
                    <a:pt x="869" y="344"/>
                  </a:lnTo>
                  <a:lnTo>
                    <a:pt x="857" y="344"/>
                  </a:lnTo>
                  <a:lnTo>
                    <a:pt x="857" y="354"/>
                  </a:lnTo>
                  <a:lnTo>
                    <a:pt x="857" y="363"/>
                  </a:lnTo>
                  <a:lnTo>
                    <a:pt x="844" y="363"/>
                  </a:lnTo>
                  <a:lnTo>
                    <a:pt x="844" y="375"/>
                  </a:lnTo>
                  <a:lnTo>
                    <a:pt x="844" y="384"/>
                  </a:lnTo>
                  <a:lnTo>
                    <a:pt x="844" y="394"/>
                  </a:lnTo>
                  <a:lnTo>
                    <a:pt x="830" y="394"/>
                  </a:lnTo>
                  <a:lnTo>
                    <a:pt x="819" y="394"/>
                  </a:lnTo>
                  <a:lnTo>
                    <a:pt x="805" y="394"/>
                  </a:lnTo>
                  <a:lnTo>
                    <a:pt x="805" y="404"/>
                  </a:lnTo>
                  <a:lnTo>
                    <a:pt x="805" y="415"/>
                  </a:lnTo>
                  <a:lnTo>
                    <a:pt x="805" y="424"/>
                  </a:lnTo>
                  <a:lnTo>
                    <a:pt x="805" y="434"/>
                  </a:lnTo>
                  <a:lnTo>
                    <a:pt x="819" y="434"/>
                  </a:lnTo>
                  <a:lnTo>
                    <a:pt x="819" y="444"/>
                  </a:lnTo>
                  <a:lnTo>
                    <a:pt x="830" y="444"/>
                  </a:lnTo>
                  <a:lnTo>
                    <a:pt x="830" y="455"/>
                  </a:lnTo>
                  <a:lnTo>
                    <a:pt x="830" y="444"/>
                  </a:lnTo>
                  <a:lnTo>
                    <a:pt x="830" y="455"/>
                  </a:lnTo>
                  <a:lnTo>
                    <a:pt x="830" y="464"/>
                  </a:lnTo>
                  <a:lnTo>
                    <a:pt x="830" y="475"/>
                  </a:lnTo>
                  <a:lnTo>
                    <a:pt x="819" y="475"/>
                  </a:lnTo>
                  <a:lnTo>
                    <a:pt x="819" y="484"/>
                  </a:lnTo>
                  <a:lnTo>
                    <a:pt x="805" y="484"/>
                  </a:lnTo>
                  <a:lnTo>
                    <a:pt x="805" y="495"/>
                  </a:lnTo>
                  <a:lnTo>
                    <a:pt x="792" y="495"/>
                  </a:lnTo>
                  <a:lnTo>
                    <a:pt x="780" y="495"/>
                  </a:lnTo>
                  <a:lnTo>
                    <a:pt x="768" y="495"/>
                  </a:lnTo>
                  <a:lnTo>
                    <a:pt x="768" y="484"/>
                  </a:lnTo>
                  <a:lnTo>
                    <a:pt x="756" y="484"/>
                  </a:lnTo>
                  <a:lnTo>
                    <a:pt x="743" y="484"/>
                  </a:lnTo>
                  <a:lnTo>
                    <a:pt x="729" y="484"/>
                  </a:lnTo>
                  <a:lnTo>
                    <a:pt x="729" y="475"/>
                  </a:lnTo>
                  <a:lnTo>
                    <a:pt x="718" y="475"/>
                  </a:lnTo>
                  <a:lnTo>
                    <a:pt x="704" y="475"/>
                  </a:lnTo>
                  <a:lnTo>
                    <a:pt x="704" y="464"/>
                  </a:lnTo>
                  <a:lnTo>
                    <a:pt x="693" y="455"/>
                  </a:lnTo>
                  <a:lnTo>
                    <a:pt x="679" y="455"/>
                  </a:lnTo>
                  <a:lnTo>
                    <a:pt x="679" y="444"/>
                  </a:lnTo>
                  <a:lnTo>
                    <a:pt x="667" y="444"/>
                  </a:lnTo>
                  <a:lnTo>
                    <a:pt x="655" y="444"/>
                  </a:lnTo>
                  <a:lnTo>
                    <a:pt x="655" y="434"/>
                  </a:lnTo>
                  <a:lnTo>
                    <a:pt x="642" y="434"/>
                  </a:lnTo>
                  <a:lnTo>
                    <a:pt x="642" y="424"/>
                  </a:lnTo>
                  <a:lnTo>
                    <a:pt x="642" y="434"/>
                  </a:lnTo>
                  <a:lnTo>
                    <a:pt x="642" y="424"/>
                  </a:lnTo>
                  <a:lnTo>
                    <a:pt x="630" y="424"/>
                  </a:lnTo>
                  <a:lnTo>
                    <a:pt x="617" y="424"/>
                  </a:lnTo>
                  <a:lnTo>
                    <a:pt x="617" y="415"/>
                  </a:lnTo>
                  <a:lnTo>
                    <a:pt x="617" y="404"/>
                  </a:lnTo>
                  <a:lnTo>
                    <a:pt x="603" y="404"/>
                  </a:lnTo>
                  <a:lnTo>
                    <a:pt x="603" y="394"/>
                  </a:lnTo>
                  <a:lnTo>
                    <a:pt x="592" y="394"/>
                  </a:lnTo>
                  <a:lnTo>
                    <a:pt x="592" y="384"/>
                  </a:lnTo>
                  <a:lnTo>
                    <a:pt x="592" y="394"/>
                  </a:lnTo>
                  <a:lnTo>
                    <a:pt x="579" y="394"/>
                  </a:lnTo>
                  <a:lnTo>
                    <a:pt x="579" y="384"/>
                  </a:lnTo>
                  <a:lnTo>
                    <a:pt x="566" y="384"/>
                  </a:lnTo>
                  <a:lnTo>
                    <a:pt x="554" y="384"/>
                  </a:lnTo>
                  <a:lnTo>
                    <a:pt x="541" y="384"/>
                  </a:lnTo>
                  <a:lnTo>
                    <a:pt x="541" y="375"/>
                  </a:lnTo>
                  <a:lnTo>
                    <a:pt x="529" y="375"/>
                  </a:lnTo>
                  <a:lnTo>
                    <a:pt x="516" y="375"/>
                  </a:lnTo>
                  <a:lnTo>
                    <a:pt x="502" y="375"/>
                  </a:lnTo>
                  <a:lnTo>
                    <a:pt x="502" y="363"/>
                  </a:lnTo>
                  <a:lnTo>
                    <a:pt x="491" y="363"/>
                  </a:lnTo>
                  <a:lnTo>
                    <a:pt x="491" y="354"/>
                  </a:lnTo>
                  <a:lnTo>
                    <a:pt x="478" y="354"/>
                  </a:lnTo>
                  <a:lnTo>
                    <a:pt x="466" y="354"/>
                  </a:lnTo>
                  <a:lnTo>
                    <a:pt x="454" y="354"/>
                  </a:lnTo>
                  <a:lnTo>
                    <a:pt x="454" y="344"/>
                  </a:lnTo>
                  <a:lnTo>
                    <a:pt x="440" y="344"/>
                  </a:lnTo>
                  <a:lnTo>
                    <a:pt x="429" y="344"/>
                  </a:lnTo>
                  <a:lnTo>
                    <a:pt x="429" y="333"/>
                  </a:lnTo>
                  <a:lnTo>
                    <a:pt x="415" y="333"/>
                  </a:lnTo>
                  <a:lnTo>
                    <a:pt x="404" y="333"/>
                  </a:lnTo>
                  <a:lnTo>
                    <a:pt x="404" y="323"/>
                  </a:lnTo>
                  <a:lnTo>
                    <a:pt x="404" y="333"/>
                  </a:lnTo>
                  <a:lnTo>
                    <a:pt x="390" y="333"/>
                  </a:lnTo>
                  <a:lnTo>
                    <a:pt x="390" y="323"/>
                  </a:lnTo>
                  <a:lnTo>
                    <a:pt x="390" y="313"/>
                  </a:lnTo>
                  <a:lnTo>
                    <a:pt x="377" y="313"/>
                  </a:lnTo>
                  <a:lnTo>
                    <a:pt x="365" y="313"/>
                  </a:lnTo>
                  <a:lnTo>
                    <a:pt x="365" y="304"/>
                  </a:lnTo>
                  <a:lnTo>
                    <a:pt x="353" y="304"/>
                  </a:lnTo>
                  <a:lnTo>
                    <a:pt x="341" y="304"/>
                  </a:lnTo>
                  <a:lnTo>
                    <a:pt x="328" y="304"/>
                  </a:lnTo>
                  <a:lnTo>
                    <a:pt x="328" y="292"/>
                  </a:lnTo>
                  <a:lnTo>
                    <a:pt x="314" y="292"/>
                  </a:lnTo>
                  <a:lnTo>
                    <a:pt x="303" y="292"/>
                  </a:lnTo>
                  <a:lnTo>
                    <a:pt x="303" y="304"/>
                  </a:lnTo>
                  <a:lnTo>
                    <a:pt x="303" y="292"/>
                  </a:lnTo>
                  <a:lnTo>
                    <a:pt x="289" y="292"/>
                  </a:lnTo>
                  <a:lnTo>
                    <a:pt x="289" y="283"/>
                  </a:lnTo>
                  <a:lnTo>
                    <a:pt x="276" y="283"/>
                  </a:lnTo>
                  <a:lnTo>
                    <a:pt x="264" y="283"/>
                  </a:lnTo>
                  <a:lnTo>
                    <a:pt x="264" y="273"/>
                  </a:lnTo>
                  <a:lnTo>
                    <a:pt x="252" y="273"/>
                  </a:lnTo>
                  <a:lnTo>
                    <a:pt x="252" y="263"/>
                  </a:lnTo>
                  <a:lnTo>
                    <a:pt x="240" y="263"/>
                  </a:lnTo>
                  <a:lnTo>
                    <a:pt x="227" y="263"/>
                  </a:lnTo>
                  <a:lnTo>
                    <a:pt x="240" y="263"/>
                  </a:lnTo>
                  <a:lnTo>
                    <a:pt x="227" y="263"/>
                  </a:lnTo>
                  <a:lnTo>
                    <a:pt x="227" y="252"/>
                  </a:lnTo>
                  <a:lnTo>
                    <a:pt x="227" y="263"/>
                  </a:lnTo>
                  <a:lnTo>
                    <a:pt x="227" y="252"/>
                  </a:lnTo>
                  <a:lnTo>
                    <a:pt x="227" y="243"/>
                  </a:lnTo>
                  <a:lnTo>
                    <a:pt x="213" y="243"/>
                  </a:lnTo>
                  <a:lnTo>
                    <a:pt x="202" y="243"/>
                  </a:lnTo>
                  <a:lnTo>
                    <a:pt x="202" y="232"/>
                  </a:lnTo>
                  <a:lnTo>
                    <a:pt x="188" y="232"/>
                  </a:lnTo>
                  <a:lnTo>
                    <a:pt x="177" y="232"/>
                  </a:lnTo>
                  <a:lnTo>
                    <a:pt x="188" y="232"/>
                  </a:lnTo>
                  <a:lnTo>
                    <a:pt x="177" y="232"/>
                  </a:lnTo>
                  <a:lnTo>
                    <a:pt x="177" y="222"/>
                  </a:lnTo>
                  <a:lnTo>
                    <a:pt x="163" y="222"/>
                  </a:lnTo>
                  <a:lnTo>
                    <a:pt x="177" y="222"/>
                  </a:lnTo>
                  <a:lnTo>
                    <a:pt x="163" y="222"/>
                  </a:lnTo>
                  <a:lnTo>
                    <a:pt x="151" y="222"/>
                  </a:lnTo>
                  <a:lnTo>
                    <a:pt x="139" y="222"/>
                  </a:lnTo>
                  <a:lnTo>
                    <a:pt x="139" y="212"/>
                  </a:lnTo>
                  <a:lnTo>
                    <a:pt x="139" y="203"/>
                  </a:lnTo>
                  <a:lnTo>
                    <a:pt x="126" y="203"/>
                  </a:lnTo>
                  <a:lnTo>
                    <a:pt x="114" y="203"/>
                  </a:lnTo>
                  <a:lnTo>
                    <a:pt x="114" y="192"/>
                  </a:lnTo>
                  <a:lnTo>
                    <a:pt x="101" y="192"/>
                  </a:lnTo>
                  <a:lnTo>
                    <a:pt x="87" y="192"/>
                  </a:lnTo>
                  <a:lnTo>
                    <a:pt x="87" y="182"/>
                  </a:lnTo>
                  <a:lnTo>
                    <a:pt x="76" y="182"/>
                  </a:lnTo>
                  <a:lnTo>
                    <a:pt x="62" y="182"/>
                  </a:lnTo>
                  <a:lnTo>
                    <a:pt x="62" y="172"/>
                  </a:lnTo>
                  <a:lnTo>
                    <a:pt x="50" y="172"/>
                  </a:lnTo>
                  <a:lnTo>
                    <a:pt x="38" y="172"/>
                  </a:lnTo>
                  <a:lnTo>
                    <a:pt x="38" y="163"/>
                  </a:lnTo>
                  <a:lnTo>
                    <a:pt x="25" y="163"/>
                  </a:lnTo>
                  <a:lnTo>
                    <a:pt x="13" y="163"/>
                  </a:lnTo>
                  <a:lnTo>
                    <a:pt x="13" y="151"/>
                  </a:lnTo>
                  <a:lnTo>
                    <a:pt x="0" y="151"/>
                  </a:lnTo>
                  <a:lnTo>
                    <a:pt x="0" y="142"/>
                  </a:lnTo>
                  <a:lnTo>
                    <a:pt x="13" y="142"/>
                  </a:lnTo>
                  <a:lnTo>
                    <a:pt x="13" y="132"/>
                  </a:lnTo>
                  <a:lnTo>
                    <a:pt x="13" y="121"/>
                  </a:lnTo>
                  <a:lnTo>
                    <a:pt x="25" y="121"/>
                  </a:lnTo>
                  <a:lnTo>
                    <a:pt x="25" y="111"/>
                  </a:lnTo>
                  <a:lnTo>
                    <a:pt x="25" y="101"/>
                  </a:lnTo>
                  <a:lnTo>
                    <a:pt x="38" y="101"/>
                  </a:lnTo>
                  <a:lnTo>
                    <a:pt x="38" y="92"/>
                  </a:lnTo>
                  <a:lnTo>
                    <a:pt x="50" y="92"/>
                  </a:lnTo>
                  <a:lnTo>
                    <a:pt x="62" y="92"/>
                  </a:lnTo>
                  <a:lnTo>
                    <a:pt x="62" y="81"/>
                  </a:lnTo>
                  <a:lnTo>
                    <a:pt x="62" y="92"/>
                  </a:lnTo>
                  <a:lnTo>
                    <a:pt x="76" y="92"/>
                  </a:lnTo>
                  <a:lnTo>
                    <a:pt x="87" y="92"/>
                  </a:lnTo>
                  <a:lnTo>
                    <a:pt x="101" y="92"/>
                  </a:lnTo>
                  <a:lnTo>
                    <a:pt x="114" y="92"/>
                  </a:lnTo>
                  <a:lnTo>
                    <a:pt x="126" y="92"/>
                  </a:lnTo>
                  <a:lnTo>
                    <a:pt x="126" y="101"/>
                  </a:lnTo>
                  <a:lnTo>
                    <a:pt x="139" y="101"/>
                  </a:lnTo>
                  <a:lnTo>
                    <a:pt x="151" y="101"/>
                  </a:lnTo>
                  <a:lnTo>
                    <a:pt x="151" y="111"/>
                  </a:lnTo>
                  <a:lnTo>
                    <a:pt x="151" y="121"/>
                  </a:lnTo>
                  <a:lnTo>
                    <a:pt x="139" y="121"/>
                  </a:lnTo>
                  <a:lnTo>
                    <a:pt x="151" y="121"/>
                  </a:lnTo>
                  <a:lnTo>
                    <a:pt x="151" y="132"/>
                  </a:lnTo>
                  <a:lnTo>
                    <a:pt x="163" y="132"/>
                  </a:lnTo>
                  <a:lnTo>
                    <a:pt x="163" y="142"/>
                  </a:lnTo>
                  <a:lnTo>
                    <a:pt x="163" y="151"/>
                  </a:lnTo>
                  <a:lnTo>
                    <a:pt x="177" y="151"/>
                  </a:lnTo>
                  <a:lnTo>
                    <a:pt x="177" y="163"/>
                  </a:lnTo>
                  <a:lnTo>
                    <a:pt x="188" y="163"/>
                  </a:lnTo>
                  <a:lnTo>
                    <a:pt x="202" y="163"/>
                  </a:lnTo>
                  <a:lnTo>
                    <a:pt x="202" y="151"/>
                  </a:lnTo>
                  <a:lnTo>
                    <a:pt x="202" y="142"/>
                  </a:lnTo>
                  <a:lnTo>
                    <a:pt x="213" y="142"/>
                  </a:lnTo>
                  <a:lnTo>
                    <a:pt x="227" y="142"/>
                  </a:lnTo>
                  <a:lnTo>
                    <a:pt x="227" y="151"/>
                  </a:lnTo>
                  <a:lnTo>
                    <a:pt x="227" y="163"/>
                  </a:lnTo>
                  <a:lnTo>
                    <a:pt x="213" y="163"/>
                  </a:lnTo>
                  <a:lnTo>
                    <a:pt x="227" y="163"/>
                  </a:lnTo>
                  <a:lnTo>
                    <a:pt x="227" y="172"/>
                  </a:lnTo>
                  <a:lnTo>
                    <a:pt x="213" y="172"/>
                  </a:lnTo>
                  <a:lnTo>
                    <a:pt x="213" y="182"/>
                  </a:lnTo>
                  <a:lnTo>
                    <a:pt x="227" y="182"/>
                  </a:lnTo>
                  <a:lnTo>
                    <a:pt x="240" y="182"/>
                  </a:lnTo>
                  <a:lnTo>
                    <a:pt x="240" y="172"/>
                  </a:lnTo>
                  <a:lnTo>
                    <a:pt x="240" y="163"/>
                  </a:lnTo>
                  <a:lnTo>
                    <a:pt x="252" y="163"/>
                  </a:lnTo>
                  <a:lnTo>
                    <a:pt x="252" y="151"/>
                  </a:lnTo>
                  <a:lnTo>
                    <a:pt x="264" y="151"/>
                  </a:lnTo>
                  <a:lnTo>
                    <a:pt x="264" y="142"/>
                  </a:lnTo>
                  <a:lnTo>
                    <a:pt x="264" y="132"/>
                  </a:lnTo>
                  <a:lnTo>
                    <a:pt x="276" y="132"/>
                  </a:lnTo>
                  <a:lnTo>
                    <a:pt x="289" y="132"/>
                  </a:lnTo>
                  <a:lnTo>
                    <a:pt x="289" y="142"/>
                  </a:lnTo>
                  <a:lnTo>
                    <a:pt x="303" y="142"/>
                  </a:lnTo>
                  <a:lnTo>
                    <a:pt x="303" y="151"/>
                  </a:lnTo>
                  <a:lnTo>
                    <a:pt x="314" y="151"/>
                  </a:lnTo>
                  <a:lnTo>
                    <a:pt x="314" y="142"/>
                  </a:lnTo>
                  <a:lnTo>
                    <a:pt x="328" y="142"/>
                  </a:lnTo>
                  <a:lnTo>
                    <a:pt x="341" y="142"/>
                  </a:lnTo>
                  <a:lnTo>
                    <a:pt x="353" y="142"/>
                  </a:lnTo>
                  <a:lnTo>
                    <a:pt x="365" y="132"/>
                  </a:lnTo>
                  <a:lnTo>
                    <a:pt x="365" y="142"/>
                  </a:lnTo>
                  <a:lnTo>
                    <a:pt x="377" y="142"/>
                  </a:lnTo>
                  <a:lnTo>
                    <a:pt x="390" y="142"/>
                  </a:lnTo>
                  <a:lnTo>
                    <a:pt x="404" y="142"/>
                  </a:lnTo>
                  <a:lnTo>
                    <a:pt x="404" y="132"/>
                  </a:lnTo>
                  <a:lnTo>
                    <a:pt x="390" y="132"/>
                  </a:lnTo>
                  <a:lnTo>
                    <a:pt x="404" y="132"/>
                  </a:lnTo>
                  <a:lnTo>
                    <a:pt x="404" y="121"/>
                  </a:lnTo>
                  <a:lnTo>
                    <a:pt x="415" y="121"/>
                  </a:lnTo>
                  <a:lnTo>
                    <a:pt x="429" y="121"/>
                  </a:lnTo>
                  <a:lnTo>
                    <a:pt x="429" y="111"/>
                  </a:lnTo>
                  <a:lnTo>
                    <a:pt x="440" y="111"/>
                  </a:lnTo>
                  <a:lnTo>
                    <a:pt x="440" y="101"/>
                  </a:lnTo>
                  <a:lnTo>
                    <a:pt x="454" y="101"/>
                  </a:lnTo>
                  <a:lnTo>
                    <a:pt x="454" y="92"/>
                  </a:lnTo>
                  <a:lnTo>
                    <a:pt x="454" y="81"/>
                  </a:lnTo>
                  <a:lnTo>
                    <a:pt x="466" y="81"/>
                  </a:lnTo>
                  <a:lnTo>
                    <a:pt x="466" y="71"/>
                  </a:lnTo>
                  <a:lnTo>
                    <a:pt x="466" y="61"/>
                  </a:lnTo>
                  <a:lnTo>
                    <a:pt x="466" y="51"/>
                  </a:lnTo>
                  <a:lnTo>
                    <a:pt x="454" y="51"/>
                  </a:lnTo>
                  <a:lnTo>
                    <a:pt x="454" y="40"/>
                  </a:lnTo>
                  <a:lnTo>
                    <a:pt x="466" y="40"/>
                  </a:lnTo>
                  <a:lnTo>
                    <a:pt x="454" y="40"/>
                  </a:lnTo>
                  <a:lnTo>
                    <a:pt x="466" y="40"/>
                  </a:lnTo>
                  <a:lnTo>
                    <a:pt x="466" y="31"/>
                  </a:lnTo>
                  <a:lnTo>
                    <a:pt x="478" y="31"/>
                  </a:lnTo>
                  <a:lnTo>
                    <a:pt x="478" y="21"/>
                  </a:lnTo>
                  <a:lnTo>
                    <a:pt x="478" y="31"/>
                  </a:lnTo>
                  <a:lnTo>
                    <a:pt x="491" y="31"/>
                  </a:lnTo>
                  <a:lnTo>
                    <a:pt x="491" y="21"/>
                  </a:lnTo>
                  <a:lnTo>
                    <a:pt x="491" y="31"/>
                  </a:lnTo>
                  <a:lnTo>
                    <a:pt x="491" y="21"/>
                  </a:lnTo>
                  <a:lnTo>
                    <a:pt x="502" y="21"/>
                  </a:lnTo>
                  <a:lnTo>
                    <a:pt x="502" y="11"/>
                  </a:lnTo>
                  <a:lnTo>
                    <a:pt x="516" y="11"/>
                  </a:lnTo>
                  <a:lnTo>
                    <a:pt x="516" y="0"/>
                  </a:lnTo>
                  <a:lnTo>
                    <a:pt x="516" y="11"/>
                  </a:lnTo>
                  <a:lnTo>
                    <a:pt x="516" y="0"/>
                  </a:lnTo>
                  <a:lnTo>
                    <a:pt x="529" y="0"/>
                  </a:lnTo>
                  <a:lnTo>
                    <a:pt x="529" y="11"/>
                  </a:lnTo>
                  <a:lnTo>
                    <a:pt x="541" y="11"/>
                  </a:lnTo>
                  <a:lnTo>
                    <a:pt x="554" y="11"/>
                  </a:lnTo>
                  <a:lnTo>
                    <a:pt x="554" y="21"/>
                  </a:lnTo>
                  <a:lnTo>
                    <a:pt x="554" y="11"/>
                  </a:lnTo>
                  <a:lnTo>
                    <a:pt x="566" y="11"/>
                  </a:lnTo>
                  <a:lnTo>
                    <a:pt x="579" y="11"/>
                  </a:lnTo>
                  <a:lnTo>
                    <a:pt x="592" y="11"/>
                  </a:lnTo>
                  <a:lnTo>
                    <a:pt x="579" y="11"/>
                  </a:lnTo>
                  <a:lnTo>
                    <a:pt x="579" y="21"/>
                  </a:lnTo>
                  <a:lnTo>
                    <a:pt x="579" y="31"/>
                  </a:lnTo>
                  <a:lnTo>
                    <a:pt x="592" y="31"/>
                  </a:lnTo>
                  <a:lnTo>
                    <a:pt x="592" y="40"/>
                  </a:lnTo>
                  <a:lnTo>
                    <a:pt x="603" y="40"/>
                  </a:lnTo>
                  <a:lnTo>
                    <a:pt x="617" y="4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dirty="0"/>
            </a:p>
          </p:txBody>
        </p:sp>
        <p:sp>
          <p:nvSpPr>
            <p:cNvPr id="68" name="Freeform 8">
              <a:extLst>
                <a:ext uri="{FF2B5EF4-FFF2-40B4-BE49-F238E27FC236}">
                  <a16:creationId xmlns:a16="http://schemas.microsoft.com/office/drawing/2014/main" id="{6B33DD74-A7BF-411B-AD19-EBB4F508078E}"/>
                </a:ext>
              </a:extLst>
            </p:cNvPr>
            <p:cNvSpPr>
              <a:spLocks/>
            </p:cNvSpPr>
            <p:nvPr/>
          </p:nvSpPr>
          <p:spPr bwMode="auto">
            <a:xfrm>
              <a:off x="7686115" y="5966527"/>
              <a:ext cx="1162097" cy="1633770"/>
            </a:xfrm>
            <a:custGeom>
              <a:avLst/>
              <a:gdLst>
                <a:gd name="T0" fmla="*/ 6312024 w 517"/>
                <a:gd name="T1" fmla="*/ 12529708 h 635"/>
                <a:gd name="T2" fmla="*/ 6312024 w 517"/>
                <a:gd name="T3" fmla="*/ 16110196 h 635"/>
                <a:gd name="T4" fmla="*/ 6312024 w 517"/>
                <a:gd name="T5" fmla="*/ 17899771 h 635"/>
                <a:gd name="T6" fmla="*/ 6312024 w 517"/>
                <a:gd name="T7" fmla="*/ 19689347 h 635"/>
                <a:gd name="T8" fmla="*/ 6312024 w 517"/>
                <a:gd name="T9" fmla="*/ 23269840 h 635"/>
                <a:gd name="T10" fmla="*/ 6312024 w 517"/>
                <a:gd name="T11" fmla="*/ 21480260 h 635"/>
                <a:gd name="T12" fmla="*/ 4734645 w 517"/>
                <a:gd name="T13" fmla="*/ 17899771 h 635"/>
                <a:gd name="T14" fmla="*/ 4734645 w 517"/>
                <a:gd name="T15" fmla="*/ 17899771 h 635"/>
                <a:gd name="T16" fmla="*/ 4734645 w 517"/>
                <a:gd name="T17" fmla="*/ 19689347 h 635"/>
                <a:gd name="T18" fmla="*/ 4734645 w 517"/>
                <a:gd name="T19" fmla="*/ 23269840 h 635"/>
                <a:gd name="T20" fmla="*/ 4734645 w 517"/>
                <a:gd name="T21" fmla="*/ 25059416 h 635"/>
                <a:gd name="T22" fmla="*/ 4734645 w 517"/>
                <a:gd name="T23" fmla="*/ 28639904 h 635"/>
                <a:gd name="T24" fmla="*/ 4734645 w 517"/>
                <a:gd name="T25" fmla="*/ 28639904 h 635"/>
                <a:gd name="T26" fmla="*/ 6312024 w 517"/>
                <a:gd name="T27" fmla="*/ 34009967 h 635"/>
                <a:gd name="T28" fmla="*/ 6312024 w 517"/>
                <a:gd name="T29" fmla="*/ 37589118 h 635"/>
                <a:gd name="T30" fmla="*/ 6312024 w 517"/>
                <a:gd name="T31" fmla="*/ 41169606 h 635"/>
                <a:gd name="T32" fmla="*/ 6312024 w 517"/>
                <a:gd name="T33" fmla="*/ 42959182 h 635"/>
                <a:gd name="T34" fmla="*/ 6312024 w 517"/>
                <a:gd name="T35" fmla="*/ 44748768 h 635"/>
                <a:gd name="T36" fmla="*/ 6312024 w 517"/>
                <a:gd name="T37" fmla="*/ 42959182 h 635"/>
                <a:gd name="T38" fmla="*/ 7890657 w 517"/>
                <a:gd name="T39" fmla="*/ 42959182 h 635"/>
                <a:gd name="T40" fmla="*/ 7890657 w 517"/>
                <a:gd name="T41" fmla="*/ 42959182 h 635"/>
                <a:gd name="T42" fmla="*/ 7890657 w 517"/>
                <a:gd name="T43" fmla="*/ 42959182 h 635"/>
                <a:gd name="T44" fmla="*/ 7890657 w 517"/>
                <a:gd name="T45" fmla="*/ 46539680 h 635"/>
                <a:gd name="T46" fmla="*/ 7890657 w 517"/>
                <a:gd name="T47" fmla="*/ 50118831 h 635"/>
                <a:gd name="T48" fmla="*/ 7890657 w 517"/>
                <a:gd name="T49" fmla="*/ 51909744 h 635"/>
                <a:gd name="T50" fmla="*/ 6312024 w 517"/>
                <a:gd name="T51" fmla="*/ 55488895 h 635"/>
                <a:gd name="T52" fmla="*/ 6312024 w 517"/>
                <a:gd name="T53" fmla="*/ 57278470 h 635"/>
                <a:gd name="T54" fmla="*/ 4734645 w 517"/>
                <a:gd name="T55" fmla="*/ 57278470 h 635"/>
                <a:gd name="T56" fmla="*/ 4734645 w 517"/>
                <a:gd name="T57" fmla="*/ 55488895 h 635"/>
                <a:gd name="T58" fmla="*/ 3156012 w 517"/>
                <a:gd name="T59" fmla="*/ 57278470 h 635"/>
                <a:gd name="T60" fmla="*/ 3156012 w 517"/>
                <a:gd name="T61" fmla="*/ 57278470 h 635"/>
                <a:gd name="T62" fmla="*/ 3156012 w 517"/>
                <a:gd name="T63" fmla="*/ 57278470 h 635"/>
                <a:gd name="T64" fmla="*/ 3156012 w 517"/>
                <a:gd name="T65" fmla="*/ 57278470 h 635"/>
                <a:gd name="T66" fmla="*/ 3156012 w 517"/>
                <a:gd name="T67" fmla="*/ 53699319 h 635"/>
                <a:gd name="T68" fmla="*/ 3156012 w 517"/>
                <a:gd name="T69" fmla="*/ 50118831 h 635"/>
                <a:gd name="T70" fmla="*/ 3156012 w 517"/>
                <a:gd name="T71" fmla="*/ 50118831 h 635"/>
                <a:gd name="T72" fmla="*/ 3156012 w 517"/>
                <a:gd name="T73" fmla="*/ 46539680 h 635"/>
                <a:gd name="T74" fmla="*/ 3156012 w 517"/>
                <a:gd name="T75" fmla="*/ 42959182 h 635"/>
                <a:gd name="T76" fmla="*/ 3156012 w 517"/>
                <a:gd name="T77" fmla="*/ 42959182 h 635"/>
                <a:gd name="T78" fmla="*/ 3156012 w 517"/>
                <a:gd name="T79" fmla="*/ 42959182 h 635"/>
                <a:gd name="T80" fmla="*/ 3156012 w 517"/>
                <a:gd name="T81" fmla="*/ 42959182 h 635"/>
                <a:gd name="T82" fmla="*/ 0 w 517"/>
                <a:gd name="T83" fmla="*/ 37589118 h 635"/>
                <a:gd name="T84" fmla="*/ 0 w 517"/>
                <a:gd name="T85" fmla="*/ 35799543 h 635"/>
                <a:gd name="T86" fmla="*/ 3156012 w 517"/>
                <a:gd name="T87" fmla="*/ 32219055 h 635"/>
                <a:gd name="T88" fmla="*/ 3156012 w 517"/>
                <a:gd name="T89" fmla="*/ 28639904 h 635"/>
                <a:gd name="T90" fmla="*/ 3156012 w 517"/>
                <a:gd name="T91" fmla="*/ 23269840 h 635"/>
                <a:gd name="T92" fmla="*/ 3156012 w 517"/>
                <a:gd name="T93" fmla="*/ 19689347 h 635"/>
                <a:gd name="T94" fmla="*/ 3156012 w 517"/>
                <a:gd name="T95" fmla="*/ 19689347 h 635"/>
                <a:gd name="T96" fmla="*/ 3156012 w 517"/>
                <a:gd name="T97" fmla="*/ 17899771 h 635"/>
                <a:gd name="T98" fmla="*/ 3156012 w 517"/>
                <a:gd name="T99" fmla="*/ 17899771 h 635"/>
                <a:gd name="T100" fmla="*/ 3156012 w 517"/>
                <a:gd name="T101" fmla="*/ 16110196 h 635"/>
                <a:gd name="T102" fmla="*/ 3156012 w 517"/>
                <a:gd name="T103" fmla="*/ 12529708 h 635"/>
                <a:gd name="T104" fmla="*/ 3156012 w 517"/>
                <a:gd name="T105" fmla="*/ 7159642 h 635"/>
                <a:gd name="T106" fmla="*/ 3156012 w 517"/>
                <a:gd name="T107" fmla="*/ 5370065 h 635"/>
                <a:gd name="T108" fmla="*/ 3156012 w 517"/>
                <a:gd name="T109" fmla="*/ 5370065 h 635"/>
                <a:gd name="T110" fmla="*/ 3156012 w 517"/>
                <a:gd name="T111" fmla="*/ 0 h 635"/>
                <a:gd name="T112" fmla="*/ 3156012 w 517"/>
                <a:gd name="T113" fmla="*/ 5370065 h 635"/>
                <a:gd name="T114" fmla="*/ 3156012 w 517"/>
                <a:gd name="T115" fmla="*/ 5370065 h 635"/>
                <a:gd name="T116" fmla="*/ 3156012 w 517"/>
                <a:gd name="T117" fmla="*/ 5370065 h 635"/>
                <a:gd name="T118" fmla="*/ 4734645 w 517"/>
                <a:gd name="T119" fmla="*/ 5370065 h 635"/>
                <a:gd name="T120" fmla="*/ 4734645 w 517"/>
                <a:gd name="T121" fmla="*/ 7159642 h 635"/>
                <a:gd name="T122" fmla="*/ 4734645 w 517"/>
                <a:gd name="T123" fmla="*/ 7159642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7"/>
                <a:gd name="T187" fmla="*/ 0 h 635"/>
                <a:gd name="T188" fmla="*/ 517 w 51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7" h="635">
                  <a:moveTo>
                    <a:pt x="328" y="100"/>
                  </a:moveTo>
                  <a:lnTo>
                    <a:pt x="341" y="100"/>
                  </a:lnTo>
                  <a:lnTo>
                    <a:pt x="341" y="110"/>
                  </a:lnTo>
                  <a:lnTo>
                    <a:pt x="341" y="120"/>
                  </a:lnTo>
                  <a:lnTo>
                    <a:pt x="354" y="120"/>
                  </a:lnTo>
                  <a:lnTo>
                    <a:pt x="354" y="129"/>
                  </a:lnTo>
                  <a:lnTo>
                    <a:pt x="366" y="129"/>
                  </a:lnTo>
                  <a:lnTo>
                    <a:pt x="354" y="129"/>
                  </a:lnTo>
                  <a:lnTo>
                    <a:pt x="354" y="141"/>
                  </a:lnTo>
                  <a:lnTo>
                    <a:pt x="366" y="141"/>
                  </a:lnTo>
                  <a:lnTo>
                    <a:pt x="366" y="150"/>
                  </a:lnTo>
                  <a:lnTo>
                    <a:pt x="366" y="160"/>
                  </a:lnTo>
                  <a:lnTo>
                    <a:pt x="379" y="160"/>
                  </a:lnTo>
                  <a:lnTo>
                    <a:pt x="379" y="171"/>
                  </a:lnTo>
                  <a:lnTo>
                    <a:pt x="379" y="181"/>
                  </a:lnTo>
                  <a:lnTo>
                    <a:pt x="379" y="171"/>
                  </a:lnTo>
                  <a:lnTo>
                    <a:pt x="379" y="181"/>
                  </a:lnTo>
                  <a:lnTo>
                    <a:pt x="391" y="181"/>
                  </a:lnTo>
                  <a:lnTo>
                    <a:pt x="391" y="191"/>
                  </a:lnTo>
                  <a:lnTo>
                    <a:pt x="391" y="200"/>
                  </a:lnTo>
                  <a:lnTo>
                    <a:pt x="404" y="200"/>
                  </a:lnTo>
                  <a:lnTo>
                    <a:pt x="404" y="212"/>
                  </a:lnTo>
                  <a:lnTo>
                    <a:pt x="417" y="212"/>
                  </a:lnTo>
                  <a:lnTo>
                    <a:pt x="404" y="212"/>
                  </a:lnTo>
                  <a:lnTo>
                    <a:pt x="417" y="212"/>
                  </a:lnTo>
                  <a:lnTo>
                    <a:pt x="417" y="221"/>
                  </a:lnTo>
                  <a:lnTo>
                    <a:pt x="429" y="221"/>
                  </a:lnTo>
                  <a:lnTo>
                    <a:pt x="429" y="231"/>
                  </a:lnTo>
                  <a:lnTo>
                    <a:pt x="429" y="241"/>
                  </a:lnTo>
                  <a:lnTo>
                    <a:pt x="417" y="241"/>
                  </a:lnTo>
                  <a:lnTo>
                    <a:pt x="417" y="231"/>
                  </a:lnTo>
                  <a:lnTo>
                    <a:pt x="404" y="231"/>
                  </a:lnTo>
                  <a:lnTo>
                    <a:pt x="391" y="231"/>
                  </a:lnTo>
                  <a:lnTo>
                    <a:pt x="379" y="231"/>
                  </a:lnTo>
                  <a:lnTo>
                    <a:pt x="366" y="231"/>
                  </a:lnTo>
                  <a:lnTo>
                    <a:pt x="366" y="221"/>
                  </a:lnTo>
                  <a:lnTo>
                    <a:pt x="354" y="221"/>
                  </a:lnTo>
                  <a:lnTo>
                    <a:pt x="354" y="212"/>
                  </a:lnTo>
                  <a:lnTo>
                    <a:pt x="341" y="212"/>
                  </a:lnTo>
                  <a:lnTo>
                    <a:pt x="341" y="200"/>
                  </a:lnTo>
                  <a:lnTo>
                    <a:pt x="328" y="200"/>
                  </a:lnTo>
                  <a:lnTo>
                    <a:pt x="316" y="200"/>
                  </a:lnTo>
                  <a:lnTo>
                    <a:pt x="316" y="191"/>
                  </a:lnTo>
                  <a:lnTo>
                    <a:pt x="316" y="181"/>
                  </a:lnTo>
                  <a:lnTo>
                    <a:pt x="303" y="181"/>
                  </a:lnTo>
                  <a:lnTo>
                    <a:pt x="303" y="191"/>
                  </a:lnTo>
                  <a:lnTo>
                    <a:pt x="290" y="191"/>
                  </a:lnTo>
                  <a:lnTo>
                    <a:pt x="303" y="191"/>
                  </a:lnTo>
                  <a:lnTo>
                    <a:pt x="290" y="191"/>
                  </a:lnTo>
                  <a:lnTo>
                    <a:pt x="290" y="200"/>
                  </a:lnTo>
                  <a:lnTo>
                    <a:pt x="290" y="212"/>
                  </a:lnTo>
                  <a:lnTo>
                    <a:pt x="303" y="212"/>
                  </a:lnTo>
                  <a:lnTo>
                    <a:pt x="290" y="212"/>
                  </a:lnTo>
                  <a:lnTo>
                    <a:pt x="303" y="212"/>
                  </a:lnTo>
                  <a:lnTo>
                    <a:pt x="290" y="212"/>
                  </a:lnTo>
                  <a:lnTo>
                    <a:pt x="290" y="221"/>
                  </a:lnTo>
                  <a:lnTo>
                    <a:pt x="290" y="231"/>
                  </a:lnTo>
                  <a:lnTo>
                    <a:pt x="290" y="241"/>
                  </a:lnTo>
                  <a:lnTo>
                    <a:pt x="290" y="252"/>
                  </a:lnTo>
                  <a:lnTo>
                    <a:pt x="303" y="252"/>
                  </a:lnTo>
                  <a:lnTo>
                    <a:pt x="290" y="252"/>
                  </a:lnTo>
                  <a:lnTo>
                    <a:pt x="303" y="252"/>
                  </a:lnTo>
                  <a:lnTo>
                    <a:pt x="303" y="261"/>
                  </a:lnTo>
                  <a:lnTo>
                    <a:pt x="290" y="261"/>
                  </a:lnTo>
                  <a:lnTo>
                    <a:pt x="303" y="261"/>
                  </a:lnTo>
                  <a:lnTo>
                    <a:pt x="303" y="271"/>
                  </a:lnTo>
                  <a:lnTo>
                    <a:pt x="316" y="271"/>
                  </a:lnTo>
                  <a:lnTo>
                    <a:pt x="316" y="281"/>
                  </a:lnTo>
                  <a:lnTo>
                    <a:pt x="316" y="271"/>
                  </a:lnTo>
                  <a:lnTo>
                    <a:pt x="316" y="281"/>
                  </a:lnTo>
                  <a:lnTo>
                    <a:pt x="328" y="281"/>
                  </a:lnTo>
                  <a:lnTo>
                    <a:pt x="328" y="292"/>
                  </a:lnTo>
                  <a:lnTo>
                    <a:pt x="316" y="292"/>
                  </a:lnTo>
                  <a:lnTo>
                    <a:pt x="316" y="301"/>
                  </a:lnTo>
                  <a:lnTo>
                    <a:pt x="316" y="312"/>
                  </a:lnTo>
                  <a:lnTo>
                    <a:pt x="328" y="312"/>
                  </a:lnTo>
                  <a:lnTo>
                    <a:pt x="316" y="312"/>
                  </a:lnTo>
                  <a:lnTo>
                    <a:pt x="328" y="312"/>
                  </a:lnTo>
                  <a:lnTo>
                    <a:pt x="328" y="321"/>
                  </a:lnTo>
                  <a:lnTo>
                    <a:pt x="328" y="332"/>
                  </a:lnTo>
                  <a:lnTo>
                    <a:pt x="341" y="332"/>
                  </a:lnTo>
                  <a:lnTo>
                    <a:pt x="341" y="341"/>
                  </a:lnTo>
                  <a:lnTo>
                    <a:pt x="341" y="352"/>
                  </a:lnTo>
                  <a:lnTo>
                    <a:pt x="341" y="361"/>
                  </a:lnTo>
                  <a:lnTo>
                    <a:pt x="354" y="361"/>
                  </a:lnTo>
                  <a:lnTo>
                    <a:pt x="354" y="372"/>
                  </a:lnTo>
                  <a:lnTo>
                    <a:pt x="354" y="383"/>
                  </a:lnTo>
                  <a:lnTo>
                    <a:pt x="366" y="383"/>
                  </a:lnTo>
                  <a:lnTo>
                    <a:pt x="366" y="392"/>
                  </a:lnTo>
                  <a:lnTo>
                    <a:pt x="354" y="392"/>
                  </a:lnTo>
                  <a:lnTo>
                    <a:pt x="354" y="403"/>
                  </a:lnTo>
                  <a:lnTo>
                    <a:pt x="354" y="412"/>
                  </a:lnTo>
                  <a:lnTo>
                    <a:pt x="341" y="412"/>
                  </a:lnTo>
                  <a:lnTo>
                    <a:pt x="354" y="412"/>
                  </a:lnTo>
                  <a:lnTo>
                    <a:pt x="354" y="423"/>
                  </a:lnTo>
                  <a:lnTo>
                    <a:pt x="354" y="432"/>
                  </a:lnTo>
                  <a:lnTo>
                    <a:pt x="366" y="432"/>
                  </a:lnTo>
                  <a:lnTo>
                    <a:pt x="366" y="443"/>
                  </a:lnTo>
                  <a:lnTo>
                    <a:pt x="354" y="443"/>
                  </a:lnTo>
                  <a:lnTo>
                    <a:pt x="366" y="453"/>
                  </a:lnTo>
                  <a:lnTo>
                    <a:pt x="366" y="463"/>
                  </a:lnTo>
                  <a:lnTo>
                    <a:pt x="354" y="463"/>
                  </a:lnTo>
                  <a:lnTo>
                    <a:pt x="354" y="472"/>
                  </a:lnTo>
                  <a:lnTo>
                    <a:pt x="354" y="483"/>
                  </a:lnTo>
                  <a:lnTo>
                    <a:pt x="366" y="483"/>
                  </a:lnTo>
                  <a:lnTo>
                    <a:pt x="366" y="493"/>
                  </a:lnTo>
                  <a:lnTo>
                    <a:pt x="379" y="493"/>
                  </a:lnTo>
                  <a:lnTo>
                    <a:pt x="379" y="483"/>
                  </a:lnTo>
                  <a:lnTo>
                    <a:pt x="391" y="483"/>
                  </a:lnTo>
                  <a:lnTo>
                    <a:pt x="391" y="472"/>
                  </a:lnTo>
                  <a:lnTo>
                    <a:pt x="391" y="463"/>
                  </a:lnTo>
                  <a:lnTo>
                    <a:pt x="404" y="463"/>
                  </a:lnTo>
                  <a:lnTo>
                    <a:pt x="404" y="472"/>
                  </a:lnTo>
                  <a:lnTo>
                    <a:pt x="417" y="472"/>
                  </a:lnTo>
                  <a:lnTo>
                    <a:pt x="417" y="463"/>
                  </a:lnTo>
                  <a:lnTo>
                    <a:pt x="417" y="472"/>
                  </a:lnTo>
                  <a:lnTo>
                    <a:pt x="429" y="463"/>
                  </a:lnTo>
                  <a:lnTo>
                    <a:pt x="442" y="463"/>
                  </a:lnTo>
                  <a:lnTo>
                    <a:pt x="453" y="463"/>
                  </a:lnTo>
                  <a:lnTo>
                    <a:pt x="453" y="453"/>
                  </a:lnTo>
                  <a:lnTo>
                    <a:pt x="453" y="463"/>
                  </a:lnTo>
                  <a:lnTo>
                    <a:pt x="467" y="463"/>
                  </a:lnTo>
                  <a:lnTo>
                    <a:pt x="467" y="453"/>
                  </a:lnTo>
                  <a:lnTo>
                    <a:pt x="480" y="453"/>
                  </a:lnTo>
                  <a:lnTo>
                    <a:pt x="480" y="463"/>
                  </a:lnTo>
                  <a:lnTo>
                    <a:pt x="492" y="463"/>
                  </a:lnTo>
                  <a:lnTo>
                    <a:pt x="505" y="463"/>
                  </a:lnTo>
                  <a:lnTo>
                    <a:pt x="505" y="472"/>
                  </a:lnTo>
                  <a:lnTo>
                    <a:pt x="517" y="472"/>
                  </a:lnTo>
                  <a:lnTo>
                    <a:pt x="505" y="472"/>
                  </a:lnTo>
                  <a:lnTo>
                    <a:pt x="505" y="483"/>
                  </a:lnTo>
                  <a:lnTo>
                    <a:pt x="505" y="472"/>
                  </a:lnTo>
                  <a:lnTo>
                    <a:pt x="505" y="483"/>
                  </a:lnTo>
                  <a:lnTo>
                    <a:pt x="492" y="483"/>
                  </a:lnTo>
                  <a:lnTo>
                    <a:pt x="492" y="472"/>
                  </a:lnTo>
                  <a:lnTo>
                    <a:pt x="492" y="483"/>
                  </a:lnTo>
                  <a:lnTo>
                    <a:pt x="480" y="483"/>
                  </a:lnTo>
                  <a:lnTo>
                    <a:pt x="480" y="493"/>
                  </a:lnTo>
                  <a:lnTo>
                    <a:pt x="467" y="493"/>
                  </a:lnTo>
                  <a:lnTo>
                    <a:pt x="480" y="493"/>
                  </a:lnTo>
                  <a:lnTo>
                    <a:pt x="467" y="493"/>
                  </a:lnTo>
                  <a:lnTo>
                    <a:pt x="467" y="503"/>
                  </a:lnTo>
                  <a:lnTo>
                    <a:pt x="480" y="503"/>
                  </a:lnTo>
                  <a:lnTo>
                    <a:pt x="480" y="512"/>
                  </a:lnTo>
                  <a:lnTo>
                    <a:pt x="480" y="524"/>
                  </a:lnTo>
                  <a:lnTo>
                    <a:pt x="480" y="533"/>
                  </a:lnTo>
                  <a:lnTo>
                    <a:pt x="467" y="533"/>
                  </a:lnTo>
                  <a:lnTo>
                    <a:pt x="467" y="543"/>
                  </a:lnTo>
                  <a:lnTo>
                    <a:pt x="467" y="553"/>
                  </a:lnTo>
                  <a:lnTo>
                    <a:pt x="453" y="553"/>
                  </a:lnTo>
                  <a:lnTo>
                    <a:pt x="453" y="564"/>
                  </a:lnTo>
                  <a:lnTo>
                    <a:pt x="442" y="564"/>
                  </a:lnTo>
                  <a:lnTo>
                    <a:pt x="442" y="573"/>
                  </a:lnTo>
                  <a:lnTo>
                    <a:pt x="429" y="573"/>
                  </a:lnTo>
                  <a:lnTo>
                    <a:pt x="417" y="573"/>
                  </a:lnTo>
                  <a:lnTo>
                    <a:pt x="417" y="583"/>
                  </a:lnTo>
                  <a:lnTo>
                    <a:pt x="404" y="583"/>
                  </a:lnTo>
                  <a:lnTo>
                    <a:pt x="417" y="583"/>
                  </a:lnTo>
                  <a:lnTo>
                    <a:pt x="417" y="594"/>
                  </a:lnTo>
                  <a:lnTo>
                    <a:pt x="404" y="594"/>
                  </a:lnTo>
                  <a:lnTo>
                    <a:pt x="391" y="594"/>
                  </a:lnTo>
                  <a:lnTo>
                    <a:pt x="379" y="594"/>
                  </a:lnTo>
                  <a:lnTo>
                    <a:pt x="379" y="583"/>
                  </a:lnTo>
                  <a:lnTo>
                    <a:pt x="366" y="594"/>
                  </a:lnTo>
                  <a:lnTo>
                    <a:pt x="354" y="594"/>
                  </a:lnTo>
                  <a:lnTo>
                    <a:pt x="341" y="594"/>
                  </a:lnTo>
                  <a:lnTo>
                    <a:pt x="328" y="594"/>
                  </a:lnTo>
                  <a:lnTo>
                    <a:pt x="328" y="604"/>
                  </a:lnTo>
                  <a:lnTo>
                    <a:pt x="316" y="604"/>
                  </a:lnTo>
                  <a:lnTo>
                    <a:pt x="316" y="594"/>
                  </a:lnTo>
                  <a:lnTo>
                    <a:pt x="303" y="594"/>
                  </a:lnTo>
                  <a:lnTo>
                    <a:pt x="303" y="583"/>
                  </a:lnTo>
                  <a:lnTo>
                    <a:pt x="290" y="583"/>
                  </a:lnTo>
                  <a:lnTo>
                    <a:pt x="278" y="583"/>
                  </a:lnTo>
                  <a:lnTo>
                    <a:pt x="278" y="594"/>
                  </a:lnTo>
                  <a:lnTo>
                    <a:pt x="278" y="604"/>
                  </a:lnTo>
                  <a:lnTo>
                    <a:pt x="265" y="604"/>
                  </a:lnTo>
                  <a:lnTo>
                    <a:pt x="265" y="614"/>
                  </a:lnTo>
                  <a:lnTo>
                    <a:pt x="253" y="614"/>
                  </a:lnTo>
                  <a:lnTo>
                    <a:pt x="253" y="624"/>
                  </a:lnTo>
                  <a:lnTo>
                    <a:pt x="253" y="635"/>
                  </a:lnTo>
                  <a:lnTo>
                    <a:pt x="240" y="635"/>
                  </a:lnTo>
                  <a:lnTo>
                    <a:pt x="227" y="635"/>
                  </a:lnTo>
                  <a:lnTo>
                    <a:pt x="227" y="624"/>
                  </a:lnTo>
                  <a:lnTo>
                    <a:pt x="240" y="624"/>
                  </a:lnTo>
                  <a:lnTo>
                    <a:pt x="240" y="614"/>
                  </a:lnTo>
                  <a:lnTo>
                    <a:pt x="227" y="614"/>
                  </a:lnTo>
                  <a:lnTo>
                    <a:pt x="240" y="614"/>
                  </a:lnTo>
                  <a:lnTo>
                    <a:pt x="240" y="604"/>
                  </a:lnTo>
                  <a:lnTo>
                    <a:pt x="240" y="594"/>
                  </a:lnTo>
                  <a:lnTo>
                    <a:pt x="227" y="594"/>
                  </a:lnTo>
                  <a:lnTo>
                    <a:pt x="215" y="594"/>
                  </a:lnTo>
                  <a:lnTo>
                    <a:pt x="215" y="604"/>
                  </a:lnTo>
                  <a:lnTo>
                    <a:pt x="215" y="614"/>
                  </a:lnTo>
                  <a:lnTo>
                    <a:pt x="202" y="614"/>
                  </a:lnTo>
                  <a:lnTo>
                    <a:pt x="191" y="614"/>
                  </a:lnTo>
                  <a:lnTo>
                    <a:pt x="191" y="604"/>
                  </a:lnTo>
                  <a:lnTo>
                    <a:pt x="177" y="604"/>
                  </a:lnTo>
                  <a:lnTo>
                    <a:pt x="177" y="594"/>
                  </a:lnTo>
                  <a:lnTo>
                    <a:pt x="177" y="583"/>
                  </a:lnTo>
                  <a:lnTo>
                    <a:pt x="164" y="583"/>
                  </a:lnTo>
                  <a:lnTo>
                    <a:pt x="164" y="573"/>
                  </a:lnTo>
                  <a:lnTo>
                    <a:pt x="152" y="573"/>
                  </a:lnTo>
                  <a:lnTo>
                    <a:pt x="164" y="573"/>
                  </a:lnTo>
                  <a:lnTo>
                    <a:pt x="164" y="564"/>
                  </a:lnTo>
                  <a:lnTo>
                    <a:pt x="164" y="553"/>
                  </a:lnTo>
                  <a:lnTo>
                    <a:pt x="152" y="553"/>
                  </a:lnTo>
                  <a:lnTo>
                    <a:pt x="139" y="553"/>
                  </a:lnTo>
                  <a:lnTo>
                    <a:pt x="139" y="543"/>
                  </a:lnTo>
                  <a:lnTo>
                    <a:pt x="127" y="543"/>
                  </a:lnTo>
                  <a:lnTo>
                    <a:pt x="114" y="543"/>
                  </a:lnTo>
                  <a:lnTo>
                    <a:pt x="101" y="543"/>
                  </a:lnTo>
                  <a:lnTo>
                    <a:pt x="90" y="543"/>
                  </a:lnTo>
                  <a:lnTo>
                    <a:pt x="76" y="543"/>
                  </a:lnTo>
                  <a:lnTo>
                    <a:pt x="76" y="533"/>
                  </a:lnTo>
                  <a:lnTo>
                    <a:pt x="90" y="533"/>
                  </a:lnTo>
                  <a:lnTo>
                    <a:pt x="101" y="533"/>
                  </a:lnTo>
                  <a:lnTo>
                    <a:pt x="101" y="524"/>
                  </a:lnTo>
                  <a:lnTo>
                    <a:pt x="101" y="512"/>
                  </a:lnTo>
                  <a:lnTo>
                    <a:pt x="101" y="503"/>
                  </a:lnTo>
                  <a:lnTo>
                    <a:pt x="101" y="493"/>
                  </a:lnTo>
                  <a:lnTo>
                    <a:pt x="90" y="493"/>
                  </a:lnTo>
                  <a:lnTo>
                    <a:pt x="76" y="493"/>
                  </a:lnTo>
                  <a:lnTo>
                    <a:pt x="90" y="483"/>
                  </a:lnTo>
                  <a:lnTo>
                    <a:pt x="76" y="483"/>
                  </a:lnTo>
                  <a:lnTo>
                    <a:pt x="76" y="472"/>
                  </a:lnTo>
                  <a:lnTo>
                    <a:pt x="90" y="472"/>
                  </a:lnTo>
                  <a:lnTo>
                    <a:pt x="90" y="463"/>
                  </a:lnTo>
                  <a:lnTo>
                    <a:pt x="90" y="472"/>
                  </a:lnTo>
                  <a:lnTo>
                    <a:pt x="76" y="472"/>
                  </a:lnTo>
                  <a:lnTo>
                    <a:pt x="63" y="472"/>
                  </a:lnTo>
                  <a:lnTo>
                    <a:pt x="63" y="463"/>
                  </a:lnTo>
                  <a:lnTo>
                    <a:pt x="63" y="453"/>
                  </a:lnTo>
                  <a:lnTo>
                    <a:pt x="76" y="453"/>
                  </a:lnTo>
                  <a:lnTo>
                    <a:pt x="63" y="453"/>
                  </a:lnTo>
                  <a:lnTo>
                    <a:pt x="63" y="443"/>
                  </a:lnTo>
                  <a:lnTo>
                    <a:pt x="51" y="443"/>
                  </a:lnTo>
                  <a:lnTo>
                    <a:pt x="51" y="432"/>
                  </a:lnTo>
                  <a:lnTo>
                    <a:pt x="51" y="443"/>
                  </a:lnTo>
                  <a:lnTo>
                    <a:pt x="38" y="443"/>
                  </a:lnTo>
                  <a:lnTo>
                    <a:pt x="26" y="443"/>
                  </a:lnTo>
                  <a:lnTo>
                    <a:pt x="26" y="453"/>
                  </a:lnTo>
                  <a:lnTo>
                    <a:pt x="26" y="443"/>
                  </a:lnTo>
                  <a:lnTo>
                    <a:pt x="13" y="443"/>
                  </a:lnTo>
                  <a:lnTo>
                    <a:pt x="13" y="453"/>
                  </a:lnTo>
                  <a:lnTo>
                    <a:pt x="13" y="443"/>
                  </a:lnTo>
                  <a:lnTo>
                    <a:pt x="13" y="432"/>
                  </a:lnTo>
                  <a:lnTo>
                    <a:pt x="0" y="432"/>
                  </a:lnTo>
                  <a:lnTo>
                    <a:pt x="0" y="423"/>
                  </a:lnTo>
                  <a:lnTo>
                    <a:pt x="13" y="423"/>
                  </a:lnTo>
                  <a:lnTo>
                    <a:pt x="13" y="412"/>
                  </a:lnTo>
                  <a:lnTo>
                    <a:pt x="0" y="412"/>
                  </a:lnTo>
                  <a:lnTo>
                    <a:pt x="0" y="403"/>
                  </a:lnTo>
                  <a:lnTo>
                    <a:pt x="0" y="392"/>
                  </a:lnTo>
                  <a:lnTo>
                    <a:pt x="13" y="392"/>
                  </a:lnTo>
                  <a:lnTo>
                    <a:pt x="13" y="383"/>
                  </a:lnTo>
                  <a:lnTo>
                    <a:pt x="0" y="383"/>
                  </a:lnTo>
                  <a:lnTo>
                    <a:pt x="0" y="372"/>
                  </a:lnTo>
                  <a:lnTo>
                    <a:pt x="13" y="372"/>
                  </a:lnTo>
                  <a:lnTo>
                    <a:pt x="13" y="361"/>
                  </a:lnTo>
                  <a:lnTo>
                    <a:pt x="13" y="352"/>
                  </a:lnTo>
                  <a:lnTo>
                    <a:pt x="26" y="352"/>
                  </a:lnTo>
                  <a:lnTo>
                    <a:pt x="38" y="352"/>
                  </a:lnTo>
                  <a:lnTo>
                    <a:pt x="51" y="352"/>
                  </a:lnTo>
                  <a:lnTo>
                    <a:pt x="63" y="352"/>
                  </a:lnTo>
                  <a:lnTo>
                    <a:pt x="76" y="352"/>
                  </a:lnTo>
                  <a:lnTo>
                    <a:pt x="76" y="341"/>
                  </a:lnTo>
                  <a:lnTo>
                    <a:pt x="76" y="332"/>
                  </a:lnTo>
                  <a:lnTo>
                    <a:pt x="76" y="321"/>
                  </a:lnTo>
                  <a:lnTo>
                    <a:pt x="76" y="312"/>
                  </a:lnTo>
                  <a:lnTo>
                    <a:pt x="76" y="301"/>
                  </a:lnTo>
                  <a:lnTo>
                    <a:pt x="76" y="292"/>
                  </a:lnTo>
                  <a:lnTo>
                    <a:pt x="76" y="281"/>
                  </a:lnTo>
                  <a:lnTo>
                    <a:pt x="76" y="271"/>
                  </a:lnTo>
                  <a:lnTo>
                    <a:pt x="76" y="261"/>
                  </a:lnTo>
                  <a:lnTo>
                    <a:pt x="76" y="252"/>
                  </a:lnTo>
                  <a:lnTo>
                    <a:pt x="63" y="252"/>
                  </a:lnTo>
                  <a:lnTo>
                    <a:pt x="63" y="241"/>
                  </a:lnTo>
                  <a:lnTo>
                    <a:pt x="51" y="241"/>
                  </a:lnTo>
                  <a:lnTo>
                    <a:pt x="51" y="231"/>
                  </a:lnTo>
                  <a:lnTo>
                    <a:pt x="51" y="221"/>
                  </a:lnTo>
                  <a:lnTo>
                    <a:pt x="63" y="212"/>
                  </a:lnTo>
                  <a:lnTo>
                    <a:pt x="76" y="212"/>
                  </a:lnTo>
                  <a:lnTo>
                    <a:pt x="90" y="212"/>
                  </a:lnTo>
                  <a:lnTo>
                    <a:pt x="90" y="221"/>
                  </a:lnTo>
                  <a:lnTo>
                    <a:pt x="101" y="221"/>
                  </a:lnTo>
                  <a:lnTo>
                    <a:pt x="101" y="212"/>
                  </a:lnTo>
                  <a:lnTo>
                    <a:pt x="114" y="212"/>
                  </a:lnTo>
                  <a:lnTo>
                    <a:pt x="101" y="212"/>
                  </a:lnTo>
                  <a:lnTo>
                    <a:pt x="101" y="200"/>
                  </a:lnTo>
                  <a:lnTo>
                    <a:pt x="114" y="200"/>
                  </a:lnTo>
                  <a:lnTo>
                    <a:pt x="114" y="191"/>
                  </a:lnTo>
                  <a:lnTo>
                    <a:pt x="127" y="191"/>
                  </a:lnTo>
                  <a:lnTo>
                    <a:pt x="127" y="181"/>
                  </a:lnTo>
                  <a:lnTo>
                    <a:pt x="127" y="191"/>
                  </a:lnTo>
                  <a:lnTo>
                    <a:pt x="127" y="181"/>
                  </a:lnTo>
                  <a:lnTo>
                    <a:pt x="139" y="181"/>
                  </a:lnTo>
                  <a:lnTo>
                    <a:pt x="139" y="191"/>
                  </a:lnTo>
                  <a:lnTo>
                    <a:pt x="139" y="181"/>
                  </a:lnTo>
                  <a:lnTo>
                    <a:pt x="152" y="181"/>
                  </a:lnTo>
                  <a:lnTo>
                    <a:pt x="164" y="181"/>
                  </a:lnTo>
                  <a:lnTo>
                    <a:pt x="164" y="171"/>
                  </a:lnTo>
                  <a:lnTo>
                    <a:pt x="164" y="160"/>
                  </a:lnTo>
                  <a:lnTo>
                    <a:pt x="164" y="150"/>
                  </a:lnTo>
                  <a:lnTo>
                    <a:pt x="177" y="150"/>
                  </a:lnTo>
                  <a:lnTo>
                    <a:pt x="177" y="160"/>
                  </a:lnTo>
                  <a:lnTo>
                    <a:pt x="191" y="160"/>
                  </a:lnTo>
                  <a:lnTo>
                    <a:pt x="191" y="150"/>
                  </a:lnTo>
                  <a:lnTo>
                    <a:pt x="191" y="141"/>
                  </a:lnTo>
                  <a:lnTo>
                    <a:pt x="177" y="141"/>
                  </a:lnTo>
                  <a:lnTo>
                    <a:pt x="177" y="129"/>
                  </a:lnTo>
                  <a:lnTo>
                    <a:pt x="177" y="120"/>
                  </a:lnTo>
                  <a:lnTo>
                    <a:pt x="191" y="120"/>
                  </a:lnTo>
                  <a:lnTo>
                    <a:pt x="191" y="110"/>
                  </a:lnTo>
                  <a:lnTo>
                    <a:pt x="191" y="100"/>
                  </a:lnTo>
                  <a:lnTo>
                    <a:pt x="177" y="100"/>
                  </a:lnTo>
                  <a:lnTo>
                    <a:pt x="177" y="89"/>
                  </a:lnTo>
                  <a:lnTo>
                    <a:pt x="177" y="80"/>
                  </a:lnTo>
                  <a:lnTo>
                    <a:pt x="177" y="70"/>
                  </a:lnTo>
                  <a:lnTo>
                    <a:pt x="164" y="70"/>
                  </a:lnTo>
                  <a:lnTo>
                    <a:pt x="164" y="60"/>
                  </a:lnTo>
                  <a:lnTo>
                    <a:pt x="164" y="49"/>
                  </a:lnTo>
                  <a:lnTo>
                    <a:pt x="152" y="49"/>
                  </a:lnTo>
                  <a:lnTo>
                    <a:pt x="139" y="49"/>
                  </a:lnTo>
                  <a:lnTo>
                    <a:pt x="139" y="40"/>
                  </a:lnTo>
                  <a:lnTo>
                    <a:pt x="127" y="40"/>
                  </a:lnTo>
                  <a:lnTo>
                    <a:pt x="127" y="29"/>
                  </a:lnTo>
                  <a:lnTo>
                    <a:pt x="127" y="20"/>
                  </a:lnTo>
                  <a:lnTo>
                    <a:pt x="139" y="20"/>
                  </a:lnTo>
                  <a:lnTo>
                    <a:pt x="152" y="20"/>
                  </a:lnTo>
                  <a:lnTo>
                    <a:pt x="152" y="9"/>
                  </a:lnTo>
                  <a:lnTo>
                    <a:pt x="152" y="20"/>
                  </a:lnTo>
                  <a:lnTo>
                    <a:pt x="164" y="20"/>
                  </a:lnTo>
                  <a:lnTo>
                    <a:pt x="164" y="9"/>
                  </a:lnTo>
                  <a:lnTo>
                    <a:pt x="164" y="0"/>
                  </a:lnTo>
                  <a:lnTo>
                    <a:pt x="177" y="0"/>
                  </a:lnTo>
                  <a:lnTo>
                    <a:pt x="177" y="9"/>
                  </a:lnTo>
                  <a:lnTo>
                    <a:pt x="191" y="9"/>
                  </a:lnTo>
                  <a:lnTo>
                    <a:pt x="202" y="9"/>
                  </a:lnTo>
                  <a:lnTo>
                    <a:pt x="202" y="20"/>
                  </a:lnTo>
                  <a:lnTo>
                    <a:pt x="202" y="9"/>
                  </a:lnTo>
                  <a:lnTo>
                    <a:pt x="202" y="20"/>
                  </a:lnTo>
                  <a:lnTo>
                    <a:pt x="215" y="20"/>
                  </a:lnTo>
                  <a:lnTo>
                    <a:pt x="215" y="29"/>
                  </a:lnTo>
                  <a:lnTo>
                    <a:pt x="227" y="20"/>
                  </a:lnTo>
                  <a:lnTo>
                    <a:pt x="215" y="20"/>
                  </a:lnTo>
                  <a:lnTo>
                    <a:pt x="227" y="20"/>
                  </a:lnTo>
                  <a:lnTo>
                    <a:pt x="227" y="29"/>
                  </a:lnTo>
                  <a:lnTo>
                    <a:pt x="227" y="20"/>
                  </a:lnTo>
                  <a:lnTo>
                    <a:pt x="240" y="20"/>
                  </a:lnTo>
                  <a:lnTo>
                    <a:pt x="240" y="9"/>
                  </a:lnTo>
                  <a:lnTo>
                    <a:pt x="253" y="9"/>
                  </a:lnTo>
                  <a:lnTo>
                    <a:pt x="253" y="20"/>
                  </a:lnTo>
                  <a:lnTo>
                    <a:pt x="253" y="9"/>
                  </a:lnTo>
                  <a:lnTo>
                    <a:pt x="265" y="9"/>
                  </a:lnTo>
                  <a:lnTo>
                    <a:pt x="265" y="20"/>
                  </a:lnTo>
                  <a:lnTo>
                    <a:pt x="265" y="29"/>
                  </a:lnTo>
                  <a:lnTo>
                    <a:pt x="265" y="40"/>
                  </a:lnTo>
                  <a:lnTo>
                    <a:pt x="278" y="40"/>
                  </a:lnTo>
                  <a:lnTo>
                    <a:pt x="278" y="49"/>
                  </a:lnTo>
                  <a:lnTo>
                    <a:pt x="290" y="49"/>
                  </a:lnTo>
                  <a:lnTo>
                    <a:pt x="290" y="60"/>
                  </a:lnTo>
                  <a:lnTo>
                    <a:pt x="290" y="70"/>
                  </a:lnTo>
                  <a:lnTo>
                    <a:pt x="303" y="70"/>
                  </a:lnTo>
                  <a:lnTo>
                    <a:pt x="303" y="80"/>
                  </a:lnTo>
                  <a:lnTo>
                    <a:pt x="303" y="89"/>
                  </a:lnTo>
                  <a:lnTo>
                    <a:pt x="316" y="89"/>
                  </a:lnTo>
                  <a:lnTo>
                    <a:pt x="316" y="80"/>
                  </a:lnTo>
                  <a:lnTo>
                    <a:pt x="316" y="89"/>
                  </a:lnTo>
                  <a:lnTo>
                    <a:pt x="328" y="89"/>
                  </a:lnTo>
                  <a:lnTo>
                    <a:pt x="316" y="89"/>
                  </a:lnTo>
                  <a:lnTo>
                    <a:pt x="328" y="89"/>
                  </a:lnTo>
                  <a:lnTo>
                    <a:pt x="328" y="10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69" name="Freeform 9">
              <a:extLst>
                <a:ext uri="{FF2B5EF4-FFF2-40B4-BE49-F238E27FC236}">
                  <a16:creationId xmlns:a16="http://schemas.microsoft.com/office/drawing/2014/main" id="{D2A4358E-9E84-4A36-BE5C-37400371F155}"/>
                </a:ext>
              </a:extLst>
            </p:cNvPr>
            <p:cNvSpPr>
              <a:spLocks/>
            </p:cNvSpPr>
            <p:nvPr/>
          </p:nvSpPr>
          <p:spPr bwMode="auto">
            <a:xfrm>
              <a:off x="5410578" y="2352717"/>
              <a:ext cx="898765" cy="1495262"/>
            </a:xfrm>
            <a:custGeom>
              <a:avLst/>
              <a:gdLst>
                <a:gd name="T0" fmla="*/ 4772563 w 399"/>
                <a:gd name="T1" fmla="*/ 30516529 h 581"/>
                <a:gd name="T2" fmla="*/ 4772563 w 399"/>
                <a:gd name="T3" fmla="*/ 34107338 h 581"/>
                <a:gd name="T4" fmla="*/ 4772563 w 399"/>
                <a:gd name="T5" fmla="*/ 37698147 h 581"/>
                <a:gd name="T6" fmla="*/ 6362997 w 399"/>
                <a:gd name="T7" fmla="*/ 37698147 h 581"/>
                <a:gd name="T8" fmla="*/ 6362997 w 399"/>
                <a:gd name="T9" fmla="*/ 39492212 h 581"/>
                <a:gd name="T10" fmla="*/ 6362997 w 399"/>
                <a:gd name="T11" fmla="*/ 41287617 h 581"/>
                <a:gd name="T12" fmla="*/ 6362997 w 399"/>
                <a:gd name="T13" fmla="*/ 44878436 h 581"/>
                <a:gd name="T14" fmla="*/ 6362997 w 399"/>
                <a:gd name="T15" fmla="*/ 48467906 h 581"/>
                <a:gd name="T16" fmla="*/ 7953431 w 399"/>
                <a:gd name="T17" fmla="*/ 52058714 h 581"/>
                <a:gd name="T18" fmla="*/ 6362997 w 399"/>
                <a:gd name="T19" fmla="*/ 52058714 h 581"/>
                <a:gd name="T20" fmla="*/ 6362997 w 399"/>
                <a:gd name="T21" fmla="*/ 55648184 h 581"/>
                <a:gd name="T22" fmla="*/ 4772563 w 399"/>
                <a:gd name="T23" fmla="*/ 55648184 h 581"/>
                <a:gd name="T24" fmla="*/ 4772563 w 399"/>
                <a:gd name="T25" fmla="*/ 57443589 h 581"/>
                <a:gd name="T26" fmla="*/ 3180868 w 399"/>
                <a:gd name="T27" fmla="*/ 53854119 h 581"/>
                <a:gd name="T28" fmla="*/ 3180868 w 399"/>
                <a:gd name="T29" fmla="*/ 52058714 h 581"/>
                <a:gd name="T30" fmla="*/ 3180868 w 399"/>
                <a:gd name="T31" fmla="*/ 52058714 h 581"/>
                <a:gd name="T32" fmla="*/ 3180868 w 399"/>
                <a:gd name="T33" fmla="*/ 52058714 h 581"/>
                <a:gd name="T34" fmla="*/ 3180868 w 399"/>
                <a:gd name="T35" fmla="*/ 50263310 h 581"/>
                <a:gd name="T36" fmla="*/ 3180868 w 399"/>
                <a:gd name="T37" fmla="*/ 52058714 h 581"/>
                <a:gd name="T38" fmla="*/ 3180868 w 399"/>
                <a:gd name="T39" fmla="*/ 53854119 h 581"/>
                <a:gd name="T40" fmla="*/ 3180868 w 399"/>
                <a:gd name="T41" fmla="*/ 52058714 h 581"/>
                <a:gd name="T42" fmla="*/ 3180868 w 399"/>
                <a:gd name="T43" fmla="*/ 50263310 h 581"/>
                <a:gd name="T44" fmla="*/ 3180868 w 399"/>
                <a:gd name="T45" fmla="*/ 48467906 h 581"/>
                <a:gd name="T46" fmla="*/ 3180868 w 399"/>
                <a:gd name="T47" fmla="*/ 46673840 h 581"/>
                <a:gd name="T48" fmla="*/ 3180868 w 399"/>
                <a:gd name="T49" fmla="*/ 44878436 h 581"/>
                <a:gd name="T50" fmla="*/ 3180868 w 399"/>
                <a:gd name="T51" fmla="*/ 43083021 h 581"/>
                <a:gd name="T52" fmla="*/ 3180868 w 399"/>
                <a:gd name="T53" fmla="*/ 39492212 h 581"/>
                <a:gd name="T54" fmla="*/ 3180868 w 399"/>
                <a:gd name="T55" fmla="*/ 37698147 h 581"/>
                <a:gd name="T56" fmla="*/ 3180868 w 399"/>
                <a:gd name="T57" fmla="*/ 37698147 h 581"/>
                <a:gd name="T58" fmla="*/ 3180868 w 399"/>
                <a:gd name="T59" fmla="*/ 34107338 h 581"/>
                <a:gd name="T60" fmla="*/ 3180868 w 399"/>
                <a:gd name="T61" fmla="*/ 34107338 h 581"/>
                <a:gd name="T62" fmla="*/ 3180868 w 399"/>
                <a:gd name="T63" fmla="*/ 30516529 h 581"/>
                <a:gd name="T64" fmla="*/ 3180868 w 399"/>
                <a:gd name="T65" fmla="*/ 30516529 h 581"/>
                <a:gd name="T66" fmla="*/ 3180868 w 399"/>
                <a:gd name="T67" fmla="*/ 28722464 h 581"/>
                <a:gd name="T68" fmla="*/ 3180868 w 399"/>
                <a:gd name="T69" fmla="*/ 26927059 h 581"/>
                <a:gd name="T70" fmla="*/ 3180868 w 399"/>
                <a:gd name="T71" fmla="*/ 26927059 h 581"/>
                <a:gd name="T72" fmla="*/ 3180868 w 399"/>
                <a:gd name="T73" fmla="*/ 26927059 h 581"/>
                <a:gd name="T74" fmla="*/ 3180868 w 399"/>
                <a:gd name="T75" fmla="*/ 25131655 h 581"/>
                <a:gd name="T76" fmla="*/ 3180868 w 399"/>
                <a:gd name="T77" fmla="*/ 21540841 h 581"/>
                <a:gd name="T78" fmla="*/ 3180868 w 399"/>
                <a:gd name="T79" fmla="*/ 16155967 h 581"/>
                <a:gd name="T80" fmla="*/ 3180868 w 399"/>
                <a:gd name="T81" fmla="*/ 14360562 h 581"/>
                <a:gd name="T82" fmla="*/ 3180868 w 399"/>
                <a:gd name="T83" fmla="*/ 10771090 h 581"/>
                <a:gd name="T84" fmla="*/ 3180868 w 399"/>
                <a:gd name="T85" fmla="*/ 7180281 h 581"/>
                <a:gd name="T86" fmla="*/ 3180868 w 399"/>
                <a:gd name="T87" fmla="*/ 5384876 h 581"/>
                <a:gd name="T88" fmla="*/ 3180868 w 399"/>
                <a:gd name="T89" fmla="*/ 5384876 h 581"/>
                <a:gd name="T90" fmla="*/ 3180868 w 399"/>
                <a:gd name="T91" fmla="*/ 5384876 h 581"/>
                <a:gd name="T92" fmla="*/ 3180868 w 399"/>
                <a:gd name="T93" fmla="*/ 0 h 581"/>
                <a:gd name="T94" fmla="*/ 3180868 w 399"/>
                <a:gd name="T95" fmla="*/ 5384876 h 581"/>
                <a:gd name="T96" fmla="*/ 3180868 w 399"/>
                <a:gd name="T97" fmla="*/ 7180281 h 581"/>
                <a:gd name="T98" fmla="*/ 3180868 w 399"/>
                <a:gd name="T99" fmla="*/ 12566497 h 581"/>
                <a:gd name="T100" fmla="*/ 3180868 w 399"/>
                <a:gd name="T101" fmla="*/ 14360562 h 581"/>
                <a:gd name="T102" fmla="*/ 3180868 w 399"/>
                <a:gd name="T103" fmla="*/ 16155967 h 581"/>
                <a:gd name="T104" fmla="*/ 3180868 w 399"/>
                <a:gd name="T105" fmla="*/ 17951371 h 581"/>
                <a:gd name="T106" fmla="*/ 3180868 w 399"/>
                <a:gd name="T107" fmla="*/ 19746776 h 581"/>
                <a:gd name="T108" fmla="*/ 3180868 w 399"/>
                <a:gd name="T109" fmla="*/ 23336251 h 581"/>
                <a:gd name="T110" fmla="*/ 3180868 w 399"/>
                <a:gd name="T111" fmla="*/ 26927059 h 581"/>
                <a:gd name="T112" fmla="*/ 3180868 w 399"/>
                <a:gd name="T113" fmla="*/ 28722464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581"/>
                <a:gd name="T173" fmla="*/ 399 w 399"/>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581">
                  <a:moveTo>
                    <a:pt x="237" y="290"/>
                  </a:moveTo>
                  <a:lnTo>
                    <a:pt x="237" y="301"/>
                  </a:lnTo>
                  <a:lnTo>
                    <a:pt x="249" y="301"/>
                  </a:lnTo>
                  <a:lnTo>
                    <a:pt x="249" y="311"/>
                  </a:lnTo>
                  <a:lnTo>
                    <a:pt x="261" y="311"/>
                  </a:lnTo>
                  <a:lnTo>
                    <a:pt x="261" y="321"/>
                  </a:lnTo>
                  <a:lnTo>
                    <a:pt x="274" y="321"/>
                  </a:lnTo>
                  <a:lnTo>
                    <a:pt x="274" y="330"/>
                  </a:lnTo>
                  <a:lnTo>
                    <a:pt x="287" y="330"/>
                  </a:lnTo>
                  <a:lnTo>
                    <a:pt x="287" y="342"/>
                  </a:lnTo>
                  <a:lnTo>
                    <a:pt x="299" y="342"/>
                  </a:lnTo>
                  <a:lnTo>
                    <a:pt x="299" y="351"/>
                  </a:lnTo>
                  <a:lnTo>
                    <a:pt x="299" y="361"/>
                  </a:lnTo>
                  <a:lnTo>
                    <a:pt x="312" y="361"/>
                  </a:lnTo>
                  <a:lnTo>
                    <a:pt x="312" y="371"/>
                  </a:lnTo>
                  <a:lnTo>
                    <a:pt x="312" y="381"/>
                  </a:lnTo>
                  <a:lnTo>
                    <a:pt x="326" y="381"/>
                  </a:lnTo>
                  <a:lnTo>
                    <a:pt x="312" y="381"/>
                  </a:lnTo>
                  <a:lnTo>
                    <a:pt x="326" y="381"/>
                  </a:lnTo>
                  <a:lnTo>
                    <a:pt x="326" y="390"/>
                  </a:lnTo>
                  <a:lnTo>
                    <a:pt x="326" y="401"/>
                  </a:lnTo>
                  <a:lnTo>
                    <a:pt x="337" y="401"/>
                  </a:lnTo>
                  <a:lnTo>
                    <a:pt x="326" y="401"/>
                  </a:lnTo>
                  <a:lnTo>
                    <a:pt x="337" y="401"/>
                  </a:lnTo>
                  <a:lnTo>
                    <a:pt x="326" y="401"/>
                  </a:lnTo>
                  <a:lnTo>
                    <a:pt x="337" y="401"/>
                  </a:lnTo>
                  <a:lnTo>
                    <a:pt x="337" y="411"/>
                  </a:lnTo>
                  <a:lnTo>
                    <a:pt x="326" y="411"/>
                  </a:lnTo>
                  <a:lnTo>
                    <a:pt x="337" y="411"/>
                  </a:lnTo>
                  <a:lnTo>
                    <a:pt x="337" y="421"/>
                  </a:lnTo>
                  <a:lnTo>
                    <a:pt x="337" y="430"/>
                  </a:lnTo>
                  <a:lnTo>
                    <a:pt x="337" y="441"/>
                  </a:lnTo>
                  <a:lnTo>
                    <a:pt x="350" y="441"/>
                  </a:lnTo>
                  <a:lnTo>
                    <a:pt x="350" y="450"/>
                  </a:lnTo>
                  <a:lnTo>
                    <a:pt x="350" y="461"/>
                  </a:lnTo>
                  <a:lnTo>
                    <a:pt x="350" y="471"/>
                  </a:lnTo>
                  <a:lnTo>
                    <a:pt x="362" y="471"/>
                  </a:lnTo>
                  <a:lnTo>
                    <a:pt x="362" y="481"/>
                  </a:lnTo>
                  <a:lnTo>
                    <a:pt x="374" y="481"/>
                  </a:lnTo>
                  <a:lnTo>
                    <a:pt x="374" y="492"/>
                  </a:lnTo>
                  <a:lnTo>
                    <a:pt x="374" y="501"/>
                  </a:lnTo>
                  <a:lnTo>
                    <a:pt x="374" y="512"/>
                  </a:lnTo>
                  <a:lnTo>
                    <a:pt x="388" y="512"/>
                  </a:lnTo>
                  <a:lnTo>
                    <a:pt x="388" y="521"/>
                  </a:lnTo>
                  <a:lnTo>
                    <a:pt x="399" y="521"/>
                  </a:lnTo>
                  <a:lnTo>
                    <a:pt x="399" y="531"/>
                  </a:lnTo>
                  <a:lnTo>
                    <a:pt x="388" y="531"/>
                  </a:lnTo>
                  <a:lnTo>
                    <a:pt x="374" y="531"/>
                  </a:lnTo>
                  <a:lnTo>
                    <a:pt x="374" y="541"/>
                  </a:lnTo>
                  <a:lnTo>
                    <a:pt x="362" y="541"/>
                  </a:lnTo>
                  <a:lnTo>
                    <a:pt x="362" y="552"/>
                  </a:lnTo>
                  <a:lnTo>
                    <a:pt x="350" y="552"/>
                  </a:lnTo>
                  <a:lnTo>
                    <a:pt x="362" y="552"/>
                  </a:lnTo>
                  <a:lnTo>
                    <a:pt x="350" y="552"/>
                  </a:lnTo>
                  <a:lnTo>
                    <a:pt x="350" y="561"/>
                  </a:lnTo>
                  <a:lnTo>
                    <a:pt x="337" y="561"/>
                  </a:lnTo>
                  <a:lnTo>
                    <a:pt x="326" y="561"/>
                  </a:lnTo>
                  <a:lnTo>
                    <a:pt x="326" y="571"/>
                  </a:lnTo>
                  <a:lnTo>
                    <a:pt x="312" y="571"/>
                  </a:lnTo>
                  <a:lnTo>
                    <a:pt x="312" y="561"/>
                  </a:lnTo>
                  <a:lnTo>
                    <a:pt x="299" y="561"/>
                  </a:lnTo>
                  <a:lnTo>
                    <a:pt x="299" y="571"/>
                  </a:lnTo>
                  <a:lnTo>
                    <a:pt x="287" y="571"/>
                  </a:lnTo>
                  <a:lnTo>
                    <a:pt x="287" y="581"/>
                  </a:lnTo>
                  <a:lnTo>
                    <a:pt x="274" y="581"/>
                  </a:lnTo>
                  <a:lnTo>
                    <a:pt x="274" y="571"/>
                  </a:lnTo>
                  <a:lnTo>
                    <a:pt x="261" y="571"/>
                  </a:lnTo>
                  <a:lnTo>
                    <a:pt x="261" y="561"/>
                  </a:lnTo>
                  <a:lnTo>
                    <a:pt x="249" y="561"/>
                  </a:lnTo>
                  <a:lnTo>
                    <a:pt x="249" y="552"/>
                  </a:lnTo>
                  <a:lnTo>
                    <a:pt x="249" y="541"/>
                  </a:lnTo>
                  <a:lnTo>
                    <a:pt x="249" y="531"/>
                  </a:lnTo>
                  <a:lnTo>
                    <a:pt x="261" y="531"/>
                  </a:lnTo>
                  <a:lnTo>
                    <a:pt x="249" y="531"/>
                  </a:lnTo>
                  <a:lnTo>
                    <a:pt x="237" y="531"/>
                  </a:lnTo>
                  <a:lnTo>
                    <a:pt x="237" y="541"/>
                  </a:lnTo>
                  <a:lnTo>
                    <a:pt x="225" y="541"/>
                  </a:lnTo>
                  <a:lnTo>
                    <a:pt x="212" y="541"/>
                  </a:lnTo>
                  <a:lnTo>
                    <a:pt x="199" y="541"/>
                  </a:lnTo>
                  <a:lnTo>
                    <a:pt x="187" y="541"/>
                  </a:lnTo>
                  <a:lnTo>
                    <a:pt x="187" y="531"/>
                  </a:lnTo>
                  <a:lnTo>
                    <a:pt x="187" y="521"/>
                  </a:lnTo>
                  <a:lnTo>
                    <a:pt x="187" y="512"/>
                  </a:lnTo>
                  <a:lnTo>
                    <a:pt x="174" y="512"/>
                  </a:lnTo>
                  <a:lnTo>
                    <a:pt x="174" y="521"/>
                  </a:lnTo>
                  <a:lnTo>
                    <a:pt x="174" y="512"/>
                  </a:lnTo>
                  <a:lnTo>
                    <a:pt x="162" y="512"/>
                  </a:lnTo>
                  <a:lnTo>
                    <a:pt x="162" y="521"/>
                  </a:lnTo>
                  <a:lnTo>
                    <a:pt x="162" y="512"/>
                  </a:lnTo>
                  <a:lnTo>
                    <a:pt x="149" y="512"/>
                  </a:lnTo>
                  <a:lnTo>
                    <a:pt x="149" y="521"/>
                  </a:lnTo>
                  <a:lnTo>
                    <a:pt x="136" y="521"/>
                  </a:lnTo>
                  <a:lnTo>
                    <a:pt x="136" y="531"/>
                  </a:lnTo>
                  <a:lnTo>
                    <a:pt x="136" y="541"/>
                  </a:lnTo>
                  <a:lnTo>
                    <a:pt x="125" y="541"/>
                  </a:lnTo>
                  <a:lnTo>
                    <a:pt x="125" y="552"/>
                  </a:lnTo>
                  <a:lnTo>
                    <a:pt x="125" y="561"/>
                  </a:lnTo>
                  <a:lnTo>
                    <a:pt x="112" y="561"/>
                  </a:lnTo>
                  <a:lnTo>
                    <a:pt x="100" y="561"/>
                  </a:lnTo>
                  <a:lnTo>
                    <a:pt x="100" y="552"/>
                  </a:lnTo>
                  <a:lnTo>
                    <a:pt x="100" y="541"/>
                  </a:lnTo>
                  <a:lnTo>
                    <a:pt x="87" y="541"/>
                  </a:lnTo>
                  <a:lnTo>
                    <a:pt x="87" y="531"/>
                  </a:lnTo>
                  <a:lnTo>
                    <a:pt x="87" y="521"/>
                  </a:lnTo>
                  <a:lnTo>
                    <a:pt x="73" y="521"/>
                  </a:lnTo>
                  <a:lnTo>
                    <a:pt x="62" y="521"/>
                  </a:lnTo>
                  <a:lnTo>
                    <a:pt x="62" y="512"/>
                  </a:lnTo>
                  <a:lnTo>
                    <a:pt x="49" y="512"/>
                  </a:lnTo>
                  <a:lnTo>
                    <a:pt x="35" y="512"/>
                  </a:lnTo>
                  <a:lnTo>
                    <a:pt x="35" y="501"/>
                  </a:lnTo>
                  <a:lnTo>
                    <a:pt x="35" y="512"/>
                  </a:lnTo>
                  <a:lnTo>
                    <a:pt x="24" y="512"/>
                  </a:lnTo>
                  <a:lnTo>
                    <a:pt x="24" y="501"/>
                  </a:lnTo>
                  <a:lnTo>
                    <a:pt x="35" y="501"/>
                  </a:lnTo>
                  <a:lnTo>
                    <a:pt x="35" y="492"/>
                  </a:lnTo>
                  <a:lnTo>
                    <a:pt x="49" y="492"/>
                  </a:lnTo>
                  <a:lnTo>
                    <a:pt x="35" y="492"/>
                  </a:lnTo>
                  <a:lnTo>
                    <a:pt x="35" y="481"/>
                  </a:lnTo>
                  <a:lnTo>
                    <a:pt x="49" y="481"/>
                  </a:lnTo>
                  <a:lnTo>
                    <a:pt x="35" y="481"/>
                  </a:lnTo>
                  <a:lnTo>
                    <a:pt x="49" y="481"/>
                  </a:lnTo>
                  <a:lnTo>
                    <a:pt x="49" y="471"/>
                  </a:lnTo>
                  <a:lnTo>
                    <a:pt x="35" y="471"/>
                  </a:lnTo>
                  <a:lnTo>
                    <a:pt x="35" y="461"/>
                  </a:lnTo>
                  <a:lnTo>
                    <a:pt x="35" y="450"/>
                  </a:lnTo>
                  <a:lnTo>
                    <a:pt x="24" y="450"/>
                  </a:lnTo>
                  <a:lnTo>
                    <a:pt x="35" y="450"/>
                  </a:lnTo>
                  <a:lnTo>
                    <a:pt x="24" y="450"/>
                  </a:lnTo>
                  <a:lnTo>
                    <a:pt x="35" y="450"/>
                  </a:lnTo>
                  <a:lnTo>
                    <a:pt x="35" y="441"/>
                  </a:lnTo>
                  <a:lnTo>
                    <a:pt x="35" y="430"/>
                  </a:lnTo>
                  <a:lnTo>
                    <a:pt x="35" y="421"/>
                  </a:lnTo>
                  <a:lnTo>
                    <a:pt x="49" y="421"/>
                  </a:lnTo>
                  <a:lnTo>
                    <a:pt x="49" y="411"/>
                  </a:lnTo>
                  <a:lnTo>
                    <a:pt x="62" y="411"/>
                  </a:lnTo>
                  <a:lnTo>
                    <a:pt x="62" y="401"/>
                  </a:lnTo>
                  <a:lnTo>
                    <a:pt x="73" y="401"/>
                  </a:lnTo>
                  <a:lnTo>
                    <a:pt x="73" y="390"/>
                  </a:lnTo>
                  <a:lnTo>
                    <a:pt x="73" y="381"/>
                  </a:lnTo>
                  <a:lnTo>
                    <a:pt x="73" y="390"/>
                  </a:lnTo>
                  <a:lnTo>
                    <a:pt x="62" y="381"/>
                  </a:lnTo>
                  <a:lnTo>
                    <a:pt x="62" y="390"/>
                  </a:lnTo>
                  <a:lnTo>
                    <a:pt x="62" y="381"/>
                  </a:lnTo>
                  <a:lnTo>
                    <a:pt x="49" y="381"/>
                  </a:lnTo>
                  <a:lnTo>
                    <a:pt x="35" y="381"/>
                  </a:lnTo>
                  <a:lnTo>
                    <a:pt x="35" y="371"/>
                  </a:lnTo>
                  <a:lnTo>
                    <a:pt x="24" y="371"/>
                  </a:lnTo>
                  <a:lnTo>
                    <a:pt x="24" y="361"/>
                  </a:lnTo>
                  <a:lnTo>
                    <a:pt x="24" y="351"/>
                  </a:lnTo>
                  <a:lnTo>
                    <a:pt x="11" y="351"/>
                  </a:lnTo>
                  <a:lnTo>
                    <a:pt x="11" y="361"/>
                  </a:lnTo>
                  <a:lnTo>
                    <a:pt x="11" y="351"/>
                  </a:lnTo>
                  <a:lnTo>
                    <a:pt x="11" y="342"/>
                  </a:lnTo>
                  <a:lnTo>
                    <a:pt x="0" y="342"/>
                  </a:lnTo>
                  <a:lnTo>
                    <a:pt x="11" y="342"/>
                  </a:lnTo>
                  <a:lnTo>
                    <a:pt x="11" y="330"/>
                  </a:lnTo>
                  <a:lnTo>
                    <a:pt x="0" y="330"/>
                  </a:lnTo>
                  <a:lnTo>
                    <a:pt x="0" y="321"/>
                  </a:lnTo>
                  <a:lnTo>
                    <a:pt x="11" y="321"/>
                  </a:lnTo>
                  <a:lnTo>
                    <a:pt x="11" y="311"/>
                  </a:lnTo>
                  <a:lnTo>
                    <a:pt x="24" y="311"/>
                  </a:lnTo>
                  <a:lnTo>
                    <a:pt x="24" y="301"/>
                  </a:lnTo>
                  <a:lnTo>
                    <a:pt x="35" y="301"/>
                  </a:lnTo>
                  <a:lnTo>
                    <a:pt x="35" y="311"/>
                  </a:lnTo>
                  <a:lnTo>
                    <a:pt x="35" y="301"/>
                  </a:lnTo>
                  <a:lnTo>
                    <a:pt x="49" y="301"/>
                  </a:lnTo>
                  <a:lnTo>
                    <a:pt x="49" y="290"/>
                  </a:lnTo>
                  <a:lnTo>
                    <a:pt x="35" y="290"/>
                  </a:lnTo>
                  <a:lnTo>
                    <a:pt x="35" y="282"/>
                  </a:lnTo>
                  <a:lnTo>
                    <a:pt x="49" y="282"/>
                  </a:lnTo>
                  <a:lnTo>
                    <a:pt x="49" y="271"/>
                  </a:lnTo>
                  <a:lnTo>
                    <a:pt x="62" y="271"/>
                  </a:lnTo>
                  <a:lnTo>
                    <a:pt x="62" y="261"/>
                  </a:lnTo>
                  <a:lnTo>
                    <a:pt x="49" y="261"/>
                  </a:lnTo>
                  <a:lnTo>
                    <a:pt x="49" y="271"/>
                  </a:lnTo>
                  <a:lnTo>
                    <a:pt x="49" y="261"/>
                  </a:lnTo>
                  <a:lnTo>
                    <a:pt x="35" y="261"/>
                  </a:lnTo>
                  <a:lnTo>
                    <a:pt x="49" y="261"/>
                  </a:lnTo>
                  <a:lnTo>
                    <a:pt x="35" y="261"/>
                  </a:lnTo>
                  <a:lnTo>
                    <a:pt x="49" y="261"/>
                  </a:lnTo>
                  <a:lnTo>
                    <a:pt x="35" y="261"/>
                  </a:lnTo>
                  <a:lnTo>
                    <a:pt x="35" y="251"/>
                  </a:lnTo>
                  <a:lnTo>
                    <a:pt x="24" y="251"/>
                  </a:lnTo>
                  <a:lnTo>
                    <a:pt x="24" y="261"/>
                  </a:lnTo>
                  <a:lnTo>
                    <a:pt x="35" y="261"/>
                  </a:lnTo>
                  <a:lnTo>
                    <a:pt x="24" y="261"/>
                  </a:lnTo>
                  <a:lnTo>
                    <a:pt x="24" y="251"/>
                  </a:lnTo>
                  <a:lnTo>
                    <a:pt x="11" y="251"/>
                  </a:lnTo>
                  <a:lnTo>
                    <a:pt x="11" y="261"/>
                  </a:lnTo>
                  <a:lnTo>
                    <a:pt x="11" y="251"/>
                  </a:lnTo>
                  <a:lnTo>
                    <a:pt x="11" y="240"/>
                  </a:lnTo>
                  <a:lnTo>
                    <a:pt x="24" y="240"/>
                  </a:lnTo>
                  <a:lnTo>
                    <a:pt x="24" y="230"/>
                  </a:lnTo>
                  <a:lnTo>
                    <a:pt x="24" y="220"/>
                  </a:lnTo>
                  <a:lnTo>
                    <a:pt x="11" y="220"/>
                  </a:lnTo>
                  <a:lnTo>
                    <a:pt x="11" y="211"/>
                  </a:lnTo>
                  <a:lnTo>
                    <a:pt x="11" y="200"/>
                  </a:lnTo>
                  <a:lnTo>
                    <a:pt x="11" y="191"/>
                  </a:lnTo>
                  <a:lnTo>
                    <a:pt x="11" y="180"/>
                  </a:lnTo>
                  <a:lnTo>
                    <a:pt x="11" y="171"/>
                  </a:lnTo>
                  <a:lnTo>
                    <a:pt x="24" y="171"/>
                  </a:lnTo>
                  <a:lnTo>
                    <a:pt x="35" y="171"/>
                  </a:lnTo>
                  <a:lnTo>
                    <a:pt x="35" y="160"/>
                  </a:lnTo>
                  <a:lnTo>
                    <a:pt x="35" y="151"/>
                  </a:lnTo>
                  <a:lnTo>
                    <a:pt x="35" y="141"/>
                  </a:lnTo>
                  <a:lnTo>
                    <a:pt x="24" y="141"/>
                  </a:lnTo>
                  <a:lnTo>
                    <a:pt x="24" y="131"/>
                  </a:lnTo>
                  <a:lnTo>
                    <a:pt x="24" y="120"/>
                  </a:lnTo>
                  <a:lnTo>
                    <a:pt x="24" y="111"/>
                  </a:lnTo>
                  <a:lnTo>
                    <a:pt x="11" y="111"/>
                  </a:lnTo>
                  <a:lnTo>
                    <a:pt x="11" y="100"/>
                  </a:lnTo>
                  <a:lnTo>
                    <a:pt x="24" y="100"/>
                  </a:lnTo>
                  <a:lnTo>
                    <a:pt x="24" y="91"/>
                  </a:lnTo>
                  <a:lnTo>
                    <a:pt x="35" y="91"/>
                  </a:lnTo>
                  <a:lnTo>
                    <a:pt x="35" y="80"/>
                  </a:lnTo>
                  <a:lnTo>
                    <a:pt x="49" y="80"/>
                  </a:lnTo>
                  <a:lnTo>
                    <a:pt x="49" y="71"/>
                  </a:lnTo>
                  <a:lnTo>
                    <a:pt x="49" y="60"/>
                  </a:lnTo>
                  <a:lnTo>
                    <a:pt x="62" y="60"/>
                  </a:lnTo>
                  <a:lnTo>
                    <a:pt x="73" y="60"/>
                  </a:lnTo>
                  <a:lnTo>
                    <a:pt x="73" y="71"/>
                  </a:lnTo>
                  <a:lnTo>
                    <a:pt x="87" y="71"/>
                  </a:lnTo>
                  <a:lnTo>
                    <a:pt x="100" y="71"/>
                  </a:lnTo>
                  <a:lnTo>
                    <a:pt x="100" y="60"/>
                  </a:lnTo>
                  <a:lnTo>
                    <a:pt x="112" y="60"/>
                  </a:lnTo>
                  <a:lnTo>
                    <a:pt x="112" y="51"/>
                  </a:lnTo>
                  <a:lnTo>
                    <a:pt x="125" y="51"/>
                  </a:lnTo>
                  <a:lnTo>
                    <a:pt x="125" y="41"/>
                  </a:lnTo>
                  <a:lnTo>
                    <a:pt x="125" y="30"/>
                  </a:lnTo>
                  <a:lnTo>
                    <a:pt x="125" y="20"/>
                  </a:lnTo>
                  <a:lnTo>
                    <a:pt x="136" y="20"/>
                  </a:lnTo>
                  <a:lnTo>
                    <a:pt x="136" y="10"/>
                  </a:lnTo>
                  <a:lnTo>
                    <a:pt x="149" y="10"/>
                  </a:lnTo>
                  <a:lnTo>
                    <a:pt x="149" y="0"/>
                  </a:lnTo>
                  <a:lnTo>
                    <a:pt x="162" y="0"/>
                  </a:lnTo>
                  <a:lnTo>
                    <a:pt x="174" y="0"/>
                  </a:lnTo>
                  <a:lnTo>
                    <a:pt x="174" y="10"/>
                  </a:lnTo>
                  <a:lnTo>
                    <a:pt x="187" y="10"/>
                  </a:lnTo>
                  <a:lnTo>
                    <a:pt x="187" y="20"/>
                  </a:lnTo>
                  <a:lnTo>
                    <a:pt x="187" y="30"/>
                  </a:lnTo>
                  <a:lnTo>
                    <a:pt x="187" y="41"/>
                  </a:lnTo>
                  <a:lnTo>
                    <a:pt x="187" y="51"/>
                  </a:lnTo>
                  <a:lnTo>
                    <a:pt x="187" y="60"/>
                  </a:lnTo>
                  <a:lnTo>
                    <a:pt x="187" y="71"/>
                  </a:lnTo>
                  <a:lnTo>
                    <a:pt x="187" y="80"/>
                  </a:lnTo>
                  <a:lnTo>
                    <a:pt x="174" y="80"/>
                  </a:lnTo>
                  <a:lnTo>
                    <a:pt x="174" y="91"/>
                  </a:lnTo>
                  <a:lnTo>
                    <a:pt x="174" y="100"/>
                  </a:lnTo>
                  <a:lnTo>
                    <a:pt x="174" y="111"/>
                  </a:lnTo>
                  <a:lnTo>
                    <a:pt x="174" y="120"/>
                  </a:lnTo>
                  <a:lnTo>
                    <a:pt x="187" y="120"/>
                  </a:lnTo>
                  <a:lnTo>
                    <a:pt x="187" y="131"/>
                  </a:lnTo>
                  <a:lnTo>
                    <a:pt x="187" y="120"/>
                  </a:lnTo>
                  <a:lnTo>
                    <a:pt x="199" y="120"/>
                  </a:lnTo>
                  <a:lnTo>
                    <a:pt x="199" y="131"/>
                  </a:lnTo>
                  <a:lnTo>
                    <a:pt x="212" y="131"/>
                  </a:lnTo>
                  <a:lnTo>
                    <a:pt x="212" y="141"/>
                  </a:lnTo>
                  <a:lnTo>
                    <a:pt x="225" y="151"/>
                  </a:lnTo>
                  <a:lnTo>
                    <a:pt x="212" y="151"/>
                  </a:lnTo>
                  <a:lnTo>
                    <a:pt x="212" y="160"/>
                  </a:lnTo>
                  <a:lnTo>
                    <a:pt x="199" y="160"/>
                  </a:lnTo>
                  <a:lnTo>
                    <a:pt x="212" y="160"/>
                  </a:lnTo>
                  <a:lnTo>
                    <a:pt x="212" y="171"/>
                  </a:lnTo>
                  <a:lnTo>
                    <a:pt x="199" y="171"/>
                  </a:lnTo>
                  <a:lnTo>
                    <a:pt x="199" y="180"/>
                  </a:lnTo>
                  <a:lnTo>
                    <a:pt x="187" y="180"/>
                  </a:lnTo>
                  <a:lnTo>
                    <a:pt x="187" y="191"/>
                  </a:lnTo>
                  <a:lnTo>
                    <a:pt x="187" y="200"/>
                  </a:lnTo>
                  <a:lnTo>
                    <a:pt x="174" y="200"/>
                  </a:lnTo>
                  <a:lnTo>
                    <a:pt x="187" y="200"/>
                  </a:lnTo>
                  <a:lnTo>
                    <a:pt x="187" y="211"/>
                  </a:lnTo>
                  <a:lnTo>
                    <a:pt x="174" y="211"/>
                  </a:lnTo>
                  <a:lnTo>
                    <a:pt x="174" y="220"/>
                  </a:lnTo>
                  <a:lnTo>
                    <a:pt x="174" y="230"/>
                  </a:lnTo>
                  <a:lnTo>
                    <a:pt x="174" y="240"/>
                  </a:lnTo>
                  <a:lnTo>
                    <a:pt x="187" y="240"/>
                  </a:lnTo>
                  <a:lnTo>
                    <a:pt x="187" y="251"/>
                  </a:lnTo>
                  <a:lnTo>
                    <a:pt x="187" y="261"/>
                  </a:lnTo>
                  <a:lnTo>
                    <a:pt x="199" y="261"/>
                  </a:lnTo>
                  <a:lnTo>
                    <a:pt x="199" y="271"/>
                  </a:lnTo>
                  <a:lnTo>
                    <a:pt x="212" y="271"/>
                  </a:lnTo>
                  <a:lnTo>
                    <a:pt x="225" y="271"/>
                  </a:lnTo>
                  <a:lnTo>
                    <a:pt x="225" y="282"/>
                  </a:lnTo>
                  <a:lnTo>
                    <a:pt x="237" y="282"/>
                  </a:lnTo>
                  <a:lnTo>
                    <a:pt x="237" y="29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0" name="Freeform 17">
              <a:extLst>
                <a:ext uri="{FF2B5EF4-FFF2-40B4-BE49-F238E27FC236}">
                  <a16:creationId xmlns:a16="http://schemas.microsoft.com/office/drawing/2014/main" id="{76EE9022-A5A2-48B1-8082-A17A9B558037}"/>
                </a:ext>
              </a:extLst>
            </p:cNvPr>
            <p:cNvSpPr>
              <a:spLocks/>
            </p:cNvSpPr>
            <p:nvPr/>
          </p:nvSpPr>
          <p:spPr bwMode="auto">
            <a:xfrm>
              <a:off x="7314015" y="5862645"/>
              <a:ext cx="798585" cy="1029371"/>
            </a:xfrm>
            <a:custGeom>
              <a:avLst/>
              <a:gdLst>
                <a:gd name="T0" fmla="*/ 6375901 w 355"/>
                <a:gd name="T1" fmla="*/ 16121864 h 400"/>
                <a:gd name="T2" fmla="*/ 6375901 w 355"/>
                <a:gd name="T3" fmla="*/ 17914073 h 400"/>
                <a:gd name="T4" fmla="*/ 6375901 w 355"/>
                <a:gd name="T5" fmla="*/ 17914073 h 400"/>
                <a:gd name="T6" fmla="*/ 6375901 w 355"/>
                <a:gd name="T7" fmla="*/ 21497154 h 400"/>
                <a:gd name="T8" fmla="*/ 4781925 w 355"/>
                <a:gd name="T9" fmla="*/ 21497154 h 400"/>
                <a:gd name="T10" fmla="*/ 4781925 w 355"/>
                <a:gd name="T11" fmla="*/ 23288031 h 400"/>
                <a:gd name="T12" fmla="*/ 4781925 w 355"/>
                <a:gd name="T13" fmla="*/ 25078903 h 400"/>
                <a:gd name="T14" fmla="*/ 4781925 w 355"/>
                <a:gd name="T15" fmla="*/ 25078903 h 400"/>
                <a:gd name="T16" fmla="*/ 3187951 w 355"/>
                <a:gd name="T17" fmla="*/ 25078903 h 400"/>
                <a:gd name="T18" fmla="*/ 3187951 w 355"/>
                <a:gd name="T19" fmla="*/ 28661984 h 400"/>
                <a:gd name="T20" fmla="*/ 3187951 w 355"/>
                <a:gd name="T21" fmla="*/ 30454193 h 400"/>
                <a:gd name="T22" fmla="*/ 3187951 w 355"/>
                <a:gd name="T23" fmla="*/ 34035937 h 400"/>
                <a:gd name="T24" fmla="*/ 3187951 w 355"/>
                <a:gd name="T25" fmla="*/ 37619018 h 400"/>
                <a:gd name="T26" fmla="*/ 3187951 w 355"/>
                <a:gd name="T27" fmla="*/ 37619018 h 400"/>
                <a:gd name="T28" fmla="*/ 3187951 w 355"/>
                <a:gd name="T29" fmla="*/ 37619018 h 400"/>
                <a:gd name="T30" fmla="*/ 3187951 w 355"/>
                <a:gd name="T31" fmla="*/ 37619018 h 400"/>
                <a:gd name="T32" fmla="*/ 3187951 w 355"/>
                <a:gd name="T33" fmla="*/ 37619018 h 400"/>
                <a:gd name="T34" fmla="*/ 3187951 w 355"/>
                <a:gd name="T35" fmla="*/ 34035937 h 400"/>
                <a:gd name="T36" fmla="*/ 3187951 w 355"/>
                <a:gd name="T37" fmla="*/ 34035937 h 400"/>
                <a:gd name="T38" fmla="*/ 3187951 w 355"/>
                <a:gd name="T39" fmla="*/ 32245065 h 400"/>
                <a:gd name="T40" fmla="*/ 3187951 w 355"/>
                <a:gd name="T41" fmla="*/ 28661984 h 400"/>
                <a:gd name="T42" fmla="*/ 3187951 w 355"/>
                <a:gd name="T43" fmla="*/ 26871112 h 400"/>
                <a:gd name="T44" fmla="*/ 3187951 w 355"/>
                <a:gd name="T45" fmla="*/ 25078903 h 400"/>
                <a:gd name="T46" fmla="*/ 3187951 w 355"/>
                <a:gd name="T47" fmla="*/ 25078903 h 400"/>
                <a:gd name="T48" fmla="*/ 3187951 w 355"/>
                <a:gd name="T49" fmla="*/ 25078903 h 400"/>
                <a:gd name="T50" fmla="*/ 3187951 w 355"/>
                <a:gd name="T51" fmla="*/ 25078903 h 400"/>
                <a:gd name="T52" fmla="*/ 3187951 w 355"/>
                <a:gd name="T53" fmla="*/ 25078903 h 400"/>
                <a:gd name="T54" fmla="*/ 3187951 w 355"/>
                <a:gd name="T55" fmla="*/ 23288031 h 400"/>
                <a:gd name="T56" fmla="*/ 3187951 w 355"/>
                <a:gd name="T57" fmla="*/ 21497154 h 400"/>
                <a:gd name="T58" fmla="*/ 3187951 w 355"/>
                <a:gd name="T59" fmla="*/ 19704945 h 400"/>
                <a:gd name="T60" fmla="*/ 3187951 w 355"/>
                <a:gd name="T61" fmla="*/ 16121864 h 400"/>
                <a:gd name="T62" fmla="*/ 3187951 w 355"/>
                <a:gd name="T63" fmla="*/ 14330992 h 400"/>
                <a:gd name="T64" fmla="*/ 3187951 w 355"/>
                <a:gd name="T65" fmla="*/ 12540120 h 400"/>
                <a:gd name="T66" fmla="*/ 3187951 w 355"/>
                <a:gd name="T67" fmla="*/ 10747908 h 400"/>
                <a:gd name="T68" fmla="*/ 3187951 w 355"/>
                <a:gd name="T69" fmla="*/ 8957036 h 400"/>
                <a:gd name="T70" fmla="*/ 3187951 w 355"/>
                <a:gd name="T71" fmla="*/ 5373954 h 400"/>
                <a:gd name="T72" fmla="*/ 3187951 w 355"/>
                <a:gd name="T73" fmla="*/ 5373954 h 400"/>
                <a:gd name="T74" fmla="*/ 3187951 w 355"/>
                <a:gd name="T75" fmla="*/ 5373954 h 400"/>
                <a:gd name="T76" fmla="*/ 3187951 w 355"/>
                <a:gd name="T77" fmla="*/ 0 h 400"/>
                <a:gd name="T78" fmla="*/ 3187951 w 355"/>
                <a:gd name="T79" fmla="*/ 5373954 h 400"/>
                <a:gd name="T80" fmla="*/ 3187951 w 355"/>
                <a:gd name="T81" fmla="*/ 5373954 h 400"/>
                <a:gd name="T82" fmla="*/ 4781925 w 355"/>
                <a:gd name="T83" fmla="*/ 5373954 h 400"/>
                <a:gd name="T84" fmla="*/ 4781925 w 355"/>
                <a:gd name="T85" fmla="*/ 0 h 400"/>
                <a:gd name="T86" fmla="*/ 4781925 w 355"/>
                <a:gd name="T87" fmla="*/ 5373954 h 400"/>
                <a:gd name="T88" fmla="*/ 6375901 w 355"/>
                <a:gd name="T89" fmla="*/ 5373954 h 400"/>
                <a:gd name="T90" fmla="*/ 6375901 w 355"/>
                <a:gd name="T91" fmla="*/ 5373954 h 400"/>
                <a:gd name="T92" fmla="*/ 6375901 w 355"/>
                <a:gd name="T93" fmla="*/ 5373954 h 400"/>
                <a:gd name="T94" fmla="*/ 4781925 w 355"/>
                <a:gd name="T95" fmla="*/ 5373954 h 400"/>
                <a:gd name="T96" fmla="*/ 4781925 w 355"/>
                <a:gd name="T97" fmla="*/ 7166165 h 400"/>
                <a:gd name="T98" fmla="*/ 6375901 w 355"/>
                <a:gd name="T99" fmla="*/ 10747908 h 400"/>
                <a:gd name="T100" fmla="*/ 6375901 w 355"/>
                <a:gd name="T101" fmla="*/ 12540120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400"/>
                <a:gd name="T155" fmla="*/ 355 w 355"/>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400">
                  <a:moveTo>
                    <a:pt x="341" y="140"/>
                  </a:moveTo>
                  <a:lnTo>
                    <a:pt x="355" y="140"/>
                  </a:lnTo>
                  <a:lnTo>
                    <a:pt x="355" y="150"/>
                  </a:lnTo>
                  <a:lnTo>
                    <a:pt x="355" y="160"/>
                  </a:lnTo>
                  <a:lnTo>
                    <a:pt x="341" y="160"/>
                  </a:lnTo>
                  <a:lnTo>
                    <a:pt x="341" y="169"/>
                  </a:lnTo>
                  <a:lnTo>
                    <a:pt x="341" y="181"/>
                  </a:lnTo>
                  <a:lnTo>
                    <a:pt x="355" y="181"/>
                  </a:lnTo>
                  <a:lnTo>
                    <a:pt x="355" y="190"/>
                  </a:lnTo>
                  <a:lnTo>
                    <a:pt x="355" y="200"/>
                  </a:lnTo>
                  <a:lnTo>
                    <a:pt x="341" y="200"/>
                  </a:lnTo>
                  <a:lnTo>
                    <a:pt x="341" y="190"/>
                  </a:lnTo>
                  <a:lnTo>
                    <a:pt x="328" y="190"/>
                  </a:lnTo>
                  <a:lnTo>
                    <a:pt x="328" y="200"/>
                  </a:lnTo>
                  <a:lnTo>
                    <a:pt x="328" y="211"/>
                  </a:lnTo>
                  <a:lnTo>
                    <a:pt x="328" y="220"/>
                  </a:lnTo>
                  <a:lnTo>
                    <a:pt x="316" y="220"/>
                  </a:lnTo>
                  <a:lnTo>
                    <a:pt x="303" y="220"/>
                  </a:lnTo>
                  <a:lnTo>
                    <a:pt x="303" y="231"/>
                  </a:lnTo>
                  <a:lnTo>
                    <a:pt x="303" y="220"/>
                  </a:lnTo>
                  <a:lnTo>
                    <a:pt x="291" y="220"/>
                  </a:lnTo>
                  <a:lnTo>
                    <a:pt x="291" y="231"/>
                  </a:lnTo>
                  <a:lnTo>
                    <a:pt x="291" y="220"/>
                  </a:lnTo>
                  <a:lnTo>
                    <a:pt x="291" y="231"/>
                  </a:lnTo>
                  <a:lnTo>
                    <a:pt x="278" y="231"/>
                  </a:lnTo>
                  <a:lnTo>
                    <a:pt x="278" y="240"/>
                  </a:lnTo>
                  <a:lnTo>
                    <a:pt x="265" y="240"/>
                  </a:lnTo>
                  <a:lnTo>
                    <a:pt x="265" y="251"/>
                  </a:lnTo>
                  <a:lnTo>
                    <a:pt x="278" y="251"/>
                  </a:lnTo>
                  <a:lnTo>
                    <a:pt x="265" y="251"/>
                  </a:lnTo>
                  <a:lnTo>
                    <a:pt x="265" y="260"/>
                  </a:lnTo>
                  <a:lnTo>
                    <a:pt x="253" y="260"/>
                  </a:lnTo>
                  <a:lnTo>
                    <a:pt x="253" y="251"/>
                  </a:lnTo>
                  <a:lnTo>
                    <a:pt x="240" y="251"/>
                  </a:lnTo>
                  <a:lnTo>
                    <a:pt x="226" y="251"/>
                  </a:lnTo>
                  <a:lnTo>
                    <a:pt x="215" y="260"/>
                  </a:lnTo>
                  <a:lnTo>
                    <a:pt x="215" y="271"/>
                  </a:lnTo>
                  <a:lnTo>
                    <a:pt x="215" y="281"/>
                  </a:lnTo>
                  <a:lnTo>
                    <a:pt x="226" y="281"/>
                  </a:lnTo>
                  <a:lnTo>
                    <a:pt x="226" y="291"/>
                  </a:lnTo>
                  <a:lnTo>
                    <a:pt x="240" y="291"/>
                  </a:lnTo>
                  <a:lnTo>
                    <a:pt x="240" y="300"/>
                  </a:lnTo>
                  <a:lnTo>
                    <a:pt x="240" y="311"/>
                  </a:lnTo>
                  <a:lnTo>
                    <a:pt x="240" y="320"/>
                  </a:lnTo>
                  <a:lnTo>
                    <a:pt x="240" y="331"/>
                  </a:lnTo>
                  <a:lnTo>
                    <a:pt x="240" y="340"/>
                  </a:lnTo>
                  <a:lnTo>
                    <a:pt x="240" y="351"/>
                  </a:lnTo>
                  <a:lnTo>
                    <a:pt x="240" y="360"/>
                  </a:lnTo>
                  <a:lnTo>
                    <a:pt x="240" y="371"/>
                  </a:lnTo>
                  <a:lnTo>
                    <a:pt x="240" y="381"/>
                  </a:lnTo>
                  <a:lnTo>
                    <a:pt x="240" y="391"/>
                  </a:lnTo>
                  <a:lnTo>
                    <a:pt x="226" y="391"/>
                  </a:lnTo>
                  <a:lnTo>
                    <a:pt x="215" y="391"/>
                  </a:lnTo>
                  <a:lnTo>
                    <a:pt x="201" y="391"/>
                  </a:lnTo>
                  <a:lnTo>
                    <a:pt x="190" y="391"/>
                  </a:lnTo>
                  <a:lnTo>
                    <a:pt x="177" y="391"/>
                  </a:lnTo>
                  <a:lnTo>
                    <a:pt x="177" y="400"/>
                  </a:lnTo>
                  <a:lnTo>
                    <a:pt x="177" y="391"/>
                  </a:lnTo>
                  <a:lnTo>
                    <a:pt x="163" y="391"/>
                  </a:lnTo>
                  <a:lnTo>
                    <a:pt x="163" y="381"/>
                  </a:lnTo>
                  <a:lnTo>
                    <a:pt x="152" y="391"/>
                  </a:lnTo>
                  <a:lnTo>
                    <a:pt x="152" y="381"/>
                  </a:lnTo>
                  <a:lnTo>
                    <a:pt x="138" y="381"/>
                  </a:lnTo>
                  <a:lnTo>
                    <a:pt x="127" y="381"/>
                  </a:lnTo>
                  <a:lnTo>
                    <a:pt x="138" y="381"/>
                  </a:lnTo>
                  <a:lnTo>
                    <a:pt x="138" y="371"/>
                  </a:lnTo>
                  <a:lnTo>
                    <a:pt x="127" y="371"/>
                  </a:lnTo>
                  <a:lnTo>
                    <a:pt x="127" y="381"/>
                  </a:lnTo>
                  <a:lnTo>
                    <a:pt x="113" y="381"/>
                  </a:lnTo>
                  <a:lnTo>
                    <a:pt x="113" y="371"/>
                  </a:lnTo>
                  <a:lnTo>
                    <a:pt x="100" y="371"/>
                  </a:lnTo>
                  <a:lnTo>
                    <a:pt x="100" y="360"/>
                  </a:lnTo>
                  <a:lnTo>
                    <a:pt x="88" y="360"/>
                  </a:lnTo>
                  <a:lnTo>
                    <a:pt x="75" y="360"/>
                  </a:lnTo>
                  <a:lnTo>
                    <a:pt x="75" y="351"/>
                  </a:lnTo>
                  <a:lnTo>
                    <a:pt x="64" y="351"/>
                  </a:lnTo>
                  <a:lnTo>
                    <a:pt x="64" y="340"/>
                  </a:lnTo>
                  <a:lnTo>
                    <a:pt x="75" y="340"/>
                  </a:lnTo>
                  <a:lnTo>
                    <a:pt x="64" y="340"/>
                  </a:lnTo>
                  <a:lnTo>
                    <a:pt x="64" y="331"/>
                  </a:lnTo>
                  <a:lnTo>
                    <a:pt x="75" y="331"/>
                  </a:lnTo>
                  <a:lnTo>
                    <a:pt x="75" y="320"/>
                  </a:lnTo>
                  <a:lnTo>
                    <a:pt x="75" y="311"/>
                  </a:lnTo>
                  <a:lnTo>
                    <a:pt x="75" y="300"/>
                  </a:lnTo>
                  <a:lnTo>
                    <a:pt x="75" y="291"/>
                  </a:lnTo>
                  <a:lnTo>
                    <a:pt x="75" y="281"/>
                  </a:lnTo>
                  <a:lnTo>
                    <a:pt x="88" y="281"/>
                  </a:lnTo>
                  <a:lnTo>
                    <a:pt x="88" y="271"/>
                  </a:lnTo>
                  <a:lnTo>
                    <a:pt x="75" y="271"/>
                  </a:lnTo>
                  <a:lnTo>
                    <a:pt x="75" y="260"/>
                  </a:lnTo>
                  <a:lnTo>
                    <a:pt x="75" y="251"/>
                  </a:lnTo>
                  <a:lnTo>
                    <a:pt x="75" y="260"/>
                  </a:lnTo>
                  <a:lnTo>
                    <a:pt x="64" y="260"/>
                  </a:lnTo>
                  <a:lnTo>
                    <a:pt x="50" y="260"/>
                  </a:lnTo>
                  <a:lnTo>
                    <a:pt x="50" y="271"/>
                  </a:lnTo>
                  <a:lnTo>
                    <a:pt x="50" y="260"/>
                  </a:lnTo>
                  <a:lnTo>
                    <a:pt x="50" y="271"/>
                  </a:lnTo>
                  <a:lnTo>
                    <a:pt x="37" y="271"/>
                  </a:lnTo>
                  <a:lnTo>
                    <a:pt x="25" y="271"/>
                  </a:lnTo>
                  <a:lnTo>
                    <a:pt x="25" y="260"/>
                  </a:lnTo>
                  <a:lnTo>
                    <a:pt x="25" y="271"/>
                  </a:lnTo>
                  <a:lnTo>
                    <a:pt x="25" y="260"/>
                  </a:lnTo>
                  <a:lnTo>
                    <a:pt x="12" y="271"/>
                  </a:lnTo>
                  <a:lnTo>
                    <a:pt x="12" y="260"/>
                  </a:lnTo>
                  <a:lnTo>
                    <a:pt x="0" y="260"/>
                  </a:lnTo>
                  <a:lnTo>
                    <a:pt x="12" y="260"/>
                  </a:lnTo>
                  <a:lnTo>
                    <a:pt x="12" y="251"/>
                  </a:lnTo>
                  <a:lnTo>
                    <a:pt x="25" y="251"/>
                  </a:lnTo>
                  <a:lnTo>
                    <a:pt x="25" y="240"/>
                  </a:lnTo>
                  <a:lnTo>
                    <a:pt x="25" y="231"/>
                  </a:lnTo>
                  <a:lnTo>
                    <a:pt x="37" y="231"/>
                  </a:lnTo>
                  <a:lnTo>
                    <a:pt x="25" y="231"/>
                  </a:lnTo>
                  <a:lnTo>
                    <a:pt x="25" y="220"/>
                  </a:lnTo>
                  <a:lnTo>
                    <a:pt x="37" y="220"/>
                  </a:lnTo>
                  <a:lnTo>
                    <a:pt x="25" y="220"/>
                  </a:lnTo>
                  <a:lnTo>
                    <a:pt x="37" y="220"/>
                  </a:lnTo>
                  <a:lnTo>
                    <a:pt x="25" y="220"/>
                  </a:lnTo>
                  <a:lnTo>
                    <a:pt x="25" y="211"/>
                  </a:lnTo>
                  <a:lnTo>
                    <a:pt x="25" y="200"/>
                  </a:lnTo>
                  <a:lnTo>
                    <a:pt x="37" y="200"/>
                  </a:lnTo>
                  <a:lnTo>
                    <a:pt x="50" y="200"/>
                  </a:lnTo>
                  <a:lnTo>
                    <a:pt x="50" y="190"/>
                  </a:lnTo>
                  <a:lnTo>
                    <a:pt x="50" y="181"/>
                  </a:lnTo>
                  <a:lnTo>
                    <a:pt x="50" y="169"/>
                  </a:lnTo>
                  <a:lnTo>
                    <a:pt x="50" y="160"/>
                  </a:lnTo>
                  <a:lnTo>
                    <a:pt x="64" y="160"/>
                  </a:lnTo>
                  <a:lnTo>
                    <a:pt x="75" y="150"/>
                  </a:lnTo>
                  <a:lnTo>
                    <a:pt x="64" y="140"/>
                  </a:lnTo>
                  <a:lnTo>
                    <a:pt x="64" y="129"/>
                  </a:lnTo>
                  <a:lnTo>
                    <a:pt x="64" y="120"/>
                  </a:lnTo>
                  <a:lnTo>
                    <a:pt x="75" y="120"/>
                  </a:lnTo>
                  <a:lnTo>
                    <a:pt x="75" y="129"/>
                  </a:lnTo>
                  <a:lnTo>
                    <a:pt x="88" y="129"/>
                  </a:lnTo>
                  <a:lnTo>
                    <a:pt x="88" y="120"/>
                  </a:lnTo>
                  <a:lnTo>
                    <a:pt x="100" y="120"/>
                  </a:lnTo>
                  <a:lnTo>
                    <a:pt x="100" y="110"/>
                  </a:lnTo>
                  <a:lnTo>
                    <a:pt x="100" y="100"/>
                  </a:lnTo>
                  <a:lnTo>
                    <a:pt x="113" y="100"/>
                  </a:lnTo>
                  <a:lnTo>
                    <a:pt x="113" y="90"/>
                  </a:lnTo>
                  <a:lnTo>
                    <a:pt x="127" y="90"/>
                  </a:lnTo>
                  <a:lnTo>
                    <a:pt x="138" y="90"/>
                  </a:lnTo>
                  <a:lnTo>
                    <a:pt x="138" y="81"/>
                  </a:lnTo>
                  <a:lnTo>
                    <a:pt x="138" y="69"/>
                  </a:lnTo>
                  <a:lnTo>
                    <a:pt x="152" y="69"/>
                  </a:lnTo>
                  <a:lnTo>
                    <a:pt x="152" y="81"/>
                  </a:lnTo>
                  <a:lnTo>
                    <a:pt x="163" y="81"/>
                  </a:lnTo>
                  <a:lnTo>
                    <a:pt x="163" y="69"/>
                  </a:lnTo>
                  <a:lnTo>
                    <a:pt x="163" y="60"/>
                  </a:lnTo>
                  <a:lnTo>
                    <a:pt x="163" y="50"/>
                  </a:lnTo>
                  <a:lnTo>
                    <a:pt x="177" y="50"/>
                  </a:lnTo>
                  <a:lnTo>
                    <a:pt x="177" y="40"/>
                  </a:lnTo>
                  <a:lnTo>
                    <a:pt x="177" y="29"/>
                  </a:lnTo>
                  <a:lnTo>
                    <a:pt x="177" y="20"/>
                  </a:lnTo>
                  <a:lnTo>
                    <a:pt x="163" y="10"/>
                  </a:lnTo>
                  <a:lnTo>
                    <a:pt x="177" y="10"/>
                  </a:lnTo>
                  <a:lnTo>
                    <a:pt x="177" y="0"/>
                  </a:lnTo>
                  <a:lnTo>
                    <a:pt x="177" y="10"/>
                  </a:lnTo>
                  <a:lnTo>
                    <a:pt x="190" y="10"/>
                  </a:lnTo>
                  <a:lnTo>
                    <a:pt x="201" y="10"/>
                  </a:lnTo>
                  <a:lnTo>
                    <a:pt x="215" y="10"/>
                  </a:lnTo>
                  <a:lnTo>
                    <a:pt x="215" y="20"/>
                  </a:lnTo>
                  <a:lnTo>
                    <a:pt x="215" y="10"/>
                  </a:lnTo>
                  <a:lnTo>
                    <a:pt x="215" y="20"/>
                  </a:lnTo>
                  <a:lnTo>
                    <a:pt x="226" y="20"/>
                  </a:lnTo>
                  <a:lnTo>
                    <a:pt x="240" y="20"/>
                  </a:lnTo>
                  <a:lnTo>
                    <a:pt x="240" y="10"/>
                  </a:lnTo>
                  <a:lnTo>
                    <a:pt x="253" y="10"/>
                  </a:lnTo>
                  <a:lnTo>
                    <a:pt x="253" y="20"/>
                  </a:lnTo>
                  <a:lnTo>
                    <a:pt x="253" y="10"/>
                  </a:lnTo>
                  <a:lnTo>
                    <a:pt x="265" y="10"/>
                  </a:lnTo>
                  <a:lnTo>
                    <a:pt x="265" y="0"/>
                  </a:lnTo>
                  <a:lnTo>
                    <a:pt x="278" y="0"/>
                  </a:lnTo>
                  <a:lnTo>
                    <a:pt x="278" y="10"/>
                  </a:lnTo>
                  <a:lnTo>
                    <a:pt x="278" y="0"/>
                  </a:lnTo>
                  <a:lnTo>
                    <a:pt x="291" y="0"/>
                  </a:lnTo>
                  <a:lnTo>
                    <a:pt x="291" y="10"/>
                  </a:lnTo>
                  <a:lnTo>
                    <a:pt x="303" y="10"/>
                  </a:lnTo>
                  <a:lnTo>
                    <a:pt x="316" y="10"/>
                  </a:lnTo>
                  <a:lnTo>
                    <a:pt x="316" y="20"/>
                  </a:lnTo>
                  <a:lnTo>
                    <a:pt x="328" y="20"/>
                  </a:lnTo>
                  <a:lnTo>
                    <a:pt x="328" y="29"/>
                  </a:lnTo>
                  <a:lnTo>
                    <a:pt x="328" y="20"/>
                  </a:lnTo>
                  <a:lnTo>
                    <a:pt x="328" y="29"/>
                  </a:lnTo>
                  <a:lnTo>
                    <a:pt x="341" y="29"/>
                  </a:lnTo>
                  <a:lnTo>
                    <a:pt x="341" y="40"/>
                  </a:lnTo>
                  <a:lnTo>
                    <a:pt x="328" y="40"/>
                  </a:lnTo>
                  <a:lnTo>
                    <a:pt x="328" y="50"/>
                  </a:lnTo>
                  <a:lnTo>
                    <a:pt x="328" y="60"/>
                  </a:lnTo>
                  <a:lnTo>
                    <a:pt x="316" y="60"/>
                  </a:lnTo>
                  <a:lnTo>
                    <a:pt x="316" y="50"/>
                  </a:lnTo>
                  <a:lnTo>
                    <a:pt x="316" y="60"/>
                  </a:lnTo>
                  <a:lnTo>
                    <a:pt x="303" y="60"/>
                  </a:lnTo>
                  <a:lnTo>
                    <a:pt x="291" y="60"/>
                  </a:lnTo>
                  <a:lnTo>
                    <a:pt x="291" y="69"/>
                  </a:lnTo>
                  <a:lnTo>
                    <a:pt x="291" y="81"/>
                  </a:lnTo>
                  <a:lnTo>
                    <a:pt x="303" y="81"/>
                  </a:lnTo>
                  <a:lnTo>
                    <a:pt x="303" y="90"/>
                  </a:lnTo>
                  <a:lnTo>
                    <a:pt x="316" y="90"/>
                  </a:lnTo>
                  <a:lnTo>
                    <a:pt x="328" y="90"/>
                  </a:lnTo>
                  <a:lnTo>
                    <a:pt x="328" y="100"/>
                  </a:lnTo>
                  <a:lnTo>
                    <a:pt x="328" y="110"/>
                  </a:lnTo>
                  <a:lnTo>
                    <a:pt x="341" y="110"/>
                  </a:lnTo>
                  <a:lnTo>
                    <a:pt x="341" y="120"/>
                  </a:lnTo>
                  <a:lnTo>
                    <a:pt x="341" y="129"/>
                  </a:lnTo>
                  <a:lnTo>
                    <a:pt x="341" y="140"/>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1" name="Freeform 18">
              <a:extLst>
                <a:ext uri="{FF2B5EF4-FFF2-40B4-BE49-F238E27FC236}">
                  <a16:creationId xmlns:a16="http://schemas.microsoft.com/office/drawing/2014/main" id="{834158D3-CBF4-47C8-A438-9D33633A5B85}"/>
                </a:ext>
              </a:extLst>
            </p:cNvPr>
            <p:cNvSpPr>
              <a:spLocks noEditPoints="1"/>
            </p:cNvSpPr>
            <p:nvPr/>
          </p:nvSpPr>
          <p:spPr bwMode="auto">
            <a:xfrm>
              <a:off x="6541191" y="4109257"/>
              <a:ext cx="1454054" cy="1041960"/>
            </a:xfrm>
            <a:custGeom>
              <a:avLst/>
              <a:gdLst>
                <a:gd name="T0" fmla="*/ 1156842 w 756"/>
                <a:gd name="T1" fmla="*/ 1305379 h 474"/>
                <a:gd name="T2" fmla="*/ 1156842 w 756"/>
                <a:gd name="T3" fmla="*/ 1305379 h 474"/>
                <a:gd name="T4" fmla="*/ 1156842 w 756"/>
                <a:gd name="T5" fmla="*/ 1305379 h 474"/>
                <a:gd name="T6" fmla="*/ 1156842 w 756"/>
                <a:gd name="T7" fmla="*/ 1305379 h 474"/>
                <a:gd name="T8" fmla="*/ 1156842 w 756"/>
                <a:gd name="T9" fmla="*/ 1305379 h 474"/>
                <a:gd name="T10" fmla="*/ 0 w 756"/>
                <a:gd name="T11" fmla="*/ 1305379 h 474"/>
                <a:gd name="T12" fmla="*/ 1156842 w 756"/>
                <a:gd name="T13" fmla="*/ 1305379 h 474"/>
                <a:gd name="T14" fmla="*/ 1156842 w 756"/>
                <a:gd name="T15" fmla="*/ 1305379 h 474"/>
                <a:gd name="T16" fmla="*/ 1156842 w 756"/>
                <a:gd name="T17" fmla="*/ 1305379 h 474"/>
                <a:gd name="T18" fmla="*/ 1156842 w 756"/>
                <a:gd name="T19" fmla="*/ 1305379 h 474"/>
                <a:gd name="T20" fmla="*/ 1156842 w 756"/>
                <a:gd name="T21" fmla="*/ 1305379 h 474"/>
                <a:gd name="T22" fmla="*/ 1156842 w 756"/>
                <a:gd name="T23" fmla="*/ 1305379 h 474"/>
                <a:gd name="T24" fmla="*/ 1156842 w 756"/>
                <a:gd name="T25" fmla="*/ 1305379 h 474"/>
                <a:gd name="T26" fmla="*/ 1156842 w 756"/>
                <a:gd name="T27" fmla="*/ 1305379 h 474"/>
                <a:gd name="T28" fmla="*/ 1156842 w 756"/>
                <a:gd name="T29" fmla="*/ 1305379 h 474"/>
                <a:gd name="T30" fmla="*/ 1156842 w 756"/>
                <a:gd name="T31" fmla="*/ 1305379 h 474"/>
                <a:gd name="T32" fmla="*/ 1156842 w 756"/>
                <a:gd name="T33" fmla="*/ 1305379 h 474"/>
                <a:gd name="T34" fmla="*/ 1156842 w 756"/>
                <a:gd name="T35" fmla="*/ 1305379 h 474"/>
                <a:gd name="T36" fmla="*/ 1156842 w 756"/>
                <a:gd name="T37" fmla="*/ 0 h 474"/>
                <a:gd name="T38" fmla="*/ 1156842 w 756"/>
                <a:gd name="T39" fmla="*/ 1305379 h 474"/>
                <a:gd name="T40" fmla="*/ 1156842 w 756"/>
                <a:gd name="T41" fmla="*/ 1305379 h 474"/>
                <a:gd name="T42" fmla="*/ 1156842 w 756"/>
                <a:gd name="T43" fmla="*/ 1305379 h 474"/>
                <a:gd name="T44" fmla="*/ 1156842 w 756"/>
                <a:gd name="T45" fmla="*/ 1305379 h 474"/>
                <a:gd name="T46" fmla="*/ 1156842 w 756"/>
                <a:gd name="T47" fmla="*/ 1305379 h 474"/>
                <a:gd name="T48" fmla="*/ 1156842 w 756"/>
                <a:gd name="T49" fmla="*/ 1305379 h 474"/>
                <a:gd name="T50" fmla="*/ 1156842 w 756"/>
                <a:gd name="T51" fmla="*/ 1305379 h 474"/>
                <a:gd name="T52" fmla="*/ 1156842 w 756"/>
                <a:gd name="T53" fmla="*/ 1305379 h 474"/>
                <a:gd name="T54" fmla="*/ 1156842 w 756"/>
                <a:gd name="T55" fmla="*/ 1305379 h 474"/>
                <a:gd name="T56" fmla="*/ 1156842 w 756"/>
                <a:gd name="T57" fmla="*/ 1305379 h 474"/>
                <a:gd name="T58" fmla="*/ 1156842 w 756"/>
                <a:gd name="T59" fmla="*/ 1305379 h 474"/>
                <a:gd name="T60" fmla="*/ 1156842 w 756"/>
                <a:gd name="T61" fmla="*/ 1305379 h 474"/>
                <a:gd name="T62" fmla="*/ 1156842 w 756"/>
                <a:gd name="T63" fmla="*/ 1305379 h 474"/>
                <a:gd name="T64" fmla="*/ 1156842 w 756"/>
                <a:gd name="T65" fmla="*/ 1305379 h 474"/>
                <a:gd name="T66" fmla="*/ 1156842 w 756"/>
                <a:gd name="T67" fmla="*/ 1305379 h 474"/>
                <a:gd name="T68" fmla="*/ 1156842 w 756"/>
                <a:gd name="T69" fmla="*/ 1305379 h 474"/>
                <a:gd name="T70" fmla="*/ 1156842 w 756"/>
                <a:gd name="T71" fmla="*/ 1305379 h 474"/>
                <a:gd name="T72" fmla="*/ 1156842 w 756"/>
                <a:gd name="T73" fmla="*/ 1305379 h 474"/>
                <a:gd name="T74" fmla="*/ 1156842 w 756"/>
                <a:gd name="T75" fmla="*/ 1305379 h 474"/>
                <a:gd name="T76" fmla="*/ 1156842 w 756"/>
                <a:gd name="T77" fmla="*/ 1305379 h 474"/>
                <a:gd name="T78" fmla="*/ 1156842 w 756"/>
                <a:gd name="T79" fmla="*/ 1305379 h 474"/>
                <a:gd name="T80" fmla="*/ 1156842 w 756"/>
                <a:gd name="T81" fmla="*/ 1305379 h 474"/>
                <a:gd name="T82" fmla="*/ 1156842 w 756"/>
                <a:gd name="T83" fmla="*/ 1305379 h 474"/>
                <a:gd name="T84" fmla="*/ 1156842 w 756"/>
                <a:gd name="T85" fmla="*/ 1305379 h 474"/>
                <a:gd name="T86" fmla="*/ 1156842 w 756"/>
                <a:gd name="T87" fmla="*/ 1305379 h 474"/>
                <a:gd name="T88" fmla="*/ 1156842 w 756"/>
                <a:gd name="T89" fmla="*/ 1305379 h 474"/>
                <a:gd name="T90" fmla="*/ 1156842 w 756"/>
                <a:gd name="T91" fmla="*/ 1305379 h 474"/>
                <a:gd name="T92" fmla="*/ 1156842 w 756"/>
                <a:gd name="T93" fmla="*/ 1305379 h 474"/>
                <a:gd name="T94" fmla="*/ 1156842 w 756"/>
                <a:gd name="T95" fmla="*/ 1305379 h 474"/>
                <a:gd name="T96" fmla="*/ 1156842 w 756"/>
                <a:gd name="T97" fmla="*/ 1305379 h 474"/>
                <a:gd name="T98" fmla="*/ 1156842 w 756"/>
                <a:gd name="T99" fmla="*/ 1305379 h 474"/>
                <a:gd name="T100" fmla="*/ 1156842 w 756"/>
                <a:gd name="T101" fmla="*/ 1305379 h 474"/>
                <a:gd name="T102" fmla="*/ 1156842 w 756"/>
                <a:gd name="T103" fmla="*/ 1305379 h 474"/>
                <a:gd name="T104" fmla="*/ 1156842 w 756"/>
                <a:gd name="T105" fmla="*/ 1305379 h 474"/>
                <a:gd name="T106" fmla="*/ 1156842 w 756"/>
                <a:gd name="T107" fmla="*/ 1305379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6"/>
                <a:gd name="T163" fmla="*/ 0 h 474"/>
                <a:gd name="T164" fmla="*/ 756 w 75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6" h="474">
                  <a:moveTo>
                    <a:pt x="119" y="202"/>
                  </a:moveTo>
                  <a:lnTo>
                    <a:pt x="134" y="202"/>
                  </a:lnTo>
                  <a:lnTo>
                    <a:pt x="134" y="214"/>
                  </a:lnTo>
                  <a:lnTo>
                    <a:pt x="134" y="225"/>
                  </a:lnTo>
                  <a:lnTo>
                    <a:pt x="148" y="225"/>
                  </a:lnTo>
                  <a:lnTo>
                    <a:pt x="148" y="214"/>
                  </a:lnTo>
                  <a:lnTo>
                    <a:pt x="148" y="202"/>
                  </a:lnTo>
                  <a:lnTo>
                    <a:pt x="164" y="202"/>
                  </a:lnTo>
                  <a:lnTo>
                    <a:pt x="148" y="202"/>
                  </a:lnTo>
                  <a:lnTo>
                    <a:pt x="148" y="191"/>
                  </a:lnTo>
                  <a:lnTo>
                    <a:pt x="148" y="178"/>
                  </a:lnTo>
                  <a:lnTo>
                    <a:pt x="134" y="178"/>
                  </a:lnTo>
                  <a:lnTo>
                    <a:pt x="119" y="178"/>
                  </a:lnTo>
                  <a:lnTo>
                    <a:pt x="119" y="167"/>
                  </a:lnTo>
                  <a:lnTo>
                    <a:pt x="103" y="167"/>
                  </a:lnTo>
                  <a:lnTo>
                    <a:pt x="90" y="167"/>
                  </a:lnTo>
                  <a:lnTo>
                    <a:pt x="90" y="154"/>
                  </a:lnTo>
                  <a:lnTo>
                    <a:pt x="74" y="154"/>
                  </a:lnTo>
                  <a:lnTo>
                    <a:pt x="74" y="143"/>
                  </a:lnTo>
                  <a:lnTo>
                    <a:pt x="58" y="143"/>
                  </a:lnTo>
                  <a:lnTo>
                    <a:pt x="45" y="143"/>
                  </a:lnTo>
                  <a:lnTo>
                    <a:pt x="58" y="143"/>
                  </a:lnTo>
                  <a:lnTo>
                    <a:pt x="45" y="143"/>
                  </a:lnTo>
                  <a:lnTo>
                    <a:pt x="45" y="131"/>
                  </a:lnTo>
                  <a:lnTo>
                    <a:pt x="45" y="143"/>
                  </a:lnTo>
                  <a:lnTo>
                    <a:pt x="45" y="131"/>
                  </a:lnTo>
                  <a:lnTo>
                    <a:pt x="29" y="131"/>
                  </a:lnTo>
                  <a:lnTo>
                    <a:pt x="29" y="120"/>
                  </a:lnTo>
                  <a:lnTo>
                    <a:pt x="29" y="107"/>
                  </a:lnTo>
                  <a:lnTo>
                    <a:pt x="29" y="96"/>
                  </a:lnTo>
                  <a:lnTo>
                    <a:pt x="16" y="96"/>
                  </a:lnTo>
                  <a:lnTo>
                    <a:pt x="16" y="83"/>
                  </a:lnTo>
                  <a:lnTo>
                    <a:pt x="16" y="72"/>
                  </a:lnTo>
                  <a:lnTo>
                    <a:pt x="0" y="72"/>
                  </a:lnTo>
                  <a:lnTo>
                    <a:pt x="0" y="60"/>
                  </a:lnTo>
                  <a:lnTo>
                    <a:pt x="0" y="49"/>
                  </a:lnTo>
                  <a:lnTo>
                    <a:pt x="0" y="36"/>
                  </a:lnTo>
                  <a:lnTo>
                    <a:pt x="16" y="36"/>
                  </a:lnTo>
                  <a:lnTo>
                    <a:pt x="29" y="36"/>
                  </a:lnTo>
                  <a:lnTo>
                    <a:pt x="45" y="36"/>
                  </a:lnTo>
                  <a:lnTo>
                    <a:pt x="45" y="25"/>
                  </a:lnTo>
                  <a:lnTo>
                    <a:pt x="45" y="36"/>
                  </a:lnTo>
                  <a:lnTo>
                    <a:pt x="58" y="36"/>
                  </a:lnTo>
                  <a:lnTo>
                    <a:pt x="58" y="49"/>
                  </a:lnTo>
                  <a:lnTo>
                    <a:pt x="74" y="49"/>
                  </a:lnTo>
                  <a:lnTo>
                    <a:pt x="90" y="49"/>
                  </a:lnTo>
                  <a:lnTo>
                    <a:pt x="103" y="49"/>
                  </a:lnTo>
                  <a:lnTo>
                    <a:pt x="103" y="60"/>
                  </a:lnTo>
                  <a:lnTo>
                    <a:pt x="103" y="49"/>
                  </a:lnTo>
                  <a:lnTo>
                    <a:pt x="103" y="60"/>
                  </a:lnTo>
                  <a:lnTo>
                    <a:pt x="103" y="49"/>
                  </a:lnTo>
                  <a:lnTo>
                    <a:pt x="119" y="49"/>
                  </a:lnTo>
                  <a:lnTo>
                    <a:pt x="134" y="49"/>
                  </a:lnTo>
                  <a:lnTo>
                    <a:pt x="134" y="36"/>
                  </a:lnTo>
                  <a:lnTo>
                    <a:pt x="134" y="49"/>
                  </a:lnTo>
                  <a:lnTo>
                    <a:pt x="148" y="49"/>
                  </a:lnTo>
                  <a:lnTo>
                    <a:pt x="164" y="49"/>
                  </a:lnTo>
                  <a:lnTo>
                    <a:pt x="177" y="49"/>
                  </a:lnTo>
                  <a:lnTo>
                    <a:pt x="177" y="36"/>
                  </a:lnTo>
                  <a:lnTo>
                    <a:pt x="193" y="49"/>
                  </a:lnTo>
                  <a:lnTo>
                    <a:pt x="193" y="36"/>
                  </a:lnTo>
                  <a:lnTo>
                    <a:pt x="193" y="49"/>
                  </a:lnTo>
                  <a:lnTo>
                    <a:pt x="193" y="36"/>
                  </a:lnTo>
                  <a:lnTo>
                    <a:pt x="208" y="36"/>
                  </a:lnTo>
                  <a:lnTo>
                    <a:pt x="208" y="49"/>
                  </a:lnTo>
                  <a:lnTo>
                    <a:pt x="222" y="49"/>
                  </a:lnTo>
                  <a:lnTo>
                    <a:pt x="222" y="60"/>
                  </a:lnTo>
                  <a:lnTo>
                    <a:pt x="208" y="60"/>
                  </a:lnTo>
                  <a:lnTo>
                    <a:pt x="222" y="60"/>
                  </a:lnTo>
                  <a:lnTo>
                    <a:pt x="208" y="60"/>
                  </a:lnTo>
                  <a:lnTo>
                    <a:pt x="222" y="60"/>
                  </a:lnTo>
                  <a:lnTo>
                    <a:pt x="222" y="49"/>
                  </a:lnTo>
                  <a:lnTo>
                    <a:pt x="238" y="49"/>
                  </a:lnTo>
                  <a:lnTo>
                    <a:pt x="238" y="36"/>
                  </a:lnTo>
                  <a:lnTo>
                    <a:pt x="238" y="25"/>
                  </a:lnTo>
                  <a:lnTo>
                    <a:pt x="251" y="25"/>
                  </a:lnTo>
                  <a:lnTo>
                    <a:pt x="267" y="25"/>
                  </a:lnTo>
                  <a:lnTo>
                    <a:pt x="267" y="36"/>
                  </a:lnTo>
                  <a:lnTo>
                    <a:pt x="267" y="49"/>
                  </a:lnTo>
                  <a:lnTo>
                    <a:pt x="267" y="60"/>
                  </a:lnTo>
                  <a:lnTo>
                    <a:pt x="283" y="60"/>
                  </a:lnTo>
                  <a:lnTo>
                    <a:pt x="283" y="72"/>
                  </a:lnTo>
                  <a:lnTo>
                    <a:pt x="283" y="83"/>
                  </a:lnTo>
                  <a:lnTo>
                    <a:pt x="283" y="96"/>
                  </a:lnTo>
                  <a:lnTo>
                    <a:pt x="296" y="96"/>
                  </a:lnTo>
                  <a:lnTo>
                    <a:pt x="283" y="96"/>
                  </a:lnTo>
                  <a:lnTo>
                    <a:pt x="296" y="96"/>
                  </a:lnTo>
                  <a:lnTo>
                    <a:pt x="283" y="96"/>
                  </a:lnTo>
                  <a:lnTo>
                    <a:pt x="296" y="96"/>
                  </a:lnTo>
                  <a:lnTo>
                    <a:pt x="283" y="107"/>
                  </a:lnTo>
                  <a:lnTo>
                    <a:pt x="296" y="107"/>
                  </a:lnTo>
                  <a:lnTo>
                    <a:pt x="296" y="96"/>
                  </a:lnTo>
                  <a:lnTo>
                    <a:pt x="312" y="96"/>
                  </a:lnTo>
                  <a:lnTo>
                    <a:pt x="312" y="83"/>
                  </a:lnTo>
                  <a:lnTo>
                    <a:pt x="312" y="96"/>
                  </a:lnTo>
                  <a:lnTo>
                    <a:pt x="312" y="83"/>
                  </a:lnTo>
                  <a:lnTo>
                    <a:pt x="312" y="72"/>
                  </a:lnTo>
                  <a:lnTo>
                    <a:pt x="325" y="72"/>
                  </a:lnTo>
                  <a:lnTo>
                    <a:pt x="312" y="72"/>
                  </a:lnTo>
                  <a:lnTo>
                    <a:pt x="325" y="60"/>
                  </a:lnTo>
                  <a:lnTo>
                    <a:pt x="312" y="60"/>
                  </a:lnTo>
                  <a:lnTo>
                    <a:pt x="325" y="60"/>
                  </a:lnTo>
                  <a:lnTo>
                    <a:pt x="312" y="60"/>
                  </a:lnTo>
                  <a:lnTo>
                    <a:pt x="325" y="60"/>
                  </a:lnTo>
                  <a:lnTo>
                    <a:pt x="312" y="60"/>
                  </a:lnTo>
                  <a:lnTo>
                    <a:pt x="312" y="49"/>
                  </a:lnTo>
                  <a:lnTo>
                    <a:pt x="312" y="36"/>
                  </a:lnTo>
                  <a:lnTo>
                    <a:pt x="325" y="36"/>
                  </a:lnTo>
                  <a:lnTo>
                    <a:pt x="325" y="25"/>
                  </a:lnTo>
                  <a:lnTo>
                    <a:pt x="325" y="13"/>
                  </a:lnTo>
                  <a:lnTo>
                    <a:pt x="312" y="13"/>
                  </a:lnTo>
                  <a:lnTo>
                    <a:pt x="325" y="13"/>
                  </a:lnTo>
                  <a:lnTo>
                    <a:pt x="325" y="0"/>
                  </a:lnTo>
                  <a:lnTo>
                    <a:pt x="341" y="0"/>
                  </a:lnTo>
                  <a:lnTo>
                    <a:pt x="357" y="0"/>
                  </a:lnTo>
                  <a:lnTo>
                    <a:pt x="357" y="13"/>
                  </a:lnTo>
                  <a:lnTo>
                    <a:pt x="370" y="13"/>
                  </a:lnTo>
                  <a:lnTo>
                    <a:pt x="370" y="25"/>
                  </a:lnTo>
                  <a:lnTo>
                    <a:pt x="357" y="25"/>
                  </a:lnTo>
                  <a:lnTo>
                    <a:pt x="357" y="36"/>
                  </a:lnTo>
                  <a:lnTo>
                    <a:pt x="370" y="36"/>
                  </a:lnTo>
                  <a:lnTo>
                    <a:pt x="357" y="36"/>
                  </a:lnTo>
                  <a:lnTo>
                    <a:pt x="357" y="49"/>
                  </a:lnTo>
                  <a:lnTo>
                    <a:pt x="357" y="60"/>
                  </a:lnTo>
                  <a:lnTo>
                    <a:pt x="357" y="72"/>
                  </a:lnTo>
                  <a:lnTo>
                    <a:pt x="357" y="83"/>
                  </a:lnTo>
                  <a:lnTo>
                    <a:pt x="370" y="83"/>
                  </a:lnTo>
                  <a:lnTo>
                    <a:pt x="370" y="96"/>
                  </a:lnTo>
                  <a:lnTo>
                    <a:pt x="370" y="107"/>
                  </a:lnTo>
                  <a:lnTo>
                    <a:pt x="370" y="120"/>
                  </a:lnTo>
                  <a:lnTo>
                    <a:pt x="370" y="131"/>
                  </a:lnTo>
                  <a:lnTo>
                    <a:pt x="386" y="131"/>
                  </a:lnTo>
                  <a:lnTo>
                    <a:pt x="386" y="143"/>
                  </a:lnTo>
                  <a:lnTo>
                    <a:pt x="386" y="154"/>
                  </a:lnTo>
                  <a:lnTo>
                    <a:pt x="401" y="154"/>
                  </a:lnTo>
                  <a:lnTo>
                    <a:pt x="401" y="167"/>
                  </a:lnTo>
                  <a:lnTo>
                    <a:pt x="401" y="178"/>
                  </a:lnTo>
                  <a:lnTo>
                    <a:pt x="415" y="191"/>
                  </a:lnTo>
                  <a:lnTo>
                    <a:pt x="431" y="191"/>
                  </a:lnTo>
                  <a:lnTo>
                    <a:pt x="431" y="202"/>
                  </a:lnTo>
                  <a:lnTo>
                    <a:pt x="431" y="214"/>
                  </a:lnTo>
                  <a:lnTo>
                    <a:pt x="444" y="214"/>
                  </a:lnTo>
                  <a:lnTo>
                    <a:pt x="444" y="225"/>
                  </a:lnTo>
                  <a:lnTo>
                    <a:pt x="444" y="238"/>
                  </a:lnTo>
                  <a:lnTo>
                    <a:pt x="460" y="238"/>
                  </a:lnTo>
                  <a:lnTo>
                    <a:pt x="475" y="238"/>
                  </a:lnTo>
                  <a:lnTo>
                    <a:pt x="489" y="225"/>
                  </a:lnTo>
                  <a:lnTo>
                    <a:pt x="505" y="225"/>
                  </a:lnTo>
                  <a:lnTo>
                    <a:pt x="505" y="214"/>
                  </a:lnTo>
                  <a:lnTo>
                    <a:pt x="518" y="214"/>
                  </a:lnTo>
                  <a:lnTo>
                    <a:pt x="534" y="214"/>
                  </a:lnTo>
                  <a:lnTo>
                    <a:pt x="549" y="214"/>
                  </a:lnTo>
                  <a:lnTo>
                    <a:pt x="549" y="202"/>
                  </a:lnTo>
                  <a:lnTo>
                    <a:pt x="563" y="202"/>
                  </a:lnTo>
                  <a:lnTo>
                    <a:pt x="563" y="191"/>
                  </a:lnTo>
                  <a:lnTo>
                    <a:pt x="563" y="178"/>
                  </a:lnTo>
                  <a:lnTo>
                    <a:pt x="579" y="178"/>
                  </a:lnTo>
                  <a:lnTo>
                    <a:pt x="579" y="167"/>
                  </a:lnTo>
                  <a:lnTo>
                    <a:pt x="579" y="154"/>
                  </a:lnTo>
                  <a:lnTo>
                    <a:pt x="579" y="143"/>
                  </a:lnTo>
                  <a:lnTo>
                    <a:pt x="592" y="143"/>
                  </a:lnTo>
                  <a:lnTo>
                    <a:pt x="592" y="131"/>
                  </a:lnTo>
                  <a:lnTo>
                    <a:pt x="608" y="131"/>
                  </a:lnTo>
                  <a:lnTo>
                    <a:pt x="624" y="131"/>
                  </a:lnTo>
                  <a:lnTo>
                    <a:pt x="637" y="131"/>
                  </a:lnTo>
                  <a:lnTo>
                    <a:pt x="637" y="120"/>
                  </a:lnTo>
                  <a:lnTo>
                    <a:pt x="653" y="120"/>
                  </a:lnTo>
                  <a:lnTo>
                    <a:pt x="653" y="107"/>
                  </a:lnTo>
                  <a:lnTo>
                    <a:pt x="653" y="96"/>
                  </a:lnTo>
                  <a:lnTo>
                    <a:pt x="666" y="96"/>
                  </a:lnTo>
                  <a:lnTo>
                    <a:pt x="666" y="83"/>
                  </a:lnTo>
                  <a:lnTo>
                    <a:pt x="666" y="72"/>
                  </a:lnTo>
                  <a:lnTo>
                    <a:pt x="682" y="72"/>
                  </a:lnTo>
                  <a:lnTo>
                    <a:pt x="682" y="60"/>
                  </a:lnTo>
                  <a:lnTo>
                    <a:pt x="682" y="72"/>
                  </a:lnTo>
                  <a:lnTo>
                    <a:pt x="698" y="72"/>
                  </a:lnTo>
                  <a:lnTo>
                    <a:pt x="711" y="72"/>
                  </a:lnTo>
                  <a:lnTo>
                    <a:pt x="711" y="60"/>
                  </a:lnTo>
                  <a:lnTo>
                    <a:pt x="727" y="60"/>
                  </a:lnTo>
                  <a:lnTo>
                    <a:pt x="742" y="72"/>
                  </a:lnTo>
                  <a:lnTo>
                    <a:pt x="756" y="72"/>
                  </a:lnTo>
                  <a:lnTo>
                    <a:pt x="756" y="83"/>
                  </a:lnTo>
                  <a:lnTo>
                    <a:pt x="756" y="96"/>
                  </a:lnTo>
                  <a:lnTo>
                    <a:pt x="742" y="96"/>
                  </a:lnTo>
                  <a:lnTo>
                    <a:pt x="742" y="107"/>
                  </a:lnTo>
                  <a:lnTo>
                    <a:pt x="727" y="107"/>
                  </a:lnTo>
                  <a:lnTo>
                    <a:pt x="727" y="120"/>
                  </a:lnTo>
                  <a:lnTo>
                    <a:pt x="727" y="131"/>
                  </a:lnTo>
                  <a:lnTo>
                    <a:pt x="711" y="131"/>
                  </a:lnTo>
                  <a:lnTo>
                    <a:pt x="711" y="143"/>
                  </a:lnTo>
                  <a:lnTo>
                    <a:pt x="727" y="143"/>
                  </a:lnTo>
                  <a:lnTo>
                    <a:pt x="727" y="154"/>
                  </a:lnTo>
                  <a:lnTo>
                    <a:pt x="711" y="154"/>
                  </a:lnTo>
                  <a:lnTo>
                    <a:pt x="711" y="167"/>
                  </a:lnTo>
                  <a:lnTo>
                    <a:pt x="727" y="167"/>
                  </a:lnTo>
                  <a:lnTo>
                    <a:pt x="727" y="178"/>
                  </a:lnTo>
                  <a:lnTo>
                    <a:pt x="727" y="191"/>
                  </a:lnTo>
                  <a:lnTo>
                    <a:pt x="727" y="202"/>
                  </a:lnTo>
                  <a:lnTo>
                    <a:pt x="742" y="202"/>
                  </a:lnTo>
                  <a:lnTo>
                    <a:pt x="742" y="214"/>
                  </a:lnTo>
                  <a:lnTo>
                    <a:pt x="727" y="214"/>
                  </a:lnTo>
                  <a:lnTo>
                    <a:pt x="727" y="225"/>
                  </a:lnTo>
                  <a:lnTo>
                    <a:pt x="711" y="225"/>
                  </a:lnTo>
                  <a:lnTo>
                    <a:pt x="711" y="238"/>
                  </a:lnTo>
                  <a:lnTo>
                    <a:pt x="698" y="249"/>
                  </a:lnTo>
                  <a:lnTo>
                    <a:pt x="698" y="261"/>
                  </a:lnTo>
                  <a:lnTo>
                    <a:pt x="698" y="274"/>
                  </a:lnTo>
                  <a:lnTo>
                    <a:pt x="682" y="274"/>
                  </a:lnTo>
                  <a:lnTo>
                    <a:pt x="682" y="285"/>
                  </a:lnTo>
                  <a:lnTo>
                    <a:pt x="682" y="298"/>
                  </a:lnTo>
                  <a:lnTo>
                    <a:pt x="666" y="298"/>
                  </a:lnTo>
                  <a:lnTo>
                    <a:pt x="666" y="309"/>
                  </a:lnTo>
                  <a:lnTo>
                    <a:pt x="653" y="309"/>
                  </a:lnTo>
                  <a:lnTo>
                    <a:pt x="637" y="309"/>
                  </a:lnTo>
                  <a:lnTo>
                    <a:pt x="637" y="321"/>
                  </a:lnTo>
                  <a:lnTo>
                    <a:pt x="624" y="321"/>
                  </a:lnTo>
                  <a:lnTo>
                    <a:pt x="624" y="332"/>
                  </a:lnTo>
                  <a:lnTo>
                    <a:pt x="608" y="332"/>
                  </a:lnTo>
                  <a:lnTo>
                    <a:pt x="608" y="321"/>
                  </a:lnTo>
                  <a:lnTo>
                    <a:pt x="608" y="332"/>
                  </a:lnTo>
                  <a:lnTo>
                    <a:pt x="592" y="332"/>
                  </a:lnTo>
                  <a:lnTo>
                    <a:pt x="579" y="332"/>
                  </a:lnTo>
                  <a:lnTo>
                    <a:pt x="563" y="321"/>
                  </a:lnTo>
                  <a:lnTo>
                    <a:pt x="549" y="321"/>
                  </a:lnTo>
                  <a:lnTo>
                    <a:pt x="549" y="332"/>
                  </a:lnTo>
                  <a:lnTo>
                    <a:pt x="549" y="345"/>
                  </a:lnTo>
                  <a:lnTo>
                    <a:pt x="534" y="332"/>
                  </a:lnTo>
                  <a:lnTo>
                    <a:pt x="518" y="332"/>
                  </a:lnTo>
                  <a:lnTo>
                    <a:pt x="518" y="345"/>
                  </a:lnTo>
                  <a:lnTo>
                    <a:pt x="505" y="356"/>
                  </a:lnTo>
                  <a:lnTo>
                    <a:pt x="489" y="356"/>
                  </a:lnTo>
                  <a:lnTo>
                    <a:pt x="489" y="368"/>
                  </a:lnTo>
                  <a:lnTo>
                    <a:pt x="505" y="368"/>
                  </a:lnTo>
                  <a:lnTo>
                    <a:pt x="489" y="368"/>
                  </a:lnTo>
                  <a:lnTo>
                    <a:pt x="489" y="356"/>
                  </a:lnTo>
                  <a:lnTo>
                    <a:pt x="475" y="356"/>
                  </a:lnTo>
                  <a:lnTo>
                    <a:pt x="460" y="356"/>
                  </a:lnTo>
                  <a:lnTo>
                    <a:pt x="460" y="368"/>
                  </a:lnTo>
                  <a:lnTo>
                    <a:pt x="444" y="368"/>
                  </a:lnTo>
                  <a:lnTo>
                    <a:pt x="444" y="380"/>
                  </a:lnTo>
                  <a:lnTo>
                    <a:pt x="431" y="380"/>
                  </a:lnTo>
                  <a:lnTo>
                    <a:pt x="431" y="392"/>
                  </a:lnTo>
                  <a:lnTo>
                    <a:pt x="431" y="403"/>
                  </a:lnTo>
                  <a:lnTo>
                    <a:pt x="431" y="416"/>
                  </a:lnTo>
                  <a:lnTo>
                    <a:pt x="415" y="416"/>
                  </a:lnTo>
                  <a:lnTo>
                    <a:pt x="401" y="416"/>
                  </a:lnTo>
                  <a:lnTo>
                    <a:pt x="401" y="427"/>
                  </a:lnTo>
                  <a:lnTo>
                    <a:pt x="386" y="427"/>
                  </a:lnTo>
                  <a:lnTo>
                    <a:pt x="386" y="439"/>
                  </a:lnTo>
                  <a:lnTo>
                    <a:pt x="386" y="427"/>
                  </a:lnTo>
                  <a:lnTo>
                    <a:pt x="386" y="439"/>
                  </a:lnTo>
                  <a:lnTo>
                    <a:pt x="370" y="439"/>
                  </a:lnTo>
                  <a:lnTo>
                    <a:pt x="370" y="450"/>
                  </a:lnTo>
                  <a:lnTo>
                    <a:pt x="370" y="463"/>
                  </a:lnTo>
                  <a:lnTo>
                    <a:pt x="357" y="463"/>
                  </a:lnTo>
                  <a:lnTo>
                    <a:pt x="357" y="474"/>
                  </a:lnTo>
                  <a:lnTo>
                    <a:pt x="357" y="463"/>
                  </a:lnTo>
                  <a:lnTo>
                    <a:pt x="341" y="463"/>
                  </a:lnTo>
                  <a:lnTo>
                    <a:pt x="325" y="463"/>
                  </a:lnTo>
                  <a:lnTo>
                    <a:pt x="341" y="463"/>
                  </a:lnTo>
                  <a:lnTo>
                    <a:pt x="325" y="463"/>
                  </a:lnTo>
                  <a:lnTo>
                    <a:pt x="312" y="463"/>
                  </a:lnTo>
                  <a:lnTo>
                    <a:pt x="312" y="450"/>
                  </a:lnTo>
                  <a:lnTo>
                    <a:pt x="296" y="450"/>
                  </a:lnTo>
                  <a:lnTo>
                    <a:pt x="283" y="450"/>
                  </a:lnTo>
                  <a:lnTo>
                    <a:pt x="267" y="450"/>
                  </a:lnTo>
                  <a:lnTo>
                    <a:pt x="267" y="439"/>
                  </a:lnTo>
                  <a:lnTo>
                    <a:pt x="267" y="427"/>
                  </a:lnTo>
                  <a:lnTo>
                    <a:pt x="251" y="427"/>
                  </a:lnTo>
                  <a:lnTo>
                    <a:pt x="238" y="427"/>
                  </a:lnTo>
                  <a:lnTo>
                    <a:pt x="238" y="439"/>
                  </a:lnTo>
                  <a:lnTo>
                    <a:pt x="222" y="439"/>
                  </a:lnTo>
                  <a:lnTo>
                    <a:pt x="222" y="450"/>
                  </a:lnTo>
                  <a:lnTo>
                    <a:pt x="208" y="450"/>
                  </a:lnTo>
                  <a:lnTo>
                    <a:pt x="193" y="450"/>
                  </a:lnTo>
                  <a:lnTo>
                    <a:pt x="177" y="450"/>
                  </a:lnTo>
                  <a:lnTo>
                    <a:pt x="177" y="463"/>
                  </a:lnTo>
                  <a:lnTo>
                    <a:pt x="164" y="463"/>
                  </a:lnTo>
                  <a:lnTo>
                    <a:pt x="164" y="474"/>
                  </a:lnTo>
                  <a:lnTo>
                    <a:pt x="148" y="474"/>
                  </a:lnTo>
                  <a:lnTo>
                    <a:pt x="148" y="463"/>
                  </a:lnTo>
                  <a:lnTo>
                    <a:pt x="134" y="463"/>
                  </a:lnTo>
                  <a:lnTo>
                    <a:pt x="134" y="450"/>
                  </a:lnTo>
                  <a:lnTo>
                    <a:pt x="119" y="450"/>
                  </a:lnTo>
                  <a:lnTo>
                    <a:pt x="119" y="439"/>
                  </a:lnTo>
                  <a:lnTo>
                    <a:pt x="119" y="427"/>
                  </a:lnTo>
                  <a:lnTo>
                    <a:pt x="103" y="427"/>
                  </a:lnTo>
                  <a:lnTo>
                    <a:pt x="103" y="416"/>
                  </a:lnTo>
                  <a:lnTo>
                    <a:pt x="103" y="403"/>
                  </a:lnTo>
                  <a:lnTo>
                    <a:pt x="103" y="392"/>
                  </a:lnTo>
                  <a:lnTo>
                    <a:pt x="119" y="392"/>
                  </a:lnTo>
                  <a:lnTo>
                    <a:pt x="119" y="380"/>
                  </a:lnTo>
                  <a:lnTo>
                    <a:pt x="119" y="368"/>
                  </a:lnTo>
                  <a:lnTo>
                    <a:pt x="134" y="368"/>
                  </a:lnTo>
                  <a:lnTo>
                    <a:pt x="134" y="356"/>
                  </a:lnTo>
                  <a:lnTo>
                    <a:pt x="119" y="356"/>
                  </a:lnTo>
                  <a:lnTo>
                    <a:pt x="119" y="345"/>
                  </a:lnTo>
                  <a:lnTo>
                    <a:pt x="119" y="332"/>
                  </a:lnTo>
                  <a:lnTo>
                    <a:pt x="103" y="321"/>
                  </a:lnTo>
                  <a:lnTo>
                    <a:pt x="103" y="309"/>
                  </a:lnTo>
                  <a:lnTo>
                    <a:pt x="103" y="321"/>
                  </a:lnTo>
                  <a:lnTo>
                    <a:pt x="103" y="309"/>
                  </a:lnTo>
                  <a:lnTo>
                    <a:pt x="103" y="298"/>
                  </a:lnTo>
                  <a:lnTo>
                    <a:pt x="90" y="298"/>
                  </a:lnTo>
                  <a:lnTo>
                    <a:pt x="90" y="309"/>
                  </a:lnTo>
                  <a:lnTo>
                    <a:pt x="74" y="309"/>
                  </a:lnTo>
                  <a:lnTo>
                    <a:pt x="74" y="298"/>
                  </a:lnTo>
                  <a:lnTo>
                    <a:pt x="74" y="285"/>
                  </a:lnTo>
                  <a:lnTo>
                    <a:pt x="90" y="285"/>
                  </a:lnTo>
                  <a:lnTo>
                    <a:pt x="90" y="274"/>
                  </a:lnTo>
                  <a:lnTo>
                    <a:pt x="90" y="261"/>
                  </a:lnTo>
                  <a:lnTo>
                    <a:pt x="103" y="261"/>
                  </a:lnTo>
                  <a:lnTo>
                    <a:pt x="103" y="249"/>
                  </a:lnTo>
                  <a:lnTo>
                    <a:pt x="90" y="249"/>
                  </a:lnTo>
                  <a:lnTo>
                    <a:pt x="103" y="249"/>
                  </a:lnTo>
                  <a:lnTo>
                    <a:pt x="103" y="238"/>
                  </a:lnTo>
                  <a:lnTo>
                    <a:pt x="103" y="225"/>
                  </a:lnTo>
                  <a:lnTo>
                    <a:pt x="119" y="225"/>
                  </a:lnTo>
                  <a:lnTo>
                    <a:pt x="119" y="214"/>
                  </a:lnTo>
                  <a:lnTo>
                    <a:pt x="119" y="202"/>
                  </a:lnTo>
                  <a:close/>
                  <a:moveTo>
                    <a:pt x="148" y="309"/>
                  </a:moveTo>
                  <a:lnTo>
                    <a:pt x="134" y="309"/>
                  </a:lnTo>
                  <a:lnTo>
                    <a:pt x="119" y="309"/>
                  </a:lnTo>
                  <a:lnTo>
                    <a:pt x="119" y="321"/>
                  </a:lnTo>
                  <a:lnTo>
                    <a:pt x="134" y="321"/>
                  </a:lnTo>
                  <a:lnTo>
                    <a:pt x="134" y="309"/>
                  </a:lnTo>
                  <a:lnTo>
                    <a:pt x="148" y="309"/>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2" name="Freeform 19">
              <a:extLst>
                <a:ext uri="{FF2B5EF4-FFF2-40B4-BE49-F238E27FC236}">
                  <a16:creationId xmlns:a16="http://schemas.microsoft.com/office/drawing/2014/main" id="{1AA42212-8681-469D-8BA9-0A15A891AFFE}"/>
                </a:ext>
              </a:extLst>
            </p:cNvPr>
            <p:cNvSpPr>
              <a:spLocks/>
            </p:cNvSpPr>
            <p:nvPr/>
          </p:nvSpPr>
          <p:spPr bwMode="auto">
            <a:xfrm>
              <a:off x="7019196" y="6322242"/>
              <a:ext cx="893042" cy="1202505"/>
            </a:xfrm>
            <a:custGeom>
              <a:avLst/>
              <a:gdLst>
                <a:gd name="T0" fmla="*/ 4787384 w 394"/>
                <a:gd name="T1" fmla="*/ 28784673 h 465"/>
                <a:gd name="T2" fmla="*/ 4787384 w 394"/>
                <a:gd name="T3" fmla="*/ 30583882 h 465"/>
                <a:gd name="T4" fmla="*/ 6382758 w 394"/>
                <a:gd name="T5" fmla="*/ 30583882 h 465"/>
                <a:gd name="T6" fmla="*/ 6382758 w 394"/>
                <a:gd name="T7" fmla="*/ 30583882 h 465"/>
                <a:gd name="T8" fmla="*/ 6382758 w 394"/>
                <a:gd name="T9" fmla="*/ 30583882 h 465"/>
                <a:gd name="T10" fmla="*/ 6382758 w 394"/>
                <a:gd name="T11" fmla="*/ 32383092 h 465"/>
                <a:gd name="T12" fmla="*/ 6382758 w 394"/>
                <a:gd name="T13" fmla="*/ 34182301 h 465"/>
                <a:gd name="T14" fmla="*/ 7979395 w 394"/>
                <a:gd name="T15" fmla="*/ 34182301 h 465"/>
                <a:gd name="T16" fmla="*/ 7979395 w 394"/>
                <a:gd name="T17" fmla="*/ 39578586 h 465"/>
                <a:gd name="T18" fmla="*/ 6382758 w 394"/>
                <a:gd name="T19" fmla="*/ 39578586 h 465"/>
                <a:gd name="T20" fmla="*/ 6382758 w 394"/>
                <a:gd name="T21" fmla="*/ 43177005 h 465"/>
                <a:gd name="T22" fmla="*/ 6382758 w 394"/>
                <a:gd name="T23" fmla="*/ 44976224 h 465"/>
                <a:gd name="T24" fmla="*/ 4787384 w 394"/>
                <a:gd name="T25" fmla="*/ 44976224 h 465"/>
                <a:gd name="T26" fmla="*/ 4787384 w 394"/>
                <a:gd name="T27" fmla="*/ 43177005 h 465"/>
                <a:gd name="T28" fmla="*/ 3192011 w 394"/>
                <a:gd name="T29" fmla="*/ 43177005 h 465"/>
                <a:gd name="T30" fmla="*/ 3192011 w 394"/>
                <a:gd name="T31" fmla="*/ 39578586 h 465"/>
                <a:gd name="T32" fmla="*/ 3192011 w 394"/>
                <a:gd name="T33" fmla="*/ 39578586 h 465"/>
                <a:gd name="T34" fmla="*/ 3192011 w 394"/>
                <a:gd name="T35" fmla="*/ 37779377 h 465"/>
                <a:gd name="T36" fmla="*/ 3192011 w 394"/>
                <a:gd name="T37" fmla="*/ 35981510 h 465"/>
                <a:gd name="T38" fmla="*/ 3192011 w 394"/>
                <a:gd name="T39" fmla="*/ 34182301 h 465"/>
                <a:gd name="T40" fmla="*/ 3192011 w 394"/>
                <a:gd name="T41" fmla="*/ 32383092 h 465"/>
                <a:gd name="T42" fmla="*/ 3192011 w 394"/>
                <a:gd name="T43" fmla="*/ 30583882 h 465"/>
                <a:gd name="T44" fmla="*/ 3192011 w 394"/>
                <a:gd name="T45" fmla="*/ 30583882 h 465"/>
                <a:gd name="T46" fmla="*/ 3192011 w 394"/>
                <a:gd name="T47" fmla="*/ 26985464 h 465"/>
                <a:gd name="T48" fmla="*/ 3192011 w 394"/>
                <a:gd name="T49" fmla="*/ 25186255 h 465"/>
                <a:gd name="T50" fmla="*/ 3192011 w 394"/>
                <a:gd name="T51" fmla="*/ 23387046 h 465"/>
                <a:gd name="T52" fmla="*/ 3192011 w 394"/>
                <a:gd name="T53" fmla="*/ 21589173 h 465"/>
                <a:gd name="T54" fmla="*/ 3192011 w 394"/>
                <a:gd name="T55" fmla="*/ 19789964 h 465"/>
                <a:gd name="T56" fmla="*/ 3192011 w 394"/>
                <a:gd name="T57" fmla="*/ 17990755 h 465"/>
                <a:gd name="T58" fmla="*/ 0 w 394"/>
                <a:gd name="T59" fmla="*/ 17990755 h 465"/>
                <a:gd name="T60" fmla="*/ 3192011 w 394"/>
                <a:gd name="T61" fmla="*/ 16191546 h 465"/>
                <a:gd name="T62" fmla="*/ 3192011 w 394"/>
                <a:gd name="T63" fmla="*/ 16191546 h 465"/>
                <a:gd name="T64" fmla="*/ 3192011 w 394"/>
                <a:gd name="T65" fmla="*/ 16191546 h 465"/>
                <a:gd name="T66" fmla="*/ 3192011 w 394"/>
                <a:gd name="T67" fmla="*/ 14392337 h 465"/>
                <a:gd name="T68" fmla="*/ 3192011 w 394"/>
                <a:gd name="T69" fmla="*/ 10793916 h 465"/>
                <a:gd name="T70" fmla="*/ 3192011 w 394"/>
                <a:gd name="T71" fmla="*/ 5397629 h 465"/>
                <a:gd name="T72" fmla="*/ 3192011 w 394"/>
                <a:gd name="T73" fmla="*/ 5397629 h 465"/>
                <a:gd name="T74" fmla="*/ 3192011 w 394"/>
                <a:gd name="T75" fmla="*/ 5397629 h 465"/>
                <a:gd name="T76" fmla="*/ 3192011 w 394"/>
                <a:gd name="T77" fmla="*/ 5397629 h 465"/>
                <a:gd name="T78" fmla="*/ 3192011 w 394"/>
                <a:gd name="T79" fmla="*/ 5397629 h 465"/>
                <a:gd name="T80" fmla="*/ 3192011 w 394"/>
                <a:gd name="T81" fmla="*/ 5397629 h 465"/>
                <a:gd name="T82" fmla="*/ 3192011 w 394"/>
                <a:gd name="T83" fmla="*/ 0 h 465"/>
                <a:gd name="T84" fmla="*/ 3192011 w 394"/>
                <a:gd name="T85" fmla="*/ 5397629 h 465"/>
                <a:gd name="T86" fmla="*/ 3192011 w 394"/>
                <a:gd name="T87" fmla="*/ 5397629 h 465"/>
                <a:gd name="T88" fmla="*/ 3192011 w 394"/>
                <a:gd name="T89" fmla="*/ 5397629 h 465"/>
                <a:gd name="T90" fmla="*/ 3192011 w 394"/>
                <a:gd name="T91" fmla="*/ 5397629 h 465"/>
                <a:gd name="T92" fmla="*/ 3192011 w 394"/>
                <a:gd name="T93" fmla="*/ 8994707 h 465"/>
                <a:gd name="T94" fmla="*/ 3192011 w 394"/>
                <a:gd name="T95" fmla="*/ 8994707 h 465"/>
                <a:gd name="T96" fmla="*/ 3192011 w 394"/>
                <a:gd name="T97" fmla="*/ 8994707 h 465"/>
                <a:gd name="T98" fmla="*/ 3192011 w 394"/>
                <a:gd name="T99" fmla="*/ 5397629 h 465"/>
                <a:gd name="T100" fmla="*/ 3192011 w 394"/>
                <a:gd name="T101" fmla="*/ 10793916 h 465"/>
                <a:gd name="T102" fmla="*/ 3192011 w 394"/>
                <a:gd name="T103" fmla="*/ 14392337 h 465"/>
                <a:gd name="T104" fmla="*/ 3192011 w 394"/>
                <a:gd name="T105" fmla="*/ 16191546 h 465"/>
                <a:gd name="T106" fmla="*/ 3192011 w 394"/>
                <a:gd name="T107" fmla="*/ 17990755 h 465"/>
                <a:gd name="T108" fmla="*/ 3192011 w 394"/>
                <a:gd name="T109" fmla="*/ 17990755 h 465"/>
                <a:gd name="T110" fmla="*/ 3192011 w 394"/>
                <a:gd name="T111" fmla="*/ 17990755 h 465"/>
                <a:gd name="T112" fmla="*/ 4787384 w 394"/>
                <a:gd name="T113" fmla="*/ 19789964 h 465"/>
                <a:gd name="T114" fmla="*/ 4787384 w 394"/>
                <a:gd name="T115" fmla="*/ 19789964 h 465"/>
                <a:gd name="T116" fmla="*/ 4787384 w 394"/>
                <a:gd name="T117" fmla="*/ 23387046 h 465"/>
                <a:gd name="T118" fmla="*/ 4787384 w 394"/>
                <a:gd name="T119" fmla="*/ 25186255 h 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65"/>
                <a:gd name="T182" fmla="*/ 394 w 394"/>
                <a:gd name="T183" fmla="*/ 465 h 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65">
                  <a:moveTo>
                    <a:pt x="292" y="272"/>
                  </a:moveTo>
                  <a:lnTo>
                    <a:pt x="306" y="272"/>
                  </a:lnTo>
                  <a:lnTo>
                    <a:pt x="306" y="284"/>
                  </a:lnTo>
                  <a:lnTo>
                    <a:pt x="292" y="284"/>
                  </a:lnTo>
                  <a:lnTo>
                    <a:pt x="292" y="293"/>
                  </a:lnTo>
                  <a:lnTo>
                    <a:pt x="306" y="293"/>
                  </a:lnTo>
                  <a:lnTo>
                    <a:pt x="306" y="303"/>
                  </a:lnTo>
                  <a:lnTo>
                    <a:pt x="306" y="313"/>
                  </a:lnTo>
                  <a:lnTo>
                    <a:pt x="306" y="303"/>
                  </a:lnTo>
                  <a:lnTo>
                    <a:pt x="318" y="303"/>
                  </a:lnTo>
                  <a:lnTo>
                    <a:pt x="318" y="313"/>
                  </a:lnTo>
                  <a:lnTo>
                    <a:pt x="318" y="303"/>
                  </a:lnTo>
                  <a:lnTo>
                    <a:pt x="330" y="303"/>
                  </a:lnTo>
                  <a:lnTo>
                    <a:pt x="344" y="303"/>
                  </a:lnTo>
                  <a:lnTo>
                    <a:pt x="344" y="293"/>
                  </a:lnTo>
                  <a:lnTo>
                    <a:pt x="344" y="303"/>
                  </a:lnTo>
                  <a:lnTo>
                    <a:pt x="355" y="303"/>
                  </a:lnTo>
                  <a:lnTo>
                    <a:pt x="355" y="313"/>
                  </a:lnTo>
                  <a:lnTo>
                    <a:pt x="369" y="313"/>
                  </a:lnTo>
                  <a:lnTo>
                    <a:pt x="355" y="313"/>
                  </a:lnTo>
                  <a:lnTo>
                    <a:pt x="355" y="324"/>
                  </a:lnTo>
                  <a:lnTo>
                    <a:pt x="355" y="333"/>
                  </a:lnTo>
                  <a:lnTo>
                    <a:pt x="369" y="333"/>
                  </a:lnTo>
                  <a:lnTo>
                    <a:pt x="382" y="333"/>
                  </a:lnTo>
                  <a:lnTo>
                    <a:pt x="382" y="324"/>
                  </a:lnTo>
                  <a:lnTo>
                    <a:pt x="382" y="333"/>
                  </a:lnTo>
                  <a:lnTo>
                    <a:pt x="369" y="333"/>
                  </a:lnTo>
                  <a:lnTo>
                    <a:pt x="369" y="343"/>
                  </a:lnTo>
                  <a:lnTo>
                    <a:pt x="382" y="343"/>
                  </a:lnTo>
                  <a:lnTo>
                    <a:pt x="369" y="354"/>
                  </a:lnTo>
                  <a:lnTo>
                    <a:pt x="382" y="354"/>
                  </a:lnTo>
                  <a:lnTo>
                    <a:pt x="394" y="354"/>
                  </a:lnTo>
                  <a:lnTo>
                    <a:pt x="394" y="364"/>
                  </a:lnTo>
                  <a:lnTo>
                    <a:pt x="394" y="373"/>
                  </a:lnTo>
                  <a:lnTo>
                    <a:pt x="394" y="384"/>
                  </a:lnTo>
                  <a:lnTo>
                    <a:pt x="394" y="394"/>
                  </a:lnTo>
                  <a:lnTo>
                    <a:pt x="382" y="394"/>
                  </a:lnTo>
                  <a:lnTo>
                    <a:pt x="369" y="394"/>
                  </a:lnTo>
                  <a:lnTo>
                    <a:pt x="369" y="404"/>
                  </a:lnTo>
                  <a:lnTo>
                    <a:pt x="355" y="404"/>
                  </a:lnTo>
                  <a:lnTo>
                    <a:pt x="344" y="404"/>
                  </a:lnTo>
                  <a:lnTo>
                    <a:pt x="344" y="413"/>
                  </a:lnTo>
                  <a:lnTo>
                    <a:pt x="330" y="413"/>
                  </a:lnTo>
                  <a:lnTo>
                    <a:pt x="330" y="425"/>
                  </a:lnTo>
                  <a:lnTo>
                    <a:pt x="330" y="434"/>
                  </a:lnTo>
                  <a:lnTo>
                    <a:pt x="318" y="434"/>
                  </a:lnTo>
                  <a:lnTo>
                    <a:pt x="318" y="444"/>
                  </a:lnTo>
                  <a:lnTo>
                    <a:pt x="318" y="455"/>
                  </a:lnTo>
                  <a:lnTo>
                    <a:pt x="306" y="455"/>
                  </a:lnTo>
                  <a:lnTo>
                    <a:pt x="306" y="465"/>
                  </a:lnTo>
                  <a:lnTo>
                    <a:pt x="306" y="455"/>
                  </a:lnTo>
                  <a:lnTo>
                    <a:pt x="292" y="455"/>
                  </a:lnTo>
                  <a:lnTo>
                    <a:pt x="280" y="455"/>
                  </a:lnTo>
                  <a:lnTo>
                    <a:pt x="292" y="455"/>
                  </a:lnTo>
                  <a:lnTo>
                    <a:pt x="280" y="455"/>
                  </a:lnTo>
                  <a:lnTo>
                    <a:pt x="280" y="444"/>
                  </a:lnTo>
                  <a:lnTo>
                    <a:pt x="280" y="434"/>
                  </a:lnTo>
                  <a:lnTo>
                    <a:pt x="267" y="434"/>
                  </a:lnTo>
                  <a:lnTo>
                    <a:pt x="267" y="425"/>
                  </a:lnTo>
                  <a:lnTo>
                    <a:pt x="255" y="425"/>
                  </a:lnTo>
                  <a:lnTo>
                    <a:pt x="267" y="425"/>
                  </a:lnTo>
                  <a:lnTo>
                    <a:pt x="267" y="413"/>
                  </a:lnTo>
                  <a:lnTo>
                    <a:pt x="255" y="413"/>
                  </a:lnTo>
                  <a:lnTo>
                    <a:pt x="255" y="404"/>
                  </a:lnTo>
                  <a:lnTo>
                    <a:pt x="242" y="404"/>
                  </a:lnTo>
                  <a:lnTo>
                    <a:pt x="242" y="413"/>
                  </a:lnTo>
                  <a:lnTo>
                    <a:pt x="242" y="404"/>
                  </a:lnTo>
                  <a:lnTo>
                    <a:pt x="229" y="404"/>
                  </a:lnTo>
                  <a:lnTo>
                    <a:pt x="229" y="394"/>
                  </a:lnTo>
                  <a:lnTo>
                    <a:pt x="229" y="384"/>
                  </a:lnTo>
                  <a:lnTo>
                    <a:pt x="217" y="384"/>
                  </a:lnTo>
                  <a:lnTo>
                    <a:pt x="229" y="384"/>
                  </a:lnTo>
                  <a:lnTo>
                    <a:pt x="217" y="384"/>
                  </a:lnTo>
                  <a:lnTo>
                    <a:pt x="217" y="373"/>
                  </a:lnTo>
                  <a:lnTo>
                    <a:pt x="204" y="373"/>
                  </a:lnTo>
                  <a:lnTo>
                    <a:pt x="204" y="364"/>
                  </a:lnTo>
                  <a:lnTo>
                    <a:pt x="192" y="364"/>
                  </a:lnTo>
                  <a:lnTo>
                    <a:pt x="192" y="354"/>
                  </a:lnTo>
                  <a:lnTo>
                    <a:pt x="179" y="354"/>
                  </a:lnTo>
                  <a:lnTo>
                    <a:pt x="165" y="354"/>
                  </a:lnTo>
                  <a:lnTo>
                    <a:pt x="165" y="343"/>
                  </a:lnTo>
                  <a:lnTo>
                    <a:pt x="153" y="343"/>
                  </a:lnTo>
                  <a:lnTo>
                    <a:pt x="153" y="333"/>
                  </a:lnTo>
                  <a:lnTo>
                    <a:pt x="140" y="333"/>
                  </a:lnTo>
                  <a:lnTo>
                    <a:pt x="128" y="333"/>
                  </a:lnTo>
                  <a:lnTo>
                    <a:pt x="128" y="324"/>
                  </a:lnTo>
                  <a:lnTo>
                    <a:pt x="115" y="324"/>
                  </a:lnTo>
                  <a:lnTo>
                    <a:pt x="115" y="313"/>
                  </a:lnTo>
                  <a:lnTo>
                    <a:pt x="102" y="313"/>
                  </a:lnTo>
                  <a:lnTo>
                    <a:pt x="115" y="313"/>
                  </a:lnTo>
                  <a:lnTo>
                    <a:pt x="102" y="313"/>
                  </a:lnTo>
                  <a:lnTo>
                    <a:pt x="102" y="303"/>
                  </a:lnTo>
                  <a:lnTo>
                    <a:pt x="102" y="293"/>
                  </a:lnTo>
                  <a:lnTo>
                    <a:pt x="102" y="284"/>
                  </a:lnTo>
                  <a:lnTo>
                    <a:pt x="90" y="284"/>
                  </a:lnTo>
                  <a:lnTo>
                    <a:pt x="90" y="272"/>
                  </a:lnTo>
                  <a:lnTo>
                    <a:pt x="77" y="272"/>
                  </a:lnTo>
                  <a:lnTo>
                    <a:pt x="77" y="263"/>
                  </a:lnTo>
                  <a:lnTo>
                    <a:pt x="63" y="263"/>
                  </a:lnTo>
                  <a:lnTo>
                    <a:pt x="63" y="253"/>
                  </a:lnTo>
                  <a:lnTo>
                    <a:pt x="63" y="243"/>
                  </a:lnTo>
                  <a:lnTo>
                    <a:pt x="51" y="232"/>
                  </a:lnTo>
                  <a:lnTo>
                    <a:pt x="51" y="221"/>
                  </a:lnTo>
                  <a:lnTo>
                    <a:pt x="39" y="232"/>
                  </a:lnTo>
                  <a:lnTo>
                    <a:pt x="39" y="221"/>
                  </a:lnTo>
                  <a:lnTo>
                    <a:pt x="27" y="221"/>
                  </a:lnTo>
                  <a:lnTo>
                    <a:pt x="39" y="221"/>
                  </a:lnTo>
                  <a:lnTo>
                    <a:pt x="27" y="221"/>
                  </a:lnTo>
                  <a:lnTo>
                    <a:pt x="27" y="232"/>
                  </a:lnTo>
                  <a:lnTo>
                    <a:pt x="27" y="221"/>
                  </a:lnTo>
                  <a:lnTo>
                    <a:pt x="27" y="212"/>
                  </a:lnTo>
                  <a:lnTo>
                    <a:pt x="27" y="201"/>
                  </a:lnTo>
                  <a:lnTo>
                    <a:pt x="27" y="192"/>
                  </a:lnTo>
                  <a:lnTo>
                    <a:pt x="27" y="181"/>
                  </a:lnTo>
                  <a:lnTo>
                    <a:pt x="27" y="172"/>
                  </a:lnTo>
                  <a:lnTo>
                    <a:pt x="14" y="172"/>
                  </a:lnTo>
                  <a:lnTo>
                    <a:pt x="27" y="172"/>
                  </a:lnTo>
                  <a:lnTo>
                    <a:pt x="14" y="172"/>
                  </a:lnTo>
                  <a:lnTo>
                    <a:pt x="14" y="181"/>
                  </a:lnTo>
                  <a:lnTo>
                    <a:pt x="0" y="181"/>
                  </a:lnTo>
                  <a:lnTo>
                    <a:pt x="0" y="172"/>
                  </a:lnTo>
                  <a:lnTo>
                    <a:pt x="0" y="161"/>
                  </a:lnTo>
                  <a:lnTo>
                    <a:pt x="14" y="161"/>
                  </a:lnTo>
                  <a:lnTo>
                    <a:pt x="27" y="161"/>
                  </a:lnTo>
                  <a:lnTo>
                    <a:pt x="14" y="161"/>
                  </a:lnTo>
                  <a:lnTo>
                    <a:pt x="14" y="172"/>
                  </a:lnTo>
                  <a:lnTo>
                    <a:pt x="27" y="172"/>
                  </a:lnTo>
                  <a:lnTo>
                    <a:pt x="27" y="161"/>
                  </a:lnTo>
                  <a:lnTo>
                    <a:pt x="27" y="172"/>
                  </a:lnTo>
                  <a:lnTo>
                    <a:pt x="39" y="172"/>
                  </a:lnTo>
                  <a:lnTo>
                    <a:pt x="39" y="161"/>
                  </a:lnTo>
                  <a:lnTo>
                    <a:pt x="27" y="161"/>
                  </a:lnTo>
                  <a:lnTo>
                    <a:pt x="39" y="161"/>
                  </a:lnTo>
                  <a:lnTo>
                    <a:pt x="39" y="152"/>
                  </a:lnTo>
                  <a:lnTo>
                    <a:pt x="39" y="141"/>
                  </a:lnTo>
                  <a:lnTo>
                    <a:pt x="39" y="131"/>
                  </a:lnTo>
                  <a:lnTo>
                    <a:pt x="51" y="131"/>
                  </a:lnTo>
                  <a:lnTo>
                    <a:pt x="51" y="121"/>
                  </a:lnTo>
                  <a:lnTo>
                    <a:pt x="51" y="111"/>
                  </a:lnTo>
                  <a:lnTo>
                    <a:pt x="51" y="101"/>
                  </a:lnTo>
                  <a:lnTo>
                    <a:pt x="51" y="91"/>
                  </a:lnTo>
                  <a:lnTo>
                    <a:pt x="51" y="80"/>
                  </a:lnTo>
                  <a:lnTo>
                    <a:pt x="39" y="80"/>
                  </a:lnTo>
                  <a:lnTo>
                    <a:pt x="39" y="71"/>
                  </a:lnTo>
                  <a:lnTo>
                    <a:pt x="39" y="60"/>
                  </a:lnTo>
                  <a:lnTo>
                    <a:pt x="51" y="60"/>
                  </a:lnTo>
                  <a:lnTo>
                    <a:pt x="51" y="51"/>
                  </a:lnTo>
                  <a:lnTo>
                    <a:pt x="51" y="40"/>
                  </a:lnTo>
                  <a:lnTo>
                    <a:pt x="63" y="40"/>
                  </a:lnTo>
                  <a:lnTo>
                    <a:pt x="77" y="40"/>
                  </a:lnTo>
                  <a:lnTo>
                    <a:pt x="77" y="31"/>
                  </a:lnTo>
                  <a:lnTo>
                    <a:pt x="90" y="31"/>
                  </a:lnTo>
                  <a:lnTo>
                    <a:pt x="90" y="20"/>
                  </a:lnTo>
                  <a:lnTo>
                    <a:pt x="102" y="20"/>
                  </a:lnTo>
                  <a:lnTo>
                    <a:pt x="102" y="9"/>
                  </a:lnTo>
                  <a:lnTo>
                    <a:pt x="115" y="9"/>
                  </a:lnTo>
                  <a:lnTo>
                    <a:pt x="128" y="9"/>
                  </a:lnTo>
                  <a:lnTo>
                    <a:pt x="128" y="20"/>
                  </a:lnTo>
                  <a:lnTo>
                    <a:pt x="128" y="9"/>
                  </a:lnTo>
                  <a:lnTo>
                    <a:pt x="128" y="20"/>
                  </a:lnTo>
                  <a:lnTo>
                    <a:pt x="140" y="20"/>
                  </a:lnTo>
                  <a:lnTo>
                    <a:pt x="140" y="9"/>
                  </a:lnTo>
                  <a:lnTo>
                    <a:pt x="153" y="9"/>
                  </a:lnTo>
                  <a:lnTo>
                    <a:pt x="153" y="20"/>
                  </a:lnTo>
                  <a:lnTo>
                    <a:pt x="165" y="20"/>
                  </a:lnTo>
                  <a:lnTo>
                    <a:pt x="165" y="9"/>
                  </a:lnTo>
                  <a:lnTo>
                    <a:pt x="179" y="9"/>
                  </a:lnTo>
                  <a:lnTo>
                    <a:pt x="179" y="0"/>
                  </a:lnTo>
                  <a:lnTo>
                    <a:pt x="179" y="9"/>
                  </a:lnTo>
                  <a:lnTo>
                    <a:pt x="179" y="20"/>
                  </a:lnTo>
                  <a:lnTo>
                    <a:pt x="165" y="20"/>
                  </a:lnTo>
                  <a:lnTo>
                    <a:pt x="153" y="20"/>
                  </a:lnTo>
                  <a:lnTo>
                    <a:pt x="153" y="31"/>
                  </a:lnTo>
                  <a:lnTo>
                    <a:pt x="153" y="40"/>
                  </a:lnTo>
                  <a:lnTo>
                    <a:pt x="165" y="40"/>
                  </a:lnTo>
                  <a:lnTo>
                    <a:pt x="153" y="40"/>
                  </a:lnTo>
                  <a:lnTo>
                    <a:pt x="165" y="40"/>
                  </a:lnTo>
                  <a:lnTo>
                    <a:pt x="153" y="40"/>
                  </a:lnTo>
                  <a:lnTo>
                    <a:pt x="153" y="51"/>
                  </a:lnTo>
                  <a:lnTo>
                    <a:pt x="165" y="51"/>
                  </a:lnTo>
                  <a:lnTo>
                    <a:pt x="153" y="51"/>
                  </a:lnTo>
                  <a:lnTo>
                    <a:pt x="153" y="60"/>
                  </a:lnTo>
                  <a:lnTo>
                    <a:pt x="153" y="71"/>
                  </a:lnTo>
                  <a:lnTo>
                    <a:pt x="140" y="71"/>
                  </a:lnTo>
                  <a:lnTo>
                    <a:pt x="140" y="80"/>
                  </a:lnTo>
                  <a:lnTo>
                    <a:pt x="128" y="80"/>
                  </a:lnTo>
                  <a:lnTo>
                    <a:pt x="140" y="80"/>
                  </a:lnTo>
                  <a:lnTo>
                    <a:pt x="140" y="91"/>
                  </a:lnTo>
                  <a:lnTo>
                    <a:pt x="153" y="80"/>
                  </a:lnTo>
                  <a:lnTo>
                    <a:pt x="153" y="91"/>
                  </a:lnTo>
                  <a:lnTo>
                    <a:pt x="153" y="80"/>
                  </a:lnTo>
                  <a:lnTo>
                    <a:pt x="153" y="91"/>
                  </a:lnTo>
                  <a:lnTo>
                    <a:pt x="165" y="91"/>
                  </a:lnTo>
                  <a:lnTo>
                    <a:pt x="179" y="91"/>
                  </a:lnTo>
                  <a:lnTo>
                    <a:pt x="179" y="80"/>
                  </a:lnTo>
                  <a:lnTo>
                    <a:pt x="179" y="91"/>
                  </a:lnTo>
                  <a:lnTo>
                    <a:pt x="179" y="80"/>
                  </a:lnTo>
                  <a:lnTo>
                    <a:pt x="192" y="80"/>
                  </a:lnTo>
                  <a:lnTo>
                    <a:pt x="204" y="80"/>
                  </a:lnTo>
                  <a:lnTo>
                    <a:pt x="204" y="71"/>
                  </a:lnTo>
                  <a:lnTo>
                    <a:pt x="204" y="80"/>
                  </a:lnTo>
                  <a:lnTo>
                    <a:pt x="204" y="91"/>
                  </a:lnTo>
                  <a:lnTo>
                    <a:pt x="217" y="91"/>
                  </a:lnTo>
                  <a:lnTo>
                    <a:pt x="217" y="101"/>
                  </a:lnTo>
                  <a:lnTo>
                    <a:pt x="204" y="101"/>
                  </a:lnTo>
                  <a:lnTo>
                    <a:pt x="204" y="111"/>
                  </a:lnTo>
                  <a:lnTo>
                    <a:pt x="204" y="121"/>
                  </a:lnTo>
                  <a:lnTo>
                    <a:pt x="204" y="131"/>
                  </a:lnTo>
                  <a:lnTo>
                    <a:pt x="204" y="141"/>
                  </a:lnTo>
                  <a:lnTo>
                    <a:pt x="204" y="152"/>
                  </a:lnTo>
                  <a:lnTo>
                    <a:pt x="192" y="152"/>
                  </a:lnTo>
                  <a:lnTo>
                    <a:pt x="192" y="161"/>
                  </a:lnTo>
                  <a:lnTo>
                    <a:pt x="204" y="161"/>
                  </a:lnTo>
                  <a:lnTo>
                    <a:pt x="192" y="161"/>
                  </a:lnTo>
                  <a:lnTo>
                    <a:pt x="192" y="172"/>
                  </a:lnTo>
                  <a:lnTo>
                    <a:pt x="204" y="172"/>
                  </a:lnTo>
                  <a:lnTo>
                    <a:pt x="204" y="181"/>
                  </a:lnTo>
                  <a:lnTo>
                    <a:pt x="217" y="181"/>
                  </a:lnTo>
                  <a:lnTo>
                    <a:pt x="229" y="181"/>
                  </a:lnTo>
                  <a:lnTo>
                    <a:pt x="229" y="192"/>
                  </a:lnTo>
                  <a:lnTo>
                    <a:pt x="242" y="192"/>
                  </a:lnTo>
                  <a:lnTo>
                    <a:pt x="242" y="201"/>
                  </a:lnTo>
                  <a:lnTo>
                    <a:pt x="255" y="201"/>
                  </a:lnTo>
                  <a:lnTo>
                    <a:pt x="255" y="192"/>
                  </a:lnTo>
                  <a:lnTo>
                    <a:pt x="267" y="192"/>
                  </a:lnTo>
                  <a:lnTo>
                    <a:pt x="267" y="201"/>
                  </a:lnTo>
                  <a:lnTo>
                    <a:pt x="255" y="201"/>
                  </a:lnTo>
                  <a:lnTo>
                    <a:pt x="267" y="201"/>
                  </a:lnTo>
                  <a:lnTo>
                    <a:pt x="280" y="201"/>
                  </a:lnTo>
                  <a:lnTo>
                    <a:pt x="280" y="212"/>
                  </a:lnTo>
                  <a:lnTo>
                    <a:pt x="292" y="201"/>
                  </a:lnTo>
                  <a:lnTo>
                    <a:pt x="292" y="212"/>
                  </a:lnTo>
                  <a:lnTo>
                    <a:pt x="306" y="212"/>
                  </a:lnTo>
                  <a:lnTo>
                    <a:pt x="306" y="221"/>
                  </a:lnTo>
                  <a:lnTo>
                    <a:pt x="306" y="232"/>
                  </a:lnTo>
                  <a:lnTo>
                    <a:pt x="292" y="232"/>
                  </a:lnTo>
                  <a:lnTo>
                    <a:pt x="292" y="243"/>
                  </a:lnTo>
                  <a:lnTo>
                    <a:pt x="306" y="243"/>
                  </a:lnTo>
                  <a:lnTo>
                    <a:pt x="306" y="253"/>
                  </a:lnTo>
                  <a:lnTo>
                    <a:pt x="292" y="253"/>
                  </a:lnTo>
                  <a:lnTo>
                    <a:pt x="292" y="263"/>
                  </a:lnTo>
                  <a:lnTo>
                    <a:pt x="292" y="272"/>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3" name="Freeform 20">
              <a:extLst>
                <a:ext uri="{FF2B5EF4-FFF2-40B4-BE49-F238E27FC236}">
                  <a16:creationId xmlns:a16="http://schemas.microsoft.com/office/drawing/2014/main" id="{5ED4EF89-F92D-42E0-AE41-B35E595CD4EB}"/>
                </a:ext>
              </a:extLst>
            </p:cNvPr>
            <p:cNvSpPr>
              <a:spLocks/>
            </p:cNvSpPr>
            <p:nvPr/>
          </p:nvSpPr>
          <p:spPr bwMode="auto">
            <a:xfrm>
              <a:off x="6947639" y="5226765"/>
              <a:ext cx="1634377" cy="969559"/>
            </a:xfrm>
            <a:custGeom>
              <a:avLst/>
              <a:gdLst>
                <a:gd name="T0" fmla="*/ 3162152 w 726"/>
                <a:gd name="T1" fmla="*/ 5404105 h 375"/>
                <a:gd name="T2" fmla="*/ 4742599 w 726"/>
                <a:gd name="T3" fmla="*/ 5404105 h 375"/>
                <a:gd name="T4" fmla="*/ 4742599 w 726"/>
                <a:gd name="T5" fmla="*/ 5404105 h 375"/>
                <a:gd name="T6" fmla="*/ 6324304 w 726"/>
                <a:gd name="T7" fmla="*/ 0 h 375"/>
                <a:gd name="T8" fmla="*/ 6324304 w 726"/>
                <a:gd name="T9" fmla="*/ 5404105 h 375"/>
                <a:gd name="T10" fmla="*/ 6324304 w 726"/>
                <a:gd name="T11" fmla="*/ 5404105 h 375"/>
                <a:gd name="T12" fmla="*/ 7904751 w 726"/>
                <a:gd name="T13" fmla="*/ 5404105 h 375"/>
                <a:gd name="T14" fmla="*/ 7904751 w 726"/>
                <a:gd name="T15" fmla="*/ 5404105 h 375"/>
                <a:gd name="T16" fmla="*/ 9486455 w 726"/>
                <a:gd name="T17" fmla="*/ 5404105 h 375"/>
                <a:gd name="T18" fmla="*/ 9486455 w 726"/>
                <a:gd name="T19" fmla="*/ 5404105 h 375"/>
                <a:gd name="T20" fmla="*/ 9486455 w 726"/>
                <a:gd name="T21" fmla="*/ 9007289 h 375"/>
                <a:gd name="T22" fmla="*/ 9486455 w 726"/>
                <a:gd name="T23" fmla="*/ 5404105 h 375"/>
                <a:gd name="T24" fmla="*/ 9486455 w 726"/>
                <a:gd name="T25" fmla="*/ 5404105 h 375"/>
                <a:gd name="T26" fmla="*/ 11066904 w 726"/>
                <a:gd name="T27" fmla="*/ 5404105 h 375"/>
                <a:gd name="T28" fmla="*/ 12648608 w 726"/>
                <a:gd name="T29" fmla="*/ 5404105 h 375"/>
                <a:gd name="T30" fmla="*/ 12648608 w 726"/>
                <a:gd name="T31" fmla="*/ 9007289 h 375"/>
                <a:gd name="T32" fmla="*/ 12648608 w 726"/>
                <a:gd name="T33" fmla="*/ 14412737 h 375"/>
                <a:gd name="T34" fmla="*/ 12648608 w 726"/>
                <a:gd name="T35" fmla="*/ 16213657 h 375"/>
                <a:gd name="T36" fmla="*/ 12648608 w 726"/>
                <a:gd name="T37" fmla="*/ 19816840 h 375"/>
                <a:gd name="T38" fmla="*/ 12648608 w 726"/>
                <a:gd name="T39" fmla="*/ 23420028 h 375"/>
                <a:gd name="T40" fmla="*/ 12648608 w 726"/>
                <a:gd name="T41" fmla="*/ 27023211 h 375"/>
                <a:gd name="T42" fmla="*/ 12648608 w 726"/>
                <a:gd name="T43" fmla="*/ 30626394 h 375"/>
                <a:gd name="T44" fmla="*/ 12648608 w 726"/>
                <a:gd name="T45" fmla="*/ 32427315 h 375"/>
                <a:gd name="T46" fmla="*/ 9486455 w 726"/>
                <a:gd name="T47" fmla="*/ 28824132 h 375"/>
                <a:gd name="T48" fmla="*/ 9486455 w 726"/>
                <a:gd name="T49" fmla="*/ 30626394 h 375"/>
                <a:gd name="T50" fmla="*/ 9486455 w 726"/>
                <a:gd name="T51" fmla="*/ 32427315 h 375"/>
                <a:gd name="T52" fmla="*/ 9486455 w 726"/>
                <a:gd name="T53" fmla="*/ 30626394 h 375"/>
                <a:gd name="T54" fmla="*/ 7904751 w 726"/>
                <a:gd name="T55" fmla="*/ 28824132 h 375"/>
                <a:gd name="T56" fmla="*/ 7904751 w 726"/>
                <a:gd name="T57" fmla="*/ 27023211 h 375"/>
                <a:gd name="T58" fmla="*/ 7904751 w 726"/>
                <a:gd name="T59" fmla="*/ 27023211 h 375"/>
                <a:gd name="T60" fmla="*/ 6324304 w 726"/>
                <a:gd name="T61" fmla="*/ 27023211 h 375"/>
                <a:gd name="T62" fmla="*/ 6324304 w 726"/>
                <a:gd name="T63" fmla="*/ 27023211 h 375"/>
                <a:gd name="T64" fmla="*/ 6324304 w 726"/>
                <a:gd name="T65" fmla="*/ 27023211 h 375"/>
                <a:gd name="T66" fmla="*/ 4742599 w 726"/>
                <a:gd name="T67" fmla="*/ 30626394 h 375"/>
                <a:gd name="T68" fmla="*/ 4742599 w 726"/>
                <a:gd name="T69" fmla="*/ 32427315 h 375"/>
                <a:gd name="T70" fmla="*/ 3162152 w 726"/>
                <a:gd name="T71" fmla="*/ 34229577 h 375"/>
                <a:gd name="T72" fmla="*/ 3162152 w 726"/>
                <a:gd name="T73" fmla="*/ 37832760 h 375"/>
                <a:gd name="T74" fmla="*/ 3162152 w 726"/>
                <a:gd name="T75" fmla="*/ 32427315 h 375"/>
                <a:gd name="T76" fmla="*/ 3162152 w 726"/>
                <a:gd name="T77" fmla="*/ 28824132 h 375"/>
                <a:gd name="T78" fmla="*/ 3162152 w 726"/>
                <a:gd name="T79" fmla="*/ 27023211 h 375"/>
                <a:gd name="T80" fmla="*/ 3162152 w 726"/>
                <a:gd name="T81" fmla="*/ 27023211 h 375"/>
                <a:gd name="T82" fmla="*/ 3162152 w 726"/>
                <a:gd name="T83" fmla="*/ 25220949 h 375"/>
                <a:gd name="T84" fmla="*/ 3162152 w 726"/>
                <a:gd name="T85" fmla="*/ 19816840 h 375"/>
                <a:gd name="T86" fmla="*/ 3162152 w 726"/>
                <a:gd name="T87" fmla="*/ 18015920 h 375"/>
                <a:gd name="T88" fmla="*/ 3162152 w 726"/>
                <a:gd name="T89" fmla="*/ 18015920 h 375"/>
                <a:gd name="T90" fmla="*/ 3162152 w 726"/>
                <a:gd name="T91" fmla="*/ 14412737 h 375"/>
                <a:gd name="T92" fmla="*/ 3162152 w 726"/>
                <a:gd name="T93" fmla="*/ 12610474 h 375"/>
                <a:gd name="T94" fmla="*/ 3162152 w 726"/>
                <a:gd name="T95" fmla="*/ 9007289 h 375"/>
                <a:gd name="T96" fmla="*/ 3162152 w 726"/>
                <a:gd name="T97" fmla="*/ 5404105 h 375"/>
                <a:gd name="T98" fmla="*/ 3162152 w 726"/>
                <a:gd name="T99" fmla="*/ 7206368 h 375"/>
                <a:gd name="T100" fmla="*/ 3162152 w 726"/>
                <a:gd name="T101" fmla="*/ 5404105 h 375"/>
                <a:gd name="T102" fmla="*/ 3162152 w 726"/>
                <a:gd name="T103" fmla="*/ 5404105 h 375"/>
                <a:gd name="T104" fmla="*/ 3162152 w 726"/>
                <a:gd name="T105" fmla="*/ 5404105 h 375"/>
                <a:gd name="T106" fmla="*/ 3162152 w 726"/>
                <a:gd name="T107" fmla="*/ 5404105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375"/>
                <a:gd name="T164" fmla="*/ 726 w 726"/>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375">
                  <a:moveTo>
                    <a:pt x="225" y="11"/>
                  </a:moveTo>
                  <a:lnTo>
                    <a:pt x="225" y="20"/>
                  </a:lnTo>
                  <a:lnTo>
                    <a:pt x="237" y="20"/>
                  </a:lnTo>
                  <a:lnTo>
                    <a:pt x="250" y="20"/>
                  </a:lnTo>
                  <a:lnTo>
                    <a:pt x="237" y="20"/>
                  </a:lnTo>
                  <a:lnTo>
                    <a:pt x="237" y="31"/>
                  </a:lnTo>
                  <a:lnTo>
                    <a:pt x="237" y="40"/>
                  </a:lnTo>
                  <a:lnTo>
                    <a:pt x="250" y="40"/>
                  </a:lnTo>
                  <a:lnTo>
                    <a:pt x="262" y="40"/>
                  </a:lnTo>
                  <a:lnTo>
                    <a:pt x="262" y="31"/>
                  </a:lnTo>
                  <a:lnTo>
                    <a:pt x="275" y="31"/>
                  </a:lnTo>
                  <a:lnTo>
                    <a:pt x="275" y="40"/>
                  </a:lnTo>
                  <a:lnTo>
                    <a:pt x="275" y="31"/>
                  </a:lnTo>
                  <a:lnTo>
                    <a:pt x="288" y="31"/>
                  </a:lnTo>
                  <a:lnTo>
                    <a:pt x="299" y="31"/>
                  </a:lnTo>
                  <a:lnTo>
                    <a:pt x="299" y="20"/>
                  </a:lnTo>
                  <a:lnTo>
                    <a:pt x="299" y="11"/>
                  </a:lnTo>
                  <a:lnTo>
                    <a:pt x="299" y="20"/>
                  </a:lnTo>
                  <a:lnTo>
                    <a:pt x="299" y="11"/>
                  </a:lnTo>
                  <a:lnTo>
                    <a:pt x="312" y="11"/>
                  </a:lnTo>
                  <a:lnTo>
                    <a:pt x="324" y="11"/>
                  </a:lnTo>
                  <a:lnTo>
                    <a:pt x="324" y="0"/>
                  </a:lnTo>
                  <a:lnTo>
                    <a:pt x="337" y="0"/>
                  </a:lnTo>
                  <a:lnTo>
                    <a:pt x="351" y="0"/>
                  </a:lnTo>
                  <a:lnTo>
                    <a:pt x="351" y="11"/>
                  </a:lnTo>
                  <a:lnTo>
                    <a:pt x="351" y="20"/>
                  </a:lnTo>
                  <a:lnTo>
                    <a:pt x="351" y="11"/>
                  </a:lnTo>
                  <a:lnTo>
                    <a:pt x="362" y="11"/>
                  </a:lnTo>
                  <a:lnTo>
                    <a:pt x="362" y="20"/>
                  </a:lnTo>
                  <a:lnTo>
                    <a:pt x="375" y="20"/>
                  </a:lnTo>
                  <a:lnTo>
                    <a:pt x="375" y="11"/>
                  </a:lnTo>
                  <a:lnTo>
                    <a:pt x="387" y="11"/>
                  </a:lnTo>
                  <a:lnTo>
                    <a:pt x="387" y="20"/>
                  </a:lnTo>
                  <a:lnTo>
                    <a:pt x="387" y="31"/>
                  </a:lnTo>
                  <a:lnTo>
                    <a:pt x="400" y="31"/>
                  </a:lnTo>
                  <a:lnTo>
                    <a:pt x="413" y="31"/>
                  </a:lnTo>
                  <a:lnTo>
                    <a:pt x="413" y="40"/>
                  </a:lnTo>
                  <a:lnTo>
                    <a:pt x="424" y="40"/>
                  </a:lnTo>
                  <a:lnTo>
                    <a:pt x="437" y="40"/>
                  </a:lnTo>
                  <a:lnTo>
                    <a:pt x="437" y="51"/>
                  </a:lnTo>
                  <a:lnTo>
                    <a:pt x="437" y="40"/>
                  </a:lnTo>
                  <a:lnTo>
                    <a:pt x="451" y="51"/>
                  </a:lnTo>
                  <a:lnTo>
                    <a:pt x="451" y="40"/>
                  </a:lnTo>
                  <a:lnTo>
                    <a:pt x="451" y="51"/>
                  </a:lnTo>
                  <a:lnTo>
                    <a:pt x="462" y="51"/>
                  </a:lnTo>
                  <a:lnTo>
                    <a:pt x="476" y="51"/>
                  </a:lnTo>
                  <a:lnTo>
                    <a:pt x="476" y="61"/>
                  </a:lnTo>
                  <a:lnTo>
                    <a:pt x="487" y="61"/>
                  </a:lnTo>
                  <a:lnTo>
                    <a:pt x="487" y="72"/>
                  </a:lnTo>
                  <a:lnTo>
                    <a:pt x="501" y="72"/>
                  </a:lnTo>
                  <a:lnTo>
                    <a:pt x="513" y="72"/>
                  </a:lnTo>
                  <a:lnTo>
                    <a:pt x="525" y="72"/>
                  </a:lnTo>
                  <a:lnTo>
                    <a:pt x="525" y="61"/>
                  </a:lnTo>
                  <a:lnTo>
                    <a:pt x="525" y="72"/>
                  </a:lnTo>
                  <a:lnTo>
                    <a:pt x="538" y="72"/>
                  </a:lnTo>
                  <a:lnTo>
                    <a:pt x="538" y="61"/>
                  </a:lnTo>
                  <a:lnTo>
                    <a:pt x="549" y="61"/>
                  </a:lnTo>
                  <a:lnTo>
                    <a:pt x="563" y="61"/>
                  </a:lnTo>
                  <a:lnTo>
                    <a:pt x="576" y="61"/>
                  </a:lnTo>
                  <a:lnTo>
                    <a:pt x="576" y="72"/>
                  </a:lnTo>
                  <a:lnTo>
                    <a:pt x="587" y="72"/>
                  </a:lnTo>
                  <a:lnTo>
                    <a:pt x="587" y="81"/>
                  </a:lnTo>
                  <a:lnTo>
                    <a:pt x="587" y="91"/>
                  </a:lnTo>
                  <a:lnTo>
                    <a:pt x="601" y="91"/>
                  </a:lnTo>
                  <a:lnTo>
                    <a:pt x="601" y="101"/>
                  </a:lnTo>
                  <a:lnTo>
                    <a:pt x="601" y="91"/>
                  </a:lnTo>
                  <a:lnTo>
                    <a:pt x="612" y="91"/>
                  </a:lnTo>
                  <a:lnTo>
                    <a:pt x="612" y="81"/>
                  </a:lnTo>
                  <a:lnTo>
                    <a:pt x="612" y="72"/>
                  </a:lnTo>
                  <a:lnTo>
                    <a:pt x="612" y="61"/>
                  </a:lnTo>
                  <a:lnTo>
                    <a:pt x="612" y="51"/>
                  </a:lnTo>
                  <a:lnTo>
                    <a:pt x="612" y="40"/>
                  </a:lnTo>
                  <a:lnTo>
                    <a:pt x="625" y="40"/>
                  </a:lnTo>
                  <a:lnTo>
                    <a:pt x="612" y="40"/>
                  </a:lnTo>
                  <a:lnTo>
                    <a:pt x="625" y="40"/>
                  </a:lnTo>
                  <a:lnTo>
                    <a:pt x="612" y="40"/>
                  </a:lnTo>
                  <a:lnTo>
                    <a:pt x="625" y="40"/>
                  </a:lnTo>
                  <a:lnTo>
                    <a:pt x="625" y="31"/>
                  </a:lnTo>
                  <a:lnTo>
                    <a:pt x="612" y="31"/>
                  </a:lnTo>
                  <a:lnTo>
                    <a:pt x="625" y="31"/>
                  </a:lnTo>
                  <a:lnTo>
                    <a:pt x="625" y="20"/>
                  </a:lnTo>
                  <a:lnTo>
                    <a:pt x="625" y="11"/>
                  </a:lnTo>
                  <a:lnTo>
                    <a:pt x="638" y="11"/>
                  </a:lnTo>
                  <a:lnTo>
                    <a:pt x="638" y="20"/>
                  </a:lnTo>
                  <a:lnTo>
                    <a:pt x="650" y="20"/>
                  </a:lnTo>
                  <a:lnTo>
                    <a:pt x="650" y="31"/>
                  </a:lnTo>
                  <a:lnTo>
                    <a:pt x="663" y="31"/>
                  </a:lnTo>
                  <a:lnTo>
                    <a:pt x="676" y="31"/>
                  </a:lnTo>
                  <a:lnTo>
                    <a:pt x="676" y="40"/>
                  </a:lnTo>
                  <a:lnTo>
                    <a:pt x="676" y="51"/>
                  </a:lnTo>
                  <a:lnTo>
                    <a:pt x="676" y="61"/>
                  </a:lnTo>
                  <a:lnTo>
                    <a:pt x="676" y="72"/>
                  </a:lnTo>
                  <a:lnTo>
                    <a:pt x="688" y="72"/>
                  </a:lnTo>
                  <a:lnTo>
                    <a:pt x="701" y="72"/>
                  </a:lnTo>
                  <a:lnTo>
                    <a:pt x="701" y="81"/>
                  </a:lnTo>
                  <a:lnTo>
                    <a:pt x="701" y="91"/>
                  </a:lnTo>
                  <a:lnTo>
                    <a:pt x="701" y="101"/>
                  </a:lnTo>
                  <a:lnTo>
                    <a:pt x="701" y="112"/>
                  </a:lnTo>
                  <a:lnTo>
                    <a:pt x="701" y="121"/>
                  </a:lnTo>
                  <a:lnTo>
                    <a:pt x="701" y="132"/>
                  </a:lnTo>
                  <a:lnTo>
                    <a:pt x="701" y="121"/>
                  </a:lnTo>
                  <a:lnTo>
                    <a:pt x="701" y="132"/>
                  </a:lnTo>
                  <a:lnTo>
                    <a:pt x="713" y="132"/>
                  </a:lnTo>
                  <a:lnTo>
                    <a:pt x="713" y="142"/>
                  </a:lnTo>
                  <a:lnTo>
                    <a:pt x="701" y="142"/>
                  </a:lnTo>
                  <a:lnTo>
                    <a:pt x="701" y="152"/>
                  </a:lnTo>
                  <a:lnTo>
                    <a:pt x="701" y="161"/>
                  </a:lnTo>
                  <a:lnTo>
                    <a:pt x="688" y="161"/>
                  </a:lnTo>
                  <a:lnTo>
                    <a:pt x="676" y="161"/>
                  </a:lnTo>
                  <a:lnTo>
                    <a:pt x="676" y="173"/>
                  </a:lnTo>
                  <a:lnTo>
                    <a:pt x="663" y="173"/>
                  </a:lnTo>
                  <a:lnTo>
                    <a:pt x="663" y="182"/>
                  </a:lnTo>
                  <a:lnTo>
                    <a:pt x="663" y="193"/>
                  </a:lnTo>
                  <a:lnTo>
                    <a:pt x="676" y="193"/>
                  </a:lnTo>
                  <a:lnTo>
                    <a:pt x="676" y="203"/>
                  </a:lnTo>
                  <a:lnTo>
                    <a:pt x="676" y="214"/>
                  </a:lnTo>
                  <a:lnTo>
                    <a:pt x="688" y="214"/>
                  </a:lnTo>
                  <a:lnTo>
                    <a:pt x="688" y="223"/>
                  </a:lnTo>
                  <a:lnTo>
                    <a:pt x="701" y="223"/>
                  </a:lnTo>
                  <a:lnTo>
                    <a:pt x="701" y="233"/>
                  </a:lnTo>
                  <a:lnTo>
                    <a:pt x="701" y="244"/>
                  </a:lnTo>
                  <a:lnTo>
                    <a:pt x="701" y="254"/>
                  </a:lnTo>
                  <a:lnTo>
                    <a:pt x="713" y="254"/>
                  </a:lnTo>
                  <a:lnTo>
                    <a:pt x="713" y="265"/>
                  </a:lnTo>
                  <a:lnTo>
                    <a:pt x="713" y="274"/>
                  </a:lnTo>
                  <a:lnTo>
                    <a:pt x="713" y="265"/>
                  </a:lnTo>
                  <a:lnTo>
                    <a:pt x="713" y="274"/>
                  </a:lnTo>
                  <a:lnTo>
                    <a:pt x="726" y="274"/>
                  </a:lnTo>
                  <a:lnTo>
                    <a:pt x="713" y="274"/>
                  </a:lnTo>
                  <a:lnTo>
                    <a:pt x="701" y="285"/>
                  </a:lnTo>
                  <a:lnTo>
                    <a:pt x="701" y="294"/>
                  </a:lnTo>
                  <a:lnTo>
                    <a:pt x="688" y="294"/>
                  </a:lnTo>
                  <a:lnTo>
                    <a:pt x="676" y="294"/>
                  </a:lnTo>
                  <a:lnTo>
                    <a:pt x="676" y="305"/>
                  </a:lnTo>
                  <a:lnTo>
                    <a:pt x="676" y="314"/>
                  </a:lnTo>
                  <a:lnTo>
                    <a:pt x="676" y="326"/>
                  </a:lnTo>
                  <a:lnTo>
                    <a:pt x="663" y="326"/>
                  </a:lnTo>
                  <a:lnTo>
                    <a:pt x="663" y="314"/>
                  </a:lnTo>
                  <a:lnTo>
                    <a:pt x="650" y="314"/>
                  </a:lnTo>
                  <a:lnTo>
                    <a:pt x="650" y="305"/>
                  </a:lnTo>
                  <a:lnTo>
                    <a:pt x="638" y="294"/>
                  </a:lnTo>
                  <a:lnTo>
                    <a:pt x="638" y="285"/>
                  </a:lnTo>
                  <a:lnTo>
                    <a:pt x="638" y="274"/>
                  </a:lnTo>
                  <a:lnTo>
                    <a:pt x="625" y="274"/>
                  </a:lnTo>
                  <a:lnTo>
                    <a:pt x="612" y="274"/>
                  </a:lnTo>
                  <a:lnTo>
                    <a:pt x="601" y="274"/>
                  </a:lnTo>
                  <a:lnTo>
                    <a:pt x="601" y="285"/>
                  </a:lnTo>
                  <a:lnTo>
                    <a:pt x="587" y="285"/>
                  </a:lnTo>
                  <a:lnTo>
                    <a:pt x="587" y="294"/>
                  </a:lnTo>
                  <a:lnTo>
                    <a:pt x="576" y="294"/>
                  </a:lnTo>
                  <a:lnTo>
                    <a:pt x="576" y="305"/>
                  </a:lnTo>
                  <a:lnTo>
                    <a:pt x="576" y="294"/>
                  </a:lnTo>
                  <a:lnTo>
                    <a:pt x="563" y="294"/>
                  </a:lnTo>
                  <a:lnTo>
                    <a:pt x="563" y="305"/>
                  </a:lnTo>
                  <a:lnTo>
                    <a:pt x="549" y="305"/>
                  </a:lnTo>
                  <a:lnTo>
                    <a:pt x="549" y="314"/>
                  </a:lnTo>
                  <a:lnTo>
                    <a:pt x="549" y="305"/>
                  </a:lnTo>
                  <a:lnTo>
                    <a:pt x="538" y="305"/>
                  </a:lnTo>
                  <a:lnTo>
                    <a:pt x="549" y="305"/>
                  </a:lnTo>
                  <a:lnTo>
                    <a:pt x="538" y="314"/>
                  </a:lnTo>
                  <a:lnTo>
                    <a:pt x="538" y="305"/>
                  </a:lnTo>
                  <a:lnTo>
                    <a:pt x="525" y="305"/>
                  </a:lnTo>
                  <a:lnTo>
                    <a:pt x="525" y="294"/>
                  </a:lnTo>
                  <a:lnTo>
                    <a:pt x="525" y="305"/>
                  </a:lnTo>
                  <a:lnTo>
                    <a:pt x="525" y="294"/>
                  </a:lnTo>
                  <a:lnTo>
                    <a:pt x="513" y="294"/>
                  </a:lnTo>
                  <a:lnTo>
                    <a:pt x="501" y="294"/>
                  </a:lnTo>
                  <a:lnTo>
                    <a:pt x="501" y="285"/>
                  </a:lnTo>
                  <a:lnTo>
                    <a:pt x="501" y="274"/>
                  </a:lnTo>
                  <a:lnTo>
                    <a:pt x="487" y="274"/>
                  </a:lnTo>
                  <a:lnTo>
                    <a:pt x="487" y="265"/>
                  </a:lnTo>
                  <a:lnTo>
                    <a:pt x="487" y="274"/>
                  </a:lnTo>
                  <a:lnTo>
                    <a:pt x="487" y="265"/>
                  </a:lnTo>
                  <a:lnTo>
                    <a:pt x="476" y="265"/>
                  </a:lnTo>
                  <a:lnTo>
                    <a:pt x="476" y="254"/>
                  </a:lnTo>
                  <a:lnTo>
                    <a:pt x="462" y="254"/>
                  </a:lnTo>
                  <a:lnTo>
                    <a:pt x="451" y="254"/>
                  </a:lnTo>
                  <a:lnTo>
                    <a:pt x="451" y="244"/>
                  </a:lnTo>
                  <a:lnTo>
                    <a:pt x="437" y="244"/>
                  </a:lnTo>
                  <a:lnTo>
                    <a:pt x="437" y="254"/>
                  </a:lnTo>
                  <a:lnTo>
                    <a:pt x="437" y="244"/>
                  </a:lnTo>
                  <a:lnTo>
                    <a:pt x="424" y="244"/>
                  </a:lnTo>
                  <a:lnTo>
                    <a:pt x="424" y="254"/>
                  </a:lnTo>
                  <a:lnTo>
                    <a:pt x="413" y="254"/>
                  </a:lnTo>
                  <a:lnTo>
                    <a:pt x="413" y="265"/>
                  </a:lnTo>
                  <a:lnTo>
                    <a:pt x="413" y="254"/>
                  </a:lnTo>
                  <a:lnTo>
                    <a:pt x="400" y="254"/>
                  </a:lnTo>
                  <a:lnTo>
                    <a:pt x="400" y="265"/>
                  </a:lnTo>
                  <a:lnTo>
                    <a:pt x="387" y="265"/>
                  </a:lnTo>
                  <a:lnTo>
                    <a:pt x="375" y="265"/>
                  </a:lnTo>
                  <a:lnTo>
                    <a:pt x="375" y="254"/>
                  </a:lnTo>
                  <a:lnTo>
                    <a:pt x="375" y="265"/>
                  </a:lnTo>
                  <a:lnTo>
                    <a:pt x="375" y="254"/>
                  </a:lnTo>
                  <a:lnTo>
                    <a:pt x="362" y="254"/>
                  </a:lnTo>
                  <a:lnTo>
                    <a:pt x="351" y="254"/>
                  </a:lnTo>
                  <a:lnTo>
                    <a:pt x="337" y="254"/>
                  </a:lnTo>
                  <a:lnTo>
                    <a:pt x="337" y="244"/>
                  </a:lnTo>
                  <a:lnTo>
                    <a:pt x="337" y="254"/>
                  </a:lnTo>
                  <a:lnTo>
                    <a:pt x="324" y="254"/>
                  </a:lnTo>
                  <a:lnTo>
                    <a:pt x="337" y="265"/>
                  </a:lnTo>
                  <a:lnTo>
                    <a:pt x="337" y="274"/>
                  </a:lnTo>
                  <a:lnTo>
                    <a:pt x="337" y="285"/>
                  </a:lnTo>
                  <a:lnTo>
                    <a:pt x="337" y="294"/>
                  </a:lnTo>
                  <a:lnTo>
                    <a:pt x="324" y="294"/>
                  </a:lnTo>
                  <a:lnTo>
                    <a:pt x="324" y="305"/>
                  </a:lnTo>
                  <a:lnTo>
                    <a:pt x="324" y="314"/>
                  </a:lnTo>
                  <a:lnTo>
                    <a:pt x="324" y="326"/>
                  </a:lnTo>
                  <a:lnTo>
                    <a:pt x="312" y="326"/>
                  </a:lnTo>
                  <a:lnTo>
                    <a:pt x="312" y="314"/>
                  </a:lnTo>
                  <a:lnTo>
                    <a:pt x="299" y="314"/>
                  </a:lnTo>
                  <a:lnTo>
                    <a:pt x="299" y="326"/>
                  </a:lnTo>
                  <a:lnTo>
                    <a:pt x="299" y="335"/>
                  </a:lnTo>
                  <a:lnTo>
                    <a:pt x="288" y="335"/>
                  </a:lnTo>
                  <a:lnTo>
                    <a:pt x="275" y="335"/>
                  </a:lnTo>
                  <a:lnTo>
                    <a:pt x="275" y="345"/>
                  </a:lnTo>
                  <a:lnTo>
                    <a:pt x="262" y="345"/>
                  </a:lnTo>
                  <a:lnTo>
                    <a:pt x="262" y="355"/>
                  </a:lnTo>
                  <a:lnTo>
                    <a:pt x="262" y="366"/>
                  </a:lnTo>
                  <a:lnTo>
                    <a:pt x="250" y="366"/>
                  </a:lnTo>
                  <a:lnTo>
                    <a:pt x="250" y="375"/>
                  </a:lnTo>
                  <a:lnTo>
                    <a:pt x="237" y="375"/>
                  </a:lnTo>
                  <a:lnTo>
                    <a:pt x="237" y="366"/>
                  </a:lnTo>
                  <a:lnTo>
                    <a:pt x="225" y="366"/>
                  </a:lnTo>
                  <a:lnTo>
                    <a:pt x="225" y="355"/>
                  </a:lnTo>
                  <a:lnTo>
                    <a:pt x="225" y="345"/>
                  </a:lnTo>
                  <a:lnTo>
                    <a:pt x="225" y="335"/>
                  </a:lnTo>
                  <a:lnTo>
                    <a:pt x="225" y="326"/>
                  </a:lnTo>
                  <a:lnTo>
                    <a:pt x="225" y="314"/>
                  </a:lnTo>
                  <a:lnTo>
                    <a:pt x="212" y="314"/>
                  </a:lnTo>
                  <a:lnTo>
                    <a:pt x="212" y="305"/>
                  </a:lnTo>
                  <a:lnTo>
                    <a:pt x="212" y="294"/>
                  </a:lnTo>
                  <a:lnTo>
                    <a:pt x="199" y="294"/>
                  </a:lnTo>
                  <a:lnTo>
                    <a:pt x="199" y="285"/>
                  </a:lnTo>
                  <a:lnTo>
                    <a:pt x="199" y="274"/>
                  </a:lnTo>
                  <a:lnTo>
                    <a:pt x="212" y="274"/>
                  </a:lnTo>
                  <a:lnTo>
                    <a:pt x="199" y="274"/>
                  </a:lnTo>
                  <a:lnTo>
                    <a:pt x="212" y="274"/>
                  </a:lnTo>
                  <a:lnTo>
                    <a:pt x="199" y="274"/>
                  </a:lnTo>
                  <a:lnTo>
                    <a:pt x="199" y="265"/>
                  </a:lnTo>
                  <a:lnTo>
                    <a:pt x="199" y="254"/>
                  </a:lnTo>
                  <a:lnTo>
                    <a:pt x="187" y="254"/>
                  </a:lnTo>
                  <a:lnTo>
                    <a:pt x="174" y="254"/>
                  </a:lnTo>
                  <a:lnTo>
                    <a:pt x="174" y="265"/>
                  </a:lnTo>
                  <a:lnTo>
                    <a:pt x="174" y="254"/>
                  </a:lnTo>
                  <a:lnTo>
                    <a:pt x="162" y="254"/>
                  </a:lnTo>
                  <a:lnTo>
                    <a:pt x="150" y="254"/>
                  </a:lnTo>
                  <a:lnTo>
                    <a:pt x="150" y="244"/>
                  </a:lnTo>
                  <a:lnTo>
                    <a:pt x="150" y="254"/>
                  </a:lnTo>
                  <a:lnTo>
                    <a:pt x="150" y="244"/>
                  </a:lnTo>
                  <a:lnTo>
                    <a:pt x="137" y="244"/>
                  </a:lnTo>
                  <a:lnTo>
                    <a:pt x="125" y="244"/>
                  </a:lnTo>
                  <a:lnTo>
                    <a:pt x="112" y="244"/>
                  </a:lnTo>
                  <a:lnTo>
                    <a:pt x="112" y="233"/>
                  </a:lnTo>
                  <a:lnTo>
                    <a:pt x="112" y="223"/>
                  </a:lnTo>
                  <a:lnTo>
                    <a:pt x="98" y="223"/>
                  </a:lnTo>
                  <a:lnTo>
                    <a:pt x="98" y="214"/>
                  </a:lnTo>
                  <a:lnTo>
                    <a:pt x="87" y="214"/>
                  </a:lnTo>
                  <a:lnTo>
                    <a:pt x="87" y="203"/>
                  </a:lnTo>
                  <a:lnTo>
                    <a:pt x="87" y="214"/>
                  </a:lnTo>
                  <a:lnTo>
                    <a:pt x="87" y="203"/>
                  </a:lnTo>
                  <a:lnTo>
                    <a:pt x="74" y="203"/>
                  </a:lnTo>
                  <a:lnTo>
                    <a:pt x="74" y="193"/>
                  </a:lnTo>
                  <a:lnTo>
                    <a:pt x="74" y="182"/>
                  </a:lnTo>
                  <a:lnTo>
                    <a:pt x="87" y="182"/>
                  </a:lnTo>
                  <a:lnTo>
                    <a:pt x="74" y="182"/>
                  </a:lnTo>
                  <a:lnTo>
                    <a:pt x="87" y="173"/>
                  </a:lnTo>
                  <a:lnTo>
                    <a:pt x="74" y="173"/>
                  </a:lnTo>
                  <a:lnTo>
                    <a:pt x="74" y="161"/>
                  </a:lnTo>
                  <a:lnTo>
                    <a:pt x="74" y="173"/>
                  </a:lnTo>
                  <a:lnTo>
                    <a:pt x="62" y="173"/>
                  </a:lnTo>
                  <a:lnTo>
                    <a:pt x="49" y="173"/>
                  </a:lnTo>
                  <a:lnTo>
                    <a:pt x="49" y="161"/>
                  </a:lnTo>
                  <a:lnTo>
                    <a:pt x="36" y="161"/>
                  </a:lnTo>
                  <a:lnTo>
                    <a:pt x="36" y="152"/>
                  </a:lnTo>
                  <a:lnTo>
                    <a:pt x="36" y="142"/>
                  </a:lnTo>
                  <a:lnTo>
                    <a:pt x="25" y="142"/>
                  </a:lnTo>
                  <a:lnTo>
                    <a:pt x="36" y="142"/>
                  </a:lnTo>
                  <a:lnTo>
                    <a:pt x="36" y="132"/>
                  </a:lnTo>
                  <a:lnTo>
                    <a:pt x="25" y="132"/>
                  </a:lnTo>
                  <a:lnTo>
                    <a:pt x="25" y="121"/>
                  </a:lnTo>
                  <a:lnTo>
                    <a:pt x="11" y="121"/>
                  </a:lnTo>
                  <a:lnTo>
                    <a:pt x="25" y="121"/>
                  </a:lnTo>
                  <a:lnTo>
                    <a:pt x="11" y="121"/>
                  </a:lnTo>
                  <a:lnTo>
                    <a:pt x="11" y="112"/>
                  </a:lnTo>
                  <a:lnTo>
                    <a:pt x="25" y="112"/>
                  </a:lnTo>
                  <a:lnTo>
                    <a:pt x="11" y="112"/>
                  </a:lnTo>
                  <a:lnTo>
                    <a:pt x="11" y="101"/>
                  </a:lnTo>
                  <a:lnTo>
                    <a:pt x="11" y="91"/>
                  </a:lnTo>
                  <a:lnTo>
                    <a:pt x="11" y="81"/>
                  </a:lnTo>
                  <a:lnTo>
                    <a:pt x="0" y="81"/>
                  </a:lnTo>
                  <a:lnTo>
                    <a:pt x="11" y="81"/>
                  </a:lnTo>
                  <a:lnTo>
                    <a:pt x="25" y="81"/>
                  </a:lnTo>
                  <a:lnTo>
                    <a:pt x="36" y="81"/>
                  </a:lnTo>
                  <a:lnTo>
                    <a:pt x="36" y="72"/>
                  </a:lnTo>
                  <a:lnTo>
                    <a:pt x="36" y="81"/>
                  </a:lnTo>
                  <a:lnTo>
                    <a:pt x="49" y="81"/>
                  </a:lnTo>
                  <a:lnTo>
                    <a:pt x="49" y="91"/>
                  </a:lnTo>
                  <a:lnTo>
                    <a:pt x="62" y="91"/>
                  </a:lnTo>
                  <a:lnTo>
                    <a:pt x="74" y="91"/>
                  </a:lnTo>
                  <a:lnTo>
                    <a:pt x="74" y="81"/>
                  </a:lnTo>
                  <a:lnTo>
                    <a:pt x="62" y="81"/>
                  </a:lnTo>
                  <a:lnTo>
                    <a:pt x="62" y="72"/>
                  </a:lnTo>
                  <a:lnTo>
                    <a:pt x="74" y="72"/>
                  </a:lnTo>
                  <a:lnTo>
                    <a:pt x="62" y="72"/>
                  </a:lnTo>
                  <a:lnTo>
                    <a:pt x="74" y="72"/>
                  </a:lnTo>
                  <a:lnTo>
                    <a:pt x="62" y="72"/>
                  </a:lnTo>
                  <a:lnTo>
                    <a:pt x="62" y="61"/>
                  </a:lnTo>
                  <a:lnTo>
                    <a:pt x="62" y="51"/>
                  </a:lnTo>
                  <a:lnTo>
                    <a:pt x="74" y="51"/>
                  </a:lnTo>
                  <a:lnTo>
                    <a:pt x="87" y="51"/>
                  </a:lnTo>
                  <a:lnTo>
                    <a:pt x="98" y="51"/>
                  </a:lnTo>
                  <a:lnTo>
                    <a:pt x="98" y="40"/>
                  </a:lnTo>
                  <a:lnTo>
                    <a:pt x="112" y="40"/>
                  </a:lnTo>
                  <a:lnTo>
                    <a:pt x="112" y="31"/>
                  </a:lnTo>
                  <a:lnTo>
                    <a:pt x="125" y="31"/>
                  </a:lnTo>
                  <a:lnTo>
                    <a:pt x="137" y="31"/>
                  </a:lnTo>
                  <a:lnTo>
                    <a:pt x="137" y="40"/>
                  </a:lnTo>
                  <a:lnTo>
                    <a:pt x="150" y="40"/>
                  </a:lnTo>
                  <a:lnTo>
                    <a:pt x="162" y="40"/>
                  </a:lnTo>
                  <a:lnTo>
                    <a:pt x="162" y="31"/>
                  </a:lnTo>
                  <a:lnTo>
                    <a:pt x="174" y="31"/>
                  </a:lnTo>
                  <a:lnTo>
                    <a:pt x="187" y="31"/>
                  </a:lnTo>
                  <a:lnTo>
                    <a:pt x="199" y="31"/>
                  </a:lnTo>
                  <a:lnTo>
                    <a:pt x="187" y="31"/>
                  </a:lnTo>
                  <a:lnTo>
                    <a:pt x="199" y="31"/>
                  </a:lnTo>
                  <a:lnTo>
                    <a:pt x="212" y="31"/>
                  </a:lnTo>
                  <a:lnTo>
                    <a:pt x="212" y="20"/>
                  </a:lnTo>
                  <a:lnTo>
                    <a:pt x="225" y="20"/>
                  </a:lnTo>
                  <a:lnTo>
                    <a:pt x="225" y="11"/>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4" name="Freeform 21">
              <a:extLst>
                <a:ext uri="{FF2B5EF4-FFF2-40B4-BE49-F238E27FC236}">
                  <a16:creationId xmlns:a16="http://schemas.microsoft.com/office/drawing/2014/main" id="{8E1F5E7B-FFFB-43EC-925B-1947739DAA75}"/>
                </a:ext>
              </a:extLst>
            </p:cNvPr>
            <p:cNvSpPr>
              <a:spLocks/>
            </p:cNvSpPr>
            <p:nvPr/>
          </p:nvSpPr>
          <p:spPr bwMode="auto">
            <a:xfrm>
              <a:off x="5296085" y="3438749"/>
              <a:ext cx="1448328" cy="991596"/>
            </a:xfrm>
            <a:custGeom>
              <a:avLst/>
              <a:gdLst>
                <a:gd name="T0" fmla="*/ 6340959 w 642"/>
                <a:gd name="T1" fmla="*/ 25054859 h 385"/>
                <a:gd name="T2" fmla="*/ 6340959 w 642"/>
                <a:gd name="T3" fmla="*/ 28633933 h 385"/>
                <a:gd name="T4" fmla="*/ 6340959 w 642"/>
                <a:gd name="T5" fmla="*/ 30424137 h 385"/>
                <a:gd name="T6" fmla="*/ 4755089 w 642"/>
                <a:gd name="T7" fmla="*/ 32214342 h 385"/>
                <a:gd name="T8" fmla="*/ 4755089 w 642"/>
                <a:gd name="T9" fmla="*/ 34003211 h 385"/>
                <a:gd name="T10" fmla="*/ 3170479 w 642"/>
                <a:gd name="T11" fmla="*/ 37582284 h 385"/>
                <a:gd name="T12" fmla="*/ 3170479 w 642"/>
                <a:gd name="T13" fmla="*/ 34003211 h 385"/>
                <a:gd name="T14" fmla="*/ 3170479 w 642"/>
                <a:gd name="T15" fmla="*/ 30424137 h 385"/>
                <a:gd name="T16" fmla="*/ 3170479 w 642"/>
                <a:gd name="T17" fmla="*/ 28633933 h 385"/>
                <a:gd name="T18" fmla="*/ 3170479 w 642"/>
                <a:gd name="T19" fmla="*/ 26845064 h 385"/>
                <a:gd name="T20" fmla="*/ 3170479 w 642"/>
                <a:gd name="T21" fmla="*/ 23265991 h 385"/>
                <a:gd name="T22" fmla="*/ 3170479 w 642"/>
                <a:gd name="T23" fmla="*/ 21475781 h 385"/>
                <a:gd name="T24" fmla="*/ 3170479 w 642"/>
                <a:gd name="T25" fmla="*/ 17896708 h 385"/>
                <a:gd name="T26" fmla="*/ 3170479 w 642"/>
                <a:gd name="T27" fmla="*/ 16106503 h 385"/>
                <a:gd name="T28" fmla="*/ 3170479 w 642"/>
                <a:gd name="T29" fmla="*/ 12527430 h 385"/>
                <a:gd name="T30" fmla="*/ 3170479 w 642"/>
                <a:gd name="T31" fmla="*/ 5369279 h 385"/>
                <a:gd name="T32" fmla="*/ 3170479 w 642"/>
                <a:gd name="T33" fmla="*/ 5369279 h 385"/>
                <a:gd name="T34" fmla="*/ 3170479 w 642"/>
                <a:gd name="T35" fmla="*/ 5369279 h 385"/>
                <a:gd name="T36" fmla="*/ 3170479 w 642"/>
                <a:gd name="T37" fmla="*/ 5369279 h 385"/>
                <a:gd name="T38" fmla="*/ 3170479 w 642"/>
                <a:gd name="T39" fmla="*/ 5369279 h 385"/>
                <a:gd name="T40" fmla="*/ 3170479 w 642"/>
                <a:gd name="T41" fmla="*/ 5369279 h 385"/>
                <a:gd name="T42" fmla="*/ 3170479 w 642"/>
                <a:gd name="T43" fmla="*/ 7158149 h 385"/>
                <a:gd name="T44" fmla="*/ 3170479 w 642"/>
                <a:gd name="T45" fmla="*/ 10738558 h 385"/>
                <a:gd name="T46" fmla="*/ 3170479 w 642"/>
                <a:gd name="T47" fmla="*/ 14317634 h 385"/>
                <a:gd name="T48" fmla="*/ 3170479 w 642"/>
                <a:gd name="T49" fmla="*/ 10738558 h 385"/>
                <a:gd name="T50" fmla="*/ 3170479 w 642"/>
                <a:gd name="T51" fmla="*/ 8948354 h 385"/>
                <a:gd name="T52" fmla="*/ 3170479 w 642"/>
                <a:gd name="T53" fmla="*/ 12527430 h 385"/>
                <a:gd name="T54" fmla="*/ 4755089 w 642"/>
                <a:gd name="T55" fmla="*/ 10738558 h 385"/>
                <a:gd name="T56" fmla="*/ 4755089 w 642"/>
                <a:gd name="T57" fmla="*/ 14317634 h 385"/>
                <a:gd name="T58" fmla="*/ 6340959 w 642"/>
                <a:gd name="T59" fmla="*/ 16106503 h 385"/>
                <a:gd name="T60" fmla="*/ 6340959 w 642"/>
                <a:gd name="T61" fmla="*/ 14317634 h 385"/>
                <a:gd name="T62" fmla="*/ 7925568 w 642"/>
                <a:gd name="T63" fmla="*/ 12527430 h 385"/>
                <a:gd name="T64" fmla="*/ 7925568 w 642"/>
                <a:gd name="T65" fmla="*/ 10738558 h 385"/>
                <a:gd name="T66" fmla="*/ 7925568 w 642"/>
                <a:gd name="T67" fmla="*/ 5369279 h 385"/>
                <a:gd name="T68" fmla="*/ 6340959 w 642"/>
                <a:gd name="T69" fmla="*/ 5369279 h 385"/>
                <a:gd name="T70" fmla="*/ 7925568 w 642"/>
                <a:gd name="T71" fmla="*/ 5369279 h 385"/>
                <a:gd name="T72" fmla="*/ 7925568 w 642"/>
                <a:gd name="T73" fmla="*/ 5369279 h 385"/>
                <a:gd name="T74" fmla="*/ 7925568 w 642"/>
                <a:gd name="T75" fmla="*/ 5369279 h 385"/>
                <a:gd name="T76" fmla="*/ 7925568 w 642"/>
                <a:gd name="T77" fmla="*/ 7158149 h 385"/>
                <a:gd name="T78" fmla="*/ 9511437 w 642"/>
                <a:gd name="T79" fmla="*/ 12527430 h 385"/>
                <a:gd name="T80" fmla="*/ 9511437 w 642"/>
                <a:gd name="T81" fmla="*/ 12527430 h 385"/>
                <a:gd name="T82" fmla="*/ 9511437 w 642"/>
                <a:gd name="T83" fmla="*/ 16106503 h 385"/>
                <a:gd name="T84" fmla="*/ 9511437 w 642"/>
                <a:gd name="T85" fmla="*/ 16106503 h 385"/>
                <a:gd name="T86" fmla="*/ 9511437 w 642"/>
                <a:gd name="T87" fmla="*/ 17896708 h 385"/>
                <a:gd name="T88" fmla="*/ 9511437 w 642"/>
                <a:gd name="T89" fmla="*/ 19685576 h 385"/>
                <a:gd name="T90" fmla="*/ 9511437 w 642"/>
                <a:gd name="T91" fmla="*/ 19685576 h 385"/>
                <a:gd name="T92" fmla="*/ 11096049 w 642"/>
                <a:gd name="T93" fmla="*/ 19685576 h 385"/>
                <a:gd name="T94" fmla="*/ 11096049 w 642"/>
                <a:gd name="T95" fmla="*/ 25054859 h 385"/>
                <a:gd name="T96" fmla="*/ 11096049 w 642"/>
                <a:gd name="T97" fmla="*/ 26845064 h 385"/>
                <a:gd name="T98" fmla="*/ 9511437 w 642"/>
                <a:gd name="T99" fmla="*/ 26845064 h 385"/>
                <a:gd name="T100" fmla="*/ 9511437 w 642"/>
                <a:gd name="T101" fmla="*/ 30424137 h 385"/>
                <a:gd name="T102" fmla="*/ 9511437 w 642"/>
                <a:gd name="T103" fmla="*/ 26845064 h 385"/>
                <a:gd name="T104" fmla="*/ 9511437 w 642"/>
                <a:gd name="T105" fmla="*/ 25054859 h 385"/>
                <a:gd name="T106" fmla="*/ 7925568 w 642"/>
                <a:gd name="T107" fmla="*/ 19685576 h 385"/>
                <a:gd name="T108" fmla="*/ 7925568 w 642"/>
                <a:gd name="T109" fmla="*/ 21475781 h 385"/>
                <a:gd name="T110" fmla="*/ 7925568 w 642"/>
                <a:gd name="T111" fmla="*/ 1968557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2"/>
                <a:gd name="T169" fmla="*/ 0 h 385"/>
                <a:gd name="T170" fmla="*/ 642 w 642"/>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2" h="385">
                  <a:moveTo>
                    <a:pt x="415" y="222"/>
                  </a:moveTo>
                  <a:lnTo>
                    <a:pt x="415" y="233"/>
                  </a:lnTo>
                  <a:lnTo>
                    <a:pt x="404" y="233"/>
                  </a:lnTo>
                  <a:lnTo>
                    <a:pt x="404" y="242"/>
                  </a:lnTo>
                  <a:lnTo>
                    <a:pt x="390" y="242"/>
                  </a:lnTo>
                  <a:lnTo>
                    <a:pt x="390" y="253"/>
                  </a:lnTo>
                  <a:lnTo>
                    <a:pt x="379" y="253"/>
                  </a:lnTo>
                  <a:lnTo>
                    <a:pt x="366" y="262"/>
                  </a:lnTo>
                  <a:lnTo>
                    <a:pt x="366" y="273"/>
                  </a:lnTo>
                  <a:lnTo>
                    <a:pt x="366" y="284"/>
                  </a:lnTo>
                  <a:lnTo>
                    <a:pt x="353" y="284"/>
                  </a:lnTo>
                  <a:lnTo>
                    <a:pt x="353" y="293"/>
                  </a:lnTo>
                  <a:lnTo>
                    <a:pt x="353" y="304"/>
                  </a:lnTo>
                  <a:lnTo>
                    <a:pt x="341" y="304"/>
                  </a:lnTo>
                  <a:lnTo>
                    <a:pt x="341" y="314"/>
                  </a:lnTo>
                  <a:lnTo>
                    <a:pt x="353" y="314"/>
                  </a:lnTo>
                  <a:lnTo>
                    <a:pt x="341" y="324"/>
                  </a:lnTo>
                  <a:lnTo>
                    <a:pt x="328" y="324"/>
                  </a:lnTo>
                  <a:lnTo>
                    <a:pt x="328" y="333"/>
                  </a:lnTo>
                  <a:lnTo>
                    <a:pt x="314" y="333"/>
                  </a:lnTo>
                  <a:lnTo>
                    <a:pt x="314" y="324"/>
                  </a:lnTo>
                  <a:lnTo>
                    <a:pt x="314" y="333"/>
                  </a:lnTo>
                  <a:lnTo>
                    <a:pt x="314" y="324"/>
                  </a:lnTo>
                  <a:lnTo>
                    <a:pt x="314" y="333"/>
                  </a:lnTo>
                  <a:lnTo>
                    <a:pt x="303" y="333"/>
                  </a:lnTo>
                  <a:lnTo>
                    <a:pt x="289" y="333"/>
                  </a:lnTo>
                  <a:lnTo>
                    <a:pt x="289" y="344"/>
                  </a:lnTo>
                  <a:lnTo>
                    <a:pt x="278" y="344"/>
                  </a:lnTo>
                  <a:lnTo>
                    <a:pt x="265" y="344"/>
                  </a:lnTo>
                  <a:lnTo>
                    <a:pt x="265" y="354"/>
                  </a:lnTo>
                  <a:lnTo>
                    <a:pt x="265" y="364"/>
                  </a:lnTo>
                  <a:lnTo>
                    <a:pt x="252" y="364"/>
                  </a:lnTo>
                  <a:lnTo>
                    <a:pt x="265" y="364"/>
                  </a:lnTo>
                  <a:lnTo>
                    <a:pt x="265" y="374"/>
                  </a:lnTo>
                  <a:lnTo>
                    <a:pt x="252" y="374"/>
                  </a:lnTo>
                  <a:lnTo>
                    <a:pt x="252" y="385"/>
                  </a:lnTo>
                  <a:lnTo>
                    <a:pt x="240" y="385"/>
                  </a:lnTo>
                  <a:lnTo>
                    <a:pt x="240" y="374"/>
                  </a:lnTo>
                  <a:lnTo>
                    <a:pt x="240" y="364"/>
                  </a:lnTo>
                  <a:lnTo>
                    <a:pt x="227" y="364"/>
                  </a:lnTo>
                  <a:lnTo>
                    <a:pt x="227" y="354"/>
                  </a:lnTo>
                  <a:lnTo>
                    <a:pt x="215" y="354"/>
                  </a:lnTo>
                  <a:lnTo>
                    <a:pt x="215" y="344"/>
                  </a:lnTo>
                  <a:lnTo>
                    <a:pt x="227" y="344"/>
                  </a:lnTo>
                  <a:lnTo>
                    <a:pt x="227" y="333"/>
                  </a:lnTo>
                  <a:lnTo>
                    <a:pt x="215" y="333"/>
                  </a:lnTo>
                  <a:lnTo>
                    <a:pt x="227" y="333"/>
                  </a:lnTo>
                  <a:lnTo>
                    <a:pt x="227" y="324"/>
                  </a:lnTo>
                  <a:lnTo>
                    <a:pt x="215" y="324"/>
                  </a:lnTo>
                  <a:lnTo>
                    <a:pt x="215" y="314"/>
                  </a:lnTo>
                  <a:lnTo>
                    <a:pt x="215" y="304"/>
                  </a:lnTo>
                  <a:lnTo>
                    <a:pt x="202" y="304"/>
                  </a:lnTo>
                  <a:lnTo>
                    <a:pt x="188" y="304"/>
                  </a:lnTo>
                  <a:lnTo>
                    <a:pt x="188" y="293"/>
                  </a:lnTo>
                  <a:lnTo>
                    <a:pt x="177" y="293"/>
                  </a:lnTo>
                  <a:lnTo>
                    <a:pt x="177" y="284"/>
                  </a:lnTo>
                  <a:lnTo>
                    <a:pt x="188" y="284"/>
                  </a:lnTo>
                  <a:lnTo>
                    <a:pt x="188" y="273"/>
                  </a:lnTo>
                  <a:lnTo>
                    <a:pt x="177" y="273"/>
                  </a:lnTo>
                  <a:lnTo>
                    <a:pt x="177" y="262"/>
                  </a:lnTo>
                  <a:lnTo>
                    <a:pt x="177" y="253"/>
                  </a:lnTo>
                  <a:lnTo>
                    <a:pt x="164" y="253"/>
                  </a:lnTo>
                  <a:lnTo>
                    <a:pt x="177" y="253"/>
                  </a:lnTo>
                  <a:lnTo>
                    <a:pt x="164" y="253"/>
                  </a:lnTo>
                  <a:lnTo>
                    <a:pt x="164" y="242"/>
                  </a:lnTo>
                  <a:lnTo>
                    <a:pt x="152" y="242"/>
                  </a:lnTo>
                  <a:lnTo>
                    <a:pt x="152" y="233"/>
                  </a:lnTo>
                  <a:lnTo>
                    <a:pt x="139" y="233"/>
                  </a:lnTo>
                  <a:lnTo>
                    <a:pt x="139" y="222"/>
                  </a:lnTo>
                  <a:lnTo>
                    <a:pt x="126" y="222"/>
                  </a:lnTo>
                  <a:lnTo>
                    <a:pt x="139" y="222"/>
                  </a:lnTo>
                  <a:lnTo>
                    <a:pt x="126" y="222"/>
                  </a:lnTo>
                  <a:lnTo>
                    <a:pt x="126" y="213"/>
                  </a:lnTo>
                  <a:lnTo>
                    <a:pt x="114" y="213"/>
                  </a:lnTo>
                  <a:lnTo>
                    <a:pt x="114" y="202"/>
                  </a:lnTo>
                  <a:lnTo>
                    <a:pt x="101" y="202"/>
                  </a:lnTo>
                  <a:lnTo>
                    <a:pt x="101" y="192"/>
                  </a:lnTo>
                  <a:lnTo>
                    <a:pt x="87" y="192"/>
                  </a:lnTo>
                  <a:lnTo>
                    <a:pt x="87" y="181"/>
                  </a:lnTo>
                  <a:lnTo>
                    <a:pt x="76" y="181"/>
                  </a:lnTo>
                  <a:lnTo>
                    <a:pt x="76" y="172"/>
                  </a:lnTo>
                  <a:lnTo>
                    <a:pt x="63" y="162"/>
                  </a:lnTo>
                  <a:lnTo>
                    <a:pt x="51" y="162"/>
                  </a:lnTo>
                  <a:lnTo>
                    <a:pt x="51" y="152"/>
                  </a:lnTo>
                  <a:lnTo>
                    <a:pt x="63" y="152"/>
                  </a:lnTo>
                  <a:lnTo>
                    <a:pt x="63" y="141"/>
                  </a:lnTo>
                  <a:lnTo>
                    <a:pt x="51" y="141"/>
                  </a:lnTo>
                  <a:lnTo>
                    <a:pt x="51" y="132"/>
                  </a:lnTo>
                  <a:lnTo>
                    <a:pt x="38" y="132"/>
                  </a:lnTo>
                  <a:lnTo>
                    <a:pt x="38" y="121"/>
                  </a:lnTo>
                  <a:lnTo>
                    <a:pt x="38" y="112"/>
                  </a:lnTo>
                  <a:lnTo>
                    <a:pt x="25" y="112"/>
                  </a:lnTo>
                  <a:lnTo>
                    <a:pt x="25" y="101"/>
                  </a:lnTo>
                  <a:lnTo>
                    <a:pt x="25" y="91"/>
                  </a:lnTo>
                  <a:lnTo>
                    <a:pt x="25" y="80"/>
                  </a:lnTo>
                  <a:lnTo>
                    <a:pt x="25" y="71"/>
                  </a:lnTo>
                  <a:lnTo>
                    <a:pt x="13" y="71"/>
                  </a:lnTo>
                  <a:lnTo>
                    <a:pt x="13" y="61"/>
                  </a:lnTo>
                  <a:lnTo>
                    <a:pt x="0" y="61"/>
                  </a:lnTo>
                  <a:lnTo>
                    <a:pt x="0" y="50"/>
                  </a:lnTo>
                  <a:lnTo>
                    <a:pt x="13" y="50"/>
                  </a:lnTo>
                  <a:lnTo>
                    <a:pt x="13" y="40"/>
                  </a:lnTo>
                  <a:lnTo>
                    <a:pt x="25" y="30"/>
                  </a:lnTo>
                  <a:lnTo>
                    <a:pt x="38" y="21"/>
                  </a:lnTo>
                  <a:lnTo>
                    <a:pt x="38" y="9"/>
                  </a:lnTo>
                  <a:lnTo>
                    <a:pt x="38" y="21"/>
                  </a:lnTo>
                  <a:lnTo>
                    <a:pt x="38" y="9"/>
                  </a:lnTo>
                  <a:lnTo>
                    <a:pt x="51" y="9"/>
                  </a:lnTo>
                  <a:lnTo>
                    <a:pt x="63" y="9"/>
                  </a:lnTo>
                  <a:lnTo>
                    <a:pt x="63" y="21"/>
                  </a:lnTo>
                  <a:lnTo>
                    <a:pt x="76" y="21"/>
                  </a:lnTo>
                  <a:lnTo>
                    <a:pt x="87" y="21"/>
                  </a:lnTo>
                  <a:lnTo>
                    <a:pt x="87" y="30"/>
                  </a:lnTo>
                  <a:lnTo>
                    <a:pt x="76" y="30"/>
                  </a:lnTo>
                  <a:lnTo>
                    <a:pt x="87" y="30"/>
                  </a:lnTo>
                  <a:lnTo>
                    <a:pt x="76" y="30"/>
                  </a:lnTo>
                  <a:lnTo>
                    <a:pt x="87" y="30"/>
                  </a:lnTo>
                  <a:lnTo>
                    <a:pt x="87" y="40"/>
                  </a:lnTo>
                  <a:lnTo>
                    <a:pt x="87" y="50"/>
                  </a:lnTo>
                  <a:lnTo>
                    <a:pt x="101" y="50"/>
                  </a:lnTo>
                  <a:lnTo>
                    <a:pt x="101" y="61"/>
                  </a:lnTo>
                  <a:lnTo>
                    <a:pt x="87" y="61"/>
                  </a:lnTo>
                  <a:lnTo>
                    <a:pt x="101" y="61"/>
                  </a:lnTo>
                  <a:lnTo>
                    <a:pt x="87" y="61"/>
                  </a:lnTo>
                  <a:lnTo>
                    <a:pt x="87" y="71"/>
                  </a:lnTo>
                  <a:lnTo>
                    <a:pt x="101" y="71"/>
                  </a:lnTo>
                  <a:lnTo>
                    <a:pt x="87" y="71"/>
                  </a:lnTo>
                  <a:lnTo>
                    <a:pt x="87" y="80"/>
                  </a:lnTo>
                  <a:lnTo>
                    <a:pt x="76" y="80"/>
                  </a:lnTo>
                  <a:lnTo>
                    <a:pt x="76" y="91"/>
                  </a:lnTo>
                  <a:lnTo>
                    <a:pt x="87" y="91"/>
                  </a:lnTo>
                  <a:lnTo>
                    <a:pt x="87" y="80"/>
                  </a:lnTo>
                  <a:lnTo>
                    <a:pt x="87" y="91"/>
                  </a:lnTo>
                  <a:lnTo>
                    <a:pt x="101" y="91"/>
                  </a:lnTo>
                  <a:lnTo>
                    <a:pt x="114" y="91"/>
                  </a:lnTo>
                  <a:lnTo>
                    <a:pt x="114" y="101"/>
                  </a:lnTo>
                  <a:lnTo>
                    <a:pt x="126" y="101"/>
                  </a:lnTo>
                  <a:lnTo>
                    <a:pt x="139" y="101"/>
                  </a:lnTo>
                  <a:lnTo>
                    <a:pt x="139" y="112"/>
                  </a:lnTo>
                  <a:lnTo>
                    <a:pt x="139" y="121"/>
                  </a:lnTo>
                  <a:lnTo>
                    <a:pt x="152" y="121"/>
                  </a:lnTo>
                  <a:lnTo>
                    <a:pt x="152" y="132"/>
                  </a:lnTo>
                  <a:lnTo>
                    <a:pt x="152" y="141"/>
                  </a:lnTo>
                  <a:lnTo>
                    <a:pt x="164" y="141"/>
                  </a:lnTo>
                  <a:lnTo>
                    <a:pt x="177" y="141"/>
                  </a:lnTo>
                  <a:lnTo>
                    <a:pt x="177" y="132"/>
                  </a:lnTo>
                  <a:lnTo>
                    <a:pt x="177" y="121"/>
                  </a:lnTo>
                  <a:lnTo>
                    <a:pt x="188" y="121"/>
                  </a:lnTo>
                  <a:lnTo>
                    <a:pt x="188" y="112"/>
                  </a:lnTo>
                  <a:lnTo>
                    <a:pt x="188" y="101"/>
                  </a:lnTo>
                  <a:lnTo>
                    <a:pt x="202" y="101"/>
                  </a:lnTo>
                  <a:lnTo>
                    <a:pt x="202" y="91"/>
                  </a:lnTo>
                  <a:lnTo>
                    <a:pt x="215" y="91"/>
                  </a:lnTo>
                  <a:lnTo>
                    <a:pt x="215" y="101"/>
                  </a:lnTo>
                  <a:lnTo>
                    <a:pt x="215" y="91"/>
                  </a:lnTo>
                  <a:lnTo>
                    <a:pt x="227" y="91"/>
                  </a:lnTo>
                  <a:lnTo>
                    <a:pt x="227" y="101"/>
                  </a:lnTo>
                  <a:lnTo>
                    <a:pt x="227" y="91"/>
                  </a:lnTo>
                  <a:lnTo>
                    <a:pt x="240" y="91"/>
                  </a:lnTo>
                  <a:lnTo>
                    <a:pt x="240" y="101"/>
                  </a:lnTo>
                  <a:lnTo>
                    <a:pt x="240" y="112"/>
                  </a:lnTo>
                  <a:lnTo>
                    <a:pt x="240" y="121"/>
                  </a:lnTo>
                  <a:lnTo>
                    <a:pt x="252" y="121"/>
                  </a:lnTo>
                  <a:lnTo>
                    <a:pt x="265" y="121"/>
                  </a:lnTo>
                  <a:lnTo>
                    <a:pt x="278" y="121"/>
                  </a:lnTo>
                  <a:lnTo>
                    <a:pt x="289" y="121"/>
                  </a:lnTo>
                  <a:lnTo>
                    <a:pt x="289" y="112"/>
                  </a:lnTo>
                  <a:lnTo>
                    <a:pt x="303" y="112"/>
                  </a:lnTo>
                  <a:lnTo>
                    <a:pt x="314" y="112"/>
                  </a:lnTo>
                  <a:lnTo>
                    <a:pt x="303" y="112"/>
                  </a:lnTo>
                  <a:lnTo>
                    <a:pt x="303" y="121"/>
                  </a:lnTo>
                  <a:lnTo>
                    <a:pt x="303" y="132"/>
                  </a:lnTo>
                  <a:lnTo>
                    <a:pt x="303" y="141"/>
                  </a:lnTo>
                  <a:lnTo>
                    <a:pt x="314" y="141"/>
                  </a:lnTo>
                  <a:lnTo>
                    <a:pt x="314" y="152"/>
                  </a:lnTo>
                  <a:lnTo>
                    <a:pt x="328" y="152"/>
                  </a:lnTo>
                  <a:lnTo>
                    <a:pt x="328" y="162"/>
                  </a:lnTo>
                  <a:lnTo>
                    <a:pt x="341" y="162"/>
                  </a:lnTo>
                  <a:lnTo>
                    <a:pt x="341" y="152"/>
                  </a:lnTo>
                  <a:lnTo>
                    <a:pt x="353" y="152"/>
                  </a:lnTo>
                  <a:lnTo>
                    <a:pt x="353" y="141"/>
                  </a:lnTo>
                  <a:lnTo>
                    <a:pt x="366" y="141"/>
                  </a:lnTo>
                  <a:lnTo>
                    <a:pt x="366" y="152"/>
                  </a:lnTo>
                  <a:lnTo>
                    <a:pt x="379" y="152"/>
                  </a:lnTo>
                  <a:lnTo>
                    <a:pt x="379" y="141"/>
                  </a:lnTo>
                  <a:lnTo>
                    <a:pt x="390" y="141"/>
                  </a:lnTo>
                  <a:lnTo>
                    <a:pt x="404" y="141"/>
                  </a:lnTo>
                  <a:lnTo>
                    <a:pt x="404" y="132"/>
                  </a:lnTo>
                  <a:lnTo>
                    <a:pt x="415" y="132"/>
                  </a:lnTo>
                  <a:lnTo>
                    <a:pt x="404" y="132"/>
                  </a:lnTo>
                  <a:lnTo>
                    <a:pt x="415" y="132"/>
                  </a:lnTo>
                  <a:lnTo>
                    <a:pt x="415" y="121"/>
                  </a:lnTo>
                  <a:lnTo>
                    <a:pt x="429" y="121"/>
                  </a:lnTo>
                  <a:lnTo>
                    <a:pt x="429" y="112"/>
                  </a:lnTo>
                  <a:lnTo>
                    <a:pt x="442" y="112"/>
                  </a:lnTo>
                  <a:lnTo>
                    <a:pt x="454" y="112"/>
                  </a:lnTo>
                  <a:lnTo>
                    <a:pt x="454" y="101"/>
                  </a:lnTo>
                  <a:lnTo>
                    <a:pt x="442" y="101"/>
                  </a:lnTo>
                  <a:lnTo>
                    <a:pt x="442" y="91"/>
                  </a:lnTo>
                  <a:lnTo>
                    <a:pt x="429" y="91"/>
                  </a:lnTo>
                  <a:lnTo>
                    <a:pt x="429" y="80"/>
                  </a:lnTo>
                  <a:lnTo>
                    <a:pt x="429" y="71"/>
                  </a:lnTo>
                  <a:lnTo>
                    <a:pt x="429" y="61"/>
                  </a:lnTo>
                  <a:lnTo>
                    <a:pt x="415" y="61"/>
                  </a:lnTo>
                  <a:lnTo>
                    <a:pt x="415" y="50"/>
                  </a:lnTo>
                  <a:lnTo>
                    <a:pt x="404" y="50"/>
                  </a:lnTo>
                  <a:lnTo>
                    <a:pt x="404" y="40"/>
                  </a:lnTo>
                  <a:lnTo>
                    <a:pt x="404" y="30"/>
                  </a:lnTo>
                  <a:lnTo>
                    <a:pt x="404" y="21"/>
                  </a:lnTo>
                  <a:lnTo>
                    <a:pt x="390" y="21"/>
                  </a:lnTo>
                  <a:lnTo>
                    <a:pt x="390" y="9"/>
                  </a:lnTo>
                  <a:lnTo>
                    <a:pt x="404" y="9"/>
                  </a:lnTo>
                  <a:lnTo>
                    <a:pt x="404" y="21"/>
                  </a:lnTo>
                  <a:lnTo>
                    <a:pt x="415" y="9"/>
                  </a:lnTo>
                  <a:lnTo>
                    <a:pt x="429" y="9"/>
                  </a:lnTo>
                  <a:lnTo>
                    <a:pt x="442" y="9"/>
                  </a:lnTo>
                  <a:lnTo>
                    <a:pt x="442" y="0"/>
                  </a:lnTo>
                  <a:lnTo>
                    <a:pt x="442" y="9"/>
                  </a:lnTo>
                  <a:lnTo>
                    <a:pt x="454" y="9"/>
                  </a:lnTo>
                  <a:lnTo>
                    <a:pt x="442" y="9"/>
                  </a:lnTo>
                  <a:lnTo>
                    <a:pt x="454" y="9"/>
                  </a:lnTo>
                  <a:lnTo>
                    <a:pt x="454" y="21"/>
                  </a:lnTo>
                  <a:lnTo>
                    <a:pt x="454" y="30"/>
                  </a:lnTo>
                  <a:lnTo>
                    <a:pt x="454" y="40"/>
                  </a:lnTo>
                  <a:lnTo>
                    <a:pt x="467" y="40"/>
                  </a:lnTo>
                  <a:lnTo>
                    <a:pt x="478" y="40"/>
                  </a:lnTo>
                  <a:lnTo>
                    <a:pt x="478" y="50"/>
                  </a:lnTo>
                  <a:lnTo>
                    <a:pt x="478" y="61"/>
                  </a:lnTo>
                  <a:lnTo>
                    <a:pt x="467" y="61"/>
                  </a:lnTo>
                  <a:lnTo>
                    <a:pt x="478" y="61"/>
                  </a:lnTo>
                  <a:lnTo>
                    <a:pt x="478" y="71"/>
                  </a:lnTo>
                  <a:lnTo>
                    <a:pt x="467" y="71"/>
                  </a:lnTo>
                  <a:lnTo>
                    <a:pt x="478" y="71"/>
                  </a:lnTo>
                  <a:lnTo>
                    <a:pt x="478" y="80"/>
                  </a:lnTo>
                  <a:lnTo>
                    <a:pt x="478" y="91"/>
                  </a:lnTo>
                  <a:lnTo>
                    <a:pt x="478" y="101"/>
                  </a:lnTo>
                  <a:lnTo>
                    <a:pt x="491" y="101"/>
                  </a:lnTo>
                  <a:lnTo>
                    <a:pt x="491" y="112"/>
                  </a:lnTo>
                  <a:lnTo>
                    <a:pt x="505" y="112"/>
                  </a:lnTo>
                  <a:lnTo>
                    <a:pt x="505" y="121"/>
                  </a:lnTo>
                  <a:lnTo>
                    <a:pt x="491" y="121"/>
                  </a:lnTo>
                  <a:lnTo>
                    <a:pt x="505" y="121"/>
                  </a:lnTo>
                  <a:lnTo>
                    <a:pt x="491" y="121"/>
                  </a:lnTo>
                  <a:lnTo>
                    <a:pt x="505" y="121"/>
                  </a:lnTo>
                  <a:lnTo>
                    <a:pt x="505" y="132"/>
                  </a:lnTo>
                  <a:lnTo>
                    <a:pt x="505" y="121"/>
                  </a:lnTo>
                  <a:lnTo>
                    <a:pt x="505" y="132"/>
                  </a:lnTo>
                  <a:lnTo>
                    <a:pt x="505" y="141"/>
                  </a:lnTo>
                  <a:lnTo>
                    <a:pt x="491" y="141"/>
                  </a:lnTo>
                  <a:lnTo>
                    <a:pt x="505" y="141"/>
                  </a:lnTo>
                  <a:lnTo>
                    <a:pt x="516" y="141"/>
                  </a:lnTo>
                  <a:lnTo>
                    <a:pt x="516" y="152"/>
                  </a:lnTo>
                  <a:lnTo>
                    <a:pt x="505" y="152"/>
                  </a:lnTo>
                  <a:lnTo>
                    <a:pt x="516" y="152"/>
                  </a:lnTo>
                  <a:lnTo>
                    <a:pt x="505" y="152"/>
                  </a:lnTo>
                  <a:lnTo>
                    <a:pt x="505" y="162"/>
                  </a:lnTo>
                  <a:lnTo>
                    <a:pt x="505" y="152"/>
                  </a:lnTo>
                  <a:lnTo>
                    <a:pt x="505" y="162"/>
                  </a:lnTo>
                  <a:lnTo>
                    <a:pt x="516" y="162"/>
                  </a:lnTo>
                  <a:lnTo>
                    <a:pt x="516" y="172"/>
                  </a:lnTo>
                  <a:lnTo>
                    <a:pt x="516" y="162"/>
                  </a:lnTo>
                  <a:lnTo>
                    <a:pt x="516" y="172"/>
                  </a:lnTo>
                  <a:lnTo>
                    <a:pt x="516" y="181"/>
                  </a:lnTo>
                  <a:lnTo>
                    <a:pt x="530" y="181"/>
                  </a:lnTo>
                  <a:lnTo>
                    <a:pt x="530" y="192"/>
                  </a:lnTo>
                  <a:lnTo>
                    <a:pt x="541" y="192"/>
                  </a:lnTo>
                  <a:lnTo>
                    <a:pt x="530" y="192"/>
                  </a:lnTo>
                  <a:lnTo>
                    <a:pt x="530" y="202"/>
                  </a:lnTo>
                  <a:lnTo>
                    <a:pt x="530" y="213"/>
                  </a:lnTo>
                  <a:lnTo>
                    <a:pt x="541" y="213"/>
                  </a:lnTo>
                  <a:lnTo>
                    <a:pt x="530" y="213"/>
                  </a:lnTo>
                  <a:lnTo>
                    <a:pt x="541" y="213"/>
                  </a:lnTo>
                  <a:lnTo>
                    <a:pt x="555" y="213"/>
                  </a:lnTo>
                  <a:lnTo>
                    <a:pt x="568" y="213"/>
                  </a:lnTo>
                  <a:lnTo>
                    <a:pt x="568" y="202"/>
                  </a:lnTo>
                  <a:lnTo>
                    <a:pt x="579" y="202"/>
                  </a:lnTo>
                  <a:lnTo>
                    <a:pt x="579" y="213"/>
                  </a:lnTo>
                  <a:lnTo>
                    <a:pt x="579" y="202"/>
                  </a:lnTo>
                  <a:lnTo>
                    <a:pt x="579" y="213"/>
                  </a:lnTo>
                  <a:lnTo>
                    <a:pt x="592" y="213"/>
                  </a:lnTo>
                  <a:lnTo>
                    <a:pt x="604" y="213"/>
                  </a:lnTo>
                  <a:lnTo>
                    <a:pt x="617" y="213"/>
                  </a:lnTo>
                  <a:lnTo>
                    <a:pt x="617" y="222"/>
                  </a:lnTo>
                  <a:lnTo>
                    <a:pt x="630" y="222"/>
                  </a:lnTo>
                  <a:lnTo>
                    <a:pt x="630" y="233"/>
                  </a:lnTo>
                  <a:lnTo>
                    <a:pt x="642" y="233"/>
                  </a:lnTo>
                  <a:lnTo>
                    <a:pt x="642" y="242"/>
                  </a:lnTo>
                  <a:lnTo>
                    <a:pt x="642" y="253"/>
                  </a:lnTo>
                  <a:lnTo>
                    <a:pt x="642" y="262"/>
                  </a:lnTo>
                  <a:lnTo>
                    <a:pt x="642" y="273"/>
                  </a:lnTo>
                  <a:lnTo>
                    <a:pt x="630" y="273"/>
                  </a:lnTo>
                  <a:lnTo>
                    <a:pt x="630" y="284"/>
                  </a:lnTo>
                  <a:lnTo>
                    <a:pt x="630" y="273"/>
                  </a:lnTo>
                  <a:lnTo>
                    <a:pt x="617" y="273"/>
                  </a:lnTo>
                  <a:lnTo>
                    <a:pt x="617" y="284"/>
                  </a:lnTo>
                  <a:lnTo>
                    <a:pt x="604" y="273"/>
                  </a:lnTo>
                  <a:lnTo>
                    <a:pt x="604" y="284"/>
                  </a:lnTo>
                  <a:lnTo>
                    <a:pt x="604" y="273"/>
                  </a:lnTo>
                  <a:lnTo>
                    <a:pt x="604" y="284"/>
                  </a:lnTo>
                  <a:lnTo>
                    <a:pt x="592" y="284"/>
                  </a:lnTo>
                  <a:lnTo>
                    <a:pt x="592" y="293"/>
                  </a:lnTo>
                  <a:lnTo>
                    <a:pt x="579" y="293"/>
                  </a:lnTo>
                  <a:lnTo>
                    <a:pt x="568" y="293"/>
                  </a:lnTo>
                  <a:lnTo>
                    <a:pt x="555" y="293"/>
                  </a:lnTo>
                  <a:lnTo>
                    <a:pt x="555" y="304"/>
                  </a:lnTo>
                  <a:lnTo>
                    <a:pt x="541" y="304"/>
                  </a:lnTo>
                  <a:lnTo>
                    <a:pt x="541" y="293"/>
                  </a:lnTo>
                  <a:lnTo>
                    <a:pt x="530" y="293"/>
                  </a:lnTo>
                  <a:lnTo>
                    <a:pt x="530" y="284"/>
                  </a:lnTo>
                  <a:lnTo>
                    <a:pt x="516" y="284"/>
                  </a:lnTo>
                  <a:lnTo>
                    <a:pt x="516" y="273"/>
                  </a:lnTo>
                  <a:lnTo>
                    <a:pt x="516" y="262"/>
                  </a:lnTo>
                  <a:lnTo>
                    <a:pt x="505" y="262"/>
                  </a:lnTo>
                  <a:lnTo>
                    <a:pt x="516" y="262"/>
                  </a:lnTo>
                  <a:lnTo>
                    <a:pt x="505" y="253"/>
                  </a:lnTo>
                  <a:lnTo>
                    <a:pt x="491" y="253"/>
                  </a:lnTo>
                  <a:lnTo>
                    <a:pt x="491" y="242"/>
                  </a:lnTo>
                  <a:lnTo>
                    <a:pt x="491" y="253"/>
                  </a:lnTo>
                  <a:lnTo>
                    <a:pt x="491" y="242"/>
                  </a:lnTo>
                  <a:lnTo>
                    <a:pt x="491" y="233"/>
                  </a:lnTo>
                  <a:lnTo>
                    <a:pt x="478" y="233"/>
                  </a:lnTo>
                  <a:lnTo>
                    <a:pt x="478" y="222"/>
                  </a:lnTo>
                  <a:lnTo>
                    <a:pt x="478" y="213"/>
                  </a:lnTo>
                  <a:lnTo>
                    <a:pt x="467" y="213"/>
                  </a:lnTo>
                  <a:lnTo>
                    <a:pt x="454" y="213"/>
                  </a:lnTo>
                  <a:lnTo>
                    <a:pt x="454" y="222"/>
                  </a:lnTo>
                  <a:lnTo>
                    <a:pt x="454" y="213"/>
                  </a:lnTo>
                  <a:lnTo>
                    <a:pt x="454" y="222"/>
                  </a:lnTo>
                  <a:lnTo>
                    <a:pt x="454" y="213"/>
                  </a:lnTo>
                  <a:lnTo>
                    <a:pt x="454" y="222"/>
                  </a:lnTo>
                  <a:lnTo>
                    <a:pt x="442" y="222"/>
                  </a:lnTo>
                  <a:lnTo>
                    <a:pt x="442" y="213"/>
                  </a:lnTo>
                  <a:lnTo>
                    <a:pt x="429" y="213"/>
                  </a:lnTo>
                  <a:lnTo>
                    <a:pt x="429" y="222"/>
                  </a:lnTo>
                  <a:lnTo>
                    <a:pt x="429" y="213"/>
                  </a:lnTo>
                  <a:lnTo>
                    <a:pt x="415" y="213"/>
                  </a:lnTo>
                  <a:lnTo>
                    <a:pt x="415" y="222"/>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5" name="Freeform 22">
              <a:extLst>
                <a:ext uri="{FF2B5EF4-FFF2-40B4-BE49-F238E27FC236}">
                  <a16:creationId xmlns:a16="http://schemas.microsoft.com/office/drawing/2014/main" id="{5B68BF3A-7B5B-4C14-8414-FD35681CE416}"/>
                </a:ext>
              </a:extLst>
            </p:cNvPr>
            <p:cNvSpPr>
              <a:spLocks/>
            </p:cNvSpPr>
            <p:nvPr/>
          </p:nvSpPr>
          <p:spPr bwMode="auto">
            <a:xfrm>
              <a:off x="4775145" y="2768243"/>
              <a:ext cx="798587" cy="799572"/>
            </a:xfrm>
            <a:custGeom>
              <a:avLst/>
              <a:gdLst>
                <a:gd name="T0" fmla="*/ 3171754 w 354"/>
                <a:gd name="T1" fmla="*/ 26985482 h 310"/>
                <a:gd name="T2" fmla="*/ 3171754 w 354"/>
                <a:gd name="T3" fmla="*/ 26985482 h 310"/>
                <a:gd name="T4" fmla="*/ 3171754 w 354"/>
                <a:gd name="T5" fmla="*/ 23387062 h 310"/>
                <a:gd name="T6" fmla="*/ 3171754 w 354"/>
                <a:gd name="T7" fmla="*/ 21587846 h 310"/>
                <a:gd name="T8" fmla="*/ 3171754 w 354"/>
                <a:gd name="T9" fmla="*/ 19789977 h 310"/>
                <a:gd name="T10" fmla="*/ 3171754 w 354"/>
                <a:gd name="T11" fmla="*/ 19789977 h 310"/>
                <a:gd name="T12" fmla="*/ 3171754 w 354"/>
                <a:gd name="T13" fmla="*/ 17990767 h 310"/>
                <a:gd name="T14" fmla="*/ 3171754 w 354"/>
                <a:gd name="T15" fmla="*/ 17990767 h 310"/>
                <a:gd name="T16" fmla="*/ 3171754 w 354"/>
                <a:gd name="T17" fmla="*/ 16191557 h 310"/>
                <a:gd name="T18" fmla="*/ 3171754 w 354"/>
                <a:gd name="T19" fmla="*/ 14392346 h 310"/>
                <a:gd name="T20" fmla="*/ 3171754 w 354"/>
                <a:gd name="T21" fmla="*/ 8994713 h 310"/>
                <a:gd name="T22" fmla="*/ 3171754 w 354"/>
                <a:gd name="T23" fmla="*/ 7195502 h 310"/>
                <a:gd name="T24" fmla="*/ 3171754 w 354"/>
                <a:gd name="T25" fmla="*/ 5397632 h 310"/>
                <a:gd name="T26" fmla="*/ 3171754 w 354"/>
                <a:gd name="T27" fmla="*/ 5397632 h 310"/>
                <a:gd name="T28" fmla="*/ 3171754 w 354"/>
                <a:gd name="T29" fmla="*/ 5397632 h 310"/>
                <a:gd name="T30" fmla="*/ 3171754 w 354"/>
                <a:gd name="T31" fmla="*/ 5397632 h 310"/>
                <a:gd name="T32" fmla="*/ 3171754 w 354"/>
                <a:gd name="T33" fmla="*/ 5397632 h 310"/>
                <a:gd name="T34" fmla="*/ 3171754 w 354"/>
                <a:gd name="T35" fmla="*/ 5397632 h 310"/>
                <a:gd name="T36" fmla="*/ 3171754 w 354"/>
                <a:gd name="T37" fmla="*/ 5397632 h 310"/>
                <a:gd name="T38" fmla="*/ 3171754 w 354"/>
                <a:gd name="T39" fmla="*/ 5397632 h 310"/>
                <a:gd name="T40" fmla="*/ 3171754 w 354"/>
                <a:gd name="T41" fmla="*/ 5397632 h 310"/>
                <a:gd name="T42" fmla="*/ 3171754 w 354"/>
                <a:gd name="T43" fmla="*/ 5397632 h 310"/>
                <a:gd name="T44" fmla="*/ 3171754 w 354"/>
                <a:gd name="T45" fmla="*/ 7195502 h 310"/>
                <a:gd name="T46" fmla="*/ 4758261 w 354"/>
                <a:gd name="T47" fmla="*/ 7195502 h 310"/>
                <a:gd name="T48" fmla="*/ 4758261 w 354"/>
                <a:gd name="T49" fmla="*/ 10793923 h 310"/>
                <a:gd name="T50" fmla="*/ 4758261 w 354"/>
                <a:gd name="T51" fmla="*/ 10793923 h 310"/>
                <a:gd name="T52" fmla="*/ 4758261 w 354"/>
                <a:gd name="T53" fmla="*/ 8994713 h 310"/>
                <a:gd name="T54" fmla="*/ 6344769 w 354"/>
                <a:gd name="T55" fmla="*/ 10793923 h 310"/>
                <a:gd name="T56" fmla="*/ 4758261 w 354"/>
                <a:gd name="T57" fmla="*/ 10793923 h 310"/>
                <a:gd name="T58" fmla="*/ 6344769 w 354"/>
                <a:gd name="T59" fmla="*/ 10793923 h 310"/>
                <a:gd name="T60" fmla="*/ 6344769 w 354"/>
                <a:gd name="T61" fmla="*/ 10793923 h 310"/>
                <a:gd name="T62" fmla="*/ 4758261 w 354"/>
                <a:gd name="T63" fmla="*/ 12593136 h 310"/>
                <a:gd name="T64" fmla="*/ 4758261 w 354"/>
                <a:gd name="T65" fmla="*/ 14392346 h 310"/>
                <a:gd name="T66" fmla="*/ 4758261 w 354"/>
                <a:gd name="T67" fmla="*/ 14392346 h 310"/>
                <a:gd name="T68" fmla="*/ 4758261 w 354"/>
                <a:gd name="T69" fmla="*/ 16191557 h 310"/>
                <a:gd name="T70" fmla="*/ 4758261 w 354"/>
                <a:gd name="T71" fmla="*/ 16191557 h 310"/>
                <a:gd name="T72" fmla="*/ 4758261 w 354"/>
                <a:gd name="T73" fmla="*/ 17990767 h 310"/>
                <a:gd name="T74" fmla="*/ 4758261 w 354"/>
                <a:gd name="T75" fmla="*/ 17990767 h 310"/>
                <a:gd name="T76" fmla="*/ 4758261 w 354"/>
                <a:gd name="T77" fmla="*/ 19789977 h 310"/>
                <a:gd name="T78" fmla="*/ 6344769 w 354"/>
                <a:gd name="T79" fmla="*/ 21587846 h 310"/>
                <a:gd name="T80" fmla="*/ 6344769 w 354"/>
                <a:gd name="T81" fmla="*/ 21587846 h 310"/>
                <a:gd name="T82" fmla="*/ 6344769 w 354"/>
                <a:gd name="T83" fmla="*/ 23387062 h 310"/>
                <a:gd name="T84" fmla="*/ 6344769 w 354"/>
                <a:gd name="T85" fmla="*/ 25186272 h 310"/>
                <a:gd name="T86" fmla="*/ 4758261 w 354"/>
                <a:gd name="T87" fmla="*/ 26985482 h 310"/>
                <a:gd name="T88" fmla="*/ 4758261 w 354"/>
                <a:gd name="T89" fmla="*/ 28784693 h 310"/>
                <a:gd name="T90" fmla="*/ 4758261 w 354"/>
                <a:gd name="T91" fmla="*/ 26985482 h 310"/>
                <a:gd name="T92" fmla="*/ 4758261 w 354"/>
                <a:gd name="T93" fmla="*/ 26985482 h 310"/>
                <a:gd name="T94" fmla="*/ 3171754 w 354"/>
                <a:gd name="T95" fmla="*/ 30583903 h 310"/>
                <a:gd name="T96" fmla="*/ 3171754 w 354"/>
                <a:gd name="T97" fmla="*/ 30583903 h 310"/>
                <a:gd name="T98" fmla="*/ 3171754 w 354"/>
                <a:gd name="T99" fmla="*/ 28784693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310"/>
                <a:gd name="T152" fmla="*/ 354 w 354"/>
                <a:gd name="T153" fmla="*/ 310 h 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310">
                  <a:moveTo>
                    <a:pt x="203" y="281"/>
                  </a:moveTo>
                  <a:lnTo>
                    <a:pt x="190" y="281"/>
                  </a:lnTo>
                  <a:lnTo>
                    <a:pt x="190" y="269"/>
                  </a:lnTo>
                  <a:lnTo>
                    <a:pt x="178" y="269"/>
                  </a:lnTo>
                  <a:lnTo>
                    <a:pt x="178" y="261"/>
                  </a:lnTo>
                  <a:lnTo>
                    <a:pt x="164" y="261"/>
                  </a:lnTo>
                  <a:lnTo>
                    <a:pt x="164" y="250"/>
                  </a:lnTo>
                  <a:lnTo>
                    <a:pt x="164" y="240"/>
                  </a:lnTo>
                  <a:lnTo>
                    <a:pt x="153" y="240"/>
                  </a:lnTo>
                  <a:lnTo>
                    <a:pt x="153" y="230"/>
                  </a:lnTo>
                  <a:lnTo>
                    <a:pt x="139" y="230"/>
                  </a:lnTo>
                  <a:lnTo>
                    <a:pt x="139" y="221"/>
                  </a:lnTo>
                  <a:lnTo>
                    <a:pt x="126" y="221"/>
                  </a:lnTo>
                  <a:lnTo>
                    <a:pt x="126" y="210"/>
                  </a:lnTo>
                  <a:lnTo>
                    <a:pt x="115" y="210"/>
                  </a:lnTo>
                  <a:lnTo>
                    <a:pt x="102" y="210"/>
                  </a:lnTo>
                  <a:lnTo>
                    <a:pt x="102" y="201"/>
                  </a:lnTo>
                  <a:lnTo>
                    <a:pt x="90" y="201"/>
                  </a:lnTo>
                  <a:lnTo>
                    <a:pt x="76" y="201"/>
                  </a:lnTo>
                  <a:lnTo>
                    <a:pt x="76" y="190"/>
                  </a:lnTo>
                  <a:lnTo>
                    <a:pt x="63" y="190"/>
                  </a:lnTo>
                  <a:lnTo>
                    <a:pt x="51" y="190"/>
                  </a:lnTo>
                  <a:lnTo>
                    <a:pt x="51" y="181"/>
                  </a:lnTo>
                  <a:lnTo>
                    <a:pt x="38" y="181"/>
                  </a:lnTo>
                  <a:lnTo>
                    <a:pt x="25" y="181"/>
                  </a:lnTo>
                  <a:lnTo>
                    <a:pt x="25" y="170"/>
                  </a:lnTo>
                  <a:lnTo>
                    <a:pt x="14" y="170"/>
                  </a:lnTo>
                  <a:lnTo>
                    <a:pt x="0" y="170"/>
                  </a:lnTo>
                  <a:lnTo>
                    <a:pt x="25" y="141"/>
                  </a:lnTo>
                  <a:lnTo>
                    <a:pt x="38" y="141"/>
                  </a:lnTo>
                  <a:lnTo>
                    <a:pt x="63" y="101"/>
                  </a:lnTo>
                  <a:lnTo>
                    <a:pt x="63" y="91"/>
                  </a:lnTo>
                  <a:lnTo>
                    <a:pt x="76" y="91"/>
                  </a:lnTo>
                  <a:lnTo>
                    <a:pt x="76" y="80"/>
                  </a:lnTo>
                  <a:lnTo>
                    <a:pt x="90" y="80"/>
                  </a:lnTo>
                  <a:lnTo>
                    <a:pt x="102" y="80"/>
                  </a:lnTo>
                  <a:lnTo>
                    <a:pt x="115" y="80"/>
                  </a:lnTo>
                  <a:lnTo>
                    <a:pt x="126" y="80"/>
                  </a:lnTo>
                  <a:lnTo>
                    <a:pt x="126" y="70"/>
                  </a:lnTo>
                  <a:lnTo>
                    <a:pt x="139" y="70"/>
                  </a:lnTo>
                  <a:lnTo>
                    <a:pt x="139" y="60"/>
                  </a:lnTo>
                  <a:lnTo>
                    <a:pt x="153" y="60"/>
                  </a:lnTo>
                  <a:lnTo>
                    <a:pt x="153" y="51"/>
                  </a:lnTo>
                  <a:lnTo>
                    <a:pt x="153" y="40"/>
                  </a:lnTo>
                  <a:lnTo>
                    <a:pt x="153" y="31"/>
                  </a:lnTo>
                  <a:lnTo>
                    <a:pt x="153" y="20"/>
                  </a:lnTo>
                  <a:lnTo>
                    <a:pt x="164" y="20"/>
                  </a:lnTo>
                  <a:lnTo>
                    <a:pt x="164" y="10"/>
                  </a:lnTo>
                  <a:lnTo>
                    <a:pt x="164" y="0"/>
                  </a:lnTo>
                  <a:lnTo>
                    <a:pt x="178" y="0"/>
                  </a:lnTo>
                  <a:lnTo>
                    <a:pt x="178" y="10"/>
                  </a:lnTo>
                  <a:lnTo>
                    <a:pt x="190" y="10"/>
                  </a:lnTo>
                  <a:lnTo>
                    <a:pt x="178" y="10"/>
                  </a:lnTo>
                  <a:lnTo>
                    <a:pt x="178" y="20"/>
                  </a:lnTo>
                  <a:lnTo>
                    <a:pt x="190" y="20"/>
                  </a:lnTo>
                  <a:lnTo>
                    <a:pt x="190" y="31"/>
                  </a:lnTo>
                  <a:lnTo>
                    <a:pt x="203" y="31"/>
                  </a:lnTo>
                  <a:lnTo>
                    <a:pt x="203" y="40"/>
                  </a:lnTo>
                  <a:lnTo>
                    <a:pt x="216" y="40"/>
                  </a:lnTo>
                  <a:lnTo>
                    <a:pt x="203" y="40"/>
                  </a:lnTo>
                  <a:lnTo>
                    <a:pt x="216" y="40"/>
                  </a:lnTo>
                  <a:lnTo>
                    <a:pt x="216" y="51"/>
                  </a:lnTo>
                  <a:lnTo>
                    <a:pt x="216" y="60"/>
                  </a:lnTo>
                  <a:lnTo>
                    <a:pt x="216" y="70"/>
                  </a:lnTo>
                  <a:lnTo>
                    <a:pt x="227" y="70"/>
                  </a:lnTo>
                  <a:lnTo>
                    <a:pt x="227" y="60"/>
                  </a:lnTo>
                  <a:lnTo>
                    <a:pt x="241" y="60"/>
                  </a:lnTo>
                  <a:lnTo>
                    <a:pt x="241" y="70"/>
                  </a:lnTo>
                  <a:lnTo>
                    <a:pt x="241" y="80"/>
                  </a:lnTo>
                  <a:lnTo>
                    <a:pt x="252" y="80"/>
                  </a:lnTo>
                  <a:lnTo>
                    <a:pt x="266" y="80"/>
                  </a:lnTo>
                  <a:lnTo>
                    <a:pt x="280" y="80"/>
                  </a:lnTo>
                  <a:lnTo>
                    <a:pt x="280" y="91"/>
                  </a:lnTo>
                  <a:lnTo>
                    <a:pt x="291" y="91"/>
                  </a:lnTo>
                  <a:lnTo>
                    <a:pt x="291" y="101"/>
                  </a:lnTo>
                  <a:lnTo>
                    <a:pt x="291" y="91"/>
                  </a:lnTo>
                  <a:lnTo>
                    <a:pt x="305" y="91"/>
                  </a:lnTo>
                  <a:lnTo>
                    <a:pt x="305" y="101"/>
                  </a:lnTo>
                  <a:lnTo>
                    <a:pt x="316" y="101"/>
                  </a:lnTo>
                  <a:lnTo>
                    <a:pt x="305" y="101"/>
                  </a:lnTo>
                  <a:lnTo>
                    <a:pt x="305" y="91"/>
                  </a:lnTo>
                  <a:lnTo>
                    <a:pt x="316" y="91"/>
                  </a:lnTo>
                  <a:lnTo>
                    <a:pt x="316" y="101"/>
                  </a:lnTo>
                  <a:lnTo>
                    <a:pt x="329" y="101"/>
                  </a:lnTo>
                  <a:lnTo>
                    <a:pt x="316" y="101"/>
                  </a:lnTo>
                  <a:lnTo>
                    <a:pt x="329" y="101"/>
                  </a:lnTo>
                  <a:lnTo>
                    <a:pt x="316" y="101"/>
                  </a:lnTo>
                  <a:lnTo>
                    <a:pt x="329" y="101"/>
                  </a:lnTo>
                  <a:lnTo>
                    <a:pt x="329" y="110"/>
                  </a:lnTo>
                  <a:lnTo>
                    <a:pt x="329" y="101"/>
                  </a:lnTo>
                  <a:lnTo>
                    <a:pt x="342" y="101"/>
                  </a:lnTo>
                  <a:lnTo>
                    <a:pt x="342" y="110"/>
                  </a:lnTo>
                  <a:lnTo>
                    <a:pt x="329" y="110"/>
                  </a:lnTo>
                  <a:lnTo>
                    <a:pt x="329" y="121"/>
                  </a:lnTo>
                  <a:lnTo>
                    <a:pt x="316" y="121"/>
                  </a:lnTo>
                  <a:lnTo>
                    <a:pt x="316" y="130"/>
                  </a:lnTo>
                  <a:lnTo>
                    <a:pt x="329" y="130"/>
                  </a:lnTo>
                  <a:lnTo>
                    <a:pt x="329" y="141"/>
                  </a:lnTo>
                  <a:lnTo>
                    <a:pt x="316" y="141"/>
                  </a:lnTo>
                  <a:lnTo>
                    <a:pt x="316" y="151"/>
                  </a:lnTo>
                  <a:lnTo>
                    <a:pt x="316" y="141"/>
                  </a:lnTo>
                  <a:lnTo>
                    <a:pt x="305" y="141"/>
                  </a:lnTo>
                  <a:lnTo>
                    <a:pt x="305" y="151"/>
                  </a:lnTo>
                  <a:lnTo>
                    <a:pt x="291" y="151"/>
                  </a:lnTo>
                  <a:lnTo>
                    <a:pt x="291" y="161"/>
                  </a:lnTo>
                  <a:lnTo>
                    <a:pt x="280" y="161"/>
                  </a:lnTo>
                  <a:lnTo>
                    <a:pt x="280" y="170"/>
                  </a:lnTo>
                  <a:lnTo>
                    <a:pt x="291" y="170"/>
                  </a:lnTo>
                  <a:lnTo>
                    <a:pt x="291" y="181"/>
                  </a:lnTo>
                  <a:lnTo>
                    <a:pt x="280" y="181"/>
                  </a:lnTo>
                  <a:lnTo>
                    <a:pt x="291" y="181"/>
                  </a:lnTo>
                  <a:lnTo>
                    <a:pt x="291" y="190"/>
                  </a:lnTo>
                  <a:lnTo>
                    <a:pt x="291" y="201"/>
                  </a:lnTo>
                  <a:lnTo>
                    <a:pt x="291" y="190"/>
                  </a:lnTo>
                  <a:lnTo>
                    <a:pt x="305" y="190"/>
                  </a:lnTo>
                  <a:lnTo>
                    <a:pt x="305" y="201"/>
                  </a:lnTo>
                  <a:lnTo>
                    <a:pt x="305" y="210"/>
                  </a:lnTo>
                  <a:lnTo>
                    <a:pt x="316" y="210"/>
                  </a:lnTo>
                  <a:lnTo>
                    <a:pt x="316" y="221"/>
                  </a:lnTo>
                  <a:lnTo>
                    <a:pt x="329" y="221"/>
                  </a:lnTo>
                  <a:lnTo>
                    <a:pt x="342" y="221"/>
                  </a:lnTo>
                  <a:lnTo>
                    <a:pt x="342" y="230"/>
                  </a:lnTo>
                  <a:lnTo>
                    <a:pt x="342" y="221"/>
                  </a:lnTo>
                  <a:lnTo>
                    <a:pt x="354" y="230"/>
                  </a:lnTo>
                  <a:lnTo>
                    <a:pt x="354" y="221"/>
                  </a:lnTo>
                  <a:lnTo>
                    <a:pt x="354" y="230"/>
                  </a:lnTo>
                  <a:lnTo>
                    <a:pt x="354" y="240"/>
                  </a:lnTo>
                  <a:lnTo>
                    <a:pt x="342" y="240"/>
                  </a:lnTo>
                  <a:lnTo>
                    <a:pt x="342" y="250"/>
                  </a:lnTo>
                  <a:lnTo>
                    <a:pt x="329" y="250"/>
                  </a:lnTo>
                  <a:lnTo>
                    <a:pt x="329" y="261"/>
                  </a:lnTo>
                  <a:lnTo>
                    <a:pt x="316" y="261"/>
                  </a:lnTo>
                  <a:lnTo>
                    <a:pt x="316" y="269"/>
                  </a:lnTo>
                  <a:lnTo>
                    <a:pt x="316" y="281"/>
                  </a:lnTo>
                  <a:lnTo>
                    <a:pt x="305" y="281"/>
                  </a:lnTo>
                  <a:lnTo>
                    <a:pt x="291" y="281"/>
                  </a:lnTo>
                  <a:lnTo>
                    <a:pt x="291" y="269"/>
                  </a:lnTo>
                  <a:lnTo>
                    <a:pt x="280" y="269"/>
                  </a:lnTo>
                  <a:lnTo>
                    <a:pt x="266" y="269"/>
                  </a:lnTo>
                  <a:lnTo>
                    <a:pt x="266" y="281"/>
                  </a:lnTo>
                  <a:lnTo>
                    <a:pt x="266" y="269"/>
                  </a:lnTo>
                  <a:lnTo>
                    <a:pt x="266" y="281"/>
                  </a:lnTo>
                  <a:lnTo>
                    <a:pt x="252" y="290"/>
                  </a:lnTo>
                  <a:lnTo>
                    <a:pt x="241" y="300"/>
                  </a:lnTo>
                  <a:lnTo>
                    <a:pt x="241" y="310"/>
                  </a:lnTo>
                  <a:lnTo>
                    <a:pt x="227" y="310"/>
                  </a:lnTo>
                  <a:lnTo>
                    <a:pt x="227" y="300"/>
                  </a:lnTo>
                  <a:lnTo>
                    <a:pt x="216" y="300"/>
                  </a:lnTo>
                  <a:lnTo>
                    <a:pt x="216" y="290"/>
                  </a:lnTo>
                  <a:lnTo>
                    <a:pt x="203" y="290"/>
                  </a:lnTo>
                  <a:lnTo>
                    <a:pt x="203" y="281"/>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6" name="Freeform 23">
              <a:extLst>
                <a:ext uri="{FF2B5EF4-FFF2-40B4-BE49-F238E27FC236}">
                  <a16:creationId xmlns:a16="http://schemas.microsoft.com/office/drawing/2014/main" id="{77B08D94-3448-4515-B15B-4F9FCADB7BA4}"/>
                </a:ext>
              </a:extLst>
            </p:cNvPr>
            <p:cNvSpPr>
              <a:spLocks/>
            </p:cNvSpPr>
            <p:nvPr/>
          </p:nvSpPr>
          <p:spPr bwMode="auto">
            <a:xfrm>
              <a:off x="6263546" y="5050481"/>
              <a:ext cx="1210758" cy="1466931"/>
            </a:xfrm>
            <a:custGeom>
              <a:avLst/>
              <a:gdLst>
                <a:gd name="T0" fmla="*/ 3158339 w 540"/>
                <a:gd name="T1" fmla="*/ 30508687 h 570"/>
                <a:gd name="T2" fmla="*/ 3158339 w 540"/>
                <a:gd name="T3" fmla="*/ 26919825 h 570"/>
                <a:gd name="T4" fmla="*/ 3158339 w 540"/>
                <a:gd name="T5" fmla="*/ 26919825 h 570"/>
                <a:gd name="T6" fmla="*/ 3158339 w 540"/>
                <a:gd name="T7" fmla="*/ 26919825 h 570"/>
                <a:gd name="T8" fmla="*/ 3158339 w 540"/>
                <a:gd name="T9" fmla="*/ 23330963 h 570"/>
                <a:gd name="T10" fmla="*/ 3158339 w 540"/>
                <a:gd name="T11" fmla="*/ 19740756 h 570"/>
                <a:gd name="T12" fmla="*/ 3158339 w 540"/>
                <a:gd name="T13" fmla="*/ 17946995 h 570"/>
                <a:gd name="T14" fmla="*/ 3158339 w 540"/>
                <a:gd name="T15" fmla="*/ 16151894 h 570"/>
                <a:gd name="T16" fmla="*/ 3158339 w 540"/>
                <a:gd name="T17" fmla="*/ 14356793 h 570"/>
                <a:gd name="T18" fmla="*/ 3158339 w 540"/>
                <a:gd name="T19" fmla="*/ 10767928 h 570"/>
                <a:gd name="T20" fmla="*/ 0 w 540"/>
                <a:gd name="T21" fmla="*/ 5383964 h 570"/>
                <a:gd name="T22" fmla="*/ 3158339 w 540"/>
                <a:gd name="T23" fmla="*/ 5383964 h 570"/>
                <a:gd name="T24" fmla="*/ 3158339 w 540"/>
                <a:gd name="T25" fmla="*/ 5383964 h 570"/>
                <a:gd name="T26" fmla="*/ 3158339 w 540"/>
                <a:gd name="T27" fmla="*/ 5383964 h 570"/>
                <a:gd name="T28" fmla="*/ 3158339 w 540"/>
                <a:gd name="T29" fmla="*/ 5383964 h 570"/>
                <a:gd name="T30" fmla="*/ 3158339 w 540"/>
                <a:gd name="T31" fmla="*/ 5383964 h 570"/>
                <a:gd name="T32" fmla="*/ 3158339 w 540"/>
                <a:gd name="T33" fmla="*/ 5383964 h 570"/>
                <a:gd name="T34" fmla="*/ 3158339 w 540"/>
                <a:gd name="T35" fmla="*/ 7179066 h 570"/>
                <a:gd name="T36" fmla="*/ 3158339 w 540"/>
                <a:gd name="T37" fmla="*/ 7179066 h 570"/>
                <a:gd name="T38" fmla="*/ 3158339 w 540"/>
                <a:gd name="T39" fmla="*/ 5383964 h 570"/>
                <a:gd name="T40" fmla="*/ 3158339 w 540"/>
                <a:gd name="T41" fmla="*/ 5383964 h 570"/>
                <a:gd name="T42" fmla="*/ 3158339 w 540"/>
                <a:gd name="T43" fmla="*/ 5383964 h 570"/>
                <a:gd name="T44" fmla="*/ 3158339 w 540"/>
                <a:gd name="T45" fmla="*/ 0 h 570"/>
                <a:gd name="T46" fmla="*/ 3158339 w 540"/>
                <a:gd name="T47" fmla="*/ 5383964 h 570"/>
                <a:gd name="T48" fmla="*/ 3158339 w 540"/>
                <a:gd name="T49" fmla="*/ 5383964 h 570"/>
                <a:gd name="T50" fmla="*/ 4737508 w 540"/>
                <a:gd name="T51" fmla="*/ 7179066 h 570"/>
                <a:gd name="T52" fmla="*/ 4737508 w 540"/>
                <a:gd name="T53" fmla="*/ 10767928 h 570"/>
                <a:gd name="T54" fmla="*/ 4737508 w 540"/>
                <a:gd name="T55" fmla="*/ 12563032 h 570"/>
                <a:gd name="T56" fmla="*/ 4737508 w 540"/>
                <a:gd name="T57" fmla="*/ 14356793 h 570"/>
                <a:gd name="T58" fmla="*/ 4737508 w 540"/>
                <a:gd name="T59" fmla="*/ 16151894 h 570"/>
                <a:gd name="T60" fmla="*/ 4737508 w 540"/>
                <a:gd name="T61" fmla="*/ 17946995 h 570"/>
                <a:gd name="T62" fmla="*/ 4737508 w 540"/>
                <a:gd name="T63" fmla="*/ 19740756 h 570"/>
                <a:gd name="T64" fmla="*/ 6316679 w 540"/>
                <a:gd name="T65" fmla="*/ 21535857 h 570"/>
                <a:gd name="T66" fmla="*/ 6316679 w 540"/>
                <a:gd name="T67" fmla="*/ 23330963 h 570"/>
                <a:gd name="T68" fmla="*/ 6316679 w 540"/>
                <a:gd name="T69" fmla="*/ 25124724 h 570"/>
                <a:gd name="T70" fmla="*/ 6316679 w 540"/>
                <a:gd name="T71" fmla="*/ 26919825 h 570"/>
                <a:gd name="T72" fmla="*/ 7894592 w 540"/>
                <a:gd name="T73" fmla="*/ 28713586 h 570"/>
                <a:gd name="T74" fmla="*/ 7894592 w 540"/>
                <a:gd name="T75" fmla="*/ 30508687 h 570"/>
                <a:gd name="T76" fmla="*/ 7894592 w 540"/>
                <a:gd name="T77" fmla="*/ 30508687 h 570"/>
                <a:gd name="T78" fmla="*/ 7894592 w 540"/>
                <a:gd name="T79" fmla="*/ 32303788 h 570"/>
                <a:gd name="T80" fmla="*/ 7894592 w 540"/>
                <a:gd name="T81" fmla="*/ 34097549 h 570"/>
                <a:gd name="T82" fmla="*/ 9473761 w 540"/>
                <a:gd name="T83" fmla="*/ 37687751 h 570"/>
                <a:gd name="T84" fmla="*/ 9473761 w 540"/>
                <a:gd name="T85" fmla="*/ 41276613 h 570"/>
                <a:gd name="T86" fmla="*/ 9473761 w 540"/>
                <a:gd name="T87" fmla="*/ 44865485 h 570"/>
                <a:gd name="T88" fmla="*/ 7894592 w 540"/>
                <a:gd name="T89" fmla="*/ 50249448 h 570"/>
                <a:gd name="T90" fmla="*/ 7894592 w 540"/>
                <a:gd name="T91" fmla="*/ 50249448 h 570"/>
                <a:gd name="T92" fmla="*/ 7894592 w 540"/>
                <a:gd name="T93" fmla="*/ 50249448 h 570"/>
                <a:gd name="T94" fmla="*/ 7894592 w 540"/>
                <a:gd name="T95" fmla="*/ 52044549 h 570"/>
                <a:gd name="T96" fmla="*/ 6316679 w 540"/>
                <a:gd name="T97" fmla="*/ 53839650 h 570"/>
                <a:gd name="T98" fmla="*/ 6316679 w 540"/>
                <a:gd name="T99" fmla="*/ 52044549 h 570"/>
                <a:gd name="T100" fmla="*/ 4737508 w 540"/>
                <a:gd name="T101" fmla="*/ 50249448 h 570"/>
                <a:gd name="T102" fmla="*/ 4737508 w 540"/>
                <a:gd name="T103" fmla="*/ 44865485 h 570"/>
                <a:gd name="T104" fmla="*/ 4737508 w 540"/>
                <a:gd name="T105" fmla="*/ 44865485 h 570"/>
                <a:gd name="T106" fmla="*/ 4737508 w 540"/>
                <a:gd name="T107" fmla="*/ 43071714 h 570"/>
                <a:gd name="T108" fmla="*/ 3158339 w 540"/>
                <a:gd name="T109" fmla="*/ 39481512 h 570"/>
                <a:gd name="T110" fmla="*/ 3158339 w 540"/>
                <a:gd name="T111" fmla="*/ 39481512 h 570"/>
                <a:gd name="T112" fmla="*/ 3158339 w 540"/>
                <a:gd name="T113" fmla="*/ 35892650 h 570"/>
                <a:gd name="T114" fmla="*/ 3158339 w 540"/>
                <a:gd name="T115" fmla="*/ 34097549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570"/>
                <a:gd name="T176" fmla="*/ 540 w 540"/>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570">
                  <a:moveTo>
                    <a:pt x="188" y="356"/>
                  </a:moveTo>
                  <a:lnTo>
                    <a:pt x="188" y="346"/>
                  </a:lnTo>
                  <a:lnTo>
                    <a:pt x="188" y="337"/>
                  </a:lnTo>
                  <a:lnTo>
                    <a:pt x="175" y="337"/>
                  </a:lnTo>
                  <a:lnTo>
                    <a:pt x="175" y="326"/>
                  </a:lnTo>
                  <a:lnTo>
                    <a:pt x="175" y="316"/>
                  </a:lnTo>
                  <a:lnTo>
                    <a:pt x="175" y="305"/>
                  </a:lnTo>
                  <a:lnTo>
                    <a:pt x="175" y="295"/>
                  </a:lnTo>
                  <a:lnTo>
                    <a:pt x="175" y="284"/>
                  </a:lnTo>
                  <a:lnTo>
                    <a:pt x="163" y="284"/>
                  </a:lnTo>
                  <a:lnTo>
                    <a:pt x="151" y="284"/>
                  </a:lnTo>
                  <a:lnTo>
                    <a:pt x="151" y="295"/>
                  </a:lnTo>
                  <a:lnTo>
                    <a:pt x="151" y="284"/>
                  </a:lnTo>
                  <a:lnTo>
                    <a:pt x="163" y="284"/>
                  </a:lnTo>
                  <a:lnTo>
                    <a:pt x="151" y="284"/>
                  </a:lnTo>
                  <a:lnTo>
                    <a:pt x="151" y="274"/>
                  </a:lnTo>
                  <a:lnTo>
                    <a:pt x="151" y="284"/>
                  </a:lnTo>
                  <a:lnTo>
                    <a:pt x="163" y="284"/>
                  </a:lnTo>
                  <a:lnTo>
                    <a:pt x="163" y="274"/>
                  </a:lnTo>
                  <a:lnTo>
                    <a:pt x="163" y="265"/>
                  </a:lnTo>
                  <a:lnTo>
                    <a:pt x="151" y="265"/>
                  </a:lnTo>
                  <a:lnTo>
                    <a:pt x="151" y="254"/>
                  </a:lnTo>
                  <a:lnTo>
                    <a:pt x="139" y="254"/>
                  </a:lnTo>
                  <a:lnTo>
                    <a:pt x="139" y="244"/>
                  </a:lnTo>
                  <a:lnTo>
                    <a:pt x="139" y="233"/>
                  </a:lnTo>
                  <a:lnTo>
                    <a:pt x="126" y="233"/>
                  </a:lnTo>
                  <a:lnTo>
                    <a:pt x="126" y="224"/>
                  </a:lnTo>
                  <a:lnTo>
                    <a:pt x="112" y="224"/>
                  </a:lnTo>
                  <a:lnTo>
                    <a:pt x="112" y="214"/>
                  </a:lnTo>
                  <a:lnTo>
                    <a:pt x="101" y="214"/>
                  </a:lnTo>
                  <a:lnTo>
                    <a:pt x="87" y="214"/>
                  </a:lnTo>
                  <a:lnTo>
                    <a:pt x="87" y="204"/>
                  </a:lnTo>
                  <a:lnTo>
                    <a:pt x="76" y="204"/>
                  </a:lnTo>
                  <a:lnTo>
                    <a:pt x="62" y="204"/>
                  </a:lnTo>
                  <a:lnTo>
                    <a:pt x="62" y="193"/>
                  </a:lnTo>
                  <a:lnTo>
                    <a:pt x="50" y="193"/>
                  </a:lnTo>
                  <a:lnTo>
                    <a:pt x="50" y="184"/>
                  </a:lnTo>
                  <a:lnTo>
                    <a:pt x="50" y="173"/>
                  </a:lnTo>
                  <a:lnTo>
                    <a:pt x="62" y="173"/>
                  </a:lnTo>
                  <a:lnTo>
                    <a:pt x="62" y="163"/>
                  </a:lnTo>
                  <a:lnTo>
                    <a:pt x="50" y="163"/>
                  </a:lnTo>
                  <a:lnTo>
                    <a:pt x="62" y="163"/>
                  </a:lnTo>
                  <a:lnTo>
                    <a:pt x="62" y="153"/>
                  </a:lnTo>
                  <a:lnTo>
                    <a:pt x="50" y="153"/>
                  </a:lnTo>
                  <a:lnTo>
                    <a:pt x="50" y="143"/>
                  </a:lnTo>
                  <a:lnTo>
                    <a:pt x="50" y="132"/>
                  </a:lnTo>
                  <a:lnTo>
                    <a:pt x="50" y="123"/>
                  </a:lnTo>
                  <a:lnTo>
                    <a:pt x="38" y="123"/>
                  </a:lnTo>
                  <a:lnTo>
                    <a:pt x="38" y="112"/>
                  </a:lnTo>
                  <a:lnTo>
                    <a:pt x="38" y="102"/>
                  </a:lnTo>
                  <a:lnTo>
                    <a:pt x="25" y="102"/>
                  </a:lnTo>
                  <a:lnTo>
                    <a:pt x="25" y="91"/>
                  </a:lnTo>
                  <a:lnTo>
                    <a:pt x="13" y="91"/>
                  </a:lnTo>
                  <a:lnTo>
                    <a:pt x="13" y="82"/>
                  </a:lnTo>
                  <a:lnTo>
                    <a:pt x="0" y="72"/>
                  </a:lnTo>
                  <a:lnTo>
                    <a:pt x="0" y="61"/>
                  </a:lnTo>
                  <a:lnTo>
                    <a:pt x="0" y="51"/>
                  </a:lnTo>
                  <a:lnTo>
                    <a:pt x="13" y="51"/>
                  </a:lnTo>
                  <a:lnTo>
                    <a:pt x="13" y="61"/>
                  </a:lnTo>
                  <a:lnTo>
                    <a:pt x="13" y="51"/>
                  </a:lnTo>
                  <a:lnTo>
                    <a:pt x="13" y="61"/>
                  </a:lnTo>
                  <a:lnTo>
                    <a:pt x="25" y="61"/>
                  </a:lnTo>
                  <a:lnTo>
                    <a:pt x="25" y="51"/>
                  </a:lnTo>
                  <a:lnTo>
                    <a:pt x="25" y="40"/>
                  </a:lnTo>
                  <a:lnTo>
                    <a:pt x="13" y="40"/>
                  </a:lnTo>
                  <a:lnTo>
                    <a:pt x="13" y="31"/>
                  </a:lnTo>
                  <a:lnTo>
                    <a:pt x="25" y="31"/>
                  </a:lnTo>
                  <a:lnTo>
                    <a:pt x="25" y="20"/>
                  </a:lnTo>
                  <a:lnTo>
                    <a:pt x="25" y="11"/>
                  </a:lnTo>
                  <a:lnTo>
                    <a:pt x="38" y="11"/>
                  </a:lnTo>
                  <a:lnTo>
                    <a:pt x="50" y="11"/>
                  </a:lnTo>
                  <a:lnTo>
                    <a:pt x="62" y="11"/>
                  </a:lnTo>
                  <a:lnTo>
                    <a:pt x="62" y="20"/>
                  </a:lnTo>
                  <a:lnTo>
                    <a:pt x="50" y="20"/>
                  </a:lnTo>
                  <a:lnTo>
                    <a:pt x="50" y="31"/>
                  </a:lnTo>
                  <a:lnTo>
                    <a:pt x="50" y="20"/>
                  </a:lnTo>
                  <a:lnTo>
                    <a:pt x="50" y="31"/>
                  </a:lnTo>
                  <a:lnTo>
                    <a:pt x="38" y="31"/>
                  </a:lnTo>
                  <a:lnTo>
                    <a:pt x="38" y="40"/>
                  </a:lnTo>
                  <a:lnTo>
                    <a:pt x="25" y="40"/>
                  </a:lnTo>
                  <a:lnTo>
                    <a:pt x="25" y="51"/>
                  </a:lnTo>
                  <a:lnTo>
                    <a:pt x="38" y="51"/>
                  </a:lnTo>
                  <a:lnTo>
                    <a:pt x="50" y="51"/>
                  </a:lnTo>
                  <a:lnTo>
                    <a:pt x="50" y="61"/>
                  </a:lnTo>
                  <a:lnTo>
                    <a:pt x="62" y="61"/>
                  </a:lnTo>
                  <a:lnTo>
                    <a:pt x="62" y="72"/>
                  </a:lnTo>
                  <a:lnTo>
                    <a:pt x="62" y="82"/>
                  </a:lnTo>
                  <a:lnTo>
                    <a:pt x="62" y="91"/>
                  </a:lnTo>
                  <a:lnTo>
                    <a:pt x="76" y="91"/>
                  </a:lnTo>
                  <a:lnTo>
                    <a:pt x="76" y="82"/>
                  </a:lnTo>
                  <a:lnTo>
                    <a:pt x="87" y="82"/>
                  </a:lnTo>
                  <a:lnTo>
                    <a:pt x="87" y="91"/>
                  </a:lnTo>
                  <a:lnTo>
                    <a:pt x="87" y="82"/>
                  </a:lnTo>
                  <a:lnTo>
                    <a:pt x="101" y="82"/>
                  </a:lnTo>
                  <a:lnTo>
                    <a:pt x="112" y="82"/>
                  </a:lnTo>
                  <a:lnTo>
                    <a:pt x="101" y="82"/>
                  </a:lnTo>
                  <a:lnTo>
                    <a:pt x="101" y="72"/>
                  </a:lnTo>
                  <a:lnTo>
                    <a:pt x="112" y="72"/>
                  </a:lnTo>
                  <a:lnTo>
                    <a:pt x="112" y="61"/>
                  </a:lnTo>
                  <a:lnTo>
                    <a:pt x="126" y="61"/>
                  </a:lnTo>
                  <a:lnTo>
                    <a:pt x="126" y="51"/>
                  </a:lnTo>
                  <a:lnTo>
                    <a:pt x="139" y="51"/>
                  </a:lnTo>
                  <a:lnTo>
                    <a:pt x="151" y="51"/>
                  </a:lnTo>
                  <a:lnTo>
                    <a:pt x="151" y="40"/>
                  </a:lnTo>
                  <a:lnTo>
                    <a:pt x="163" y="40"/>
                  </a:lnTo>
                  <a:lnTo>
                    <a:pt x="151" y="40"/>
                  </a:lnTo>
                  <a:lnTo>
                    <a:pt x="151" y="31"/>
                  </a:lnTo>
                  <a:lnTo>
                    <a:pt x="163" y="31"/>
                  </a:lnTo>
                  <a:lnTo>
                    <a:pt x="163" y="20"/>
                  </a:lnTo>
                  <a:lnTo>
                    <a:pt x="175" y="20"/>
                  </a:lnTo>
                  <a:lnTo>
                    <a:pt x="175" y="11"/>
                  </a:lnTo>
                  <a:lnTo>
                    <a:pt x="175" y="20"/>
                  </a:lnTo>
                  <a:lnTo>
                    <a:pt x="175" y="11"/>
                  </a:lnTo>
                  <a:lnTo>
                    <a:pt x="188" y="11"/>
                  </a:lnTo>
                  <a:lnTo>
                    <a:pt x="188" y="0"/>
                  </a:lnTo>
                  <a:lnTo>
                    <a:pt x="201" y="0"/>
                  </a:lnTo>
                  <a:lnTo>
                    <a:pt x="213" y="0"/>
                  </a:lnTo>
                  <a:lnTo>
                    <a:pt x="226" y="0"/>
                  </a:lnTo>
                  <a:lnTo>
                    <a:pt x="226" y="11"/>
                  </a:lnTo>
                  <a:lnTo>
                    <a:pt x="226" y="20"/>
                  </a:lnTo>
                  <a:lnTo>
                    <a:pt x="240" y="20"/>
                  </a:lnTo>
                  <a:lnTo>
                    <a:pt x="240" y="31"/>
                  </a:lnTo>
                  <a:lnTo>
                    <a:pt x="251" y="31"/>
                  </a:lnTo>
                  <a:lnTo>
                    <a:pt x="251" y="40"/>
                  </a:lnTo>
                  <a:lnTo>
                    <a:pt x="264" y="40"/>
                  </a:lnTo>
                  <a:lnTo>
                    <a:pt x="264" y="51"/>
                  </a:lnTo>
                  <a:lnTo>
                    <a:pt x="264" y="61"/>
                  </a:lnTo>
                  <a:lnTo>
                    <a:pt x="276" y="61"/>
                  </a:lnTo>
                  <a:lnTo>
                    <a:pt x="276" y="72"/>
                  </a:lnTo>
                  <a:lnTo>
                    <a:pt x="276" y="82"/>
                  </a:lnTo>
                  <a:lnTo>
                    <a:pt x="276" y="91"/>
                  </a:lnTo>
                  <a:lnTo>
                    <a:pt x="289" y="91"/>
                  </a:lnTo>
                  <a:lnTo>
                    <a:pt x="276" y="91"/>
                  </a:lnTo>
                  <a:lnTo>
                    <a:pt x="276" y="102"/>
                  </a:lnTo>
                  <a:lnTo>
                    <a:pt x="289" y="102"/>
                  </a:lnTo>
                  <a:lnTo>
                    <a:pt x="289" y="112"/>
                  </a:lnTo>
                  <a:lnTo>
                    <a:pt x="289" y="123"/>
                  </a:lnTo>
                  <a:lnTo>
                    <a:pt x="302" y="123"/>
                  </a:lnTo>
                  <a:lnTo>
                    <a:pt x="289" y="123"/>
                  </a:lnTo>
                  <a:lnTo>
                    <a:pt x="302" y="123"/>
                  </a:lnTo>
                  <a:lnTo>
                    <a:pt x="302" y="132"/>
                  </a:lnTo>
                  <a:lnTo>
                    <a:pt x="289" y="132"/>
                  </a:lnTo>
                  <a:lnTo>
                    <a:pt x="289" y="143"/>
                  </a:lnTo>
                  <a:lnTo>
                    <a:pt x="289" y="132"/>
                  </a:lnTo>
                  <a:lnTo>
                    <a:pt x="302" y="132"/>
                  </a:lnTo>
                  <a:lnTo>
                    <a:pt x="302" y="143"/>
                  </a:lnTo>
                  <a:lnTo>
                    <a:pt x="314" y="143"/>
                  </a:lnTo>
                  <a:lnTo>
                    <a:pt x="314" y="153"/>
                  </a:lnTo>
                  <a:lnTo>
                    <a:pt x="302" y="153"/>
                  </a:lnTo>
                  <a:lnTo>
                    <a:pt x="314" y="153"/>
                  </a:lnTo>
                  <a:lnTo>
                    <a:pt x="314" y="163"/>
                  </a:lnTo>
                  <a:lnTo>
                    <a:pt x="314" y="173"/>
                  </a:lnTo>
                  <a:lnTo>
                    <a:pt x="314" y="184"/>
                  </a:lnTo>
                  <a:lnTo>
                    <a:pt x="327" y="184"/>
                  </a:lnTo>
                  <a:lnTo>
                    <a:pt x="314" y="184"/>
                  </a:lnTo>
                  <a:lnTo>
                    <a:pt x="314" y="193"/>
                  </a:lnTo>
                  <a:lnTo>
                    <a:pt x="327" y="193"/>
                  </a:lnTo>
                  <a:lnTo>
                    <a:pt x="314" y="193"/>
                  </a:lnTo>
                  <a:lnTo>
                    <a:pt x="327" y="193"/>
                  </a:lnTo>
                  <a:lnTo>
                    <a:pt x="327" y="204"/>
                  </a:lnTo>
                  <a:lnTo>
                    <a:pt x="339" y="204"/>
                  </a:lnTo>
                  <a:lnTo>
                    <a:pt x="339" y="214"/>
                  </a:lnTo>
                  <a:lnTo>
                    <a:pt x="327" y="214"/>
                  </a:lnTo>
                  <a:lnTo>
                    <a:pt x="339" y="214"/>
                  </a:lnTo>
                  <a:lnTo>
                    <a:pt x="339" y="224"/>
                  </a:lnTo>
                  <a:lnTo>
                    <a:pt x="339" y="233"/>
                  </a:lnTo>
                  <a:lnTo>
                    <a:pt x="352" y="233"/>
                  </a:lnTo>
                  <a:lnTo>
                    <a:pt x="352" y="244"/>
                  </a:lnTo>
                  <a:lnTo>
                    <a:pt x="365" y="244"/>
                  </a:lnTo>
                  <a:lnTo>
                    <a:pt x="377" y="244"/>
                  </a:lnTo>
                  <a:lnTo>
                    <a:pt x="377" y="233"/>
                  </a:lnTo>
                  <a:lnTo>
                    <a:pt x="377" y="244"/>
                  </a:lnTo>
                  <a:lnTo>
                    <a:pt x="389" y="244"/>
                  </a:lnTo>
                  <a:lnTo>
                    <a:pt x="377" y="254"/>
                  </a:lnTo>
                  <a:lnTo>
                    <a:pt x="389" y="254"/>
                  </a:lnTo>
                  <a:lnTo>
                    <a:pt x="377" y="254"/>
                  </a:lnTo>
                  <a:lnTo>
                    <a:pt x="377" y="265"/>
                  </a:lnTo>
                  <a:lnTo>
                    <a:pt x="377" y="274"/>
                  </a:lnTo>
                  <a:lnTo>
                    <a:pt x="389" y="274"/>
                  </a:lnTo>
                  <a:lnTo>
                    <a:pt x="389" y="284"/>
                  </a:lnTo>
                  <a:lnTo>
                    <a:pt x="389" y="274"/>
                  </a:lnTo>
                  <a:lnTo>
                    <a:pt x="389" y="284"/>
                  </a:lnTo>
                  <a:lnTo>
                    <a:pt x="401" y="284"/>
                  </a:lnTo>
                  <a:lnTo>
                    <a:pt x="401" y="295"/>
                  </a:lnTo>
                  <a:lnTo>
                    <a:pt x="414" y="295"/>
                  </a:lnTo>
                  <a:lnTo>
                    <a:pt x="414" y="305"/>
                  </a:lnTo>
                  <a:lnTo>
                    <a:pt x="414" y="316"/>
                  </a:lnTo>
                  <a:lnTo>
                    <a:pt x="428" y="316"/>
                  </a:lnTo>
                  <a:lnTo>
                    <a:pt x="439" y="316"/>
                  </a:lnTo>
                  <a:lnTo>
                    <a:pt x="453" y="316"/>
                  </a:lnTo>
                  <a:lnTo>
                    <a:pt x="453" y="326"/>
                  </a:lnTo>
                  <a:lnTo>
                    <a:pt x="453" y="316"/>
                  </a:lnTo>
                  <a:lnTo>
                    <a:pt x="453" y="326"/>
                  </a:lnTo>
                  <a:lnTo>
                    <a:pt x="466" y="326"/>
                  </a:lnTo>
                  <a:lnTo>
                    <a:pt x="478" y="326"/>
                  </a:lnTo>
                  <a:lnTo>
                    <a:pt x="478" y="337"/>
                  </a:lnTo>
                  <a:lnTo>
                    <a:pt x="478" y="326"/>
                  </a:lnTo>
                  <a:lnTo>
                    <a:pt x="490" y="326"/>
                  </a:lnTo>
                  <a:lnTo>
                    <a:pt x="502" y="326"/>
                  </a:lnTo>
                  <a:lnTo>
                    <a:pt x="502" y="337"/>
                  </a:lnTo>
                  <a:lnTo>
                    <a:pt x="502" y="346"/>
                  </a:lnTo>
                  <a:lnTo>
                    <a:pt x="515" y="346"/>
                  </a:lnTo>
                  <a:lnTo>
                    <a:pt x="502" y="346"/>
                  </a:lnTo>
                  <a:lnTo>
                    <a:pt x="515" y="346"/>
                  </a:lnTo>
                  <a:lnTo>
                    <a:pt x="502" y="346"/>
                  </a:lnTo>
                  <a:lnTo>
                    <a:pt x="502" y="356"/>
                  </a:lnTo>
                  <a:lnTo>
                    <a:pt x="502" y="366"/>
                  </a:lnTo>
                  <a:lnTo>
                    <a:pt x="515" y="366"/>
                  </a:lnTo>
                  <a:lnTo>
                    <a:pt x="515" y="377"/>
                  </a:lnTo>
                  <a:lnTo>
                    <a:pt x="515" y="386"/>
                  </a:lnTo>
                  <a:lnTo>
                    <a:pt x="528" y="386"/>
                  </a:lnTo>
                  <a:lnTo>
                    <a:pt x="528" y="397"/>
                  </a:lnTo>
                  <a:lnTo>
                    <a:pt x="528" y="407"/>
                  </a:lnTo>
                  <a:lnTo>
                    <a:pt x="528" y="417"/>
                  </a:lnTo>
                  <a:lnTo>
                    <a:pt x="528" y="426"/>
                  </a:lnTo>
                  <a:lnTo>
                    <a:pt x="528" y="437"/>
                  </a:lnTo>
                  <a:lnTo>
                    <a:pt x="528" y="447"/>
                  </a:lnTo>
                  <a:lnTo>
                    <a:pt x="528" y="458"/>
                  </a:lnTo>
                  <a:lnTo>
                    <a:pt x="540" y="467"/>
                  </a:lnTo>
                  <a:lnTo>
                    <a:pt x="528" y="479"/>
                  </a:lnTo>
                  <a:lnTo>
                    <a:pt x="515" y="479"/>
                  </a:lnTo>
                  <a:lnTo>
                    <a:pt x="515" y="488"/>
                  </a:lnTo>
                  <a:lnTo>
                    <a:pt x="515" y="498"/>
                  </a:lnTo>
                  <a:lnTo>
                    <a:pt x="515" y="508"/>
                  </a:lnTo>
                  <a:lnTo>
                    <a:pt x="502" y="508"/>
                  </a:lnTo>
                  <a:lnTo>
                    <a:pt x="502" y="519"/>
                  </a:lnTo>
                  <a:lnTo>
                    <a:pt x="490" y="519"/>
                  </a:lnTo>
                  <a:lnTo>
                    <a:pt x="490" y="508"/>
                  </a:lnTo>
                  <a:lnTo>
                    <a:pt x="478" y="508"/>
                  </a:lnTo>
                  <a:lnTo>
                    <a:pt x="478" y="519"/>
                  </a:lnTo>
                  <a:lnTo>
                    <a:pt x="466" y="519"/>
                  </a:lnTo>
                  <a:lnTo>
                    <a:pt x="466" y="508"/>
                  </a:lnTo>
                  <a:lnTo>
                    <a:pt x="466" y="519"/>
                  </a:lnTo>
                  <a:lnTo>
                    <a:pt x="466" y="508"/>
                  </a:lnTo>
                  <a:lnTo>
                    <a:pt x="453" y="508"/>
                  </a:lnTo>
                  <a:lnTo>
                    <a:pt x="439" y="508"/>
                  </a:lnTo>
                  <a:lnTo>
                    <a:pt x="439" y="519"/>
                  </a:lnTo>
                  <a:lnTo>
                    <a:pt x="428" y="519"/>
                  </a:lnTo>
                  <a:lnTo>
                    <a:pt x="428" y="530"/>
                  </a:lnTo>
                  <a:lnTo>
                    <a:pt x="414" y="530"/>
                  </a:lnTo>
                  <a:lnTo>
                    <a:pt x="414" y="539"/>
                  </a:lnTo>
                  <a:lnTo>
                    <a:pt x="401" y="539"/>
                  </a:lnTo>
                  <a:lnTo>
                    <a:pt x="389" y="539"/>
                  </a:lnTo>
                  <a:lnTo>
                    <a:pt x="389" y="549"/>
                  </a:lnTo>
                  <a:lnTo>
                    <a:pt x="389" y="559"/>
                  </a:lnTo>
                  <a:lnTo>
                    <a:pt x="377" y="559"/>
                  </a:lnTo>
                  <a:lnTo>
                    <a:pt x="377" y="570"/>
                  </a:lnTo>
                  <a:lnTo>
                    <a:pt x="365" y="570"/>
                  </a:lnTo>
                  <a:lnTo>
                    <a:pt x="365" y="559"/>
                  </a:lnTo>
                  <a:lnTo>
                    <a:pt x="352" y="549"/>
                  </a:lnTo>
                  <a:lnTo>
                    <a:pt x="352" y="539"/>
                  </a:lnTo>
                  <a:lnTo>
                    <a:pt x="339" y="539"/>
                  </a:lnTo>
                  <a:lnTo>
                    <a:pt x="339" y="530"/>
                  </a:lnTo>
                  <a:lnTo>
                    <a:pt x="327" y="530"/>
                  </a:lnTo>
                  <a:lnTo>
                    <a:pt x="327" y="519"/>
                  </a:lnTo>
                  <a:lnTo>
                    <a:pt x="314" y="519"/>
                  </a:lnTo>
                  <a:lnTo>
                    <a:pt x="314" y="508"/>
                  </a:lnTo>
                  <a:lnTo>
                    <a:pt x="314" y="498"/>
                  </a:lnTo>
                  <a:lnTo>
                    <a:pt x="314" y="488"/>
                  </a:lnTo>
                  <a:lnTo>
                    <a:pt x="314" y="479"/>
                  </a:lnTo>
                  <a:lnTo>
                    <a:pt x="302" y="479"/>
                  </a:lnTo>
                  <a:lnTo>
                    <a:pt x="302" y="467"/>
                  </a:lnTo>
                  <a:lnTo>
                    <a:pt x="289" y="467"/>
                  </a:lnTo>
                  <a:lnTo>
                    <a:pt x="289" y="458"/>
                  </a:lnTo>
                  <a:lnTo>
                    <a:pt x="276" y="458"/>
                  </a:lnTo>
                  <a:lnTo>
                    <a:pt x="289" y="458"/>
                  </a:lnTo>
                  <a:lnTo>
                    <a:pt x="276" y="458"/>
                  </a:lnTo>
                  <a:lnTo>
                    <a:pt x="289" y="458"/>
                  </a:lnTo>
                  <a:lnTo>
                    <a:pt x="276" y="458"/>
                  </a:lnTo>
                  <a:lnTo>
                    <a:pt x="276" y="447"/>
                  </a:lnTo>
                  <a:lnTo>
                    <a:pt x="276" y="437"/>
                  </a:lnTo>
                  <a:lnTo>
                    <a:pt x="264" y="437"/>
                  </a:lnTo>
                  <a:lnTo>
                    <a:pt x="264" y="426"/>
                  </a:lnTo>
                  <a:lnTo>
                    <a:pt x="251" y="417"/>
                  </a:lnTo>
                  <a:lnTo>
                    <a:pt x="240" y="417"/>
                  </a:lnTo>
                  <a:lnTo>
                    <a:pt x="251" y="417"/>
                  </a:lnTo>
                  <a:lnTo>
                    <a:pt x="240" y="417"/>
                  </a:lnTo>
                  <a:lnTo>
                    <a:pt x="251" y="417"/>
                  </a:lnTo>
                  <a:lnTo>
                    <a:pt x="251" y="407"/>
                  </a:lnTo>
                  <a:lnTo>
                    <a:pt x="240" y="407"/>
                  </a:lnTo>
                  <a:lnTo>
                    <a:pt x="251" y="407"/>
                  </a:lnTo>
                  <a:lnTo>
                    <a:pt x="251" y="397"/>
                  </a:lnTo>
                  <a:lnTo>
                    <a:pt x="251" y="386"/>
                  </a:lnTo>
                  <a:lnTo>
                    <a:pt x="240" y="386"/>
                  </a:lnTo>
                  <a:lnTo>
                    <a:pt x="240" y="377"/>
                  </a:lnTo>
                  <a:lnTo>
                    <a:pt x="226" y="377"/>
                  </a:lnTo>
                  <a:lnTo>
                    <a:pt x="213" y="366"/>
                  </a:lnTo>
                  <a:lnTo>
                    <a:pt x="201" y="366"/>
                  </a:lnTo>
                  <a:lnTo>
                    <a:pt x="188" y="366"/>
                  </a:lnTo>
                  <a:lnTo>
                    <a:pt x="188" y="356"/>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77" name="Freeform 24">
              <a:extLst>
                <a:ext uri="{FF2B5EF4-FFF2-40B4-BE49-F238E27FC236}">
                  <a16:creationId xmlns:a16="http://schemas.microsoft.com/office/drawing/2014/main" id="{583E8139-8853-4C66-AB57-9A382E21CF4D}"/>
                </a:ext>
              </a:extLst>
            </p:cNvPr>
            <p:cNvSpPr>
              <a:spLocks/>
            </p:cNvSpPr>
            <p:nvPr/>
          </p:nvSpPr>
          <p:spPr bwMode="auto">
            <a:xfrm>
              <a:off x="6263546" y="161764"/>
              <a:ext cx="4107417" cy="4139515"/>
            </a:xfrm>
            <a:custGeom>
              <a:avLst/>
              <a:gdLst>
                <a:gd name="T0" fmla="*/ 30137739 w 1823"/>
                <a:gd name="T1" fmla="*/ 66365518 h 1606"/>
                <a:gd name="T2" fmla="*/ 33309668 w 1823"/>
                <a:gd name="T3" fmla="*/ 77127527 h 1606"/>
                <a:gd name="T4" fmla="*/ 33309668 w 1823"/>
                <a:gd name="T5" fmla="*/ 77127527 h 1606"/>
                <a:gd name="T6" fmla="*/ 30137739 w 1823"/>
                <a:gd name="T7" fmla="*/ 73540637 h 1606"/>
                <a:gd name="T8" fmla="*/ 30137739 w 1823"/>
                <a:gd name="T9" fmla="*/ 77127527 h 1606"/>
                <a:gd name="T10" fmla="*/ 30137739 w 1823"/>
                <a:gd name="T11" fmla="*/ 77127527 h 1606"/>
                <a:gd name="T12" fmla="*/ 26964551 w 1823"/>
                <a:gd name="T13" fmla="*/ 77127527 h 1606"/>
                <a:gd name="T14" fmla="*/ 26964551 w 1823"/>
                <a:gd name="T15" fmla="*/ 77127527 h 1606"/>
                <a:gd name="T16" fmla="*/ 23792623 w 1823"/>
                <a:gd name="T17" fmla="*/ 77127527 h 1606"/>
                <a:gd name="T18" fmla="*/ 23792623 w 1823"/>
                <a:gd name="T19" fmla="*/ 84302646 h 1606"/>
                <a:gd name="T20" fmla="*/ 23792623 w 1823"/>
                <a:gd name="T21" fmla="*/ 86096090 h 1606"/>
                <a:gd name="T22" fmla="*/ 22206029 w 1823"/>
                <a:gd name="T23" fmla="*/ 89684341 h 1606"/>
                <a:gd name="T24" fmla="*/ 19034095 w 1823"/>
                <a:gd name="T25" fmla="*/ 98652904 h 1606"/>
                <a:gd name="T26" fmla="*/ 19034095 w 1823"/>
                <a:gd name="T27" fmla="*/ 102239794 h 1606"/>
                <a:gd name="T28" fmla="*/ 19034095 w 1823"/>
                <a:gd name="T29" fmla="*/ 105826684 h 1606"/>
                <a:gd name="T30" fmla="*/ 19034095 w 1823"/>
                <a:gd name="T31" fmla="*/ 111208358 h 1606"/>
                <a:gd name="T32" fmla="*/ 19034095 w 1823"/>
                <a:gd name="T33" fmla="*/ 114795248 h 1606"/>
                <a:gd name="T34" fmla="*/ 17447501 w 1823"/>
                <a:gd name="T35" fmla="*/ 120176922 h 1606"/>
                <a:gd name="T36" fmla="*/ 15862167 w 1823"/>
                <a:gd name="T37" fmla="*/ 129145485 h 1606"/>
                <a:gd name="T38" fmla="*/ 15862167 w 1823"/>
                <a:gd name="T39" fmla="*/ 132732375 h 1606"/>
                <a:gd name="T40" fmla="*/ 14275573 w 1823"/>
                <a:gd name="T41" fmla="*/ 130938930 h 1606"/>
                <a:gd name="T42" fmla="*/ 12688979 w 1823"/>
                <a:gd name="T43" fmla="*/ 139907494 h 1606"/>
                <a:gd name="T44" fmla="*/ 11103644 w 1823"/>
                <a:gd name="T45" fmla="*/ 141700939 h 1606"/>
                <a:gd name="T46" fmla="*/ 9517048 w 1823"/>
                <a:gd name="T47" fmla="*/ 150669503 h 1606"/>
                <a:gd name="T48" fmla="*/ 7930454 w 1823"/>
                <a:gd name="T49" fmla="*/ 152462948 h 1606"/>
                <a:gd name="T50" fmla="*/ 7930454 w 1823"/>
                <a:gd name="T51" fmla="*/ 147081274 h 1606"/>
                <a:gd name="T52" fmla="*/ 7930454 w 1823"/>
                <a:gd name="T53" fmla="*/ 138112710 h 1606"/>
                <a:gd name="T54" fmla="*/ 7930454 w 1823"/>
                <a:gd name="T55" fmla="*/ 127350701 h 1606"/>
                <a:gd name="T56" fmla="*/ 7930454 w 1823"/>
                <a:gd name="T57" fmla="*/ 121970367 h 1606"/>
                <a:gd name="T58" fmla="*/ 7930454 w 1823"/>
                <a:gd name="T59" fmla="*/ 116588693 h 1606"/>
                <a:gd name="T60" fmla="*/ 9517048 w 1823"/>
                <a:gd name="T61" fmla="*/ 116588693 h 1606"/>
                <a:gd name="T62" fmla="*/ 9517048 w 1823"/>
                <a:gd name="T63" fmla="*/ 107620129 h 1606"/>
                <a:gd name="T64" fmla="*/ 6345119 w 1823"/>
                <a:gd name="T65" fmla="*/ 107620129 h 1606"/>
                <a:gd name="T66" fmla="*/ 4758524 w 1823"/>
                <a:gd name="T67" fmla="*/ 105826684 h 1606"/>
                <a:gd name="T68" fmla="*/ 3171930 w 1823"/>
                <a:gd name="T69" fmla="*/ 100446349 h 1606"/>
                <a:gd name="T70" fmla="*/ 3171930 w 1823"/>
                <a:gd name="T71" fmla="*/ 100446349 h 1606"/>
                <a:gd name="T72" fmla="*/ 3171930 w 1823"/>
                <a:gd name="T73" fmla="*/ 89684341 h 1606"/>
                <a:gd name="T74" fmla="*/ 3171930 w 1823"/>
                <a:gd name="T75" fmla="*/ 80715756 h 1606"/>
                <a:gd name="T76" fmla="*/ 3171930 w 1823"/>
                <a:gd name="T77" fmla="*/ 68160302 h 1606"/>
                <a:gd name="T78" fmla="*/ 3171930 w 1823"/>
                <a:gd name="T79" fmla="*/ 59191738 h 1606"/>
                <a:gd name="T80" fmla="*/ 4758524 w 1823"/>
                <a:gd name="T81" fmla="*/ 43048045 h 1606"/>
                <a:gd name="T82" fmla="*/ 7930454 w 1823"/>
                <a:gd name="T83" fmla="*/ 32286037 h 1606"/>
                <a:gd name="T84" fmla="*/ 9517048 w 1823"/>
                <a:gd name="T85" fmla="*/ 17937133 h 1606"/>
                <a:gd name="T86" fmla="*/ 11103644 w 1823"/>
                <a:gd name="T87" fmla="*/ 10762011 h 1606"/>
                <a:gd name="T88" fmla="*/ 9517048 w 1823"/>
                <a:gd name="T89" fmla="*/ 5381675 h 1606"/>
                <a:gd name="T90" fmla="*/ 9517048 w 1823"/>
                <a:gd name="T91" fmla="*/ 5381675 h 1606"/>
                <a:gd name="T92" fmla="*/ 12688979 w 1823"/>
                <a:gd name="T93" fmla="*/ 5381675 h 1606"/>
                <a:gd name="T94" fmla="*/ 14275573 w 1823"/>
                <a:gd name="T95" fmla="*/ 7175122 h 1606"/>
                <a:gd name="T96" fmla="*/ 15862167 w 1823"/>
                <a:gd name="T97" fmla="*/ 14348904 h 1606"/>
                <a:gd name="T98" fmla="*/ 15862167 w 1823"/>
                <a:gd name="T99" fmla="*/ 16143688 h 1606"/>
                <a:gd name="T100" fmla="*/ 17447501 w 1823"/>
                <a:gd name="T101" fmla="*/ 21524023 h 1606"/>
                <a:gd name="T102" fmla="*/ 19034095 w 1823"/>
                <a:gd name="T103" fmla="*/ 28699147 h 1606"/>
                <a:gd name="T104" fmla="*/ 19034095 w 1823"/>
                <a:gd name="T105" fmla="*/ 30492592 h 1606"/>
                <a:gd name="T106" fmla="*/ 19034095 w 1823"/>
                <a:gd name="T107" fmla="*/ 39461155 h 1606"/>
                <a:gd name="T108" fmla="*/ 22206029 w 1823"/>
                <a:gd name="T109" fmla="*/ 41254600 h 1606"/>
                <a:gd name="T110" fmla="*/ 23792623 w 1823"/>
                <a:gd name="T111" fmla="*/ 43048045 h 1606"/>
                <a:gd name="T112" fmla="*/ 23792623 w 1823"/>
                <a:gd name="T113" fmla="*/ 41254600 h 1606"/>
                <a:gd name="T114" fmla="*/ 26964551 w 1823"/>
                <a:gd name="T115" fmla="*/ 37667711 h 1606"/>
                <a:gd name="T116" fmla="*/ 26964551 w 1823"/>
                <a:gd name="T117" fmla="*/ 39461155 h 1606"/>
                <a:gd name="T118" fmla="*/ 30137739 w 1823"/>
                <a:gd name="T119" fmla="*/ 39461155 h 1606"/>
                <a:gd name="T120" fmla="*/ 30137739 w 1823"/>
                <a:gd name="T121" fmla="*/ 43048045 h 1606"/>
                <a:gd name="T122" fmla="*/ 30137739 w 1823"/>
                <a:gd name="T123" fmla="*/ 43048045 h 1606"/>
                <a:gd name="T124" fmla="*/ 33309668 w 1823"/>
                <a:gd name="T125" fmla="*/ 50223175 h 1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3"/>
                <a:gd name="T190" fmla="*/ 0 h 1606"/>
                <a:gd name="T191" fmla="*/ 1823 w 1823"/>
                <a:gd name="T192" fmla="*/ 1606 h 1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3" h="1606">
                  <a:moveTo>
                    <a:pt x="1686" y="656"/>
                  </a:moveTo>
                  <a:lnTo>
                    <a:pt x="1672" y="656"/>
                  </a:lnTo>
                  <a:lnTo>
                    <a:pt x="1672" y="666"/>
                  </a:lnTo>
                  <a:lnTo>
                    <a:pt x="1660" y="677"/>
                  </a:lnTo>
                  <a:lnTo>
                    <a:pt x="1660" y="687"/>
                  </a:lnTo>
                  <a:lnTo>
                    <a:pt x="1648" y="697"/>
                  </a:lnTo>
                  <a:lnTo>
                    <a:pt x="1660" y="697"/>
                  </a:lnTo>
                  <a:lnTo>
                    <a:pt x="1660" y="708"/>
                  </a:lnTo>
                  <a:lnTo>
                    <a:pt x="1672" y="708"/>
                  </a:lnTo>
                  <a:lnTo>
                    <a:pt x="1686" y="708"/>
                  </a:lnTo>
                  <a:lnTo>
                    <a:pt x="1697" y="708"/>
                  </a:lnTo>
                  <a:lnTo>
                    <a:pt x="1711" y="708"/>
                  </a:lnTo>
                  <a:lnTo>
                    <a:pt x="1722" y="708"/>
                  </a:lnTo>
                  <a:lnTo>
                    <a:pt x="1722" y="697"/>
                  </a:lnTo>
                  <a:lnTo>
                    <a:pt x="1736" y="697"/>
                  </a:lnTo>
                  <a:lnTo>
                    <a:pt x="1749" y="697"/>
                  </a:lnTo>
                  <a:lnTo>
                    <a:pt x="1749" y="708"/>
                  </a:lnTo>
                  <a:lnTo>
                    <a:pt x="1761" y="708"/>
                  </a:lnTo>
                  <a:lnTo>
                    <a:pt x="1761" y="717"/>
                  </a:lnTo>
                  <a:lnTo>
                    <a:pt x="1773" y="717"/>
                  </a:lnTo>
                  <a:lnTo>
                    <a:pt x="1773" y="728"/>
                  </a:lnTo>
                  <a:lnTo>
                    <a:pt x="1773" y="738"/>
                  </a:lnTo>
                  <a:lnTo>
                    <a:pt x="1773" y="748"/>
                  </a:lnTo>
                  <a:lnTo>
                    <a:pt x="1787" y="748"/>
                  </a:lnTo>
                  <a:lnTo>
                    <a:pt x="1798" y="748"/>
                  </a:lnTo>
                  <a:lnTo>
                    <a:pt x="1798" y="757"/>
                  </a:lnTo>
                  <a:lnTo>
                    <a:pt x="1811" y="757"/>
                  </a:lnTo>
                  <a:lnTo>
                    <a:pt x="1811" y="768"/>
                  </a:lnTo>
                  <a:lnTo>
                    <a:pt x="1811" y="778"/>
                  </a:lnTo>
                  <a:lnTo>
                    <a:pt x="1823" y="778"/>
                  </a:lnTo>
                  <a:lnTo>
                    <a:pt x="1823" y="788"/>
                  </a:lnTo>
                  <a:lnTo>
                    <a:pt x="1823" y="797"/>
                  </a:lnTo>
                  <a:lnTo>
                    <a:pt x="1823" y="809"/>
                  </a:lnTo>
                  <a:lnTo>
                    <a:pt x="1811" y="809"/>
                  </a:lnTo>
                  <a:lnTo>
                    <a:pt x="1811" y="797"/>
                  </a:lnTo>
                  <a:lnTo>
                    <a:pt x="1798" y="797"/>
                  </a:lnTo>
                  <a:lnTo>
                    <a:pt x="1798" y="788"/>
                  </a:lnTo>
                  <a:lnTo>
                    <a:pt x="1811" y="788"/>
                  </a:lnTo>
                  <a:lnTo>
                    <a:pt x="1798" y="788"/>
                  </a:lnTo>
                  <a:lnTo>
                    <a:pt x="1787" y="788"/>
                  </a:lnTo>
                  <a:lnTo>
                    <a:pt x="1787" y="778"/>
                  </a:lnTo>
                  <a:lnTo>
                    <a:pt x="1787" y="788"/>
                  </a:lnTo>
                  <a:lnTo>
                    <a:pt x="1773" y="788"/>
                  </a:lnTo>
                  <a:lnTo>
                    <a:pt x="1773" y="797"/>
                  </a:lnTo>
                  <a:lnTo>
                    <a:pt x="1787" y="797"/>
                  </a:lnTo>
                  <a:lnTo>
                    <a:pt x="1773" y="797"/>
                  </a:lnTo>
                  <a:lnTo>
                    <a:pt x="1761" y="797"/>
                  </a:lnTo>
                  <a:lnTo>
                    <a:pt x="1761" y="788"/>
                  </a:lnTo>
                  <a:lnTo>
                    <a:pt x="1761" y="797"/>
                  </a:lnTo>
                  <a:lnTo>
                    <a:pt x="1761" y="788"/>
                  </a:lnTo>
                  <a:lnTo>
                    <a:pt x="1749" y="788"/>
                  </a:lnTo>
                  <a:lnTo>
                    <a:pt x="1761" y="788"/>
                  </a:lnTo>
                  <a:lnTo>
                    <a:pt x="1749" y="788"/>
                  </a:lnTo>
                  <a:lnTo>
                    <a:pt x="1749" y="778"/>
                  </a:lnTo>
                  <a:lnTo>
                    <a:pt x="1749" y="768"/>
                  </a:lnTo>
                  <a:lnTo>
                    <a:pt x="1749" y="757"/>
                  </a:lnTo>
                  <a:lnTo>
                    <a:pt x="1736" y="757"/>
                  </a:lnTo>
                  <a:lnTo>
                    <a:pt x="1736" y="768"/>
                  </a:lnTo>
                  <a:lnTo>
                    <a:pt x="1736" y="757"/>
                  </a:lnTo>
                  <a:lnTo>
                    <a:pt x="1722" y="757"/>
                  </a:lnTo>
                  <a:lnTo>
                    <a:pt x="1711" y="757"/>
                  </a:lnTo>
                  <a:lnTo>
                    <a:pt x="1711" y="768"/>
                  </a:lnTo>
                  <a:lnTo>
                    <a:pt x="1697" y="768"/>
                  </a:lnTo>
                  <a:lnTo>
                    <a:pt x="1697" y="757"/>
                  </a:lnTo>
                  <a:lnTo>
                    <a:pt x="1686" y="757"/>
                  </a:lnTo>
                  <a:lnTo>
                    <a:pt x="1686" y="768"/>
                  </a:lnTo>
                  <a:lnTo>
                    <a:pt x="1686" y="778"/>
                  </a:lnTo>
                  <a:lnTo>
                    <a:pt x="1686" y="768"/>
                  </a:lnTo>
                  <a:lnTo>
                    <a:pt x="1672" y="768"/>
                  </a:lnTo>
                  <a:lnTo>
                    <a:pt x="1672" y="757"/>
                  </a:lnTo>
                  <a:lnTo>
                    <a:pt x="1660" y="757"/>
                  </a:lnTo>
                  <a:lnTo>
                    <a:pt x="1660" y="768"/>
                  </a:lnTo>
                  <a:lnTo>
                    <a:pt x="1660" y="757"/>
                  </a:lnTo>
                  <a:lnTo>
                    <a:pt x="1660" y="768"/>
                  </a:lnTo>
                  <a:lnTo>
                    <a:pt x="1660" y="778"/>
                  </a:lnTo>
                  <a:lnTo>
                    <a:pt x="1660" y="768"/>
                  </a:lnTo>
                  <a:lnTo>
                    <a:pt x="1648" y="768"/>
                  </a:lnTo>
                  <a:lnTo>
                    <a:pt x="1635" y="768"/>
                  </a:lnTo>
                  <a:lnTo>
                    <a:pt x="1623" y="768"/>
                  </a:lnTo>
                  <a:lnTo>
                    <a:pt x="1623" y="778"/>
                  </a:lnTo>
                  <a:lnTo>
                    <a:pt x="1610" y="778"/>
                  </a:lnTo>
                  <a:lnTo>
                    <a:pt x="1610" y="788"/>
                  </a:lnTo>
                  <a:lnTo>
                    <a:pt x="1623" y="788"/>
                  </a:lnTo>
                  <a:lnTo>
                    <a:pt x="1610" y="788"/>
                  </a:lnTo>
                  <a:lnTo>
                    <a:pt x="1610" y="797"/>
                  </a:lnTo>
                  <a:lnTo>
                    <a:pt x="1596" y="797"/>
                  </a:lnTo>
                  <a:lnTo>
                    <a:pt x="1596" y="809"/>
                  </a:lnTo>
                  <a:lnTo>
                    <a:pt x="1585" y="809"/>
                  </a:lnTo>
                  <a:lnTo>
                    <a:pt x="1585" y="797"/>
                  </a:lnTo>
                  <a:lnTo>
                    <a:pt x="1585" y="809"/>
                  </a:lnTo>
                  <a:lnTo>
                    <a:pt x="1571" y="809"/>
                  </a:lnTo>
                  <a:lnTo>
                    <a:pt x="1571" y="797"/>
                  </a:lnTo>
                  <a:lnTo>
                    <a:pt x="1571" y="809"/>
                  </a:lnTo>
                  <a:lnTo>
                    <a:pt x="1560" y="809"/>
                  </a:lnTo>
                  <a:lnTo>
                    <a:pt x="1547" y="809"/>
                  </a:lnTo>
                  <a:lnTo>
                    <a:pt x="1534" y="809"/>
                  </a:lnTo>
                  <a:lnTo>
                    <a:pt x="1523" y="809"/>
                  </a:lnTo>
                  <a:lnTo>
                    <a:pt x="1523" y="818"/>
                  </a:lnTo>
                  <a:lnTo>
                    <a:pt x="1509" y="818"/>
                  </a:lnTo>
                  <a:lnTo>
                    <a:pt x="1509" y="809"/>
                  </a:lnTo>
                  <a:lnTo>
                    <a:pt x="1509" y="818"/>
                  </a:lnTo>
                  <a:lnTo>
                    <a:pt x="1509" y="809"/>
                  </a:lnTo>
                  <a:lnTo>
                    <a:pt x="1498" y="809"/>
                  </a:lnTo>
                  <a:lnTo>
                    <a:pt x="1498" y="818"/>
                  </a:lnTo>
                  <a:lnTo>
                    <a:pt x="1498" y="809"/>
                  </a:lnTo>
                  <a:lnTo>
                    <a:pt x="1498" y="818"/>
                  </a:lnTo>
                  <a:lnTo>
                    <a:pt x="1484" y="818"/>
                  </a:lnTo>
                  <a:lnTo>
                    <a:pt x="1471" y="818"/>
                  </a:lnTo>
                  <a:lnTo>
                    <a:pt x="1459" y="818"/>
                  </a:lnTo>
                  <a:lnTo>
                    <a:pt x="1471" y="818"/>
                  </a:lnTo>
                  <a:lnTo>
                    <a:pt x="1471" y="828"/>
                  </a:lnTo>
                  <a:lnTo>
                    <a:pt x="1471" y="818"/>
                  </a:lnTo>
                  <a:lnTo>
                    <a:pt x="1459" y="818"/>
                  </a:lnTo>
                  <a:lnTo>
                    <a:pt x="1459" y="828"/>
                  </a:lnTo>
                  <a:lnTo>
                    <a:pt x="1459" y="818"/>
                  </a:lnTo>
                  <a:lnTo>
                    <a:pt x="1459" y="828"/>
                  </a:lnTo>
                  <a:lnTo>
                    <a:pt x="1446" y="828"/>
                  </a:lnTo>
                  <a:lnTo>
                    <a:pt x="1433" y="828"/>
                  </a:lnTo>
                  <a:lnTo>
                    <a:pt x="1446" y="828"/>
                  </a:lnTo>
                  <a:lnTo>
                    <a:pt x="1446" y="818"/>
                  </a:lnTo>
                  <a:lnTo>
                    <a:pt x="1433" y="818"/>
                  </a:lnTo>
                  <a:lnTo>
                    <a:pt x="1433" y="828"/>
                  </a:lnTo>
                  <a:lnTo>
                    <a:pt x="1433" y="818"/>
                  </a:lnTo>
                  <a:lnTo>
                    <a:pt x="1433" y="828"/>
                  </a:lnTo>
                  <a:lnTo>
                    <a:pt x="1422" y="828"/>
                  </a:lnTo>
                  <a:lnTo>
                    <a:pt x="1408" y="828"/>
                  </a:lnTo>
                  <a:lnTo>
                    <a:pt x="1408" y="818"/>
                  </a:lnTo>
                  <a:lnTo>
                    <a:pt x="1408" y="828"/>
                  </a:lnTo>
                  <a:lnTo>
                    <a:pt x="1397" y="828"/>
                  </a:lnTo>
                  <a:lnTo>
                    <a:pt x="1397" y="818"/>
                  </a:lnTo>
                  <a:lnTo>
                    <a:pt x="1397" y="828"/>
                  </a:lnTo>
                  <a:lnTo>
                    <a:pt x="1383" y="828"/>
                  </a:lnTo>
                  <a:lnTo>
                    <a:pt x="1397" y="828"/>
                  </a:lnTo>
                  <a:lnTo>
                    <a:pt x="1383" y="828"/>
                  </a:lnTo>
                  <a:lnTo>
                    <a:pt x="1370" y="828"/>
                  </a:lnTo>
                  <a:lnTo>
                    <a:pt x="1383" y="828"/>
                  </a:lnTo>
                  <a:lnTo>
                    <a:pt x="1383" y="838"/>
                  </a:lnTo>
                  <a:lnTo>
                    <a:pt x="1370" y="838"/>
                  </a:lnTo>
                  <a:lnTo>
                    <a:pt x="1370" y="828"/>
                  </a:lnTo>
                  <a:lnTo>
                    <a:pt x="1370" y="838"/>
                  </a:lnTo>
                  <a:lnTo>
                    <a:pt x="1358" y="838"/>
                  </a:lnTo>
                  <a:lnTo>
                    <a:pt x="1358" y="849"/>
                  </a:lnTo>
                  <a:lnTo>
                    <a:pt x="1345" y="849"/>
                  </a:lnTo>
                  <a:lnTo>
                    <a:pt x="1358" y="849"/>
                  </a:lnTo>
                  <a:lnTo>
                    <a:pt x="1345" y="849"/>
                  </a:lnTo>
                  <a:lnTo>
                    <a:pt x="1345" y="858"/>
                  </a:lnTo>
                  <a:lnTo>
                    <a:pt x="1333" y="858"/>
                  </a:lnTo>
                  <a:lnTo>
                    <a:pt x="1333" y="868"/>
                  </a:lnTo>
                  <a:lnTo>
                    <a:pt x="1321" y="868"/>
                  </a:lnTo>
                  <a:lnTo>
                    <a:pt x="1307" y="868"/>
                  </a:lnTo>
                  <a:lnTo>
                    <a:pt x="1307" y="878"/>
                  </a:lnTo>
                  <a:lnTo>
                    <a:pt x="1307" y="868"/>
                  </a:lnTo>
                  <a:lnTo>
                    <a:pt x="1307" y="878"/>
                  </a:lnTo>
                  <a:lnTo>
                    <a:pt x="1307" y="868"/>
                  </a:lnTo>
                  <a:lnTo>
                    <a:pt x="1296" y="868"/>
                  </a:lnTo>
                  <a:lnTo>
                    <a:pt x="1296" y="878"/>
                  </a:lnTo>
                  <a:lnTo>
                    <a:pt x="1283" y="878"/>
                  </a:lnTo>
                  <a:lnTo>
                    <a:pt x="1271" y="878"/>
                  </a:lnTo>
                  <a:lnTo>
                    <a:pt x="1271" y="889"/>
                  </a:lnTo>
                  <a:lnTo>
                    <a:pt x="1271" y="878"/>
                  </a:lnTo>
                  <a:lnTo>
                    <a:pt x="1258" y="878"/>
                  </a:lnTo>
                  <a:lnTo>
                    <a:pt x="1271" y="878"/>
                  </a:lnTo>
                  <a:lnTo>
                    <a:pt x="1271" y="889"/>
                  </a:lnTo>
                  <a:lnTo>
                    <a:pt x="1258" y="889"/>
                  </a:lnTo>
                  <a:lnTo>
                    <a:pt x="1271" y="889"/>
                  </a:lnTo>
                  <a:lnTo>
                    <a:pt x="1258" y="889"/>
                  </a:lnTo>
                  <a:lnTo>
                    <a:pt x="1258" y="900"/>
                  </a:lnTo>
                  <a:lnTo>
                    <a:pt x="1244" y="900"/>
                  </a:lnTo>
                  <a:lnTo>
                    <a:pt x="1244" y="909"/>
                  </a:lnTo>
                  <a:lnTo>
                    <a:pt x="1233" y="909"/>
                  </a:lnTo>
                  <a:lnTo>
                    <a:pt x="1220" y="909"/>
                  </a:lnTo>
                  <a:lnTo>
                    <a:pt x="1220" y="920"/>
                  </a:lnTo>
                  <a:lnTo>
                    <a:pt x="1207" y="920"/>
                  </a:lnTo>
                  <a:lnTo>
                    <a:pt x="1207" y="929"/>
                  </a:lnTo>
                  <a:lnTo>
                    <a:pt x="1195" y="929"/>
                  </a:lnTo>
                  <a:lnTo>
                    <a:pt x="1207" y="929"/>
                  </a:lnTo>
                  <a:lnTo>
                    <a:pt x="1195" y="929"/>
                  </a:lnTo>
                  <a:lnTo>
                    <a:pt x="1182" y="929"/>
                  </a:lnTo>
                  <a:lnTo>
                    <a:pt x="1182" y="940"/>
                  </a:lnTo>
                  <a:lnTo>
                    <a:pt x="1170" y="929"/>
                  </a:lnTo>
                  <a:lnTo>
                    <a:pt x="1170" y="940"/>
                  </a:lnTo>
                  <a:lnTo>
                    <a:pt x="1157" y="940"/>
                  </a:lnTo>
                  <a:lnTo>
                    <a:pt x="1157" y="950"/>
                  </a:lnTo>
                  <a:lnTo>
                    <a:pt x="1157" y="940"/>
                  </a:lnTo>
                  <a:lnTo>
                    <a:pt x="1157" y="950"/>
                  </a:lnTo>
                  <a:lnTo>
                    <a:pt x="1157" y="940"/>
                  </a:lnTo>
                  <a:lnTo>
                    <a:pt x="1143" y="940"/>
                  </a:lnTo>
                  <a:lnTo>
                    <a:pt x="1143" y="950"/>
                  </a:lnTo>
                  <a:lnTo>
                    <a:pt x="1143" y="960"/>
                  </a:lnTo>
                  <a:lnTo>
                    <a:pt x="1143" y="969"/>
                  </a:lnTo>
                  <a:lnTo>
                    <a:pt x="1143" y="980"/>
                  </a:lnTo>
                  <a:lnTo>
                    <a:pt x="1143" y="990"/>
                  </a:lnTo>
                  <a:lnTo>
                    <a:pt x="1132" y="990"/>
                  </a:lnTo>
                  <a:lnTo>
                    <a:pt x="1132" y="1000"/>
                  </a:lnTo>
                  <a:lnTo>
                    <a:pt x="1132" y="1009"/>
                  </a:lnTo>
                  <a:lnTo>
                    <a:pt x="1132" y="1021"/>
                  </a:lnTo>
                  <a:lnTo>
                    <a:pt x="1132" y="1030"/>
                  </a:lnTo>
                  <a:lnTo>
                    <a:pt x="1119" y="1030"/>
                  </a:lnTo>
                  <a:lnTo>
                    <a:pt x="1119" y="1041"/>
                  </a:lnTo>
                  <a:lnTo>
                    <a:pt x="1132" y="1041"/>
                  </a:lnTo>
                  <a:lnTo>
                    <a:pt x="1119" y="1041"/>
                  </a:lnTo>
                  <a:lnTo>
                    <a:pt x="1132" y="1041"/>
                  </a:lnTo>
                  <a:lnTo>
                    <a:pt x="1119" y="1041"/>
                  </a:lnTo>
                  <a:lnTo>
                    <a:pt x="1119" y="1050"/>
                  </a:lnTo>
                  <a:lnTo>
                    <a:pt x="1108" y="1050"/>
                  </a:lnTo>
                  <a:lnTo>
                    <a:pt x="1119" y="1050"/>
                  </a:lnTo>
                  <a:lnTo>
                    <a:pt x="1108" y="1061"/>
                  </a:lnTo>
                  <a:lnTo>
                    <a:pt x="1108" y="1070"/>
                  </a:lnTo>
                  <a:lnTo>
                    <a:pt x="1108" y="1061"/>
                  </a:lnTo>
                  <a:lnTo>
                    <a:pt x="1108" y="1070"/>
                  </a:lnTo>
                  <a:lnTo>
                    <a:pt x="1094" y="1070"/>
                  </a:lnTo>
                  <a:lnTo>
                    <a:pt x="1094" y="1081"/>
                  </a:lnTo>
                  <a:lnTo>
                    <a:pt x="1081" y="1081"/>
                  </a:lnTo>
                  <a:lnTo>
                    <a:pt x="1094" y="1081"/>
                  </a:lnTo>
                  <a:lnTo>
                    <a:pt x="1081" y="1081"/>
                  </a:lnTo>
                  <a:lnTo>
                    <a:pt x="1081" y="1091"/>
                  </a:lnTo>
                  <a:lnTo>
                    <a:pt x="1069" y="1091"/>
                  </a:lnTo>
                  <a:lnTo>
                    <a:pt x="1081" y="1091"/>
                  </a:lnTo>
                  <a:lnTo>
                    <a:pt x="1069" y="1091"/>
                  </a:lnTo>
                  <a:lnTo>
                    <a:pt x="1069" y="1101"/>
                  </a:lnTo>
                  <a:lnTo>
                    <a:pt x="1081" y="1101"/>
                  </a:lnTo>
                  <a:lnTo>
                    <a:pt x="1069" y="1101"/>
                  </a:lnTo>
                  <a:lnTo>
                    <a:pt x="1081" y="1101"/>
                  </a:lnTo>
                  <a:lnTo>
                    <a:pt x="1069" y="1101"/>
                  </a:lnTo>
                  <a:lnTo>
                    <a:pt x="1081" y="1101"/>
                  </a:lnTo>
                  <a:lnTo>
                    <a:pt x="1069" y="1101"/>
                  </a:lnTo>
                  <a:lnTo>
                    <a:pt x="1069" y="1112"/>
                  </a:lnTo>
                  <a:lnTo>
                    <a:pt x="1056" y="1112"/>
                  </a:lnTo>
                  <a:lnTo>
                    <a:pt x="1069" y="1112"/>
                  </a:lnTo>
                  <a:lnTo>
                    <a:pt x="1069" y="1121"/>
                  </a:lnTo>
                  <a:lnTo>
                    <a:pt x="1056" y="1121"/>
                  </a:lnTo>
                  <a:lnTo>
                    <a:pt x="1069" y="1121"/>
                  </a:lnTo>
                  <a:lnTo>
                    <a:pt x="1056" y="1121"/>
                  </a:lnTo>
                  <a:lnTo>
                    <a:pt x="1069" y="1121"/>
                  </a:lnTo>
                  <a:lnTo>
                    <a:pt x="1056" y="1121"/>
                  </a:lnTo>
                  <a:lnTo>
                    <a:pt x="1056" y="1132"/>
                  </a:lnTo>
                  <a:lnTo>
                    <a:pt x="1069" y="1132"/>
                  </a:lnTo>
                  <a:lnTo>
                    <a:pt x="1069" y="1141"/>
                  </a:lnTo>
                  <a:lnTo>
                    <a:pt x="1069" y="1152"/>
                  </a:lnTo>
                  <a:lnTo>
                    <a:pt x="1081" y="1152"/>
                  </a:lnTo>
                  <a:lnTo>
                    <a:pt x="1081" y="1162"/>
                  </a:lnTo>
                  <a:lnTo>
                    <a:pt x="1081" y="1173"/>
                  </a:lnTo>
                  <a:lnTo>
                    <a:pt x="1094" y="1173"/>
                  </a:lnTo>
                  <a:lnTo>
                    <a:pt x="1094" y="1182"/>
                  </a:lnTo>
                  <a:lnTo>
                    <a:pt x="1094" y="1192"/>
                  </a:lnTo>
                  <a:lnTo>
                    <a:pt x="1081" y="1192"/>
                  </a:lnTo>
                  <a:lnTo>
                    <a:pt x="1081" y="1202"/>
                  </a:lnTo>
                  <a:lnTo>
                    <a:pt x="1069" y="1202"/>
                  </a:lnTo>
                  <a:lnTo>
                    <a:pt x="1081" y="1202"/>
                  </a:lnTo>
                  <a:lnTo>
                    <a:pt x="1069" y="1202"/>
                  </a:lnTo>
                  <a:lnTo>
                    <a:pt x="1069" y="1213"/>
                  </a:lnTo>
                  <a:lnTo>
                    <a:pt x="1069" y="1202"/>
                  </a:lnTo>
                  <a:lnTo>
                    <a:pt x="1069" y="1213"/>
                  </a:lnTo>
                  <a:lnTo>
                    <a:pt x="1056" y="1213"/>
                  </a:lnTo>
                  <a:lnTo>
                    <a:pt x="1044" y="1213"/>
                  </a:lnTo>
                  <a:lnTo>
                    <a:pt x="1031" y="1213"/>
                  </a:lnTo>
                  <a:lnTo>
                    <a:pt x="1031" y="1222"/>
                  </a:lnTo>
                  <a:lnTo>
                    <a:pt x="1031" y="1213"/>
                  </a:lnTo>
                  <a:lnTo>
                    <a:pt x="1031" y="1222"/>
                  </a:lnTo>
                  <a:lnTo>
                    <a:pt x="1019" y="1222"/>
                  </a:lnTo>
                  <a:lnTo>
                    <a:pt x="1007" y="1222"/>
                  </a:lnTo>
                  <a:lnTo>
                    <a:pt x="1007" y="1233"/>
                  </a:lnTo>
                  <a:lnTo>
                    <a:pt x="1007" y="1222"/>
                  </a:lnTo>
                  <a:lnTo>
                    <a:pt x="1007" y="1233"/>
                  </a:lnTo>
                  <a:lnTo>
                    <a:pt x="994" y="1233"/>
                  </a:lnTo>
                  <a:lnTo>
                    <a:pt x="982" y="1233"/>
                  </a:lnTo>
                  <a:lnTo>
                    <a:pt x="982" y="1242"/>
                  </a:lnTo>
                  <a:lnTo>
                    <a:pt x="969" y="1242"/>
                  </a:lnTo>
                  <a:lnTo>
                    <a:pt x="969" y="1253"/>
                  </a:lnTo>
                  <a:lnTo>
                    <a:pt x="955" y="1253"/>
                  </a:lnTo>
                  <a:lnTo>
                    <a:pt x="955" y="1262"/>
                  </a:lnTo>
                  <a:lnTo>
                    <a:pt x="944" y="1262"/>
                  </a:lnTo>
                  <a:lnTo>
                    <a:pt x="944" y="1273"/>
                  </a:lnTo>
                  <a:lnTo>
                    <a:pt x="955" y="1273"/>
                  </a:lnTo>
                  <a:lnTo>
                    <a:pt x="944" y="1273"/>
                  </a:lnTo>
                  <a:lnTo>
                    <a:pt x="944" y="1282"/>
                  </a:lnTo>
                  <a:lnTo>
                    <a:pt x="944" y="1293"/>
                  </a:lnTo>
                  <a:lnTo>
                    <a:pt x="944" y="1303"/>
                  </a:lnTo>
                  <a:lnTo>
                    <a:pt x="930" y="1303"/>
                  </a:lnTo>
                  <a:lnTo>
                    <a:pt x="918" y="1303"/>
                  </a:lnTo>
                  <a:lnTo>
                    <a:pt x="918" y="1314"/>
                  </a:lnTo>
                  <a:lnTo>
                    <a:pt x="906" y="1314"/>
                  </a:lnTo>
                  <a:lnTo>
                    <a:pt x="906" y="1323"/>
                  </a:lnTo>
                  <a:lnTo>
                    <a:pt x="918" y="1323"/>
                  </a:lnTo>
                  <a:lnTo>
                    <a:pt x="918" y="1333"/>
                  </a:lnTo>
                  <a:lnTo>
                    <a:pt x="930" y="1333"/>
                  </a:lnTo>
                  <a:lnTo>
                    <a:pt x="930" y="1345"/>
                  </a:lnTo>
                  <a:lnTo>
                    <a:pt x="944" y="1345"/>
                  </a:lnTo>
                  <a:lnTo>
                    <a:pt x="944" y="1354"/>
                  </a:lnTo>
                  <a:lnTo>
                    <a:pt x="930" y="1354"/>
                  </a:lnTo>
                  <a:lnTo>
                    <a:pt x="918" y="1354"/>
                  </a:lnTo>
                  <a:lnTo>
                    <a:pt x="906" y="1354"/>
                  </a:lnTo>
                  <a:lnTo>
                    <a:pt x="893" y="1354"/>
                  </a:lnTo>
                  <a:lnTo>
                    <a:pt x="893" y="1364"/>
                  </a:lnTo>
                  <a:lnTo>
                    <a:pt x="906" y="1364"/>
                  </a:lnTo>
                  <a:lnTo>
                    <a:pt x="906" y="1374"/>
                  </a:lnTo>
                  <a:lnTo>
                    <a:pt x="906" y="1385"/>
                  </a:lnTo>
                  <a:lnTo>
                    <a:pt x="893" y="1385"/>
                  </a:lnTo>
                  <a:lnTo>
                    <a:pt x="881" y="1385"/>
                  </a:lnTo>
                  <a:lnTo>
                    <a:pt x="868" y="1385"/>
                  </a:lnTo>
                  <a:lnTo>
                    <a:pt x="868" y="1374"/>
                  </a:lnTo>
                  <a:lnTo>
                    <a:pt x="854" y="1374"/>
                  </a:lnTo>
                  <a:lnTo>
                    <a:pt x="843" y="1374"/>
                  </a:lnTo>
                  <a:lnTo>
                    <a:pt x="829" y="1374"/>
                  </a:lnTo>
                  <a:lnTo>
                    <a:pt x="829" y="1364"/>
                  </a:lnTo>
                  <a:lnTo>
                    <a:pt x="818" y="1364"/>
                  </a:lnTo>
                  <a:lnTo>
                    <a:pt x="818" y="1354"/>
                  </a:lnTo>
                  <a:lnTo>
                    <a:pt x="805" y="1354"/>
                  </a:lnTo>
                  <a:lnTo>
                    <a:pt x="792" y="1354"/>
                  </a:lnTo>
                  <a:lnTo>
                    <a:pt x="792" y="1345"/>
                  </a:lnTo>
                  <a:lnTo>
                    <a:pt x="780" y="1345"/>
                  </a:lnTo>
                  <a:lnTo>
                    <a:pt x="767" y="1345"/>
                  </a:lnTo>
                  <a:lnTo>
                    <a:pt x="767" y="1354"/>
                  </a:lnTo>
                  <a:lnTo>
                    <a:pt x="756" y="1354"/>
                  </a:lnTo>
                  <a:lnTo>
                    <a:pt x="756" y="1364"/>
                  </a:lnTo>
                  <a:lnTo>
                    <a:pt x="742" y="1364"/>
                  </a:lnTo>
                  <a:lnTo>
                    <a:pt x="742" y="1374"/>
                  </a:lnTo>
                  <a:lnTo>
                    <a:pt x="742" y="1385"/>
                  </a:lnTo>
                  <a:lnTo>
                    <a:pt x="742" y="1394"/>
                  </a:lnTo>
                  <a:lnTo>
                    <a:pt x="742" y="1404"/>
                  </a:lnTo>
                  <a:lnTo>
                    <a:pt x="756" y="1404"/>
                  </a:lnTo>
                  <a:lnTo>
                    <a:pt x="756" y="1414"/>
                  </a:lnTo>
                  <a:lnTo>
                    <a:pt x="756" y="1425"/>
                  </a:lnTo>
                  <a:lnTo>
                    <a:pt x="767" y="1425"/>
                  </a:lnTo>
                  <a:lnTo>
                    <a:pt x="767" y="1434"/>
                  </a:lnTo>
                  <a:lnTo>
                    <a:pt x="756" y="1434"/>
                  </a:lnTo>
                  <a:lnTo>
                    <a:pt x="756" y="1445"/>
                  </a:lnTo>
                  <a:lnTo>
                    <a:pt x="742" y="1445"/>
                  </a:lnTo>
                  <a:lnTo>
                    <a:pt x="742" y="1454"/>
                  </a:lnTo>
                  <a:lnTo>
                    <a:pt x="742" y="1465"/>
                  </a:lnTo>
                  <a:lnTo>
                    <a:pt x="729" y="1465"/>
                  </a:lnTo>
                  <a:lnTo>
                    <a:pt x="729" y="1474"/>
                  </a:lnTo>
                  <a:lnTo>
                    <a:pt x="717" y="1474"/>
                  </a:lnTo>
                  <a:lnTo>
                    <a:pt x="704" y="1474"/>
                  </a:lnTo>
                  <a:lnTo>
                    <a:pt x="691" y="1474"/>
                  </a:lnTo>
                  <a:lnTo>
                    <a:pt x="691" y="1486"/>
                  </a:lnTo>
                  <a:lnTo>
                    <a:pt x="680" y="1486"/>
                  </a:lnTo>
                  <a:lnTo>
                    <a:pt x="680" y="1474"/>
                  </a:lnTo>
                  <a:lnTo>
                    <a:pt x="666" y="1474"/>
                  </a:lnTo>
                  <a:lnTo>
                    <a:pt x="655" y="1474"/>
                  </a:lnTo>
                  <a:lnTo>
                    <a:pt x="641" y="1474"/>
                  </a:lnTo>
                  <a:lnTo>
                    <a:pt x="628" y="1474"/>
                  </a:lnTo>
                  <a:lnTo>
                    <a:pt x="616" y="1474"/>
                  </a:lnTo>
                  <a:lnTo>
                    <a:pt x="616" y="1486"/>
                  </a:lnTo>
                  <a:lnTo>
                    <a:pt x="603" y="1486"/>
                  </a:lnTo>
                  <a:lnTo>
                    <a:pt x="603" y="1495"/>
                  </a:lnTo>
                  <a:lnTo>
                    <a:pt x="603" y="1505"/>
                  </a:lnTo>
                  <a:lnTo>
                    <a:pt x="591" y="1505"/>
                  </a:lnTo>
                  <a:lnTo>
                    <a:pt x="591" y="1495"/>
                  </a:lnTo>
                  <a:lnTo>
                    <a:pt x="579" y="1495"/>
                  </a:lnTo>
                  <a:lnTo>
                    <a:pt x="579" y="1505"/>
                  </a:lnTo>
                  <a:lnTo>
                    <a:pt x="565" y="1505"/>
                  </a:lnTo>
                  <a:lnTo>
                    <a:pt x="554" y="1505"/>
                  </a:lnTo>
                  <a:lnTo>
                    <a:pt x="554" y="1515"/>
                  </a:lnTo>
                  <a:lnTo>
                    <a:pt x="540" y="1515"/>
                  </a:lnTo>
                  <a:lnTo>
                    <a:pt x="540" y="1526"/>
                  </a:lnTo>
                  <a:lnTo>
                    <a:pt x="540" y="1535"/>
                  </a:lnTo>
                  <a:lnTo>
                    <a:pt x="540" y="1545"/>
                  </a:lnTo>
                  <a:lnTo>
                    <a:pt x="554" y="1545"/>
                  </a:lnTo>
                  <a:lnTo>
                    <a:pt x="554" y="1557"/>
                  </a:lnTo>
                  <a:lnTo>
                    <a:pt x="540" y="1557"/>
                  </a:lnTo>
                  <a:lnTo>
                    <a:pt x="529" y="1557"/>
                  </a:lnTo>
                  <a:lnTo>
                    <a:pt x="529" y="1545"/>
                  </a:lnTo>
                  <a:lnTo>
                    <a:pt x="516" y="1545"/>
                  </a:lnTo>
                  <a:lnTo>
                    <a:pt x="516" y="1557"/>
                  </a:lnTo>
                  <a:lnTo>
                    <a:pt x="502" y="1557"/>
                  </a:lnTo>
                  <a:lnTo>
                    <a:pt x="491" y="1557"/>
                  </a:lnTo>
                  <a:lnTo>
                    <a:pt x="491" y="1566"/>
                  </a:lnTo>
                  <a:lnTo>
                    <a:pt x="478" y="1566"/>
                  </a:lnTo>
                  <a:lnTo>
                    <a:pt x="478" y="1576"/>
                  </a:lnTo>
                  <a:lnTo>
                    <a:pt x="478" y="1586"/>
                  </a:lnTo>
                  <a:lnTo>
                    <a:pt x="466" y="1586"/>
                  </a:lnTo>
                  <a:lnTo>
                    <a:pt x="466" y="1597"/>
                  </a:lnTo>
                  <a:lnTo>
                    <a:pt x="453" y="1597"/>
                  </a:lnTo>
                  <a:lnTo>
                    <a:pt x="453" y="1606"/>
                  </a:lnTo>
                  <a:lnTo>
                    <a:pt x="440" y="1606"/>
                  </a:lnTo>
                  <a:lnTo>
                    <a:pt x="428" y="1606"/>
                  </a:lnTo>
                  <a:lnTo>
                    <a:pt x="428" y="1597"/>
                  </a:lnTo>
                  <a:lnTo>
                    <a:pt x="428" y="1586"/>
                  </a:lnTo>
                  <a:lnTo>
                    <a:pt x="428" y="1576"/>
                  </a:lnTo>
                  <a:lnTo>
                    <a:pt x="428" y="1566"/>
                  </a:lnTo>
                  <a:lnTo>
                    <a:pt x="440" y="1566"/>
                  </a:lnTo>
                  <a:lnTo>
                    <a:pt x="428" y="1566"/>
                  </a:lnTo>
                  <a:lnTo>
                    <a:pt x="428" y="1557"/>
                  </a:lnTo>
                  <a:lnTo>
                    <a:pt x="440" y="1557"/>
                  </a:lnTo>
                  <a:lnTo>
                    <a:pt x="440" y="1545"/>
                  </a:lnTo>
                  <a:lnTo>
                    <a:pt x="428" y="1545"/>
                  </a:lnTo>
                  <a:lnTo>
                    <a:pt x="428" y="1535"/>
                  </a:lnTo>
                  <a:lnTo>
                    <a:pt x="428" y="1526"/>
                  </a:lnTo>
                  <a:lnTo>
                    <a:pt x="440" y="1526"/>
                  </a:lnTo>
                  <a:lnTo>
                    <a:pt x="440" y="1515"/>
                  </a:lnTo>
                  <a:lnTo>
                    <a:pt x="440" y="1505"/>
                  </a:lnTo>
                  <a:lnTo>
                    <a:pt x="440" y="1495"/>
                  </a:lnTo>
                  <a:lnTo>
                    <a:pt x="440" y="1486"/>
                  </a:lnTo>
                  <a:lnTo>
                    <a:pt x="453" y="1486"/>
                  </a:lnTo>
                  <a:lnTo>
                    <a:pt x="466" y="1486"/>
                  </a:lnTo>
                  <a:lnTo>
                    <a:pt x="466" y="1474"/>
                  </a:lnTo>
                  <a:lnTo>
                    <a:pt x="466" y="1465"/>
                  </a:lnTo>
                  <a:lnTo>
                    <a:pt x="453" y="1465"/>
                  </a:lnTo>
                  <a:lnTo>
                    <a:pt x="440" y="1465"/>
                  </a:lnTo>
                  <a:lnTo>
                    <a:pt x="428" y="1465"/>
                  </a:lnTo>
                  <a:lnTo>
                    <a:pt x="428" y="1454"/>
                  </a:lnTo>
                  <a:lnTo>
                    <a:pt x="428" y="1445"/>
                  </a:lnTo>
                  <a:lnTo>
                    <a:pt x="415" y="1445"/>
                  </a:lnTo>
                  <a:lnTo>
                    <a:pt x="415" y="1434"/>
                  </a:lnTo>
                  <a:lnTo>
                    <a:pt x="401" y="1434"/>
                  </a:lnTo>
                  <a:lnTo>
                    <a:pt x="401" y="1425"/>
                  </a:lnTo>
                  <a:lnTo>
                    <a:pt x="401" y="1414"/>
                  </a:lnTo>
                  <a:lnTo>
                    <a:pt x="401" y="1404"/>
                  </a:lnTo>
                  <a:lnTo>
                    <a:pt x="401" y="1394"/>
                  </a:lnTo>
                  <a:lnTo>
                    <a:pt x="390" y="1394"/>
                  </a:lnTo>
                  <a:lnTo>
                    <a:pt x="390" y="1385"/>
                  </a:lnTo>
                  <a:lnTo>
                    <a:pt x="377" y="1374"/>
                  </a:lnTo>
                  <a:lnTo>
                    <a:pt x="377" y="1364"/>
                  </a:lnTo>
                  <a:lnTo>
                    <a:pt x="377" y="1354"/>
                  </a:lnTo>
                  <a:lnTo>
                    <a:pt x="377" y="1345"/>
                  </a:lnTo>
                  <a:lnTo>
                    <a:pt x="390" y="1345"/>
                  </a:lnTo>
                  <a:lnTo>
                    <a:pt x="390" y="1333"/>
                  </a:lnTo>
                  <a:lnTo>
                    <a:pt x="390" y="1323"/>
                  </a:lnTo>
                  <a:lnTo>
                    <a:pt x="401" y="1323"/>
                  </a:lnTo>
                  <a:lnTo>
                    <a:pt x="415" y="1323"/>
                  </a:lnTo>
                  <a:lnTo>
                    <a:pt x="415" y="1314"/>
                  </a:lnTo>
                  <a:lnTo>
                    <a:pt x="428" y="1314"/>
                  </a:lnTo>
                  <a:lnTo>
                    <a:pt x="415" y="1314"/>
                  </a:lnTo>
                  <a:lnTo>
                    <a:pt x="415" y="1303"/>
                  </a:lnTo>
                  <a:lnTo>
                    <a:pt x="415" y="1293"/>
                  </a:lnTo>
                  <a:lnTo>
                    <a:pt x="428" y="1293"/>
                  </a:lnTo>
                  <a:lnTo>
                    <a:pt x="415" y="1293"/>
                  </a:lnTo>
                  <a:lnTo>
                    <a:pt x="428" y="1293"/>
                  </a:lnTo>
                  <a:lnTo>
                    <a:pt x="428" y="1282"/>
                  </a:lnTo>
                  <a:lnTo>
                    <a:pt x="415" y="1282"/>
                  </a:lnTo>
                  <a:lnTo>
                    <a:pt x="428" y="1282"/>
                  </a:lnTo>
                  <a:lnTo>
                    <a:pt x="415" y="1282"/>
                  </a:lnTo>
                  <a:lnTo>
                    <a:pt x="415" y="1273"/>
                  </a:lnTo>
                  <a:lnTo>
                    <a:pt x="415" y="1262"/>
                  </a:lnTo>
                  <a:lnTo>
                    <a:pt x="415" y="1253"/>
                  </a:lnTo>
                  <a:lnTo>
                    <a:pt x="401" y="1253"/>
                  </a:lnTo>
                  <a:lnTo>
                    <a:pt x="415" y="1253"/>
                  </a:lnTo>
                  <a:lnTo>
                    <a:pt x="428" y="1253"/>
                  </a:lnTo>
                  <a:lnTo>
                    <a:pt x="428" y="1242"/>
                  </a:lnTo>
                  <a:lnTo>
                    <a:pt x="428" y="1233"/>
                  </a:lnTo>
                  <a:lnTo>
                    <a:pt x="440" y="1233"/>
                  </a:lnTo>
                  <a:lnTo>
                    <a:pt x="440" y="1242"/>
                  </a:lnTo>
                  <a:lnTo>
                    <a:pt x="453" y="1242"/>
                  </a:lnTo>
                  <a:lnTo>
                    <a:pt x="453" y="1233"/>
                  </a:lnTo>
                  <a:lnTo>
                    <a:pt x="453" y="1242"/>
                  </a:lnTo>
                  <a:lnTo>
                    <a:pt x="466" y="1233"/>
                  </a:lnTo>
                  <a:lnTo>
                    <a:pt x="453" y="1233"/>
                  </a:lnTo>
                  <a:lnTo>
                    <a:pt x="466" y="1233"/>
                  </a:lnTo>
                  <a:lnTo>
                    <a:pt x="466" y="1222"/>
                  </a:lnTo>
                  <a:lnTo>
                    <a:pt x="478" y="1222"/>
                  </a:lnTo>
                  <a:lnTo>
                    <a:pt x="478" y="1233"/>
                  </a:lnTo>
                  <a:lnTo>
                    <a:pt x="478" y="1242"/>
                  </a:lnTo>
                  <a:lnTo>
                    <a:pt x="491" y="1242"/>
                  </a:lnTo>
                  <a:lnTo>
                    <a:pt x="502" y="1242"/>
                  </a:lnTo>
                  <a:lnTo>
                    <a:pt x="502" y="1253"/>
                  </a:lnTo>
                  <a:lnTo>
                    <a:pt x="502" y="1262"/>
                  </a:lnTo>
                  <a:lnTo>
                    <a:pt x="516" y="1262"/>
                  </a:lnTo>
                  <a:lnTo>
                    <a:pt x="516" y="1253"/>
                  </a:lnTo>
                  <a:lnTo>
                    <a:pt x="529" y="1253"/>
                  </a:lnTo>
                  <a:lnTo>
                    <a:pt x="540" y="1253"/>
                  </a:lnTo>
                  <a:lnTo>
                    <a:pt x="540" y="1242"/>
                  </a:lnTo>
                  <a:lnTo>
                    <a:pt x="529" y="1242"/>
                  </a:lnTo>
                  <a:lnTo>
                    <a:pt x="529" y="1233"/>
                  </a:lnTo>
                  <a:lnTo>
                    <a:pt x="529" y="1222"/>
                  </a:lnTo>
                  <a:lnTo>
                    <a:pt x="529" y="1213"/>
                  </a:lnTo>
                  <a:lnTo>
                    <a:pt x="529" y="1202"/>
                  </a:lnTo>
                  <a:lnTo>
                    <a:pt x="540" y="1202"/>
                  </a:lnTo>
                  <a:lnTo>
                    <a:pt x="540" y="1192"/>
                  </a:lnTo>
                  <a:lnTo>
                    <a:pt x="529" y="1192"/>
                  </a:lnTo>
                  <a:lnTo>
                    <a:pt x="529" y="1182"/>
                  </a:lnTo>
                  <a:lnTo>
                    <a:pt x="529" y="1173"/>
                  </a:lnTo>
                  <a:lnTo>
                    <a:pt x="529" y="1162"/>
                  </a:lnTo>
                  <a:lnTo>
                    <a:pt x="540" y="1162"/>
                  </a:lnTo>
                  <a:lnTo>
                    <a:pt x="540" y="1152"/>
                  </a:lnTo>
                  <a:lnTo>
                    <a:pt x="540" y="1141"/>
                  </a:lnTo>
                  <a:lnTo>
                    <a:pt x="529" y="1141"/>
                  </a:lnTo>
                  <a:lnTo>
                    <a:pt x="516" y="1141"/>
                  </a:lnTo>
                  <a:lnTo>
                    <a:pt x="516" y="1132"/>
                  </a:lnTo>
                  <a:lnTo>
                    <a:pt x="502" y="1132"/>
                  </a:lnTo>
                  <a:lnTo>
                    <a:pt x="491" y="1132"/>
                  </a:lnTo>
                  <a:lnTo>
                    <a:pt x="478" y="1132"/>
                  </a:lnTo>
                  <a:lnTo>
                    <a:pt x="478" y="1121"/>
                  </a:lnTo>
                  <a:lnTo>
                    <a:pt x="478" y="1132"/>
                  </a:lnTo>
                  <a:lnTo>
                    <a:pt x="478" y="1121"/>
                  </a:lnTo>
                  <a:lnTo>
                    <a:pt x="466" y="1121"/>
                  </a:lnTo>
                  <a:lnTo>
                    <a:pt x="466" y="1132"/>
                  </a:lnTo>
                  <a:lnTo>
                    <a:pt x="453" y="1132"/>
                  </a:lnTo>
                  <a:lnTo>
                    <a:pt x="440" y="1132"/>
                  </a:lnTo>
                  <a:lnTo>
                    <a:pt x="440" y="1121"/>
                  </a:lnTo>
                  <a:lnTo>
                    <a:pt x="428" y="1121"/>
                  </a:lnTo>
                  <a:lnTo>
                    <a:pt x="415" y="1121"/>
                  </a:lnTo>
                  <a:lnTo>
                    <a:pt x="401" y="1121"/>
                  </a:lnTo>
                  <a:lnTo>
                    <a:pt x="401" y="1132"/>
                  </a:lnTo>
                  <a:lnTo>
                    <a:pt x="390" y="1132"/>
                  </a:lnTo>
                  <a:lnTo>
                    <a:pt x="377" y="1132"/>
                  </a:lnTo>
                  <a:lnTo>
                    <a:pt x="365" y="1132"/>
                  </a:lnTo>
                  <a:lnTo>
                    <a:pt x="352" y="1121"/>
                  </a:lnTo>
                  <a:lnTo>
                    <a:pt x="352" y="1112"/>
                  </a:lnTo>
                  <a:lnTo>
                    <a:pt x="339" y="1112"/>
                  </a:lnTo>
                  <a:lnTo>
                    <a:pt x="339" y="1101"/>
                  </a:lnTo>
                  <a:lnTo>
                    <a:pt x="339" y="1091"/>
                  </a:lnTo>
                  <a:lnTo>
                    <a:pt x="327" y="1091"/>
                  </a:lnTo>
                  <a:lnTo>
                    <a:pt x="327" y="1101"/>
                  </a:lnTo>
                  <a:lnTo>
                    <a:pt x="314" y="1101"/>
                  </a:lnTo>
                  <a:lnTo>
                    <a:pt x="302" y="1101"/>
                  </a:lnTo>
                  <a:lnTo>
                    <a:pt x="302" y="1112"/>
                  </a:lnTo>
                  <a:lnTo>
                    <a:pt x="289" y="1112"/>
                  </a:lnTo>
                  <a:lnTo>
                    <a:pt x="289" y="1101"/>
                  </a:lnTo>
                  <a:lnTo>
                    <a:pt x="276" y="1101"/>
                  </a:lnTo>
                  <a:lnTo>
                    <a:pt x="276" y="1112"/>
                  </a:lnTo>
                  <a:lnTo>
                    <a:pt x="276" y="1101"/>
                  </a:lnTo>
                  <a:lnTo>
                    <a:pt x="264" y="1101"/>
                  </a:lnTo>
                  <a:lnTo>
                    <a:pt x="264" y="1112"/>
                  </a:lnTo>
                  <a:lnTo>
                    <a:pt x="264" y="1101"/>
                  </a:lnTo>
                  <a:lnTo>
                    <a:pt x="252" y="1101"/>
                  </a:lnTo>
                  <a:lnTo>
                    <a:pt x="252" y="1091"/>
                  </a:lnTo>
                  <a:lnTo>
                    <a:pt x="240" y="1091"/>
                  </a:lnTo>
                  <a:lnTo>
                    <a:pt x="240" y="1081"/>
                  </a:lnTo>
                  <a:lnTo>
                    <a:pt x="240" y="1070"/>
                  </a:lnTo>
                  <a:lnTo>
                    <a:pt x="240" y="1061"/>
                  </a:lnTo>
                  <a:lnTo>
                    <a:pt x="227" y="1061"/>
                  </a:lnTo>
                  <a:lnTo>
                    <a:pt x="213" y="1061"/>
                  </a:lnTo>
                  <a:lnTo>
                    <a:pt x="213" y="1050"/>
                  </a:lnTo>
                  <a:lnTo>
                    <a:pt x="202" y="1050"/>
                  </a:lnTo>
                  <a:lnTo>
                    <a:pt x="188" y="1050"/>
                  </a:lnTo>
                  <a:lnTo>
                    <a:pt x="188" y="1041"/>
                  </a:lnTo>
                  <a:lnTo>
                    <a:pt x="175" y="1041"/>
                  </a:lnTo>
                  <a:lnTo>
                    <a:pt x="163" y="1041"/>
                  </a:lnTo>
                  <a:lnTo>
                    <a:pt x="163" y="1030"/>
                  </a:lnTo>
                  <a:lnTo>
                    <a:pt x="151" y="1030"/>
                  </a:lnTo>
                  <a:lnTo>
                    <a:pt x="139" y="1030"/>
                  </a:lnTo>
                  <a:lnTo>
                    <a:pt x="139" y="1021"/>
                  </a:lnTo>
                  <a:lnTo>
                    <a:pt x="126" y="1021"/>
                  </a:lnTo>
                  <a:lnTo>
                    <a:pt x="126" y="1030"/>
                  </a:lnTo>
                  <a:lnTo>
                    <a:pt x="112" y="1030"/>
                  </a:lnTo>
                  <a:lnTo>
                    <a:pt x="101" y="1030"/>
                  </a:lnTo>
                  <a:lnTo>
                    <a:pt x="101" y="1021"/>
                  </a:lnTo>
                  <a:lnTo>
                    <a:pt x="101" y="1030"/>
                  </a:lnTo>
                  <a:lnTo>
                    <a:pt x="87" y="1030"/>
                  </a:lnTo>
                  <a:lnTo>
                    <a:pt x="87" y="1021"/>
                  </a:lnTo>
                  <a:lnTo>
                    <a:pt x="76" y="1021"/>
                  </a:lnTo>
                  <a:lnTo>
                    <a:pt x="76" y="1009"/>
                  </a:lnTo>
                  <a:lnTo>
                    <a:pt x="76" y="1000"/>
                  </a:lnTo>
                  <a:lnTo>
                    <a:pt x="62" y="1000"/>
                  </a:lnTo>
                  <a:lnTo>
                    <a:pt x="62" y="990"/>
                  </a:lnTo>
                  <a:lnTo>
                    <a:pt x="50" y="990"/>
                  </a:lnTo>
                  <a:lnTo>
                    <a:pt x="38" y="990"/>
                  </a:lnTo>
                  <a:lnTo>
                    <a:pt x="25" y="990"/>
                  </a:lnTo>
                  <a:lnTo>
                    <a:pt x="25" y="1000"/>
                  </a:lnTo>
                  <a:lnTo>
                    <a:pt x="25" y="990"/>
                  </a:lnTo>
                  <a:lnTo>
                    <a:pt x="38" y="980"/>
                  </a:lnTo>
                  <a:lnTo>
                    <a:pt x="38" y="969"/>
                  </a:lnTo>
                  <a:lnTo>
                    <a:pt x="25" y="960"/>
                  </a:lnTo>
                  <a:lnTo>
                    <a:pt x="25" y="950"/>
                  </a:lnTo>
                  <a:lnTo>
                    <a:pt x="25" y="940"/>
                  </a:lnTo>
                  <a:lnTo>
                    <a:pt x="25" y="929"/>
                  </a:lnTo>
                  <a:lnTo>
                    <a:pt x="25" y="920"/>
                  </a:lnTo>
                  <a:lnTo>
                    <a:pt x="25" y="909"/>
                  </a:lnTo>
                  <a:lnTo>
                    <a:pt x="13" y="909"/>
                  </a:lnTo>
                  <a:lnTo>
                    <a:pt x="13" y="900"/>
                  </a:lnTo>
                  <a:lnTo>
                    <a:pt x="0" y="900"/>
                  </a:lnTo>
                  <a:lnTo>
                    <a:pt x="0" y="889"/>
                  </a:lnTo>
                  <a:lnTo>
                    <a:pt x="0" y="878"/>
                  </a:lnTo>
                  <a:lnTo>
                    <a:pt x="13" y="878"/>
                  </a:lnTo>
                  <a:lnTo>
                    <a:pt x="13" y="868"/>
                  </a:lnTo>
                  <a:lnTo>
                    <a:pt x="13" y="858"/>
                  </a:lnTo>
                  <a:lnTo>
                    <a:pt x="25" y="858"/>
                  </a:lnTo>
                  <a:lnTo>
                    <a:pt x="38" y="858"/>
                  </a:lnTo>
                  <a:lnTo>
                    <a:pt x="38" y="849"/>
                  </a:lnTo>
                  <a:lnTo>
                    <a:pt x="38" y="838"/>
                  </a:lnTo>
                  <a:lnTo>
                    <a:pt x="38" y="828"/>
                  </a:lnTo>
                  <a:lnTo>
                    <a:pt x="50" y="828"/>
                  </a:lnTo>
                  <a:lnTo>
                    <a:pt x="50" y="818"/>
                  </a:lnTo>
                  <a:lnTo>
                    <a:pt x="62" y="818"/>
                  </a:lnTo>
                  <a:lnTo>
                    <a:pt x="62" y="809"/>
                  </a:lnTo>
                  <a:lnTo>
                    <a:pt x="62" y="797"/>
                  </a:lnTo>
                  <a:lnTo>
                    <a:pt x="62" y="788"/>
                  </a:lnTo>
                  <a:lnTo>
                    <a:pt x="50" y="788"/>
                  </a:lnTo>
                  <a:lnTo>
                    <a:pt x="50" y="778"/>
                  </a:lnTo>
                  <a:lnTo>
                    <a:pt x="50" y="768"/>
                  </a:lnTo>
                  <a:lnTo>
                    <a:pt x="62" y="768"/>
                  </a:lnTo>
                  <a:lnTo>
                    <a:pt x="62" y="757"/>
                  </a:lnTo>
                  <a:lnTo>
                    <a:pt x="62" y="748"/>
                  </a:lnTo>
                  <a:lnTo>
                    <a:pt x="62" y="738"/>
                  </a:lnTo>
                  <a:lnTo>
                    <a:pt x="62" y="728"/>
                  </a:lnTo>
                  <a:lnTo>
                    <a:pt x="62" y="717"/>
                  </a:lnTo>
                  <a:lnTo>
                    <a:pt x="62" y="708"/>
                  </a:lnTo>
                  <a:lnTo>
                    <a:pt x="50" y="708"/>
                  </a:lnTo>
                  <a:lnTo>
                    <a:pt x="50" y="697"/>
                  </a:lnTo>
                  <a:lnTo>
                    <a:pt x="38" y="697"/>
                  </a:lnTo>
                  <a:lnTo>
                    <a:pt x="38" y="687"/>
                  </a:lnTo>
                  <a:lnTo>
                    <a:pt x="50" y="687"/>
                  </a:lnTo>
                  <a:lnTo>
                    <a:pt x="50" y="677"/>
                  </a:lnTo>
                  <a:lnTo>
                    <a:pt x="50" y="666"/>
                  </a:lnTo>
                  <a:lnTo>
                    <a:pt x="38" y="666"/>
                  </a:lnTo>
                  <a:lnTo>
                    <a:pt x="38" y="656"/>
                  </a:lnTo>
                  <a:lnTo>
                    <a:pt x="38" y="646"/>
                  </a:lnTo>
                  <a:lnTo>
                    <a:pt x="25" y="646"/>
                  </a:lnTo>
                  <a:lnTo>
                    <a:pt x="25" y="637"/>
                  </a:lnTo>
                  <a:lnTo>
                    <a:pt x="13" y="637"/>
                  </a:lnTo>
                  <a:lnTo>
                    <a:pt x="13" y="626"/>
                  </a:lnTo>
                  <a:lnTo>
                    <a:pt x="13" y="616"/>
                  </a:lnTo>
                  <a:lnTo>
                    <a:pt x="13" y="606"/>
                  </a:lnTo>
                  <a:lnTo>
                    <a:pt x="13" y="597"/>
                  </a:lnTo>
                  <a:lnTo>
                    <a:pt x="13" y="586"/>
                  </a:lnTo>
                  <a:lnTo>
                    <a:pt x="13" y="576"/>
                  </a:lnTo>
                  <a:lnTo>
                    <a:pt x="13" y="565"/>
                  </a:lnTo>
                  <a:lnTo>
                    <a:pt x="0" y="565"/>
                  </a:lnTo>
                  <a:lnTo>
                    <a:pt x="13" y="565"/>
                  </a:lnTo>
                  <a:lnTo>
                    <a:pt x="0" y="565"/>
                  </a:lnTo>
                  <a:lnTo>
                    <a:pt x="0" y="556"/>
                  </a:lnTo>
                  <a:lnTo>
                    <a:pt x="0" y="545"/>
                  </a:lnTo>
                  <a:lnTo>
                    <a:pt x="151" y="505"/>
                  </a:lnTo>
                  <a:lnTo>
                    <a:pt x="276" y="465"/>
                  </a:lnTo>
                  <a:lnTo>
                    <a:pt x="302" y="454"/>
                  </a:lnTo>
                  <a:lnTo>
                    <a:pt x="314" y="444"/>
                  </a:lnTo>
                  <a:lnTo>
                    <a:pt x="327" y="444"/>
                  </a:lnTo>
                  <a:lnTo>
                    <a:pt x="352" y="424"/>
                  </a:lnTo>
                  <a:lnTo>
                    <a:pt x="352" y="414"/>
                  </a:lnTo>
                  <a:lnTo>
                    <a:pt x="365" y="414"/>
                  </a:lnTo>
                  <a:lnTo>
                    <a:pt x="377" y="404"/>
                  </a:lnTo>
                  <a:lnTo>
                    <a:pt x="390" y="404"/>
                  </a:lnTo>
                  <a:lnTo>
                    <a:pt x="401" y="384"/>
                  </a:lnTo>
                  <a:lnTo>
                    <a:pt x="415" y="384"/>
                  </a:lnTo>
                  <a:lnTo>
                    <a:pt x="428" y="374"/>
                  </a:lnTo>
                  <a:lnTo>
                    <a:pt x="440" y="364"/>
                  </a:lnTo>
                  <a:lnTo>
                    <a:pt x="440" y="353"/>
                  </a:lnTo>
                  <a:lnTo>
                    <a:pt x="453" y="344"/>
                  </a:lnTo>
                  <a:lnTo>
                    <a:pt x="466" y="333"/>
                  </a:lnTo>
                  <a:lnTo>
                    <a:pt x="466" y="324"/>
                  </a:lnTo>
                  <a:lnTo>
                    <a:pt x="478" y="324"/>
                  </a:lnTo>
                  <a:lnTo>
                    <a:pt x="478" y="313"/>
                  </a:lnTo>
                  <a:lnTo>
                    <a:pt x="491" y="313"/>
                  </a:lnTo>
                  <a:lnTo>
                    <a:pt x="491" y="303"/>
                  </a:lnTo>
                  <a:lnTo>
                    <a:pt x="502" y="303"/>
                  </a:lnTo>
                  <a:lnTo>
                    <a:pt x="502" y="292"/>
                  </a:lnTo>
                  <a:lnTo>
                    <a:pt x="516" y="283"/>
                  </a:lnTo>
                  <a:lnTo>
                    <a:pt x="516" y="273"/>
                  </a:lnTo>
                  <a:lnTo>
                    <a:pt x="516" y="283"/>
                  </a:lnTo>
                  <a:lnTo>
                    <a:pt x="529" y="283"/>
                  </a:lnTo>
                  <a:lnTo>
                    <a:pt x="529" y="273"/>
                  </a:lnTo>
                  <a:lnTo>
                    <a:pt x="529" y="283"/>
                  </a:lnTo>
                  <a:lnTo>
                    <a:pt x="529" y="273"/>
                  </a:lnTo>
                  <a:lnTo>
                    <a:pt x="554" y="181"/>
                  </a:lnTo>
                  <a:lnTo>
                    <a:pt x="565" y="172"/>
                  </a:lnTo>
                  <a:lnTo>
                    <a:pt x="565" y="162"/>
                  </a:lnTo>
                  <a:lnTo>
                    <a:pt x="579" y="172"/>
                  </a:lnTo>
                  <a:lnTo>
                    <a:pt x="591" y="172"/>
                  </a:lnTo>
                  <a:lnTo>
                    <a:pt x="603" y="172"/>
                  </a:lnTo>
                  <a:lnTo>
                    <a:pt x="603" y="162"/>
                  </a:lnTo>
                  <a:lnTo>
                    <a:pt x="603" y="152"/>
                  </a:lnTo>
                  <a:lnTo>
                    <a:pt x="591" y="152"/>
                  </a:lnTo>
                  <a:lnTo>
                    <a:pt x="591" y="141"/>
                  </a:lnTo>
                  <a:lnTo>
                    <a:pt x="603" y="141"/>
                  </a:lnTo>
                  <a:lnTo>
                    <a:pt x="591" y="141"/>
                  </a:lnTo>
                  <a:lnTo>
                    <a:pt x="591" y="132"/>
                  </a:lnTo>
                  <a:lnTo>
                    <a:pt x="591" y="121"/>
                  </a:lnTo>
                  <a:lnTo>
                    <a:pt x="591" y="111"/>
                  </a:lnTo>
                  <a:lnTo>
                    <a:pt x="603" y="111"/>
                  </a:lnTo>
                  <a:lnTo>
                    <a:pt x="603" y="101"/>
                  </a:lnTo>
                  <a:lnTo>
                    <a:pt x="603" y="91"/>
                  </a:lnTo>
                  <a:lnTo>
                    <a:pt x="591" y="91"/>
                  </a:lnTo>
                  <a:lnTo>
                    <a:pt x="603" y="91"/>
                  </a:lnTo>
                  <a:lnTo>
                    <a:pt x="591" y="91"/>
                  </a:lnTo>
                  <a:lnTo>
                    <a:pt x="603" y="91"/>
                  </a:lnTo>
                  <a:lnTo>
                    <a:pt x="591" y="91"/>
                  </a:lnTo>
                  <a:lnTo>
                    <a:pt x="591" y="80"/>
                  </a:lnTo>
                  <a:lnTo>
                    <a:pt x="591" y="91"/>
                  </a:lnTo>
                  <a:lnTo>
                    <a:pt x="591" y="80"/>
                  </a:lnTo>
                  <a:lnTo>
                    <a:pt x="579" y="80"/>
                  </a:lnTo>
                  <a:lnTo>
                    <a:pt x="579" y="71"/>
                  </a:lnTo>
                  <a:lnTo>
                    <a:pt x="565" y="71"/>
                  </a:lnTo>
                  <a:lnTo>
                    <a:pt x="565" y="61"/>
                  </a:lnTo>
                  <a:lnTo>
                    <a:pt x="554" y="61"/>
                  </a:lnTo>
                  <a:lnTo>
                    <a:pt x="554" y="51"/>
                  </a:lnTo>
                  <a:lnTo>
                    <a:pt x="540" y="51"/>
                  </a:lnTo>
                  <a:lnTo>
                    <a:pt x="540" y="40"/>
                  </a:lnTo>
                  <a:lnTo>
                    <a:pt x="529" y="40"/>
                  </a:lnTo>
                  <a:lnTo>
                    <a:pt x="529" y="31"/>
                  </a:lnTo>
                  <a:lnTo>
                    <a:pt x="516" y="31"/>
                  </a:lnTo>
                  <a:lnTo>
                    <a:pt x="516" y="21"/>
                  </a:lnTo>
                  <a:lnTo>
                    <a:pt x="516" y="9"/>
                  </a:lnTo>
                  <a:lnTo>
                    <a:pt x="529" y="9"/>
                  </a:lnTo>
                  <a:lnTo>
                    <a:pt x="540" y="9"/>
                  </a:lnTo>
                  <a:lnTo>
                    <a:pt x="540" y="21"/>
                  </a:lnTo>
                  <a:lnTo>
                    <a:pt x="554" y="21"/>
                  </a:lnTo>
                  <a:lnTo>
                    <a:pt x="565" y="21"/>
                  </a:lnTo>
                  <a:lnTo>
                    <a:pt x="579" y="21"/>
                  </a:lnTo>
                  <a:lnTo>
                    <a:pt x="591" y="21"/>
                  </a:lnTo>
                  <a:lnTo>
                    <a:pt x="591" y="9"/>
                  </a:lnTo>
                  <a:lnTo>
                    <a:pt x="603" y="9"/>
                  </a:lnTo>
                  <a:lnTo>
                    <a:pt x="603" y="0"/>
                  </a:lnTo>
                  <a:lnTo>
                    <a:pt x="616" y="0"/>
                  </a:lnTo>
                  <a:lnTo>
                    <a:pt x="628" y="0"/>
                  </a:lnTo>
                  <a:lnTo>
                    <a:pt x="641" y="9"/>
                  </a:lnTo>
                  <a:lnTo>
                    <a:pt x="655" y="9"/>
                  </a:lnTo>
                  <a:lnTo>
                    <a:pt x="655" y="21"/>
                  </a:lnTo>
                  <a:lnTo>
                    <a:pt x="666" y="21"/>
                  </a:lnTo>
                  <a:lnTo>
                    <a:pt x="666" y="31"/>
                  </a:lnTo>
                  <a:lnTo>
                    <a:pt x="680" y="31"/>
                  </a:lnTo>
                  <a:lnTo>
                    <a:pt x="691" y="31"/>
                  </a:lnTo>
                  <a:lnTo>
                    <a:pt x="691" y="21"/>
                  </a:lnTo>
                  <a:lnTo>
                    <a:pt x="704" y="21"/>
                  </a:lnTo>
                  <a:lnTo>
                    <a:pt x="704" y="31"/>
                  </a:lnTo>
                  <a:lnTo>
                    <a:pt x="717" y="31"/>
                  </a:lnTo>
                  <a:lnTo>
                    <a:pt x="717" y="40"/>
                  </a:lnTo>
                  <a:lnTo>
                    <a:pt x="717" y="51"/>
                  </a:lnTo>
                  <a:lnTo>
                    <a:pt x="729" y="51"/>
                  </a:lnTo>
                  <a:lnTo>
                    <a:pt x="729" y="61"/>
                  </a:lnTo>
                  <a:lnTo>
                    <a:pt x="742" y="61"/>
                  </a:lnTo>
                  <a:lnTo>
                    <a:pt x="742" y="51"/>
                  </a:lnTo>
                  <a:lnTo>
                    <a:pt x="742" y="61"/>
                  </a:lnTo>
                  <a:lnTo>
                    <a:pt x="756" y="61"/>
                  </a:lnTo>
                  <a:lnTo>
                    <a:pt x="756" y="71"/>
                  </a:lnTo>
                  <a:lnTo>
                    <a:pt x="767" y="71"/>
                  </a:lnTo>
                  <a:lnTo>
                    <a:pt x="767" y="80"/>
                  </a:lnTo>
                  <a:lnTo>
                    <a:pt x="767" y="71"/>
                  </a:lnTo>
                  <a:lnTo>
                    <a:pt x="767" y="80"/>
                  </a:lnTo>
                  <a:lnTo>
                    <a:pt x="780" y="80"/>
                  </a:lnTo>
                  <a:lnTo>
                    <a:pt x="792" y="80"/>
                  </a:lnTo>
                  <a:lnTo>
                    <a:pt x="792" y="91"/>
                  </a:lnTo>
                  <a:lnTo>
                    <a:pt x="792" y="101"/>
                  </a:lnTo>
                  <a:lnTo>
                    <a:pt x="805" y="101"/>
                  </a:lnTo>
                  <a:lnTo>
                    <a:pt x="805" y="111"/>
                  </a:lnTo>
                  <a:lnTo>
                    <a:pt x="805" y="121"/>
                  </a:lnTo>
                  <a:lnTo>
                    <a:pt x="792" y="121"/>
                  </a:lnTo>
                  <a:lnTo>
                    <a:pt x="805" y="121"/>
                  </a:lnTo>
                  <a:lnTo>
                    <a:pt x="805" y="132"/>
                  </a:lnTo>
                  <a:lnTo>
                    <a:pt x="818" y="132"/>
                  </a:lnTo>
                  <a:lnTo>
                    <a:pt x="818" y="141"/>
                  </a:lnTo>
                  <a:lnTo>
                    <a:pt x="818" y="132"/>
                  </a:lnTo>
                  <a:lnTo>
                    <a:pt x="818" y="141"/>
                  </a:lnTo>
                  <a:lnTo>
                    <a:pt x="829" y="141"/>
                  </a:lnTo>
                  <a:lnTo>
                    <a:pt x="829" y="152"/>
                  </a:lnTo>
                  <a:lnTo>
                    <a:pt x="818" y="152"/>
                  </a:lnTo>
                  <a:lnTo>
                    <a:pt x="829" y="152"/>
                  </a:lnTo>
                  <a:lnTo>
                    <a:pt x="818" y="152"/>
                  </a:lnTo>
                  <a:lnTo>
                    <a:pt x="818" y="162"/>
                  </a:lnTo>
                  <a:lnTo>
                    <a:pt x="829" y="162"/>
                  </a:lnTo>
                  <a:lnTo>
                    <a:pt x="818" y="172"/>
                  </a:lnTo>
                  <a:lnTo>
                    <a:pt x="829" y="172"/>
                  </a:lnTo>
                  <a:lnTo>
                    <a:pt x="829" y="181"/>
                  </a:lnTo>
                  <a:lnTo>
                    <a:pt x="843" y="181"/>
                  </a:lnTo>
                  <a:lnTo>
                    <a:pt x="843" y="172"/>
                  </a:lnTo>
                  <a:lnTo>
                    <a:pt x="843" y="181"/>
                  </a:lnTo>
                  <a:lnTo>
                    <a:pt x="854" y="181"/>
                  </a:lnTo>
                  <a:lnTo>
                    <a:pt x="868" y="181"/>
                  </a:lnTo>
                  <a:lnTo>
                    <a:pt x="881" y="181"/>
                  </a:lnTo>
                  <a:lnTo>
                    <a:pt x="881" y="172"/>
                  </a:lnTo>
                  <a:lnTo>
                    <a:pt x="881" y="181"/>
                  </a:lnTo>
                  <a:lnTo>
                    <a:pt x="881" y="192"/>
                  </a:lnTo>
                  <a:lnTo>
                    <a:pt x="893" y="192"/>
                  </a:lnTo>
                  <a:lnTo>
                    <a:pt x="893" y="202"/>
                  </a:lnTo>
                  <a:lnTo>
                    <a:pt x="906" y="202"/>
                  </a:lnTo>
                  <a:lnTo>
                    <a:pt x="906" y="212"/>
                  </a:lnTo>
                  <a:lnTo>
                    <a:pt x="918" y="212"/>
                  </a:lnTo>
                  <a:lnTo>
                    <a:pt x="918" y="221"/>
                  </a:lnTo>
                  <a:lnTo>
                    <a:pt x="930" y="221"/>
                  </a:lnTo>
                  <a:lnTo>
                    <a:pt x="944" y="221"/>
                  </a:lnTo>
                  <a:lnTo>
                    <a:pt x="944" y="212"/>
                  </a:lnTo>
                  <a:lnTo>
                    <a:pt x="944" y="221"/>
                  </a:lnTo>
                  <a:lnTo>
                    <a:pt x="955" y="221"/>
                  </a:lnTo>
                  <a:lnTo>
                    <a:pt x="969" y="221"/>
                  </a:lnTo>
                  <a:lnTo>
                    <a:pt x="982" y="221"/>
                  </a:lnTo>
                  <a:lnTo>
                    <a:pt x="982" y="232"/>
                  </a:lnTo>
                  <a:lnTo>
                    <a:pt x="994" y="232"/>
                  </a:lnTo>
                  <a:lnTo>
                    <a:pt x="982" y="232"/>
                  </a:lnTo>
                  <a:lnTo>
                    <a:pt x="982" y="242"/>
                  </a:lnTo>
                  <a:lnTo>
                    <a:pt x="994" y="242"/>
                  </a:lnTo>
                  <a:lnTo>
                    <a:pt x="994" y="252"/>
                  </a:lnTo>
                  <a:lnTo>
                    <a:pt x="982" y="252"/>
                  </a:lnTo>
                  <a:lnTo>
                    <a:pt x="994" y="252"/>
                  </a:lnTo>
                  <a:lnTo>
                    <a:pt x="994" y="263"/>
                  </a:lnTo>
                  <a:lnTo>
                    <a:pt x="1007" y="263"/>
                  </a:lnTo>
                  <a:lnTo>
                    <a:pt x="1007" y="273"/>
                  </a:lnTo>
                  <a:lnTo>
                    <a:pt x="1007" y="283"/>
                  </a:lnTo>
                  <a:lnTo>
                    <a:pt x="1019" y="283"/>
                  </a:lnTo>
                  <a:lnTo>
                    <a:pt x="1007" y="283"/>
                  </a:lnTo>
                  <a:lnTo>
                    <a:pt x="1007" y="292"/>
                  </a:lnTo>
                  <a:lnTo>
                    <a:pt x="994" y="303"/>
                  </a:lnTo>
                  <a:lnTo>
                    <a:pt x="994" y="313"/>
                  </a:lnTo>
                  <a:lnTo>
                    <a:pt x="1007" y="313"/>
                  </a:lnTo>
                  <a:lnTo>
                    <a:pt x="1019" y="313"/>
                  </a:lnTo>
                  <a:lnTo>
                    <a:pt x="1019" y="324"/>
                  </a:lnTo>
                  <a:lnTo>
                    <a:pt x="1031" y="324"/>
                  </a:lnTo>
                  <a:lnTo>
                    <a:pt x="1044" y="324"/>
                  </a:lnTo>
                  <a:lnTo>
                    <a:pt x="1044" y="333"/>
                  </a:lnTo>
                  <a:lnTo>
                    <a:pt x="1044" y="324"/>
                  </a:lnTo>
                  <a:lnTo>
                    <a:pt x="1056" y="324"/>
                  </a:lnTo>
                  <a:lnTo>
                    <a:pt x="1069" y="324"/>
                  </a:lnTo>
                  <a:lnTo>
                    <a:pt x="1056" y="324"/>
                  </a:lnTo>
                  <a:lnTo>
                    <a:pt x="1069" y="324"/>
                  </a:lnTo>
                  <a:lnTo>
                    <a:pt x="1069" y="313"/>
                  </a:lnTo>
                  <a:lnTo>
                    <a:pt x="1069" y="324"/>
                  </a:lnTo>
                  <a:lnTo>
                    <a:pt x="1081" y="324"/>
                  </a:lnTo>
                  <a:lnTo>
                    <a:pt x="1081" y="333"/>
                  </a:lnTo>
                  <a:lnTo>
                    <a:pt x="1094" y="333"/>
                  </a:lnTo>
                  <a:lnTo>
                    <a:pt x="1094" y="344"/>
                  </a:lnTo>
                  <a:lnTo>
                    <a:pt x="1094" y="353"/>
                  </a:lnTo>
                  <a:lnTo>
                    <a:pt x="1094" y="364"/>
                  </a:lnTo>
                  <a:lnTo>
                    <a:pt x="1094" y="374"/>
                  </a:lnTo>
                  <a:lnTo>
                    <a:pt x="1108" y="374"/>
                  </a:lnTo>
                  <a:lnTo>
                    <a:pt x="1108" y="384"/>
                  </a:lnTo>
                  <a:lnTo>
                    <a:pt x="1094" y="384"/>
                  </a:lnTo>
                  <a:lnTo>
                    <a:pt x="1094" y="393"/>
                  </a:lnTo>
                  <a:lnTo>
                    <a:pt x="1081" y="393"/>
                  </a:lnTo>
                  <a:lnTo>
                    <a:pt x="1081" y="404"/>
                  </a:lnTo>
                  <a:lnTo>
                    <a:pt x="1081" y="414"/>
                  </a:lnTo>
                  <a:lnTo>
                    <a:pt x="1094" y="414"/>
                  </a:lnTo>
                  <a:lnTo>
                    <a:pt x="1094" y="424"/>
                  </a:lnTo>
                  <a:lnTo>
                    <a:pt x="1094" y="414"/>
                  </a:lnTo>
                  <a:lnTo>
                    <a:pt x="1108" y="414"/>
                  </a:lnTo>
                  <a:lnTo>
                    <a:pt x="1108" y="424"/>
                  </a:lnTo>
                  <a:lnTo>
                    <a:pt x="1119" y="424"/>
                  </a:lnTo>
                  <a:lnTo>
                    <a:pt x="1132" y="424"/>
                  </a:lnTo>
                  <a:lnTo>
                    <a:pt x="1132" y="433"/>
                  </a:lnTo>
                  <a:lnTo>
                    <a:pt x="1132" y="444"/>
                  </a:lnTo>
                  <a:lnTo>
                    <a:pt x="1143" y="444"/>
                  </a:lnTo>
                  <a:lnTo>
                    <a:pt x="1157" y="444"/>
                  </a:lnTo>
                  <a:lnTo>
                    <a:pt x="1157" y="433"/>
                  </a:lnTo>
                  <a:lnTo>
                    <a:pt x="1170" y="433"/>
                  </a:lnTo>
                  <a:lnTo>
                    <a:pt x="1182" y="433"/>
                  </a:lnTo>
                  <a:lnTo>
                    <a:pt x="1182" y="444"/>
                  </a:lnTo>
                  <a:lnTo>
                    <a:pt x="1182" y="433"/>
                  </a:lnTo>
                  <a:lnTo>
                    <a:pt x="1195" y="433"/>
                  </a:lnTo>
                  <a:lnTo>
                    <a:pt x="1195" y="444"/>
                  </a:lnTo>
                  <a:lnTo>
                    <a:pt x="1195" y="433"/>
                  </a:lnTo>
                  <a:lnTo>
                    <a:pt x="1207" y="433"/>
                  </a:lnTo>
                  <a:lnTo>
                    <a:pt x="1207" y="424"/>
                  </a:lnTo>
                  <a:lnTo>
                    <a:pt x="1220" y="433"/>
                  </a:lnTo>
                  <a:lnTo>
                    <a:pt x="1233" y="433"/>
                  </a:lnTo>
                  <a:lnTo>
                    <a:pt x="1233" y="444"/>
                  </a:lnTo>
                  <a:lnTo>
                    <a:pt x="1233" y="433"/>
                  </a:lnTo>
                  <a:lnTo>
                    <a:pt x="1233" y="444"/>
                  </a:lnTo>
                  <a:lnTo>
                    <a:pt x="1244" y="444"/>
                  </a:lnTo>
                  <a:lnTo>
                    <a:pt x="1258" y="444"/>
                  </a:lnTo>
                  <a:lnTo>
                    <a:pt x="1258" y="433"/>
                  </a:lnTo>
                  <a:lnTo>
                    <a:pt x="1258" y="444"/>
                  </a:lnTo>
                  <a:lnTo>
                    <a:pt x="1271" y="444"/>
                  </a:lnTo>
                  <a:lnTo>
                    <a:pt x="1258" y="444"/>
                  </a:lnTo>
                  <a:lnTo>
                    <a:pt x="1258" y="454"/>
                  </a:lnTo>
                  <a:lnTo>
                    <a:pt x="1271" y="454"/>
                  </a:lnTo>
                  <a:lnTo>
                    <a:pt x="1283" y="454"/>
                  </a:lnTo>
                  <a:lnTo>
                    <a:pt x="1283" y="444"/>
                  </a:lnTo>
                  <a:lnTo>
                    <a:pt x="1283" y="454"/>
                  </a:lnTo>
                  <a:lnTo>
                    <a:pt x="1283" y="444"/>
                  </a:lnTo>
                  <a:lnTo>
                    <a:pt x="1296" y="444"/>
                  </a:lnTo>
                  <a:lnTo>
                    <a:pt x="1307" y="444"/>
                  </a:lnTo>
                  <a:lnTo>
                    <a:pt x="1321" y="444"/>
                  </a:lnTo>
                  <a:lnTo>
                    <a:pt x="1321" y="433"/>
                  </a:lnTo>
                  <a:lnTo>
                    <a:pt x="1333" y="433"/>
                  </a:lnTo>
                  <a:lnTo>
                    <a:pt x="1333" y="424"/>
                  </a:lnTo>
                  <a:lnTo>
                    <a:pt x="1345" y="424"/>
                  </a:lnTo>
                  <a:lnTo>
                    <a:pt x="1345" y="433"/>
                  </a:lnTo>
                  <a:lnTo>
                    <a:pt x="1358" y="433"/>
                  </a:lnTo>
                  <a:lnTo>
                    <a:pt x="1358" y="424"/>
                  </a:lnTo>
                  <a:lnTo>
                    <a:pt x="1370" y="424"/>
                  </a:lnTo>
                  <a:lnTo>
                    <a:pt x="1370" y="433"/>
                  </a:lnTo>
                  <a:lnTo>
                    <a:pt x="1370" y="424"/>
                  </a:lnTo>
                  <a:lnTo>
                    <a:pt x="1370" y="414"/>
                  </a:lnTo>
                  <a:lnTo>
                    <a:pt x="1370" y="424"/>
                  </a:lnTo>
                  <a:lnTo>
                    <a:pt x="1383" y="424"/>
                  </a:lnTo>
                  <a:lnTo>
                    <a:pt x="1383" y="414"/>
                  </a:lnTo>
                  <a:lnTo>
                    <a:pt x="1383" y="404"/>
                  </a:lnTo>
                  <a:lnTo>
                    <a:pt x="1397" y="393"/>
                  </a:lnTo>
                  <a:lnTo>
                    <a:pt x="1397" y="404"/>
                  </a:lnTo>
                  <a:lnTo>
                    <a:pt x="1397" y="393"/>
                  </a:lnTo>
                  <a:lnTo>
                    <a:pt x="1408" y="393"/>
                  </a:lnTo>
                  <a:lnTo>
                    <a:pt x="1408" y="384"/>
                  </a:lnTo>
                  <a:lnTo>
                    <a:pt x="1422" y="384"/>
                  </a:lnTo>
                  <a:lnTo>
                    <a:pt x="1422" y="393"/>
                  </a:lnTo>
                  <a:lnTo>
                    <a:pt x="1422" y="404"/>
                  </a:lnTo>
                  <a:lnTo>
                    <a:pt x="1408" y="404"/>
                  </a:lnTo>
                  <a:lnTo>
                    <a:pt x="1422" y="404"/>
                  </a:lnTo>
                  <a:lnTo>
                    <a:pt x="1433" y="404"/>
                  </a:lnTo>
                  <a:lnTo>
                    <a:pt x="1433" y="393"/>
                  </a:lnTo>
                  <a:lnTo>
                    <a:pt x="1433" y="404"/>
                  </a:lnTo>
                  <a:lnTo>
                    <a:pt x="1446" y="404"/>
                  </a:lnTo>
                  <a:lnTo>
                    <a:pt x="1459" y="404"/>
                  </a:lnTo>
                  <a:lnTo>
                    <a:pt x="1459" y="414"/>
                  </a:lnTo>
                  <a:lnTo>
                    <a:pt x="1459" y="424"/>
                  </a:lnTo>
                  <a:lnTo>
                    <a:pt x="1471" y="424"/>
                  </a:lnTo>
                  <a:lnTo>
                    <a:pt x="1471" y="414"/>
                  </a:lnTo>
                  <a:lnTo>
                    <a:pt x="1484" y="414"/>
                  </a:lnTo>
                  <a:lnTo>
                    <a:pt x="1484" y="424"/>
                  </a:lnTo>
                  <a:lnTo>
                    <a:pt x="1498" y="424"/>
                  </a:lnTo>
                  <a:lnTo>
                    <a:pt x="1498" y="433"/>
                  </a:lnTo>
                  <a:lnTo>
                    <a:pt x="1509" y="433"/>
                  </a:lnTo>
                  <a:lnTo>
                    <a:pt x="1509" y="424"/>
                  </a:lnTo>
                  <a:lnTo>
                    <a:pt x="1523" y="424"/>
                  </a:lnTo>
                  <a:lnTo>
                    <a:pt x="1534" y="424"/>
                  </a:lnTo>
                  <a:lnTo>
                    <a:pt x="1534" y="433"/>
                  </a:lnTo>
                  <a:lnTo>
                    <a:pt x="1547" y="433"/>
                  </a:lnTo>
                  <a:lnTo>
                    <a:pt x="1547" y="424"/>
                  </a:lnTo>
                  <a:lnTo>
                    <a:pt x="1560" y="424"/>
                  </a:lnTo>
                  <a:lnTo>
                    <a:pt x="1547" y="424"/>
                  </a:lnTo>
                  <a:lnTo>
                    <a:pt x="1547" y="414"/>
                  </a:lnTo>
                  <a:lnTo>
                    <a:pt x="1560" y="414"/>
                  </a:lnTo>
                  <a:lnTo>
                    <a:pt x="1571" y="414"/>
                  </a:lnTo>
                  <a:lnTo>
                    <a:pt x="1585" y="414"/>
                  </a:lnTo>
                  <a:lnTo>
                    <a:pt x="1585" y="404"/>
                  </a:lnTo>
                  <a:lnTo>
                    <a:pt x="1596" y="404"/>
                  </a:lnTo>
                  <a:lnTo>
                    <a:pt x="1610" y="404"/>
                  </a:lnTo>
                  <a:lnTo>
                    <a:pt x="1623" y="404"/>
                  </a:lnTo>
                  <a:lnTo>
                    <a:pt x="1623" y="414"/>
                  </a:lnTo>
                  <a:lnTo>
                    <a:pt x="1635" y="414"/>
                  </a:lnTo>
                  <a:lnTo>
                    <a:pt x="1635" y="424"/>
                  </a:lnTo>
                  <a:lnTo>
                    <a:pt x="1648" y="424"/>
                  </a:lnTo>
                  <a:lnTo>
                    <a:pt x="1660" y="424"/>
                  </a:lnTo>
                  <a:lnTo>
                    <a:pt x="1660" y="433"/>
                  </a:lnTo>
                  <a:lnTo>
                    <a:pt x="1672" y="433"/>
                  </a:lnTo>
                  <a:lnTo>
                    <a:pt x="1672" y="444"/>
                  </a:lnTo>
                  <a:lnTo>
                    <a:pt x="1672" y="454"/>
                  </a:lnTo>
                  <a:lnTo>
                    <a:pt x="1686" y="454"/>
                  </a:lnTo>
                  <a:lnTo>
                    <a:pt x="1686" y="444"/>
                  </a:lnTo>
                  <a:lnTo>
                    <a:pt x="1672" y="444"/>
                  </a:lnTo>
                  <a:lnTo>
                    <a:pt x="1686" y="444"/>
                  </a:lnTo>
                  <a:lnTo>
                    <a:pt x="1697" y="444"/>
                  </a:lnTo>
                  <a:lnTo>
                    <a:pt x="1697" y="454"/>
                  </a:lnTo>
                  <a:lnTo>
                    <a:pt x="1697" y="444"/>
                  </a:lnTo>
                  <a:lnTo>
                    <a:pt x="1711" y="444"/>
                  </a:lnTo>
                  <a:lnTo>
                    <a:pt x="1711" y="454"/>
                  </a:lnTo>
                  <a:lnTo>
                    <a:pt x="1722" y="465"/>
                  </a:lnTo>
                  <a:lnTo>
                    <a:pt x="1722" y="454"/>
                  </a:lnTo>
                  <a:lnTo>
                    <a:pt x="1736" y="454"/>
                  </a:lnTo>
                  <a:lnTo>
                    <a:pt x="1749" y="454"/>
                  </a:lnTo>
                  <a:lnTo>
                    <a:pt x="1749" y="465"/>
                  </a:lnTo>
                  <a:lnTo>
                    <a:pt x="1736" y="465"/>
                  </a:lnTo>
                  <a:lnTo>
                    <a:pt x="1736" y="475"/>
                  </a:lnTo>
                  <a:lnTo>
                    <a:pt x="1749" y="475"/>
                  </a:lnTo>
                  <a:lnTo>
                    <a:pt x="1749" y="465"/>
                  </a:lnTo>
                  <a:lnTo>
                    <a:pt x="1761" y="465"/>
                  </a:lnTo>
                  <a:lnTo>
                    <a:pt x="1761" y="475"/>
                  </a:lnTo>
                  <a:lnTo>
                    <a:pt x="1761" y="485"/>
                  </a:lnTo>
                  <a:lnTo>
                    <a:pt x="1773" y="485"/>
                  </a:lnTo>
                  <a:lnTo>
                    <a:pt x="1787" y="485"/>
                  </a:lnTo>
                  <a:lnTo>
                    <a:pt x="1787" y="496"/>
                  </a:lnTo>
                  <a:lnTo>
                    <a:pt x="1773" y="496"/>
                  </a:lnTo>
                  <a:lnTo>
                    <a:pt x="1787" y="496"/>
                  </a:lnTo>
                  <a:lnTo>
                    <a:pt x="1798" y="496"/>
                  </a:lnTo>
                  <a:lnTo>
                    <a:pt x="1798" y="485"/>
                  </a:lnTo>
                  <a:lnTo>
                    <a:pt x="1798" y="496"/>
                  </a:lnTo>
                  <a:lnTo>
                    <a:pt x="1798" y="505"/>
                  </a:lnTo>
                  <a:lnTo>
                    <a:pt x="1811" y="505"/>
                  </a:lnTo>
                  <a:lnTo>
                    <a:pt x="1773" y="545"/>
                  </a:lnTo>
                  <a:lnTo>
                    <a:pt x="1697" y="637"/>
                  </a:lnTo>
                  <a:lnTo>
                    <a:pt x="1697" y="646"/>
                  </a:lnTo>
                  <a:lnTo>
                    <a:pt x="1686" y="646"/>
                  </a:lnTo>
                  <a:lnTo>
                    <a:pt x="1686" y="656"/>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dirty="0"/>
            </a:p>
          </p:txBody>
        </p:sp>
        <p:sp>
          <p:nvSpPr>
            <p:cNvPr id="78" name="Freeform 25">
              <a:extLst>
                <a:ext uri="{FF2B5EF4-FFF2-40B4-BE49-F238E27FC236}">
                  <a16:creationId xmlns:a16="http://schemas.microsoft.com/office/drawing/2014/main" id="{FC666CFA-9446-470A-BB78-EE7BA9CC59C5}"/>
                </a:ext>
              </a:extLst>
            </p:cNvPr>
            <p:cNvSpPr>
              <a:spLocks/>
            </p:cNvSpPr>
            <p:nvPr/>
          </p:nvSpPr>
          <p:spPr bwMode="auto">
            <a:xfrm>
              <a:off x="9080058" y="4883643"/>
              <a:ext cx="1814706" cy="1674694"/>
            </a:xfrm>
            <a:custGeom>
              <a:avLst/>
              <a:gdLst>
                <a:gd name="T0" fmla="*/ 7933796 w 804"/>
                <a:gd name="T1" fmla="*/ 57312305 h 650"/>
                <a:gd name="T2" fmla="*/ 7933796 w 804"/>
                <a:gd name="T3" fmla="*/ 57312305 h 650"/>
                <a:gd name="T4" fmla="*/ 6346533 w 804"/>
                <a:gd name="T5" fmla="*/ 57312305 h 650"/>
                <a:gd name="T6" fmla="*/ 6346533 w 804"/>
                <a:gd name="T7" fmla="*/ 57312305 h 650"/>
                <a:gd name="T8" fmla="*/ 4760529 w 804"/>
                <a:gd name="T9" fmla="*/ 55521547 h 650"/>
                <a:gd name="T10" fmla="*/ 4760529 w 804"/>
                <a:gd name="T11" fmla="*/ 55521547 h 650"/>
                <a:gd name="T12" fmla="*/ 3173267 w 804"/>
                <a:gd name="T13" fmla="*/ 51940032 h 650"/>
                <a:gd name="T14" fmla="*/ 3173267 w 804"/>
                <a:gd name="T15" fmla="*/ 51940032 h 650"/>
                <a:gd name="T16" fmla="*/ 3173267 w 804"/>
                <a:gd name="T17" fmla="*/ 51940032 h 650"/>
                <a:gd name="T18" fmla="*/ 3173267 w 804"/>
                <a:gd name="T19" fmla="*/ 50149274 h 650"/>
                <a:gd name="T20" fmla="*/ 3173267 w 804"/>
                <a:gd name="T21" fmla="*/ 51940032 h 650"/>
                <a:gd name="T22" fmla="*/ 3173267 w 804"/>
                <a:gd name="T23" fmla="*/ 50149274 h 650"/>
                <a:gd name="T24" fmla="*/ 3173267 w 804"/>
                <a:gd name="T25" fmla="*/ 50149274 h 650"/>
                <a:gd name="T26" fmla="*/ 3173267 w 804"/>
                <a:gd name="T27" fmla="*/ 44775661 h 650"/>
                <a:gd name="T28" fmla="*/ 3173267 w 804"/>
                <a:gd name="T29" fmla="*/ 42984893 h 650"/>
                <a:gd name="T30" fmla="*/ 3173267 w 804"/>
                <a:gd name="T31" fmla="*/ 41194135 h 650"/>
                <a:gd name="T32" fmla="*/ 3173267 w 804"/>
                <a:gd name="T33" fmla="*/ 41194135 h 650"/>
                <a:gd name="T34" fmla="*/ 3173267 w 804"/>
                <a:gd name="T35" fmla="*/ 39402039 h 650"/>
                <a:gd name="T36" fmla="*/ 3173267 w 804"/>
                <a:gd name="T37" fmla="*/ 37611281 h 650"/>
                <a:gd name="T38" fmla="*/ 3173267 w 804"/>
                <a:gd name="T39" fmla="*/ 37611281 h 650"/>
                <a:gd name="T40" fmla="*/ 3173267 w 804"/>
                <a:gd name="T41" fmla="*/ 34029765 h 650"/>
                <a:gd name="T42" fmla="*/ 0 w 804"/>
                <a:gd name="T43" fmla="*/ 30446911 h 650"/>
                <a:gd name="T44" fmla="*/ 3173267 w 804"/>
                <a:gd name="T45" fmla="*/ 28656153 h 650"/>
                <a:gd name="T46" fmla="*/ 3173267 w 804"/>
                <a:gd name="T47" fmla="*/ 26865395 h 650"/>
                <a:gd name="T48" fmla="*/ 3173267 w 804"/>
                <a:gd name="T49" fmla="*/ 23283879 h 650"/>
                <a:gd name="T50" fmla="*/ 3173267 w 804"/>
                <a:gd name="T51" fmla="*/ 21491777 h 650"/>
                <a:gd name="T52" fmla="*/ 3173267 w 804"/>
                <a:gd name="T53" fmla="*/ 17910261 h 650"/>
                <a:gd name="T54" fmla="*/ 3173267 w 804"/>
                <a:gd name="T55" fmla="*/ 17910261 h 650"/>
                <a:gd name="T56" fmla="*/ 3173267 w 804"/>
                <a:gd name="T57" fmla="*/ 17910261 h 650"/>
                <a:gd name="T58" fmla="*/ 3173267 w 804"/>
                <a:gd name="T59" fmla="*/ 17910261 h 650"/>
                <a:gd name="T60" fmla="*/ 3173267 w 804"/>
                <a:gd name="T61" fmla="*/ 17910261 h 650"/>
                <a:gd name="T62" fmla="*/ 3173267 w 804"/>
                <a:gd name="T63" fmla="*/ 16119503 h 650"/>
                <a:gd name="T64" fmla="*/ 4760529 w 804"/>
                <a:gd name="T65" fmla="*/ 14328746 h 650"/>
                <a:gd name="T66" fmla="*/ 4760529 w 804"/>
                <a:gd name="T67" fmla="*/ 10745889 h 650"/>
                <a:gd name="T68" fmla="*/ 6346533 w 804"/>
                <a:gd name="T69" fmla="*/ 8955131 h 650"/>
                <a:gd name="T70" fmla="*/ 6346533 w 804"/>
                <a:gd name="T71" fmla="*/ 5373614 h 650"/>
                <a:gd name="T72" fmla="*/ 6346533 w 804"/>
                <a:gd name="T73" fmla="*/ 5373614 h 650"/>
                <a:gd name="T74" fmla="*/ 6346533 w 804"/>
                <a:gd name="T75" fmla="*/ 5373614 h 650"/>
                <a:gd name="T76" fmla="*/ 6346533 w 804"/>
                <a:gd name="T77" fmla="*/ 7164373 h 650"/>
                <a:gd name="T78" fmla="*/ 6346533 w 804"/>
                <a:gd name="T79" fmla="*/ 17910261 h 650"/>
                <a:gd name="T80" fmla="*/ 7933796 w 804"/>
                <a:gd name="T81" fmla="*/ 19701019 h 650"/>
                <a:gd name="T82" fmla="*/ 7933796 w 804"/>
                <a:gd name="T83" fmla="*/ 21491777 h 650"/>
                <a:gd name="T84" fmla="*/ 7933796 w 804"/>
                <a:gd name="T85" fmla="*/ 21491777 h 650"/>
                <a:gd name="T86" fmla="*/ 9519799 w 804"/>
                <a:gd name="T87" fmla="*/ 17910261 h 650"/>
                <a:gd name="T88" fmla="*/ 9519799 w 804"/>
                <a:gd name="T89" fmla="*/ 17910261 h 650"/>
                <a:gd name="T90" fmla="*/ 9519799 w 804"/>
                <a:gd name="T91" fmla="*/ 17910261 h 650"/>
                <a:gd name="T92" fmla="*/ 9519799 w 804"/>
                <a:gd name="T93" fmla="*/ 17910261 h 650"/>
                <a:gd name="T94" fmla="*/ 11107064 w 804"/>
                <a:gd name="T95" fmla="*/ 17910261 h 650"/>
                <a:gd name="T96" fmla="*/ 11107064 w 804"/>
                <a:gd name="T97" fmla="*/ 21491777 h 650"/>
                <a:gd name="T98" fmla="*/ 12693067 w 804"/>
                <a:gd name="T99" fmla="*/ 34029765 h 650"/>
                <a:gd name="T100" fmla="*/ 14280329 w 804"/>
                <a:gd name="T101" fmla="*/ 44775661 h 650"/>
                <a:gd name="T102" fmla="*/ 14280329 w 804"/>
                <a:gd name="T103" fmla="*/ 46566419 h 650"/>
                <a:gd name="T104" fmla="*/ 14280329 w 804"/>
                <a:gd name="T105" fmla="*/ 48357177 h 650"/>
                <a:gd name="T106" fmla="*/ 14280329 w 804"/>
                <a:gd name="T107" fmla="*/ 50149274 h 650"/>
                <a:gd name="T108" fmla="*/ 14280329 w 804"/>
                <a:gd name="T109" fmla="*/ 50149274 h 650"/>
                <a:gd name="T110" fmla="*/ 14280329 w 804"/>
                <a:gd name="T111" fmla="*/ 51940032 h 650"/>
                <a:gd name="T112" fmla="*/ 14280329 w 804"/>
                <a:gd name="T113" fmla="*/ 51940032 h 650"/>
                <a:gd name="T114" fmla="*/ 12693067 w 804"/>
                <a:gd name="T115" fmla="*/ 57312305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650"/>
                <a:gd name="T176" fmla="*/ 804 w 804"/>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650">
                  <a:moveTo>
                    <a:pt x="591" y="650"/>
                  </a:moveTo>
                  <a:lnTo>
                    <a:pt x="509" y="620"/>
                  </a:lnTo>
                  <a:lnTo>
                    <a:pt x="497" y="620"/>
                  </a:lnTo>
                  <a:lnTo>
                    <a:pt x="425" y="600"/>
                  </a:lnTo>
                  <a:lnTo>
                    <a:pt x="425" y="591"/>
                  </a:lnTo>
                  <a:lnTo>
                    <a:pt x="415" y="591"/>
                  </a:lnTo>
                  <a:lnTo>
                    <a:pt x="402" y="591"/>
                  </a:lnTo>
                  <a:lnTo>
                    <a:pt x="402" y="600"/>
                  </a:lnTo>
                  <a:lnTo>
                    <a:pt x="389" y="600"/>
                  </a:lnTo>
                  <a:lnTo>
                    <a:pt x="389" y="591"/>
                  </a:lnTo>
                  <a:lnTo>
                    <a:pt x="379" y="591"/>
                  </a:lnTo>
                  <a:lnTo>
                    <a:pt x="366" y="591"/>
                  </a:lnTo>
                  <a:lnTo>
                    <a:pt x="356" y="600"/>
                  </a:lnTo>
                  <a:lnTo>
                    <a:pt x="356" y="591"/>
                  </a:lnTo>
                  <a:lnTo>
                    <a:pt x="343" y="600"/>
                  </a:lnTo>
                  <a:lnTo>
                    <a:pt x="343" y="591"/>
                  </a:lnTo>
                  <a:lnTo>
                    <a:pt x="331" y="591"/>
                  </a:lnTo>
                  <a:lnTo>
                    <a:pt x="320" y="591"/>
                  </a:lnTo>
                  <a:lnTo>
                    <a:pt x="320" y="580"/>
                  </a:lnTo>
                  <a:lnTo>
                    <a:pt x="307" y="580"/>
                  </a:lnTo>
                  <a:lnTo>
                    <a:pt x="297" y="580"/>
                  </a:lnTo>
                  <a:lnTo>
                    <a:pt x="284" y="580"/>
                  </a:lnTo>
                  <a:lnTo>
                    <a:pt x="272" y="580"/>
                  </a:lnTo>
                  <a:lnTo>
                    <a:pt x="261" y="580"/>
                  </a:lnTo>
                  <a:lnTo>
                    <a:pt x="261" y="569"/>
                  </a:lnTo>
                  <a:lnTo>
                    <a:pt x="248" y="569"/>
                  </a:lnTo>
                  <a:lnTo>
                    <a:pt x="238" y="569"/>
                  </a:lnTo>
                  <a:lnTo>
                    <a:pt x="238" y="560"/>
                  </a:lnTo>
                  <a:lnTo>
                    <a:pt x="225" y="560"/>
                  </a:lnTo>
                  <a:lnTo>
                    <a:pt x="225" y="549"/>
                  </a:lnTo>
                  <a:lnTo>
                    <a:pt x="213" y="549"/>
                  </a:lnTo>
                  <a:lnTo>
                    <a:pt x="213" y="560"/>
                  </a:lnTo>
                  <a:lnTo>
                    <a:pt x="213" y="549"/>
                  </a:lnTo>
                  <a:lnTo>
                    <a:pt x="202" y="549"/>
                  </a:lnTo>
                  <a:lnTo>
                    <a:pt x="213" y="549"/>
                  </a:lnTo>
                  <a:lnTo>
                    <a:pt x="202" y="549"/>
                  </a:lnTo>
                  <a:lnTo>
                    <a:pt x="202" y="540"/>
                  </a:lnTo>
                  <a:lnTo>
                    <a:pt x="202" y="549"/>
                  </a:lnTo>
                  <a:lnTo>
                    <a:pt x="189" y="549"/>
                  </a:lnTo>
                  <a:lnTo>
                    <a:pt x="189" y="540"/>
                  </a:lnTo>
                  <a:lnTo>
                    <a:pt x="177" y="540"/>
                  </a:lnTo>
                  <a:lnTo>
                    <a:pt x="166" y="540"/>
                  </a:lnTo>
                  <a:lnTo>
                    <a:pt x="154" y="540"/>
                  </a:lnTo>
                  <a:lnTo>
                    <a:pt x="154" y="549"/>
                  </a:lnTo>
                  <a:lnTo>
                    <a:pt x="154" y="540"/>
                  </a:lnTo>
                  <a:lnTo>
                    <a:pt x="143" y="540"/>
                  </a:lnTo>
                  <a:lnTo>
                    <a:pt x="143" y="529"/>
                  </a:lnTo>
                  <a:lnTo>
                    <a:pt x="130" y="529"/>
                  </a:lnTo>
                  <a:lnTo>
                    <a:pt x="130" y="520"/>
                  </a:lnTo>
                  <a:lnTo>
                    <a:pt x="118" y="520"/>
                  </a:lnTo>
                  <a:lnTo>
                    <a:pt x="107" y="520"/>
                  </a:lnTo>
                  <a:lnTo>
                    <a:pt x="95" y="520"/>
                  </a:lnTo>
                  <a:lnTo>
                    <a:pt x="95" y="509"/>
                  </a:lnTo>
                  <a:lnTo>
                    <a:pt x="95" y="500"/>
                  </a:lnTo>
                  <a:lnTo>
                    <a:pt x="95" y="490"/>
                  </a:lnTo>
                  <a:lnTo>
                    <a:pt x="83" y="490"/>
                  </a:lnTo>
                  <a:lnTo>
                    <a:pt x="83" y="480"/>
                  </a:lnTo>
                  <a:lnTo>
                    <a:pt x="71" y="480"/>
                  </a:lnTo>
                  <a:lnTo>
                    <a:pt x="71" y="469"/>
                  </a:lnTo>
                  <a:lnTo>
                    <a:pt x="83" y="460"/>
                  </a:lnTo>
                  <a:lnTo>
                    <a:pt x="95" y="460"/>
                  </a:lnTo>
                  <a:lnTo>
                    <a:pt x="95" y="449"/>
                  </a:lnTo>
                  <a:lnTo>
                    <a:pt x="95" y="440"/>
                  </a:lnTo>
                  <a:lnTo>
                    <a:pt x="107" y="440"/>
                  </a:lnTo>
                  <a:lnTo>
                    <a:pt x="95" y="440"/>
                  </a:lnTo>
                  <a:lnTo>
                    <a:pt x="83" y="440"/>
                  </a:lnTo>
                  <a:lnTo>
                    <a:pt x="83" y="430"/>
                  </a:lnTo>
                  <a:lnTo>
                    <a:pt x="71" y="430"/>
                  </a:lnTo>
                  <a:lnTo>
                    <a:pt x="71" y="440"/>
                  </a:lnTo>
                  <a:lnTo>
                    <a:pt x="71" y="430"/>
                  </a:lnTo>
                  <a:lnTo>
                    <a:pt x="59" y="430"/>
                  </a:lnTo>
                  <a:lnTo>
                    <a:pt x="71" y="420"/>
                  </a:lnTo>
                  <a:lnTo>
                    <a:pt x="59" y="420"/>
                  </a:lnTo>
                  <a:lnTo>
                    <a:pt x="71" y="420"/>
                  </a:lnTo>
                  <a:lnTo>
                    <a:pt x="71" y="409"/>
                  </a:lnTo>
                  <a:lnTo>
                    <a:pt x="71" y="400"/>
                  </a:lnTo>
                  <a:lnTo>
                    <a:pt x="59" y="400"/>
                  </a:lnTo>
                  <a:lnTo>
                    <a:pt x="48" y="400"/>
                  </a:lnTo>
                  <a:lnTo>
                    <a:pt x="36" y="400"/>
                  </a:lnTo>
                  <a:lnTo>
                    <a:pt x="24" y="400"/>
                  </a:lnTo>
                  <a:lnTo>
                    <a:pt x="24" y="390"/>
                  </a:lnTo>
                  <a:lnTo>
                    <a:pt x="24" y="380"/>
                  </a:lnTo>
                  <a:lnTo>
                    <a:pt x="12" y="380"/>
                  </a:lnTo>
                  <a:lnTo>
                    <a:pt x="12" y="370"/>
                  </a:lnTo>
                  <a:lnTo>
                    <a:pt x="12" y="359"/>
                  </a:lnTo>
                  <a:lnTo>
                    <a:pt x="0" y="349"/>
                  </a:lnTo>
                  <a:lnTo>
                    <a:pt x="0" y="339"/>
                  </a:lnTo>
                  <a:lnTo>
                    <a:pt x="0" y="330"/>
                  </a:lnTo>
                  <a:lnTo>
                    <a:pt x="12" y="330"/>
                  </a:lnTo>
                  <a:lnTo>
                    <a:pt x="12" y="319"/>
                  </a:lnTo>
                  <a:lnTo>
                    <a:pt x="12" y="310"/>
                  </a:lnTo>
                  <a:lnTo>
                    <a:pt x="24" y="310"/>
                  </a:lnTo>
                  <a:lnTo>
                    <a:pt x="24" y="299"/>
                  </a:lnTo>
                  <a:lnTo>
                    <a:pt x="24" y="290"/>
                  </a:lnTo>
                  <a:lnTo>
                    <a:pt x="24" y="279"/>
                  </a:lnTo>
                  <a:lnTo>
                    <a:pt x="36" y="279"/>
                  </a:lnTo>
                  <a:lnTo>
                    <a:pt x="36" y="270"/>
                  </a:lnTo>
                  <a:lnTo>
                    <a:pt x="36" y="259"/>
                  </a:lnTo>
                  <a:lnTo>
                    <a:pt x="48" y="259"/>
                  </a:lnTo>
                  <a:lnTo>
                    <a:pt x="48" y="250"/>
                  </a:lnTo>
                  <a:lnTo>
                    <a:pt x="48" y="239"/>
                  </a:lnTo>
                  <a:lnTo>
                    <a:pt x="48" y="230"/>
                  </a:lnTo>
                  <a:lnTo>
                    <a:pt x="59" y="230"/>
                  </a:lnTo>
                  <a:lnTo>
                    <a:pt x="59" y="220"/>
                  </a:lnTo>
                  <a:lnTo>
                    <a:pt x="48" y="220"/>
                  </a:lnTo>
                  <a:lnTo>
                    <a:pt x="48" y="210"/>
                  </a:lnTo>
                  <a:lnTo>
                    <a:pt x="48" y="199"/>
                  </a:lnTo>
                  <a:lnTo>
                    <a:pt x="59" y="199"/>
                  </a:lnTo>
                  <a:lnTo>
                    <a:pt x="71" y="199"/>
                  </a:lnTo>
                  <a:lnTo>
                    <a:pt x="83" y="199"/>
                  </a:lnTo>
                  <a:lnTo>
                    <a:pt x="95" y="199"/>
                  </a:lnTo>
                  <a:lnTo>
                    <a:pt x="95" y="190"/>
                  </a:lnTo>
                  <a:lnTo>
                    <a:pt x="107" y="190"/>
                  </a:lnTo>
                  <a:lnTo>
                    <a:pt x="107" y="199"/>
                  </a:lnTo>
                  <a:lnTo>
                    <a:pt x="118" y="199"/>
                  </a:lnTo>
                  <a:lnTo>
                    <a:pt x="130" y="199"/>
                  </a:lnTo>
                  <a:lnTo>
                    <a:pt x="143" y="199"/>
                  </a:lnTo>
                  <a:lnTo>
                    <a:pt x="154" y="199"/>
                  </a:lnTo>
                  <a:lnTo>
                    <a:pt x="166" y="199"/>
                  </a:lnTo>
                  <a:lnTo>
                    <a:pt x="177" y="199"/>
                  </a:lnTo>
                  <a:lnTo>
                    <a:pt x="189" y="199"/>
                  </a:lnTo>
                  <a:lnTo>
                    <a:pt x="202" y="199"/>
                  </a:lnTo>
                  <a:lnTo>
                    <a:pt x="213" y="199"/>
                  </a:lnTo>
                  <a:lnTo>
                    <a:pt x="225" y="199"/>
                  </a:lnTo>
                  <a:lnTo>
                    <a:pt x="238" y="199"/>
                  </a:lnTo>
                  <a:lnTo>
                    <a:pt x="238" y="190"/>
                  </a:lnTo>
                  <a:lnTo>
                    <a:pt x="248" y="179"/>
                  </a:lnTo>
                  <a:lnTo>
                    <a:pt x="248" y="170"/>
                  </a:lnTo>
                  <a:lnTo>
                    <a:pt x="248" y="160"/>
                  </a:lnTo>
                  <a:lnTo>
                    <a:pt x="261" y="160"/>
                  </a:lnTo>
                  <a:lnTo>
                    <a:pt x="261" y="150"/>
                  </a:lnTo>
                  <a:lnTo>
                    <a:pt x="261" y="139"/>
                  </a:lnTo>
                  <a:lnTo>
                    <a:pt x="272" y="129"/>
                  </a:lnTo>
                  <a:lnTo>
                    <a:pt x="272" y="120"/>
                  </a:lnTo>
                  <a:lnTo>
                    <a:pt x="284" y="120"/>
                  </a:lnTo>
                  <a:lnTo>
                    <a:pt x="284" y="109"/>
                  </a:lnTo>
                  <a:lnTo>
                    <a:pt x="297" y="109"/>
                  </a:lnTo>
                  <a:lnTo>
                    <a:pt x="307" y="109"/>
                  </a:lnTo>
                  <a:lnTo>
                    <a:pt x="307" y="100"/>
                  </a:lnTo>
                  <a:lnTo>
                    <a:pt x="320" y="100"/>
                  </a:lnTo>
                  <a:lnTo>
                    <a:pt x="320" y="89"/>
                  </a:lnTo>
                  <a:lnTo>
                    <a:pt x="331" y="89"/>
                  </a:lnTo>
                  <a:lnTo>
                    <a:pt x="331" y="79"/>
                  </a:lnTo>
                  <a:lnTo>
                    <a:pt x="343" y="69"/>
                  </a:lnTo>
                  <a:lnTo>
                    <a:pt x="343" y="60"/>
                  </a:lnTo>
                  <a:lnTo>
                    <a:pt x="343" y="49"/>
                  </a:lnTo>
                  <a:lnTo>
                    <a:pt x="343" y="40"/>
                  </a:lnTo>
                  <a:lnTo>
                    <a:pt x="356" y="29"/>
                  </a:lnTo>
                  <a:lnTo>
                    <a:pt x="366" y="29"/>
                  </a:lnTo>
                  <a:lnTo>
                    <a:pt x="366" y="20"/>
                  </a:lnTo>
                  <a:lnTo>
                    <a:pt x="379" y="20"/>
                  </a:lnTo>
                  <a:lnTo>
                    <a:pt x="379" y="9"/>
                  </a:lnTo>
                  <a:lnTo>
                    <a:pt x="379" y="0"/>
                  </a:lnTo>
                  <a:lnTo>
                    <a:pt x="389" y="0"/>
                  </a:lnTo>
                  <a:lnTo>
                    <a:pt x="389" y="20"/>
                  </a:lnTo>
                  <a:lnTo>
                    <a:pt x="389" y="89"/>
                  </a:lnTo>
                  <a:lnTo>
                    <a:pt x="389" y="129"/>
                  </a:lnTo>
                  <a:lnTo>
                    <a:pt x="389" y="150"/>
                  </a:lnTo>
                  <a:lnTo>
                    <a:pt x="389" y="210"/>
                  </a:lnTo>
                  <a:lnTo>
                    <a:pt x="389" y="199"/>
                  </a:lnTo>
                  <a:lnTo>
                    <a:pt x="402" y="199"/>
                  </a:lnTo>
                  <a:lnTo>
                    <a:pt x="415" y="199"/>
                  </a:lnTo>
                  <a:lnTo>
                    <a:pt x="415" y="210"/>
                  </a:lnTo>
                  <a:lnTo>
                    <a:pt x="425" y="210"/>
                  </a:lnTo>
                  <a:lnTo>
                    <a:pt x="425" y="220"/>
                  </a:lnTo>
                  <a:lnTo>
                    <a:pt x="425" y="210"/>
                  </a:lnTo>
                  <a:lnTo>
                    <a:pt x="425" y="220"/>
                  </a:lnTo>
                  <a:lnTo>
                    <a:pt x="438" y="220"/>
                  </a:lnTo>
                  <a:lnTo>
                    <a:pt x="448" y="220"/>
                  </a:lnTo>
                  <a:lnTo>
                    <a:pt x="461" y="220"/>
                  </a:lnTo>
                  <a:lnTo>
                    <a:pt x="473" y="220"/>
                  </a:lnTo>
                  <a:lnTo>
                    <a:pt x="484" y="220"/>
                  </a:lnTo>
                  <a:lnTo>
                    <a:pt x="484" y="210"/>
                  </a:lnTo>
                  <a:lnTo>
                    <a:pt x="497" y="210"/>
                  </a:lnTo>
                  <a:lnTo>
                    <a:pt x="509" y="210"/>
                  </a:lnTo>
                  <a:lnTo>
                    <a:pt x="509" y="199"/>
                  </a:lnTo>
                  <a:lnTo>
                    <a:pt x="520" y="199"/>
                  </a:lnTo>
                  <a:lnTo>
                    <a:pt x="532" y="199"/>
                  </a:lnTo>
                  <a:lnTo>
                    <a:pt x="532" y="190"/>
                  </a:lnTo>
                  <a:lnTo>
                    <a:pt x="532" y="199"/>
                  </a:lnTo>
                  <a:lnTo>
                    <a:pt x="543" y="199"/>
                  </a:lnTo>
                  <a:lnTo>
                    <a:pt x="543" y="190"/>
                  </a:lnTo>
                  <a:lnTo>
                    <a:pt x="543" y="199"/>
                  </a:lnTo>
                  <a:lnTo>
                    <a:pt x="556" y="199"/>
                  </a:lnTo>
                  <a:lnTo>
                    <a:pt x="568" y="199"/>
                  </a:lnTo>
                  <a:lnTo>
                    <a:pt x="579" y="199"/>
                  </a:lnTo>
                  <a:lnTo>
                    <a:pt x="579" y="210"/>
                  </a:lnTo>
                  <a:lnTo>
                    <a:pt x="579" y="199"/>
                  </a:lnTo>
                  <a:lnTo>
                    <a:pt x="579" y="210"/>
                  </a:lnTo>
                  <a:lnTo>
                    <a:pt x="579" y="199"/>
                  </a:lnTo>
                  <a:lnTo>
                    <a:pt x="591" y="199"/>
                  </a:lnTo>
                  <a:lnTo>
                    <a:pt x="602" y="199"/>
                  </a:lnTo>
                  <a:lnTo>
                    <a:pt x="615" y="199"/>
                  </a:lnTo>
                  <a:lnTo>
                    <a:pt x="602" y="199"/>
                  </a:lnTo>
                  <a:lnTo>
                    <a:pt x="615" y="199"/>
                  </a:lnTo>
                  <a:lnTo>
                    <a:pt x="627" y="220"/>
                  </a:lnTo>
                  <a:lnTo>
                    <a:pt x="661" y="270"/>
                  </a:lnTo>
                  <a:lnTo>
                    <a:pt x="686" y="299"/>
                  </a:lnTo>
                  <a:lnTo>
                    <a:pt x="709" y="339"/>
                  </a:lnTo>
                  <a:lnTo>
                    <a:pt x="733" y="370"/>
                  </a:lnTo>
                  <a:lnTo>
                    <a:pt x="733" y="380"/>
                  </a:lnTo>
                  <a:lnTo>
                    <a:pt x="745" y="390"/>
                  </a:lnTo>
                  <a:lnTo>
                    <a:pt x="745" y="400"/>
                  </a:lnTo>
                  <a:lnTo>
                    <a:pt x="804" y="490"/>
                  </a:lnTo>
                  <a:lnTo>
                    <a:pt x="804" y="500"/>
                  </a:lnTo>
                  <a:lnTo>
                    <a:pt x="791" y="500"/>
                  </a:lnTo>
                  <a:lnTo>
                    <a:pt x="791" y="490"/>
                  </a:lnTo>
                  <a:lnTo>
                    <a:pt x="791" y="500"/>
                  </a:lnTo>
                  <a:lnTo>
                    <a:pt x="804" y="500"/>
                  </a:lnTo>
                  <a:lnTo>
                    <a:pt x="791" y="500"/>
                  </a:lnTo>
                  <a:lnTo>
                    <a:pt x="791" y="509"/>
                  </a:lnTo>
                  <a:lnTo>
                    <a:pt x="781" y="509"/>
                  </a:lnTo>
                  <a:lnTo>
                    <a:pt x="781" y="520"/>
                  </a:lnTo>
                  <a:lnTo>
                    <a:pt x="791" y="520"/>
                  </a:lnTo>
                  <a:lnTo>
                    <a:pt x="781" y="520"/>
                  </a:lnTo>
                  <a:lnTo>
                    <a:pt x="791" y="520"/>
                  </a:lnTo>
                  <a:lnTo>
                    <a:pt x="791" y="529"/>
                  </a:lnTo>
                  <a:lnTo>
                    <a:pt x="781" y="529"/>
                  </a:lnTo>
                  <a:lnTo>
                    <a:pt x="781" y="540"/>
                  </a:lnTo>
                  <a:lnTo>
                    <a:pt x="781" y="529"/>
                  </a:lnTo>
                  <a:lnTo>
                    <a:pt x="768" y="529"/>
                  </a:lnTo>
                  <a:lnTo>
                    <a:pt x="768" y="540"/>
                  </a:lnTo>
                  <a:lnTo>
                    <a:pt x="768" y="549"/>
                  </a:lnTo>
                  <a:lnTo>
                    <a:pt x="756" y="549"/>
                  </a:lnTo>
                  <a:lnTo>
                    <a:pt x="768" y="549"/>
                  </a:lnTo>
                  <a:lnTo>
                    <a:pt x="756" y="549"/>
                  </a:lnTo>
                  <a:lnTo>
                    <a:pt x="768" y="549"/>
                  </a:lnTo>
                  <a:lnTo>
                    <a:pt x="756" y="549"/>
                  </a:lnTo>
                  <a:lnTo>
                    <a:pt x="756" y="560"/>
                  </a:lnTo>
                  <a:lnTo>
                    <a:pt x="756" y="569"/>
                  </a:lnTo>
                  <a:lnTo>
                    <a:pt x="756" y="580"/>
                  </a:lnTo>
                  <a:lnTo>
                    <a:pt x="733" y="591"/>
                  </a:lnTo>
                  <a:lnTo>
                    <a:pt x="720" y="591"/>
                  </a:lnTo>
                  <a:lnTo>
                    <a:pt x="615" y="640"/>
                  </a:lnTo>
                  <a:lnTo>
                    <a:pt x="591" y="650"/>
                  </a:lnTo>
                  <a:close/>
                </a:path>
              </a:pathLst>
            </a:custGeom>
            <a:solidFill>
              <a:srgbClr val="FFEFF3"/>
            </a:solidFill>
            <a:ln w="11176" cap="rnd">
              <a:solidFill>
                <a:srgbClr val="FFA7B8"/>
              </a:solidFill>
              <a:round/>
              <a:headEnd/>
              <a:tailEnd/>
            </a:ln>
            <a:effectLst>
              <a:glow rad="63500">
                <a:srgbClr val="FFA7B8">
                  <a:alpha val="40000"/>
                </a:srgbClr>
              </a:glow>
            </a:effectLst>
          </p:spPr>
          <p:txBody>
            <a:bodyPr/>
            <a:lstStyle/>
            <a:p>
              <a:endParaRPr lang="es-ES" sz="5277"/>
            </a:p>
          </p:txBody>
        </p:sp>
        <p:sp>
          <p:nvSpPr>
            <p:cNvPr id="79" name="Freeform 26">
              <a:extLst>
                <a:ext uri="{FF2B5EF4-FFF2-40B4-BE49-F238E27FC236}">
                  <a16:creationId xmlns:a16="http://schemas.microsoft.com/office/drawing/2014/main" id="{2CCE0285-30AC-49A1-A06E-DA0564A8995A}"/>
                </a:ext>
              </a:extLst>
            </p:cNvPr>
            <p:cNvSpPr>
              <a:spLocks/>
            </p:cNvSpPr>
            <p:nvPr/>
          </p:nvSpPr>
          <p:spPr bwMode="auto">
            <a:xfrm>
              <a:off x="9500821" y="7782877"/>
              <a:ext cx="769960" cy="887714"/>
            </a:xfrm>
            <a:custGeom>
              <a:avLst/>
              <a:gdLst>
                <a:gd name="T0" fmla="*/ 3149379 w 344"/>
                <a:gd name="T1" fmla="*/ 30267321 h 345"/>
                <a:gd name="T2" fmla="*/ 3149379 w 344"/>
                <a:gd name="T3" fmla="*/ 30267321 h 345"/>
                <a:gd name="T4" fmla="*/ 3149379 w 344"/>
                <a:gd name="T5" fmla="*/ 28487205 h 345"/>
                <a:gd name="T6" fmla="*/ 3149379 w 344"/>
                <a:gd name="T7" fmla="*/ 26707089 h 345"/>
                <a:gd name="T8" fmla="*/ 3149379 w 344"/>
                <a:gd name="T9" fmla="*/ 24926973 h 345"/>
                <a:gd name="T10" fmla="*/ 3149379 w 344"/>
                <a:gd name="T11" fmla="*/ 23145522 h 345"/>
                <a:gd name="T12" fmla="*/ 0 w 344"/>
                <a:gd name="T13" fmla="*/ 21365401 h 345"/>
                <a:gd name="T14" fmla="*/ 3149379 w 344"/>
                <a:gd name="T15" fmla="*/ 19585285 h 345"/>
                <a:gd name="T16" fmla="*/ 3149379 w 344"/>
                <a:gd name="T17" fmla="*/ 17805169 h 345"/>
                <a:gd name="T18" fmla="*/ 3149379 w 344"/>
                <a:gd name="T19" fmla="*/ 17805169 h 345"/>
                <a:gd name="T20" fmla="*/ 3149379 w 344"/>
                <a:gd name="T21" fmla="*/ 16023718 h 345"/>
                <a:gd name="T22" fmla="*/ 3149379 w 344"/>
                <a:gd name="T23" fmla="*/ 14243602 h 345"/>
                <a:gd name="T24" fmla="*/ 3149379 w 344"/>
                <a:gd name="T25" fmla="*/ 14243602 h 345"/>
                <a:gd name="T26" fmla="*/ 3149379 w 344"/>
                <a:gd name="T27" fmla="*/ 12463486 h 345"/>
                <a:gd name="T28" fmla="*/ 3149379 w 344"/>
                <a:gd name="T29" fmla="*/ 10683368 h 345"/>
                <a:gd name="T30" fmla="*/ 3149379 w 344"/>
                <a:gd name="T31" fmla="*/ 7121801 h 345"/>
                <a:gd name="T32" fmla="*/ 3149379 w 344"/>
                <a:gd name="T33" fmla="*/ 8901917 h 345"/>
                <a:gd name="T34" fmla="*/ 3149379 w 344"/>
                <a:gd name="T35" fmla="*/ 7121801 h 345"/>
                <a:gd name="T36" fmla="*/ 3149379 w 344"/>
                <a:gd name="T37" fmla="*/ 5341684 h 345"/>
                <a:gd name="T38" fmla="*/ 3149379 w 344"/>
                <a:gd name="T39" fmla="*/ 5341684 h 345"/>
                <a:gd name="T40" fmla="*/ 3149379 w 344"/>
                <a:gd name="T41" fmla="*/ 5341684 h 345"/>
                <a:gd name="T42" fmla="*/ 3149379 w 344"/>
                <a:gd name="T43" fmla="*/ 5341684 h 345"/>
                <a:gd name="T44" fmla="*/ 3149379 w 344"/>
                <a:gd name="T45" fmla="*/ 5341684 h 345"/>
                <a:gd name="T46" fmla="*/ 3149379 w 344"/>
                <a:gd name="T47" fmla="*/ 5341684 h 345"/>
                <a:gd name="T48" fmla="*/ 3149379 w 344"/>
                <a:gd name="T49" fmla="*/ 5341684 h 345"/>
                <a:gd name="T50" fmla="*/ 3149379 w 344"/>
                <a:gd name="T51" fmla="*/ 5341684 h 345"/>
                <a:gd name="T52" fmla="*/ 3149379 w 344"/>
                <a:gd name="T53" fmla="*/ 0 h 345"/>
                <a:gd name="T54" fmla="*/ 3149379 w 344"/>
                <a:gd name="T55" fmla="*/ 5341684 h 345"/>
                <a:gd name="T56" fmla="*/ 3149379 w 344"/>
                <a:gd name="T57" fmla="*/ 5341684 h 345"/>
                <a:gd name="T58" fmla="*/ 3149379 w 344"/>
                <a:gd name="T59" fmla="*/ 5341684 h 345"/>
                <a:gd name="T60" fmla="*/ 3149379 w 344"/>
                <a:gd name="T61" fmla="*/ 5341684 h 345"/>
                <a:gd name="T62" fmla="*/ 3149379 w 344"/>
                <a:gd name="T63" fmla="*/ 5341684 h 345"/>
                <a:gd name="T64" fmla="*/ 3149379 w 344"/>
                <a:gd name="T65" fmla="*/ 7121801 h 345"/>
                <a:gd name="T66" fmla="*/ 3149379 w 344"/>
                <a:gd name="T67" fmla="*/ 7121801 h 345"/>
                <a:gd name="T68" fmla="*/ 3149379 w 344"/>
                <a:gd name="T69" fmla="*/ 8901917 h 345"/>
                <a:gd name="T70" fmla="*/ 4723440 w 344"/>
                <a:gd name="T71" fmla="*/ 10683368 h 345"/>
                <a:gd name="T72" fmla="*/ 4723440 w 344"/>
                <a:gd name="T73" fmla="*/ 12463486 h 345"/>
                <a:gd name="T74" fmla="*/ 4723440 w 344"/>
                <a:gd name="T75" fmla="*/ 14243602 h 345"/>
                <a:gd name="T76" fmla="*/ 4723440 w 344"/>
                <a:gd name="T77" fmla="*/ 14243602 h 345"/>
                <a:gd name="T78" fmla="*/ 4723440 w 344"/>
                <a:gd name="T79" fmla="*/ 16023718 h 345"/>
                <a:gd name="T80" fmla="*/ 4723440 w 344"/>
                <a:gd name="T81" fmla="*/ 17805169 h 345"/>
                <a:gd name="T82" fmla="*/ 3149379 w 344"/>
                <a:gd name="T83" fmla="*/ 16023718 h 345"/>
                <a:gd name="T84" fmla="*/ 3149379 w 344"/>
                <a:gd name="T85" fmla="*/ 14243602 h 345"/>
                <a:gd name="T86" fmla="*/ 3149379 w 344"/>
                <a:gd name="T87" fmla="*/ 14243602 h 345"/>
                <a:gd name="T88" fmla="*/ 3149379 w 344"/>
                <a:gd name="T89" fmla="*/ 16023718 h 345"/>
                <a:gd name="T90" fmla="*/ 3149379 w 344"/>
                <a:gd name="T91" fmla="*/ 16023718 h 345"/>
                <a:gd name="T92" fmla="*/ 3149379 w 344"/>
                <a:gd name="T93" fmla="*/ 17805169 h 345"/>
                <a:gd name="T94" fmla="*/ 3149379 w 344"/>
                <a:gd name="T95" fmla="*/ 17805169 h 345"/>
                <a:gd name="T96" fmla="*/ 3149379 w 344"/>
                <a:gd name="T97" fmla="*/ 19585285 h 345"/>
                <a:gd name="T98" fmla="*/ 3149379 w 344"/>
                <a:gd name="T99" fmla="*/ 19585285 h 345"/>
                <a:gd name="T100" fmla="*/ 3149379 w 344"/>
                <a:gd name="T101" fmla="*/ 23145522 h 345"/>
                <a:gd name="T102" fmla="*/ 3149379 w 344"/>
                <a:gd name="T103" fmla="*/ 23145522 h 345"/>
                <a:gd name="T104" fmla="*/ 3149379 w 344"/>
                <a:gd name="T105" fmla="*/ 26707089 h 345"/>
                <a:gd name="T106" fmla="*/ 3149379 w 344"/>
                <a:gd name="T107" fmla="*/ 26707089 h 345"/>
                <a:gd name="T108" fmla="*/ 3149379 w 344"/>
                <a:gd name="T109" fmla="*/ 28487205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
                <a:gd name="T166" fmla="*/ 0 h 345"/>
                <a:gd name="T167" fmla="*/ 344 w 344"/>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 h="345">
                  <a:moveTo>
                    <a:pt x="90" y="325"/>
                  </a:moveTo>
                  <a:lnTo>
                    <a:pt x="90" y="336"/>
                  </a:lnTo>
                  <a:lnTo>
                    <a:pt x="77" y="345"/>
                  </a:lnTo>
                  <a:lnTo>
                    <a:pt x="65" y="345"/>
                  </a:lnTo>
                  <a:lnTo>
                    <a:pt x="65" y="336"/>
                  </a:lnTo>
                  <a:lnTo>
                    <a:pt x="52" y="336"/>
                  </a:lnTo>
                  <a:lnTo>
                    <a:pt x="52" y="325"/>
                  </a:lnTo>
                  <a:lnTo>
                    <a:pt x="39" y="325"/>
                  </a:lnTo>
                  <a:lnTo>
                    <a:pt x="27" y="325"/>
                  </a:lnTo>
                  <a:lnTo>
                    <a:pt x="27" y="314"/>
                  </a:lnTo>
                  <a:lnTo>
                    <a:pt x="39" y="314"/>
                  </a:lnTo>
                  <a:lnTo>
                    <a:pt x="39" y="305"/>
                  </a:lnTo>
                  <a:lnTo>
                    <a:pt x="27" y="305"/>
                  </a:lnTo>
                  <a:lnTo>
                    <a:pt x="27" y="294"/>
                  </a:lnTo>
                  <a:lnTo>
                    <a:pt x="27" y="284"/>
                  </a:lnTo>
                  <a:lnTo>
                    <a:pt x="27" y="273"/>
                  </a:lnTo>
                  <a:lnTo>
                    <a:pt x="27" y="264"/>
                  </a:lnTo>
                  <a:lnTo>
                    <a:pt x="14" y="264"/>
                  </a:lnTo>
                  <a:lnTo>
                    <a:pt x="14" y="254"/>
                  </a:lnTo>
                  <a:lnTo>
                    <a:pt x="0" y="254"/>
                  </a:lnTo>
                  <a:lnTo>
                    <a:pt x="0" y="244"/>
                  </a:lnTo>
                  <a:lnTo>
                    <a:pt x="14" y="244"/>
                  </a:lnTo>
                  <a:lnTo>
                    <a:pt x="14" y="233"/>
                  </a:lnTo>
                  <a:lnTo>
                    <a:pt x="27" y="233"/>
                  </a:lnTo>
                  <a:lnTo>
                    <a:pt x="27" y="224"/>
                  </a:lnTo>
                  <a:lnTo>
                    <a:pt x="39" y="224"/>
                  </a:lnTo>
                  <a:lnTo>
                    <a:pt x="39" y="213"/>
                  </a:lnTo>
                  <a:lnTo>
                    <a:pt x="39" y="203"/>
                  </a:lnTo>
                  <a:lnTo>
                    <a:pt x="39" y="193"/>
                  </a:lnTo>
                  <a:lnTo>
                    <a:pt x="39" y="203"/>
                  </a:lnTo>
                  <a:lnTo>
                    <a:pt x="39" y="193"/>
                  </a:lnTo>
                  <a:lnTo>
                    <a:pt x="27" y="193"/>
                  </a:lnTo>
                  <a:lnTo>
                    <a:pt x="27" y="184"/>
                  </a:lnTo>
                  <a:lnTo>
                    <a:pt x="14" y="184"/>
                  </a:lnTo>
                  <a:lnTo>
                    <a:pt x="14" y="172"/>
                  </a:lnTo>
                  <a:lnTo>
                    <a:pt x="14" y="163"/>
                  </a:lnTo>
                  <a:lnTo>
                    <a:pt x="14" y="152"/>
                  </a:lnTo>
                  <a:lnTo>
                    <a:pt x="14" y="142"/>
                  </a:lnTo>
                  <a:lnTo>
                    <a:pt x="27" y="142"/>
                  </a:lnTo>
                  <a:lnTo>
                    <a:pt x="39" y="142"/>
                  </a:lnTo>
                  <a:lnTo>
                    <a:pt x="52" y="142"/>
                  </a:lnTo>
                  <a:lnTo>
                    <a:pt x="52" y="132"/>
                  </a:lnTo>
                  <a:lnTo>
                    <a:pt x="52" y="123"/>
                  </a:lnTo>
                  <a:lnTo>
                    <a:pt x="52" y="112"/>
                  </a:lnTo>
                  <a:lnTo>
                    <a:pt x="65" y="112"/>
                  </a:lnTo>
                  <a:lnTo>
                    <a:pt x="65" y="102"/>
                  </a:lnTo>
                  <a:lnTo>
                    <a:pt x="65" y="91"/>
                  </a:lnTo>
                  <a:lnTo>
                    <a:pt x="77" y="91"/>
                  </a:lnTo>
                  <a:lnTo>
                    <a:pt x="90" y="91"/>
                  </a:lnTo>
                  <a:lnTo>
                    <a:pt x="102" y="91"/>
                  </a:lnTo>
                  <a:lnTo>
                    <a:pt x="102" y="102"/>
                  </a:lnTo>
                  <a:lnTo>
                    <a:pt x="115" y="102"/>
                  </a:lnTo>
                  <a:lnTo>
                    <a:pt x="129" y="102"/>
                  </a:lnTo>
                  <a:lnTo>
                    <a:pt x="129" y="91"/>
                  </a:lnTo>
                  <a:lnTo>
                    <a:pt x="129" y="81"/>
                  </a:lnTo>
                  <a:lnTo>
                    <a:pt x="129" y="72"/>
                  </a:lnTo>
                  <a:lnTo>
                    <a:pt x="115" y="72"/>
                  </a:lnTo>
                  <a:lnTo>
                    <a:pt x="115" y="60"/>
                  </a:lnTo>
                  <a:lnTo>
                    <a:pt x="129" y="60"/>
                  </a:lnTo>
                  <a:lnTo>
                    <a:pt x="129" y="72"/>
                  </a:lnTo>
                  <a:lnTo>
                    <a:pt x="129" y="60"/>
                  </a:lnTo>
                  <a:lnTo>
                    <a:pt x="141" y="60"/>
                  </a:lnTo>
                  <a:lnTo>
                    <a:pt x="154" y="60"/>
                  </a:lnTo>
                  <a:lnTo>
                    <a:pt x="154" y="51"/>
                  </a:lnTo>
                  <a:lnTo>
                    <a:pt x="154" y="40"/>
                  </a:lnTo>
                  <a:lnTo>
                    <a:pt x="141" y="40"/>
                  </a:lnTo>
                  <a:lnTo>
                    <a:pt x="154" y="40"/>
                  </a:lnTo>
                  <a:lnTo>
                    <a:pt x="154" y="31"/>
                  </a:lnTo>
                  <a:lnTo>
                    <a:pt x="141" y="31"/>
                  </a:lnTo>
                  <a:lnTo>
                    <a:pt x="154" y="31"/>
                  </a:lnTo>
                  <a:lnTo>
                    <a:pt x="141" y="31"/>
                  </a:lnTo>
                  <a:lnTo>
                    <a:pt x="141" y="20"/>
                  </a:lnTo>
                  <a:lnTo>
                    <a:pt x="154" y="20"/>
                  </a:lnTo>
                  <a:lnTo>
                    <a:pt x="166" y="20"/>
                  </a:lnTo>
                  <a:lnTo>
                    <a:pt x="166" y="11"/>
                  </a:lnTo>
                  <a:lnTo>
                    <a:pt x="154" y="11"/>
                  </a:lnTo>
                  <a:lnTo>
                    <a:pt x="166" y="11"/>
                  </a:lnTo>
                  <a:lnTo>
                    <a:pt x="154" y="11"/>
                  </a:lnTo>
                  <a:lnTo>
                    <a:pt x="154" y="0"/>
                  </a:lnTo>
                  <a:lnTo>
                    <a:pt x="166" y="11"/>
                  </a:lnTo>
                  <a:lnTo>
                    <a:pt x="166" y="0"/>
                  </a:lnTo>
                  <a:lnTo>
                    <a:pt x="166" y="11"/>
                  </a:lnTo>
                  <a:lnTo>
                    <a:pt x="178" y="11"/>
                  </a:lnTo>
                  <a:lnTo>
                    <a:pt x="192" y="11"/>
                  </a:lnTo>
                  <a:lnTo>
                    <a:pt x="203" y="11"/>
                  </a:lnTo>
                  <a:lnTo>
                    <a:pt x="217" y="11"/>
                  </a:lnTo>
                  <a:lnTo>
                    <a:pt x="229" y="11"/>
                  </a:lnTo>
                  <a:lnTo>
                    <a:pt x="229" y="20"/>
                  </a:lnTo>
                  <a:lnTo>
                    <a:pt x="229" y="11"/>
                  </a:lnTo>
                  <a:lnTo>
                    <a:pt x="229" y="20"/>
                  </a:lnTo>
                  <a:lnTo>
                    <a:pt x="242" y="20"/>
                  </a:lnTo>
                  <a:lnTo>
                    <a:pt x="255" y="20"/>
                  </a:lnTo>
                  <a:lnTo>
                    <a:pt x="255" y="31"/>
                  </a:lnTo>
                  <a:lnTo>
                    <a:pt x="255" y="40"/>
                  </a:lnTo>
                  <a:lnTo>
                    <a:pt x="255" y="51"/>
                  </a:lnTo>
                  <a:lnTo>
                    <a:pt x="267" y="51"/>
                  </a:lnTo>
                  <a:lnTo>
                    <a:pt x="267" y="60"/>
                  </a:lnTo>
                  <a:lnTo>
                    <a:pt x="267" y="72"/>
                  </a:lnTo>
                  <a:lnTo>
                    <a:pt x="267" y="81"/>
                  </a:lnTo>
                  <a:lnTo>
                    <a:pt x="255" y="81"/>
                  </a:lnTo>
                  <a:lnTo>
                    <a:pt x="267" y="81"/>
                  </a:lnTo>
                  <a:lnTo>
                    <a:pt x="255" y="91"/>
                  </a:lnTo>
                  <a:lnTo>
                    <a:pt x="267" y="91"/>
                  </a:lnTo>
                  <a:lnTo>
                    <a:pt x="267" y="102"/>
                  </a:lnTo>
                  <a:lnTo>
                    <a:pt x="280" y="102"/>
                  </a:lnTo>
                  <a:lnTo>
                    <a:pt x="292" y="102"/>
                  </a:lnTo>
                  <a:lnTo>
                    <a:pt x="292" y="112"/>
                  </a:lnTo>
                  <a:lnTo>
                    <a:pt x="305" y="112"/>
                  </a:lnTo>
                  <a:lnTo>
                    <a:pt x="305" y="123"/>
                  </a:lnTo>
                  <a:lnTo>
                    <a:pt x="305" y="132"/>
                  </a:lnTo>
                  <a:lnTo>
                    <a:pt x="319" y="132"/>
                  </a:lnTo>
                  <a:lnTo>
                    <a:pt x="330" y="132"/>
                  </a:lnTo>
                  <a:lnTo>
                    <a:pt x="344" y="132"/>
                  </a:lnTo>
                  <a:lnTo>
                    <a:pt x="344" y="142"/>
                  </a:lnTo>
                  <a:lnTo>
                    <a:pt x="344" y="152"/>
                  </a:lnTo>
                  <a:lnTo>
                    <a:pt x="330" y="152"/>
                  </a:lnTo>
                  <a:lnTo>
                    <a:pt x="330" y="163"/>
                  </a:lnTo>
                  <a:lnTo>
                    <a:pt x="319" y="163"/>
                  </a:lnTo>
                  <a:lnTo>
                    <a:pt x="319" y="172"/>
                  </a:lnTo>
                  <a:lnTo>
                    <a:pt x="319" y="184"/>
                  </a:lnTo>
                  <a:lnTo>
                    <a:pt x="305" y="184"/>
                  </a:lnTo>
                  <a:lnTo>
                    <a:pt x="292" y="184"/>
                  </a:lnTo>
                  <a:lnTo>
                    <a:pt x="292" y="193"/>
                  </a:lnTo>
                  <a:lnTo>
                    <a:pt x="280" y="193"/>
                  </a:lnTo>
                  <a:lnTo>
                    <a:pt x="280" y="184"/>
                  </a:lnTo>
                  <a:lnTo>
                    <a:pt x="280" y="172"/>
                  </a:lnTo>
                  <a:lnTo>
                    <a:pt x="292" y="172"/>
                  </a:lnTo>
                  <a:lnTo>
                    <a:pt x="292" y="163"/>
                  </a:lnTo>
                  <a:lnTo>
                    <a:pt x="280" y="163"/>
                  </a:lnTo>
                  <a:lnTo>
                    <a:pt x="280" y="152"/>
                  </a:lnTo>
                  <a:lnTo>
                    <a:pt x="267" y="152"/>
                  </a:lnTo>
                  <a:lnTo>
                    <a:pt x="267" y="163"/>
                  </a:lnTo>
                  <a:lnTo>
                    <a:pt x="255" y="163"/>
                  </a:lnTo>
                  <a:lnTo>
                    <a:pt x="242" y="163"/>
                  </a:lnTo>
                  <a:lnTo>
                    <a:pt x="242" y="172"/>
                  </a:lnTo>
                  <a:lnTo>
                    <a:pt x="242" y="184"/>
                  </a:lnTo>
                  <a:lnTo>
                    <a:pt x="229" y="184"/>
                  </a:lnTo>
                  <a:lnTo>
                    <a:pt x="242" y="184"/>
                  </a:lnTo>
                  <a:lnTo>
                    <a:pt x="229" y="184"/>
                  </a:lnTo>
                  <a:lnTo>
                    <a:pt x="242" y="193"/>
                  </a:lnTo>
                  <a:lnTo>
                    <a:pt x="229" y="193"/>
                  </a:lnTo>
                  <a:lnTo>
                    <a:pt x="229" y="203"/>
                  </a:lnTo>
                  <a:lnTo>
                    <a:pt x="242" y="203"/>
                  </a:lnTo>
                  <a:lnTo>
                    <a:pt x="242" y="213"/>
                  </a:lnTo>
                  <a:lnTo>
                    <a:pt x="229" y="213"/>
                  </a:lnTo>
                  <a:lnTo>
                    <a:pt x="229" y="224"/>
                  </a:lnTo>
                  <a:lnTo>
                    <a:pt x="217" y="224"/>
                  </a:lnTo>
                  <a:lnTo>
                    <a:pt x="217" y="233"/>
                  </a:lnTo>
                  <a:lnTo>
                    <a:pt x="203" y="233"/>
                  </a:lnTo>
                  <a:lnTo>
                    <a:pt x="192" y="233"/>
                  </a:lnTo>
                  <a:lnTo>
                    <a:pt x="178" y="233"/>
                  </a:lnTo>
                  <a:lnTo>
                    <a:pt x="178" y="244"/>
                  </a:lnTo>
                  <a:lnTo>
                    <a:pt x="178" y="254"/>
                  </a:lnTo>
                  <a:lnTo>
                    <a:pt x="166" y="254"/>
                  </a:lnTo>
                  <a:lnTo>
                    <a:pt x="166" y="264"/>
                  </a:lnTo>
                  <a:lnTo>
                    <a:pt x="166" y="273"/>
                  </a:lnTo>
                  <a:lnTo>
                    <a:pt x="166" y="284"/>
                  </a:lnTo>
                  <a:lnTo>
                    <a:pt x="154" y="284"/>
                  </a:lnTo>
                  <a:lnTo>
                    <a:pt x="154" y="294"/>
                  </a:lnTo>
                  <a:lnTo>
                    <a:pt x="141" y="294"/>
                  </a:lnTo>
                  <a:lnTo>
                    <a:pt x="141" y="305"/>
                  </a:lnTo>
                  <a:lnTo>
                    <a:pt x="129" y="305"/>
                  </a:lnTo>
                  <a:lnTo>
                    <a:pt x="129" y="314"/>
                  </a:lnTo>
                  <a:lnTo>
                    <a:pt x="129" y="325"/>
                  </a:lnTo>
                  <a:lnTo>
                    <a:pt x="115" y="325"/>
                  </a:lnTo>
                  <a:lnTo>
                    <a:pt x="102" y="325"/>
                  </a:lnTo>
                  <a:lnTo>
                    <a:pt x="90" y="325"/>
                  </a:lnTo>
                  <a:close/>
                </a:path>
              </a:pathLst>
            </a:custGeom>
            <a:solidFill>
              <a:srgbClr val="FFA7B8"/>
            </a:solidFill>
            <a:ln w="11113" cap="rnd">
              <a:solidFill>
                <a:srgbClr val="A50021"/>
              </a:solidFill>
              <a:round/>
              <a:headEnd/>
              <a:tailEnd/>
            </a:ln>
            <a:effectLst>
              <a:glow rad="63500">
                <a:srgbClr val="FFA7B8">
                  <a:alpha val="40000"/>
                </a:srgbClr>
              </a:glow>
            </a:effectLst>
          </p:spPr>
          <p:txBody>
            <a:bodyPr/>
            <a:lstStyle/>
            <a:p>
              <a:endParaRPr lang="es-ES" sz="5277"/>
            </a:p>
          </p:txBody>
        </p:sp>
        <p:sp>
          <p:nvSpPr>
            <p:cNvPr id="80" name="Freeform 27">
              <a:extLst>
                <a:ext uri="{FF2B5EF4-FFF2-40B4-BE49-F238E27FC236}">
                  <a16:creationId xmlns:a16="http://schemas.microsoft.com/office/drawing/2014/main" id="{00CC2B78-F89D-4074-BD36-3DFEECE3F937}"/>
                </a:ext>
              </a:extLst>
            </p:cNvPr>
            <p:cNvSpPr>
              <a:spLocks/>
            </p:cNvSpPr>
            <p:nvPr/>
          </p:nvSpPr>
          <p:spPr bwMode="auto">
            <a:xfrm>
              <a:off x="6858906" y="4638105"/>
              <a:ext cx="1330976" cy="837347"/>
            </a:xfrm>
            <a:custGeom>
              <a:avLst/>
              <a:gdLst>
                <a:gd name="T0" fmla="*/ 3174680 w 591"/>
                <a:gd name="T1" fmla="*/ 17878140 h 325"/>
                <a:gd name="T2" fmla="*/ 3174680 w 591"/>
                <a:gd name="T3" fmla="*/ 17878140 h 325"/>
                <a:gd name="T4" fmla="*/ 3174680 w 591"/>
                <a:gd name="T5" fmla="*/ 16091397 h 325"/>
                <a:gd name="T6" fmla="*/ 3174680 w 591"/>
                <a:gd name="T7" fmla="*/ 16091397 h 325"/>
                <a:gd name="T8" fmla="*/ 3174680 w 591"/>
                <a:gd name="T9" fmla="*/ 14303316 h 325"/>
                <a:gd name="T10" fmla="*/ 3174680 w 591"/>
                <a:gd name="T11" fmla="*/ 12515235 h 325"/>
                <a:gd name="T12" fmla="*/ 3174680 w 591"/>
                <a:gd name="T13" fmla="*/ 8939070 h 325"/>
                <a:gd name="T14" fmla="*/ 4762019 w 591"/>
                <a:gd name="T15" fmla="*/ 10727151 h 325"/>
                <a:gd name="T16" fmla="*/ 4762019 w 591"/>
                <a:gd name="T17" fmla="*/ 8939070 h 325"/>
                <a:gd name="T18" fmla="*/ 6349359 w 591"/>
                <a:gd name="T19" fmla="*/ 7150989 h 325"/>
                <a:gd name="T20" fmla="*/ 6349359 w 591"/>
                <a:gd name="T21" fmla="*/ 7150989 h 325"/>
                <a:gd name="T22" fmla="*/ 6349359 w 591"/>
                <a:gd name="T23" fmla="*/ 7150989 h 325"/>
                <a:gd name="T24" fmla="*/ 7936699 w 591"/>
                <a:gd name="T25" fmla="*/ 5364245 h 325"/>
                <a:gd name="T26" fmla="*/ 7936699 w 591"/>
                <a:gd name="T27" fmla="*/ 5364245 h 325"/>
                <a:gd name="T28" fmla="*/ 7936699 w 591"/>
                <a:gd name="T29" fmla="*/ 5364245 h 325"/>
                <a:gd name="T30" fmla="*/ 9524038 w 591"/>
                <a:gd name="T31" fmla="*/ 5364245 h 325"/>
                <a:gd name="T32" fmla="*/ 9524038 w 591"/>
                <a:gd name="T33" fmla="*/ 5364245 h 325"/>
                <a:gd name="T34" fmla="*/ 9524038 w 591"/>
                <a:gd name="T35" fmla="*/ 5364245 h 325"/>
                <a:gd name="T36" fmla="*/ 9524038 w 591"/>
                <a:gd name="T37" fmla="*/ 8939070 h 325"/>
                <a:gd name="T38" fmla="*/ 9524038 w 591"/>
                <a:gd name="T39" fmla="*/ 12515235 h 325"/>
                <a:gd name="T40" fmla="*/ 9524038 w 591"/>
                <a:gd name="T41" fmla="*/ 14303316 h 325"/>
                <a:gd name="T42" fmla="*/ 9524038 w 591"/>
                <a:gd name="T43" fmla="*/ 16091397 h 325"/>
                <a:gd name="T44" fmla="*/ 9524038 w 591"/>
                <a:gd name="T45" fmla="*/ 16091397 h 325"/>
                <a:gd name="T46" fmla="*/ 9524038 w 591"/>
                <a:gd name="T47" fmla="*/ 17878140 h 325"/>
                <a:gd name="T48" fmla="*/ 9524038 w 591"/>
                <a:gd name="T49" fmla="*/ 19666221 h 325"/>
                <a:gd name="T50" fmla="*/ 9524038 w 591"/>
                <a:gd name="T51" fmla="*/ 21454303 h 325"/>
                <a:gd name="T52" fmla="*/ 9524038 w 591"/>
                <a:gd name="T53" fmla="*/ 19666221 h 325"/>
                <a:gd name="T54" fmla="*/ 9524038 w 591"/>
                <a:gd name="T55" fmla="*/ 21454303 h 325"/>
                <a:gd name="T56" fmla="*/ 9524038 w 591"/>
                <a:gd name="T57" fmla="*/ 23242389 h 325"/>
                <a:gd name="T58" fmla="*/ 9524038 w 591"/>
                <a:gd name="T59" fmla="*/ 25030470 h 325"/>
                <a:gd name="T60" fmla="*/ 9524038 w 591"/>
                <a:gd name="T61" fmla="*/ 26818551 h 325"/>
                <a:gd name="T62" fmla="*/ 7936699 w 591"/>
                <a:gd name="T63" fmla="*/ 25030470 h 325"/>
                <a:gd name="T64" fmla="*/ 7936699 w 591"/>
                <a:gd name="T65" fmla="*/ 25030470 h 325"/>
                <a:gd name="T66" fmla="*/ 7936699 w 591"/>
                <a:gd name="T67" fmla="*/ 23242389 h 325"/>
                <a:gd name="T68" fmla="*/ 6349359 w 591"/>
                <a:gd name="T69" fmla="*/ 23242389 h 325"/>
                <a:gd name="T70" fmla="*/ 6349359 w 591"/>
                <a:gd name="T71" fmla="*/ 21454303 h 325"/>
                <a:gd name="T72" fmla="*/ 6349359 w 591"/>
                <a:gd name="T73" fmla="*/ 23242389 h 325"/>
                <a:gd name="T74" fmla="*/ 6349359 w 591"/>
                <a:gd name="T75" fmla="*/ 25030470 h 325"/>
                <a:gd name="T76" fmla="*/ 4762019 w 591"/>
                <a:gd name="T77" fmla="*/ 25030470 h 325"/>
                <a:gd name="T78" fmla="*/ 4762019 w 591"/>
                <a:gd name="T79" fmla="*/ 25030470 h 325"/>
                <a:gd name="T80" fmla="*/ 4762019 w 591"/>
                <a:gd name="T81" fmla="*/ 23242389 h 325"/>
                <a:gd name="T82" fmla="*/ 3174680 w 591"/>
                <a:gd name="T83" fmla="*/ 25030470 h 325"/>
                <a:gd name="T84" fmla="*/ 3174680 w 591"/>
                <a:gd name="T85" fmla="*/ 25030470 h 325"/>
                <a:gd name="T86" fmla="*/ 3174680 w 591"/>
                <a:gd name="T87" fmla="*/ 25030470 h 325"/>
                <a:gd name="T88" fmla="*/ 3174680 w 591"/>
                <a:gd name="T89" fmla="*/ 25030470 h 325"/>
                <a:gd name="T90" fmla="*/ 3174680 w 591"/>
                <a:gd name="T91" fmla="*/ 26818551 h 325"/>
                <a:gd name="T92" fmla="*/ 3174680 w 591"/>
                <a:gd name="T93" fmla="*/ 28605294 h 325"/>
                <a:gd name="T94" fmla="*/ 3174680 w 591"/>
                <a:gd name="T95" fmla="*/ 28605294 h 325"/>
                <a:gd name="T96" fmla="*/ 3174680 w 591"/>
                <a:gd name="T97" fmla="*/ 30393375 h 325"/>
                <a:gd name="T98" fmla="*/ 3174680 w 591"/>
                <a:gd name="T99" fmla="*/ 28605294 h 325"/>
                <a:gd name="T100" fmla="*/ 3174680 w 591"/>
                <a:gd name="T101" fmla="*/ 28605294 h 325"/>
                <a:gd name="T102" fmla="*/ 3174680 w 591"/>
                <a:gd name="T103" fmla="*/ 28605294 h 325"/>
                <a:gd name="T104" fmla="*/ 3174680 w 591"/>
                <a:gd name="T105" fmla="*/ 26818551 h 325"/>
                <a:gd name="T106" fmla="*/ 3174680 w 591"/>
                <a:gd name="T107" fmla="*/ 25030470 h 325"/>
                <a:gd name="T108" fmla="*/ 3174680 w 591"/>
                <a:gd name="T109" fmla="*/ 23242389 h 325"/>
                <a:gd name="T110" fmla="*/ 0 w 591"/>
                <a:gd name="T111" fmla="*/ 19666221 h 325"/>
                <a:gd name="T112" fmla="*/ 3174680 w 591"/>
                <a:gd name="T113" fmla="*/ 17878140 h 325"/>
                <a:gd name="T114" fmla="*/ 3174680 w 591"/>
                <a:gd name="T115" fmla="*/ 16091397 h 325"/>
                <a:gd name="T116" fmla="*/ 3174680 w 591"/>
                <a:gd name="T117" fmla="*/ 16091397 h 325"/>
                <a:gd name="T118" fmla="*/ 3174680 w 591"/>
                <a:gd name="T119" fmla="*/ 16091397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1"/>
                <a:gd name="T181" fmla="*/ 0 h 325"/>
                <a:gd name="T182" fmla="*/ 591 w 591"/>
                <a:gd name="T183" fmla="*/ 325 h 3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1" h="325">
                  <a:moveTo>
                    <a:pt x="113" y="182"/>
                  </a:moveTo>
                  <a:lnTo>
                    <a:pt x="126" y="182"/>
                  </a:lnTo>
                  <a:lnTo>
                    <a:pt x="126" y="192"/>
                  </a:lnTo>
                  <a:lnTo>
                    <a:pt x="137" y="192"/>
                  </a:lnTo>
                  <a:lnTo>
                    <a:pt x="151" y="192"/>
                  </a:lnTo>
                  <a:lnTo>
                    <a:pt x="137" y="192"/>
                  </a:lnTo>
                  <a:lnTo>
                    <a:pt x="151" y="192"/>
                  </a:lnTo>
                  <a:lnTo>
                    <a:pt x="164" y="192"/>
                  </a:lnTo>
                  <a:lnTo>
                    <a:pt x="164" y="203"/>
                  </a:lnTo>
                  <a:lnTo>
                    <a:pt x="164" y="192"/>
                  </a:lnTo>
                  <a:lnTo>
                    <a:pt x="176" y="192"/>
                  </a:lnTo>
                  <a:lnTo>
                    <a:pt x="176" y="182"/>
                  </a:lnTo>
                  <a:lnTo>
                    <a:pt x="176" y="173"/>
                  </a:lnTo>
                  <a:lnTo>
                    <a:pt x="189" y="173"/>
                  </a:lnTo>
                  <a:lnTo>
                    <a:pt x="189" y="162"/>
                  </a:lnTo>
                  <a:lnTo>
                    <a:pt x="189" y="173"/>
                  </a:lnTo>
                  <a:lnTo>
                    <a:pt x="189" y="162"/>
                  </a:lnTo>
                  <a:lnTo>
                    <a:pt x="202" y="162"/>
                  </a:lnTo>
                  <a:lnTo>
                    <a:pt x="202" y="152"/>
                  </a:lnTo>
                  <a:lnTo>
                    <a:pt x="214" y="152"/>
                  </a:lnTo>
                  <a:lnTo>
                    <a:pt x="227" y="152"/>
                  </a:lnTo>
                  <a:lnTo>
                    <a:pt x="227" y="142"/>
                  </a:lnTo>
                  <a:lnTo>
                    <a:pt x="227" y="132"/>
                  </a:lnTo>
                  <a:lnTo>
                    <a:pt x="227" y="121"/>
                  </a:lnTo>
                  <a:lnTo>
                    <a:pt x="238" y="121"/>
                  </a:lnTo>
                  <a:lnTo>
                    <a:pt x="238" y="112"/>
                  </a:lnTo>
                  <a:lnTo>
                    <a:pt x="252" y="112"/>
                  </a:lnTo>
                  <a:lnTo>
                    <a:pt x="252" y="101"/>
                  </a:lnTo>
                  <a:lnTo>
                    <a:pt x="265" y="101"/>
                  </a:lnTo>
                  <a:lnTo>
                    <a:pt x="277" y="101"/>
                  </a:lnTo>
                  <a:lnTo>
                    <a:pt x="277" y="112"/>
                  </a:lnTo>
                  <a:lnTo>
                    <a:pt x="290" y="112"/>
                  </a:lnTo>
                  <a:lnTo>
                    <a:pt x="277" y="112"/>
                  </a:lnTo>
                  <a:lnTo>
                    <a:pt x="277" y="101"/>
                  </a:lnTo>
                  <a:lnTo>
                    <a:pt x="290" y="101"/>
                  </a:lnTo>
                  <a:lnTo>
                    <a:pt x="302" y="91"/>
                  </a:lnTo>
                  <a:lnTo>
                    <a:pt x="302" y="81"/>
                  </a:lnTo>
                  <a:lnTo>
                    <a:pt x="315" y="81"/>
                  </a:lnTo>
                  <a:lnTo>
                    <a:pt x="328" y="91"/>
                  </a:lnTo>
                  <a:lnTo>
                    <a:pt x="328" y="81"/>
                  </a:lnTo>
                  <a:lnTo>
                    <a:pt x="328" y="72"/>
                  </a:lnTo>
                  <a:lnTo>
                    <a:pt x="339" y="72"/>
                  </a:lnTo>
                  <a:lnTo>
                    <a:pt x="353" y="81"/>
                  </a:lnTo>
                  <a:lnTo>
                    <a:pt x="364" y="81"/>
                  </a:lnTo>
                  <a:lnTo>
                    <a:pt x="378" y="81"/>
                  </a:lnTo>
                  <a:lnTo>
                    <a:pt x="378" y="72"/>
                  </a:lnTo>
                  <a:lnTo>
                    <a:pt x="378" y="81"/>
                  </a:lnTo>
                  <a:lnTo>
                    <a:pt x="391" y="81"/>
                  </a:lnTo>
                  <a:lnTo>
                    <a:pt x="391" y="72"/>
                  </a:lnTo>
                  <a:lnTo>
                    <a:pt x="403" y="72"/>
                  </a:lnTo>
                  <a:lnTo>
                    <a:pt x="403" y="61"/>
                  </a:lnTo>
                  <a:lnTo>
                    <a:pt x="416" y="61"/>
                  </a:lnTo>
                  <a:lnTo>
                    <a:pt x="428" y="61"/>
                  </a:lnTo>
                  <a:lnTo>
                    <a:pt x="428" y="51"/>
                  </a:lnTo>
                  <a:lnTo>
                    <a:pt x="440" y="51"/>
                  </a:lnTo>
                  <a:lnTo>
                    <a:pt x="440" y="40"/>
                  </a:lnTo>
                  <a:lnTo>
                    <a:pt x="440" y="31"/>
                  </a:lnTo>
                  <a:lnTo>
                    <a:pt x="454" y="31"/>
                  </a:lnTo>
                  <a:lnTo>
                    <a:pt x="454" y="21"/>
                  </a:lnTo>
                  <a:lnTo>
                    <a:pt x="454" y="9"/>
                  </a:lnTo>
                  <a:lnTo>
                    <a:pt x="465" y="0"/>
                  </a:lnTo>
                  <a:lnTo>
                    <a:pt x="465" y="9"/>
                  </a:lnTo>
                  <a:lnTo>
                    <a:pt x="479" y="9"/>
                  </a:lnTo>
                  <a:lnTo>
                    <a:pt x="492" y="9"/>
                  </a:lnTo>
                  <a:lnTo>
                    <a:pt x="492" y="21"/>
                  </a:lnTo>
                  <a:lnTo>
                    <a:pt x="492" y="31"/>
                  </a:lnTo>
                  <a:lnTo>
                    <a:pt x="504" y="31"/>
                  </a:lnTo>
                  <a:lnTo>
                    <a:pt x="504" y="40"/>
                  </a:lnTo>
                  <a:lnTo>
                    <a:pt x="517" y="40"/>
                  </a:lnTo>
                  <a:lnTo>
                    <a:pt x="504" y="40"/>
                  </a:lnTo>
                  <a:lnTo>
                    <a:pt x="517" y="40"/>
                  </a:lnTo>
                  <a:lnTo>
                    <a:pt x="517" y="51"/>
                  </a:lnTo>
                  <a:lnTo>
                    <a:pt x="517" y="61"/>
                  </a:lnTo>
                  <a:lnTo>
                    <a:pt x="517" y="72"/>
                  </a:lnTo>
                  <a:lnTo>
                    <a:pt x="517" y="81"/>
                  </a:lnTo>
                  <a:lnTo>
                    <a:pt x="517" y="91"/>
                  </a:lnTo>
                  <a:lnTo>
                    <a:pt x="529" y="91"/>
                  </a:lnTo>
                  <a:lnTo>
                    <a:pt x="529" y="101"/>
                  </a:lnTo>
                  <a:lnTo>
                    <a:pt x="529" y="112"/>
                  </a:lnTo>
                  <a:lnTo>
                    <a:pt x="529" y="121"/>
                  </a:lnTo>
                  <a:lnTo>
                    <a:pt x="541" y="121"/>
                  </a:lnTo>
                  <a:lnTo>
                    <a:pt x="541" y="132"/>
                  </a:lnTo>
                  <a:lnTo>
                    <a:pt x="554" y="132"/>
                  </a:lnTo>
                  <a:lnTo>
                    <a:pt x="554" y="142"/>
                  </a:lnTo>
                  <a:lnTo>
                    <a:pt x="566" y="152"/>
                  </a:lnTo>
                  <a:lnTo>
                    <a:pt x="554" y="152"/>
                  </a:lnTo>
                  <a:lnTo>
                    <a:pt x="541" y="152"/>
                  </a:lnTo>
                  <a:lnTo>
                    <a:pt x="541" y="162"/>
                  </a:lnTo>
                  <a:lnTo>
                    <a:pt x="529" y="162"/>
                  </a:lnTo>
                  <a:lnTo>
                    <a:pt x="529" y="152"/>
                  </a:lnTo>
                  <a:lnTo>
                    <a:pt x="529" y="162"/>
                  </a:lnTo>
                  <a:lnTo>
                    <a:pt x="529" y="173"/>
                  </a:lnTo>
                  <a:lnTo>
                    <a:pt x="541" y="173"/>
                  </a:lnTo>
                  <a:lnTo>
                    <a:pt x="541" y="182"/>
                  </a:lnTo>
                  <a:lnTo>
                    <a:pt x="554" y="182"/>
                  </a:lnTo>
                  <a:lnTo>
                    <a:pt x="554" y="192"/>
                  </a:lnTo>
                  <a:lnTo>
                    <a:pt x="566" y="192"/>
                  </a:lnTo>
                  <a:lnTo>
                    <a:pt x="579" y="192"/>
                  </a:lnTo>
                  <a:lnTo>
                    <a:pt x="579" y="203"/>
                  </a:lnTo>
                  <a:lnTo>
                    <a:pt x="579" y="213"/>
                  </a:lnTo>
                  <a:lnTo>
                    <a:pt x="591" y="213"/>
                  </a:lnTo>
                  <a:lnTo>
                    <a:pt x="591" y="222"/>
                  </a:lnTo>
                  <a:lnTo>
                    <a:pt x="591" y="233"/>
                  </a:lnTo>
                  <a:lnTo>
                    <a:pt x="579" y="233"/>
                  </a:lnTo>
                  <a:lnTo>
                    <a:pt x="579" y="222"/>
                  </a:lnTo>
                  <a:lnTo>
                    <a:pt x="579" y="233"/>
                  </a:lnTo>
                  <a:lnTo>
                    <a:pt x="579" y="222"/>
                  </a:lnTo>
                  <a:lnTo>
                    <a:pt x="566" y="222"/>
                  </a:lnTo>
                  <a:lnTo>
                    <a:pt x="566" y="233"/>
                  </a:lnTo>
                  <a:lnTo>
                    <a:pt x="566" y="222"/>
                  </a:lnTo>
                  <a:lnTo>
                    <a:pt x="566" y="233"/>
                  </a:lnTo>
                  <a:lnTo>
                    <a:pt x="554" y="233"/>
                  </a:lnTo>
                  <a:lnTo>
                    <a:pt x="554" y="244"/>
                  </a:lnTo>
                  <a:lnTo>
                    <a:pt x="541" y="244"/>
                  </a:lnTo>
                  <a:lnTo>
                    <a:pt x="541" y="253"/>
                  </a:lnTo>
                  <a:lnTo>
                    <a:pt x="529" y="253"/>
                  </a:lnTo>
                  <a:lnTo>
                    <a:pt x="529" y="264"/>
                  </a:lnTo>
                  <a:lnTo>
                    <a:pt x="517" y="264"/>
                  </a:lnTo>
                  <a:lnTo>
                    <a:pt x="504" y="264"/>
                  </a:lnTo>
                  <a:lnTo>
                    <a:pt x="504" y="274"/>
                  </a:lnTo>
                  <a:lnTo>
                    <a:pt x="492" y="274"/>
                  </a:lnTo>
                  <a:lnTo>
                    <a:pt x="492" y="285"/>
                  </a:lnTo>
                  <a:lnTo>
                    <a:pt x="492" y="274"/>
                  </a:lnTo>
                  <a:lnTo>
                    <a:pt x="492" y="285"/>
                  </a:lnTo>
                  <a:lnTo>
                    <a:pt x="479" y="274"/>
                  </a:lnTo>
                  <a:lnTo>
                    <a:pt x="479" y="285"/>
                  </a:lnTo>
                  <a:lnTo>
                    <a:pt x="479" y="274"/>
                  </a:lnTo>
                  <a:lnTo>
                    <a:pt x="465" y="274"/>
                  </a:lnTo>
                  <a:lnTo>
                    <a:pt x="454" y="274"/>
                  </a:lnTo>
                  <a:lnTo>
                    <a:pt x="454" y="264"/>
                  </a:lnTo>
                  <a:lnTo>
                    <a:pt x="440" y="264"/>
                  </a:lnTo>
                  <a:lnTo>
                    <a:pt x="428" y="264"/>
                  </a:lnTo>
                  <a:lnTo>
                    <a:pt x="428" y="253"/>
                  </a:lnTo>
                  <a:lnTo>
                    <a:pt x="428" y="244"/>
                  </a:lnTo>
                  <a:lnTo>
                    <a:pt x="416" y="244"/>
                  </a:lnTo>
                  <a:lnTo>
                    <a:pt x="416" y="253"/>
                  </a:lnTo>
                  <a:lnTo>
                    <a:pt x="403" y="253"/>
                  </a:lnTo>
                  <a:lnTo>
                    <a:pt x="403" y="244"/>
                  </a:lnTo>
                  <a:lnTo>
                    <a:pt x="391" y="244"/>
                  </a:lnTo>
                  <a:lnTo>
                    <a:pt x="391" y="253"/>
                  </a:lnTo>
                  <a:lnTo>
                    <a:pt x="391" y="244"/>
                  </a:lnTo>
                  <a:lnTo>
                    <a:pt x="391" y="233"/>
                  </a:lnTo>
                  <a:lnTo>
                    <a:pt x="378" y="233"/>
                  </a:lnTo>
                  <a:lnTo>
                    <a:pt x="364" y="233"/>
                  </a:lnTo>
                  <a:lnTo>
                    <a:pt x="364" y="244"/>
                  </a:lnTo>
                  <a:lnTo>
                    <a:pt x="353" y="244"/>
                  </a:lnTo>
                  <a:lnTo>
                    <a:pt x="339" y="244"/>
                  </a:lnTo>
                  <a:lnTo>
                    <a:pt x="339" y="253"/>
                  </a:lnTo>
                  <a:lnTo>
                    <a:pt x="339" y="244"/>
                  </a:lnTo>
                  <a:lnTo>
                    <a:pt x="339" y="253"/>
                  </a:lnTo>
                  <a:lnTo>
                    <a:pt x="339" y="264"/>
                  </a:lnTo>
                  <a:lnTo>
                    <a:pt x="328" y="264"/>
                  </a:lnTo>
                  <a:lnTo>
                    <a:pt x="315" y="264"/>
                  </a:lnTo>
                  <a:lnTo>
                    <a:pt x="315" y="274"/>
                  </a:lnTo>
                  <a:lnTo>
                    <a:pt x="315" y="264"/>
                  </a:lnTo>
                  <a:lnTo>
                    <a:pt x="302" y="264"/>
                  </a:lnTo>
                  <a:lnTo>
                    <a:pt x="302" y="274"/>
                  </a:lnTo>
                  <a:lnTo>
                    <a:pt x="290" y="274"/>
                  </a:lnTo>
                  <a:lnTo>
                    <a:pt x="277" y="274"/>
                  </a:lnTo>
                  <a:lnTo>
                    <a:pt x="277" y="264"/>
                  </a:lnTo>
                  <a:lnTo>
                    <a:pt x="277" y="253"/>
                  </a:lnTo>
                  <a:lnTo>
                    <a:pt x="290" y="253"/>
                  </a:lnTo>
                  <a:lnTo>
                    <a:pt x="277" y="253"/>
                  </a:lnTo>
                  <a:lnTo>
                    <a:pt x="265" y="253"/>
                  </a:lnTo>
                  <a:lnTo>
                    <a:pt x="265" y="244"/>
                  </a:lnTo>
                  <a:lnTo>
                    <a:pt x="265" y="253"/>
                  </a:lnTo>
                  <a:lnTo>
                    <a:pt x="252" y="253"/>
                  </a:lnTo>
                  <a:lnTo>
                    <a:pt x="252" y="264"/>
                  </a:lnTo>
                  <a:lnTo>
                    <a:pt x="238" y="264"/>
                  </a:lnTo>
                  <a:lnTo>
                    <a:pt x="227" y="264"/>
                  </a:lnTo>
                  <a:lnTo>
                    <a:pt x="238" y="264"/>
                  </a:lnTo>
                  <a:lnTo>
                    <a:pt x="227" y="264"/>
                  </a:lnTo>
                  <a:lnTo>
                    <a:pt x="214" y="264"/>
                  </a:lnTo>
                  <a:lnTo>
                    <a:pt x="202" y="264"/>
                  </a:lnTo>
                  <a:lnTo>
                    <a:pt x="202" y="274"/>
                  </a:lnTo>
                  <a:lnTo>
                    <a:pt x="189" y="274"/>
                  </a:lnTo>
                  <a:lnTo>
                    <a:pt x="176" y="274"/>
                  </a:lnTo>
                  <a:lnTo>
                    <a:pt x="176" y="264"/>
                  </a:lnTo>
                  <a:lnTo>
                    <a:pt x="164" y="264"/>
                  </a:lnTo>
                  <a:lnTo>
                    <a:pt x="151" y="264"/>
                  </a:lnTo>
                  <a:lnTo>
                    <a:pt x="151" y="274"/>
                  </a:lnTo>
                  <a:lnTo>
                    <a:pt x="137" y="274"/>
                  </a:lnTo>
                  <a:lnTo>
                    <a:pt x="137" y="285"/>
                  </a:lnTo>
                  <a:lnTo>
                    <a:pt x="126" y="285"/>
                  </a:lnTo>
                  <a:lnTo>
                    <a:pt x="113" y="285"/>
                  </a:lnTo>
                  <a:lnTo>
                    <a:pt x="101" y="285"/>
                  </a:lnTo>
                  <a:lnTo>
                    <a:pt x="101" y="294"/>
                  </a:lnTo>
                  <a:lnTo>
                    <a:pt x="101" y="304"/>
                  </a:lnTo>
                  <a:lnTo>
                    <a:pt x="113" y="304"/>
                  </a:lnTo>
                  <a:lnTo>
                    <a:pt x="101" y="304"/>
                  </a:lnTo>
                  <a:lnTo>
                    <a:pt x="113" y="304"/>
                  </a:lnTo>
                  <a:lnTo>
                    <a:pt x="101" y="304"/>
                  </a:lnTo>
                  <a:lnTo>
                    <a:pt x="101" y="314"/>
                  </a:lnTo>
                  <a:lnTo>
                    <a:pt x="113" y="314"/>
                  </a:lnTo>
                  <a:lnTo>
                    <a:pt x="113" y="325"/>
                  </a:lnTo>
                  <a:lnTo>
                    <a:pt x="101" y="325"/>
                  </a:lnTo>
                  <a:lnTo>
                    <a:pt x="88" y="325"/>
                  </a:lnTo>
                  <a:lnTo>
                    <a:pt x="88" y="314"/>
                  </a:lnTo>
                  <a:lnTo>
                    <a:pt x="75" y="314"/>
                  </a:lnTo>
                  <a:lnTo>
                    <a:pt x="75" y="304"/>
                  </a:lnTo>
                  <a:lnTo>
                    <a:pt x="75" y="314"/>
                  </a:lnTo>
                  <a:lnTo>
                    <a:pt x="63" y="314"/>
                  </a:lnTo>
                  <a:lnTo>
                    <a:pt x="50" y="314"/>
                  </a:lnTo>
                  <a:lnTo>
                    <a:pt x="50" y="304"/>
                  </a:lnTo>
                  <a:lnTo>
                    <a:pt x="38" y="304"/>
                  </a:lnTo>
                  <a:lnTo>
                    <a:pt x="38" y="294"/>
                  </a:lnTo>
                  <a:lnTo>
                    <a:pt x="25" y="294"/>
                  </a:lnTo>
                  <a:lnTo>
                    <a:pt x="25" y="304"/>
                  </a:lnTo>
                  <a:lnTo>
                    <a:pt x="25" y="294"/>
                  </a:lnTo>
                  <a:lnTo>
                    <a:pt x="38" y="294"/>
                  </a:lnTo>
                  <a:lnTo>
                    <a:pt x="38" y="285"/>
                  </a:lnTo>
                  <a:lnTo>
                    <a:pt x="25" y="285"/>
                  </a:lnTo>
                  <a:lnTo>
                    <a:pt x="38" y="285"/>
                  </a:lnTo>
                  <a:lnTo>
                    <a:pt x="25" y="285"/>
                  </a:lnTo>
                  <a:lnTo>
                    <a:pt x="25" y="274"/>
                  </a:lnTo>
                  <a:lnTo>
                    <a:pt x="25" y="264"/>
                  </a:lnTo>
                  <a:lnTo>
                    <a:pt x="12" y="264"/>
                  </a:lnTo>
                  <a:lnTo>
                    <a:pt x="12" y="253"/>
                  </a:lnTo>
                  <a:lnTo>
                    <a:pt x="25" y="253"/>
                  </a:lnTo>
                  <a:lnTo>
                    <a:pt x="12" y="253"/>
                  </a:lnTo>
                  <a:lnTo>
                    <a:pt x="12" y="244"/>
                  </a:lnTo>
                  <a:lnTo>
                    <a:pt x="12" y="233"/>
                  </a:lnTo>
                  <a:lnTo>
                    <a:pt x="12" y="222"/>
                  </a:lnTo>
                  <a:lnTo>
                    <a:pt x="0" y="222"/>
                  </a:lnTo>
                  <a:lnTo>
                    <a:pt x="0" y="213"/>
                  </a:lnTo>
                  <a:lnTo>
                    <a:pt x="0" y="203"/>
                  </a:lnTo>
                  <a:lnTo>
                    <a:pt x="0" y="192"/>
                  </a:lnTo>
                  <a:lnTo>
                    <a:pt x="12" y="192"/>
                  </a:lnTo>
                  <a:lnTo>
                    <a:pt x="12" y="182"/>
                  </a:lnTo>
                  <a:lnTo>
                    <a:pt x="25" y="182"/>
                  </a:lnTo>
                  <a:lnTo>
                    <a:pt x="38" y="182"/>
                  </a:lnTo>
                  <a:lnTo>
                    <a:pt x="50" y="182"/>
                  </a:lnTo>
                  <a:lnTo>
                    <a:pt x="50" y="173"/>
                  </a:lnTo>
                  <a:lnTo>
                    <a:pt x="63" y="173"/>
                  </a:lnTo>
                  <a:lnTo>
                    <a:pt x="63" y="162"/>
                  </a:lnTo>
                  <a:lnTo>
                    <a:pt x="75" y="162"/>
                  </a:lnTo>
                  <a:lnTo>
                    <a:pt x="88" y="162"/>
                  </a:lnTo>
                  <a:lnTo>
                    <a:pt x="88" y="173"/>
                  </a:lnTo>
                  <a:lnTo>
                    <a:pt x="88" y="182"/>
                  </a:lnTo>
                  <a:lnTo>
                    <a:pt x="101" y="182"/>
                  </a:lnTo>
                  <a:lnTo>
                    <a:pt x="113" y="182"/>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1" name="Freeform 29">
              <a:extLst>
                <a:ext uri="{FF2B5EF4-FFF2-40B4-BE49-F238E27FC236}">
                  <a16:creationId xmlns:a16="http://schemas.microsoft.com/office/drawing/2014/main" id="{D2F2E20C-F386-427F-993B-86F8EDE27F8B}"/>
                </a:ext>
              </a:extLst>
            </p:cNvPr>
            <p:cNvSpPr>
              <a:spLocks/>
            </p:cNvSpPr>
            <p:nvPr/>
          </p:nvSpPr>
          <p:spPr bwMode="auto">
            <a:xfrm>
              <a:off x="6283583" y="2714727"/>
              <a:ext cx="1190720" cy="1640067"/>
            </a:xfrm>
            <a:custGeom>
              <a:avLst/>
              <a:gdLst>
                <a:gd name="T0" fmla="*/ 3162353 w 529"/>
                <a:gd name="T1" fmla="*/ 52291749 h 635"/>
                <a:gd name="T2" fmla="*/ 3162353 w 529"/>
                <a:gd name="T3" fmla="*/ 48685793 h 635"/>
                <a:gd name="T4" fmla="*/ 3162353 w 529"/>
                <a:gd name="T5" fmla="*/ 48685793 h 635"/>
                <a:gd name="T6" fmla="*/ 3162353 w 529"/>
                <a:gd name="T7" fmla="*/ 45079838 h 635"/>
                <a:gd name="T8" fmla="*/ 3162353 w 529"/>
                <a:gd name="T9" fmla="*/ 45079838 h 635"/>
                <a:gd name="T10" fmla="*/ 3162353 w 529"/>
                <a:gd name="T11" fmla="*/ 43275507 h 635"/>
                <a:gd name="T12" fmla="*/ 3162353 w 529"/>
                <a:gd name="T13" fmla="*/ 41472529 h 635"/>
                <a:gd name="T14" fmla="*/ 3162353 w 529"/>
                <a:gd name="T15" fmla="*/ 37866573 h 635"/>
                <a:gd name="T16" fmla="*/ 3162353 w 529"/>
                <a:gd name="T17" fmla="*/ 32457640 h 635"/>
                <a:gd name="T18" fmla="*/ 3162353 w 529"/>
                <a:gd name="T19" fmla="*/ 30653319 h 635"/>
                <a:gd name="T20" fmla="*/ 3162353 w 529"/>
                <a:gd name="T21" fmla="*/ 25244386 h 635"/>
                <a:gd name="T22" fmla="*/ 3162353 w 529"/>
                <a:gd name="T23" fmla="*/ 27047363 h 635"/>
                <a:gd name="T24" fmla="*/ 3162353 w 529"/>
                <a:gd name="T25" fmla="*/ 23441408 h 635"/>
                <a:gd name="T26" fmla="*/ 3162353 w 529"/>
                <a:gd name="T27" fmla="*/ 21638425 h 635"/>
                <a:gd name="T28" fmla="*/ 3162353 w 529"/>
                <a:gd name="T29" fmla="*/ 19835447 h 635"/>
                <a:gd name="T30" fmla="*/ 3162353 w 529"/>
                <a:gd name="T31" fmla="*/ 16228149 h 635"/>
                <a:gd name="T32" fmla="*/ 3162353 w 529"/>
                <a:gd name="T33" fmla="*/ 14425171 h 635"/>
                <a:gd name="T34" fmla="*/ 3162353 w 529"/>
                <a:gd name="T35" fmla="*/ 12622193 h 635"/>
                <a:gd name="T36" fmla="*/ 3162353 w 529"/>
                <a:gd name="T37" fmla="*/ 12622193 h 635"/>
                <a:gd name="T38" fmla="*/ 3162353 w 529"/>
                <a:gd name="T39" fmla="*/ 7213257 h 635"/>
                <a:gd name="T40" fmla="*/ 0 w 529"/>
                <a:gd name="T41" fmla="*/ 5408935 h 635"/>
                <a:gd name="T42" fmla="*/ 3162353 w 529"/>
                <a:gd name="T43" fmla="*/ 5408935 h 635"/>
                <a:gd name="T44" fmla="*/ 3162353 w 529"/>
                <a:gd name="T45" fmla="*/ 5408935 h 635"/>
                <a:gd name="T46" fmla="*/ 3162353 w 529"/>
                <a:gd name="T47" fmla="*/ 5408935 h 635"/>
                <a:gd name="T48" fmla="*/ 3162353 w 529"/>
                <a:gd name="T49" fmla="*/ 5408935 h 635"/>
                <a:gd name="T50" fmla="*/ 3162353 w 529"/>
                <a:gd name="T51" fmla="*/ 5408935 h 635"/>
                <a:gd name="T52" fmla="*/ 3162353 w 529"/>
                <a:gd name="T53" fmla="*/ 12622193 h 635"/>
                <a:gd name="T54" fmla="*/ 4744158 w 529"/>
                <a:gd name="T55" fmla="*/ 12622193 h 635"/>
                <a:gd name="T56" fmla="*/ 4744158 w 529"/>
                <a:gd name="T57" fmla="*/ 12622193 h 635"/>
                <a:gd name="T58" fmla="*/ 6324706 w 529"/>
                <a:gd name="T59" fmla="*/ 14425171 h 635"/>
                <a:gd name="T60" fmla="*/ 7906511 w 529"/>
                <a:gd name="T61" fmla="*/ 14425171 h 635"/>
                <a:gd name="T62" fmla="*/ 7906511 w 529"/>
                <a:gd name="T63" fmla="*/ 14425171 h 635"/>
                <a:gd name="T64" fmla="*/ 9487058 w 529"/>
                <a:gd name="T65" fmla="*/ 18031126 h 635"/>
                <a:gd name="T66" fmla="*/ 9487058 w 529"/>
                <a:gd name="T67" fmla="*/ 23441408 h 635"/>
                <a:gd name="T68" fmla="*/ 7906511 w 529"/>
                <a:gd name="T69" fmla="*/ 27047363 h 635"/>
                <a:gd name="T70" fmla="*/ 7906511 w 529"/>
                <a:gd name="T71" fmla="*/ 25244386 h 635"/>
                <a:gd name="T72" fmla="*/ 7906511 w 529"/>
                <a:gd name="T73" fmla="*/ 25244386 h 635"/>
                <a:gd name="T74" fmla="*/ 6324706 w 529"/>
                <a:gd name="T75" fmla="*/ 27047363 h 635"/>
                <a:gd name="T76" fmla="*/ 6324706 w 529"/>
                <a:gd name="T77" fmla="*/ 30653319 h 635"/>
                <a:gd name="T78" fmla="*/ 6324706 w 529"/>
                <a:gd name="T79" fmla="*/ 32457640 h 635"/>
                <a:gd name="T80" fmla="*/ 6324706 w 529"/>
                <a:gd name="T81" fmla="*/ 37866573 h 635"/>
                <a:gd name="T82" fmla="*/ 6324706 w 529"/>
                <a:gd name="T83" fmla="*/ 41472529 h 635"/>
                <a:gd name="T84" fmla="*/ 7906511 w 529"/>
                <a:gd name="T85" fmla="*/ 45079838 h 635"/>
                <a:gd name="T86" fmla="*/ 7906511 w 529"/>
                <a:gd name="T87" fmla="*/ 52291749 h 635"/>
                <a:gd name="T88" fmla="*/ 7906511 w 529"/>
                <a:gd name="T89" fmla="*/ 55897705 h 635"/>
                <a:gd name="T90" fmla="*/ 6324706 w 529"/>
                <a:gd name="T91" fmla="*/ 59505003 h 635"/>
                <a:gd name="T92" fmla="*/ 6324706 w 529"/>
                <a:gd name="T93" fmla="*/ 59505003 h 635"/>
                <a:gd name="T94" fmla="*/ 6324706 w 529"/>
                <a:gd name="T95" fmla="*/ 63110959 h 635"/>
                <a:gd name="T96" fmla="*/ 6324706 w 529"/>
                <a:gd name="T97" fmla="*/ 63110959 h 635"/>
                <a:gd name="T98" fmla="*/ 6324706 w 529"/>
                <a:gd name="T99" fmla="*/ 59505003 h 635"/>
                <a:gd name="T100" fmla="*/ 4744158 w 529"/>
                <a:gd name="T101" fmla="*/ 59505003 h 635"/>
                <a:gd name="T102" fmla="*/ 4744158 w 529"/>
                <a:gd name="T103" fmla="*/ 59505003 h 635"/>
                <a:gd name="T104" fmla="*/ 4744158 w 529"/>
                <a:gd name="T105" fmla="*/ 59505003 h 635"/>
                <a:gd name="T106" fmla="*/ 3162353 w 529"/>
                <a:gd name="T107" fmla="*/ 59505003 h 635"/>
                <a:gd name="T108" fmla="*/ 3162353 w 529"/>
                <a:gd name="T109" fmla="*/ 59505003 h 635"/>
                <a:gd name="T110" fmla="*/ 3162353 w 529"/>
                <a:gd name="T111" fmla="*/ 55897705 h 635"/>
                <a:gd name="T112" fmla="*/ 3162353 w 529"/>
                <a:gd name="T113" fmla="*/ 55897705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635"/>
                <a:gd name="T173" fmla="*/ 529 w 529"/>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635">
                  <a:moveTo>
                    <a:pt x="200" y="534"/>
                  </a:moveTo>
                  <a:lnTo>
                    <a:pt x="200" y="524"/>
                  </a:lnTo>
                  <a:lnTo>
                    <a:pt x="200" y="514"/>
                  </a:lnTo>
                  <a:lnTo>
                    <a:pt x="189" y="514"/>
                  </a:lnTo>
                  <a:lnTo>
                    <a:pt x="189" y="503"/>
                  </a:lnTo>
                  <a:lnTo>
                    <a:pt x="176" y="503"/>
                  </a:lnTo>
                  <a:lnTo>
                    <a:pt x="176" y="494"/>
                  </a:lnTo>
                  <a:lnTo>
                    <a:pt x="163" y="494"/>
                  </a:lnTo>
                  <a:lnTo>
                    <a:pt x="151" y="494"/>
                  </a:lnTo>
                  <a:lnTo>
                    <a:pt x="138" y="494"/>
                  </a:lnTo>
                  <a:lnTo>
                    <a:pt x="138" y="483"/>
                  </a:lnTo>
                  <a:lnTo>
                    <a:pt x="138" y="494"/>
                  </a:lnTo>
                  <a:lnTo>
                    <a:pt x="138" y="483"/>
                  </a:lnTo>
                  <a:lnTo>
                    <a:pt x="126" y="483"/>
                  </a:lnTo>
                  <a:lnTo>
                    <a:pt x="126" y="494"/>
                  </a:lnTo>
                  <a:lnTo>
                    <a:pt x="113" y="494"/>
                  </a:lnTo>
                  <a:lnTo>
                    <a:pt x="99" y="494"/>
                  </a:lnTo>
                  <a:lnTo>
                    <a:pt x="88" y="494"/>
                  </a:lnTo>
                  <a:lnTo>
                    <a:pt x="99" y="494"/>
                  </a:lnTo>
                  <a:lnTo>
                    <a:pt x="88" y="494"/>
                  </a:lnTo>
                  <a:lnTo>
                    <a:pt x="88" y="483"/>
                  </a:lnTo>
                  <a:lnTo>
                    <a:pt x="88" y="474"/>
                  </a:lnTo>
                  <a:lnTo>
                    <a:pt x="99" y="474"/>
                  </a:lnTo>
                  <a:lnTo>
                    <a:pt x="88" y="474"/>
                  </a:lnTo>
                  <a:lnTo>
                    <a:pt x="88" y="463"/>
                  </a:lnTo>
                  <a:lnTo>
                    <a:pt x="75" y="463"/>
                  </a:lnTo>
                  <a:lnTo>
                    <a:pt x="75" y="454"/>
                  </a:lnTo>
                  <a:lnTo>
                    <a:pt x="75" y="443"/>
                  </a:lnTo>
                  <a:lnTo>
                    <a:pt x="75" y="454"/>
                  </a:lnTo>
                  <a:lnTo>
                    <a:pt x="75" y="443"/>
                  </a:lnTo>
                  <a:lnTo>
                    <a:pt x="63" y="443"/>
                  </a:lnTo>
                  <a:lnTo>
                    <a:pt x="63" y="434"/>
                  </a:lnTo>
                  <a:lnTo>
                    <a:pt x="63" y="443"/>
                  </a:lnTo>
                  <a:lnTo>
                    <a:pt x="63" y="434"/>
                  </a:lnTo>
                  <a:lnTo>
                    <a:pt x="75" y="434"/>
                  </a:lnTo>
                  <a:lnTo>
                    <a:pt x="63" y="434"/>
                  </a:lnTo>
                  <a:lnTo>
                    <a:pt x="75" y="434"/>
                  </a:lnTo>
                  <a:lnTo>
                    <a:pt x="75" y="423"/>
                  </a:lnTo>
                  <a:lnTo>
                    <a:pt x="63" y="423"/>
                  </a:lnTo>
                  <a:lnTo>
                    <a:pt x="50" y="423"/>
                  </a:lnTo>
                  <a:lnTo>
                    <a:pt x="63" y="423"/>
                  </a:lnTo>
                  <a:lnTo>
                    <a:pt x="63" y="413"/>
                  </a:lnTo>
                  <a:lnTo>
                    <a:pt x="63" y="403"/>
                  </a:lnTo>
                  <a:lnTo>
                    <a:pt x="63" y="413"/>
                  </a:lnTo>
                  <a:lnTo>
                    <a:pt x="63" y="403"/>
                  </a:lnTo>
                  <a:lnTo>
                    <a:pt x="50" y="403"/>
                  </a:lnTo>
                  <a:lnTo>
                    <a:pt x="63" y="403"/>
                  </a:lnTo>
                  <a:lnTo>
                    <a:pt x="50" y="403"/>
                  </a:lnTo>
                  <a:lnTo>
                    <a:pt x="63" y="403"/>
                  </a:lnTo>
                  <a:lnTo>
                    <a:pt x="63" y="394"/>
                  </a:lnTo>
                  <a:lnTo>
                    <a:pt x="50" y="394"/>
                  </a:lnTo>
                  <a:lnTo>
                    <a:pt x="50" y="383"/>
                  </a:lnTo>
                  <a:lnTo>
                    <a:pt x="37" y="383"/>
                  </a:lnTo>
                  <a:lnTo>
                    <a:pt x="37" y="373"/>
                  </a:lnTo>
                  <a:lnTo>
                    <a:pt x="37" y="363"/>
                  </a:lnTo>
                  <a:lnTo>
                    <a:pt x="37" y="354"/>
                  </a:lnTo>
                  <a:lnTo>
                    <a:pt x="25" y="354"/>
                  </a:lnTo>
                  <a:lnTo>
                    <a:pt x="37" y="354"/>
                  </a:lnTo>
                  <a:lnTo>
                    <a:pt x="37" y="342"/>
                  </a:lnTo>
                  <a:lnTo>
                    <a:pt x="25" y="342"/>
                  </a:lnTo>
                  <a:lnTo>
                    <a:pt x="37" y="342"/>
                  </a:lnTo>
                  <a:lnTo>
                    <a:pt x="37" y="332"/>
                  </a:lnTo>
                  <a:lnTo>
                    <a:pt x="37" y="323"/>
                  </a:lnTo>
                  <a:lnTo>
                    <a:pt x="25" y="323"/>
                  </a:lnTo>
                  <a:lnTo>
                    <a:pt x="12" y="323"/>
                  </a:lnTo>
                  <a:lnTo>
                    <a:pt x="12" y="312"/>
                  </a:lnTo>
                  <a:lnTo>
                    <a:pt x="12" y="302"/>
                  </a:lnTo>
                  <a:lnTo>
                    <a:pt x="12" y="292"/>
                  </a:lnTo>
                  <a:lnTo>
                    <a:pt x="0" y="292"/>
                  </a:lnTo>
                  <a:lnTo>
                    <a:pt x="12" y="292"/>
                  </a:lnTo>
                  <a:lnTo>
                    <a:pt x="12" y="283"/>
                  </a:lnTo>
                  <a:lnTo>
                    <a:pt x="12" y="271"/>
                  </a:lnTo>
                  <a:lnTo>
                    <a:pt x="12" y="262"/>
                  </a:lnTo>
                  <a:lnTo>
                    <a:pt x="0" y="262"/>
                  </a:lnTo>
                  <a:lnTo>
                    <a:pt x="12" y="262"/>
                  </a:lnTo>
                  <a:lnTo>
                    <a:pt x="12" y="252"/>
                  </a:lnTo>
                  <a:lnTo>
                    <a:pt x="12" y="242"/>
                  </a:lnTo>
                  <a:lnTo>
                    <a:pt x="12" y="231"/>
                  </a:lnTo>
                  <a:lnTo>
                    <a:pt x="25" y="231"/>
                  </a:lnTo>
                  <a:lnTo>
                    <a:pt x="37" y="231"/>
                  </a:lnTo>
                  <a:lnTo>
                    <a:pt x="50" y="231"/>
                  </a:lnTo>
                  <a:lnTo>
                    <a:pt x="50" y="242"/>
                  </a:lnTo>
                  <a:lnTo>
                    <a:pt x="63" y="242"/>
                  </a:lnTo>
                  <a:lnTo>
                    <a:pt x="63" y="252"/>
                  </a:lnTo>
                  <a:lnTo>
                    <a:pt x="63" y="242"/>
                  </a:lnTo>
                  <a:lnTo>
                    <a:pt x="75" y="242"/>
                  </a:lnTo>
                  <a:lnTo>
                    <a:pt x="75" y="252"/>
                  </a:lnTo>
                  <a:lnTo>
                    <a:pt x="88" y="242"/>
                  </a:lnTo>
                  <a:lnTo>
                    <a:pt x="88" y="252"/>
                  </a:lnTo>
                  <a:lnTo>
                    <a:pt x="88" y="242"/>
                  </a:lnTo>
                  <a:lnTo>
                    <a:pt x="88" y="231"/>
                  </a:lnTo>
                  <a:lnTo>
                    <a:pt x="75" y="231"/>
                  </a:lnTo>
                  <a:lnTo>
                    <a:pt x="88" y="231"/>
                  </a:lnTo>
                  <a:lnTo>
                    <a:pt x="75" y="231"/>
                  </a:lnTo>
                  <a:lnTo>
                    <a:pt x="75" y="222"/>
                  </a:lnTo>
                  <a:lnTo>
                    <a:pt x="88" y="222"/>
                  </a:lnTo>
                  <a:lnTo>
                    <a:pt x="99" y="222"/>
                  </a:lnTo>
                  <a:lnTo>
                    <a:pt x="99" y="212"/>
                  </a:lnTo>
                  <a:lnTo>
                    <a:pt x="99" y="202"/>
                  </a:lnTo>
                  <a:lnTo>
                    <a:pt x="113" y="202"/>
                  </a:lnTo>
                  <a:lnTo>
                    <a:pt x="113" y="191"/>
                  </a:lnTo>
                  <a:lnTo>
                    <a:pt x="113" y="182"/>
                  </a:lnTo>
                  <a:lnTo>
                    <a:pt x="126" y="182"/>
                  </a:lnTo>
                  <a:lnTo>
                    <a:pt x="126" y="191"/>
                  </a:lnTo>
                  <a:lnTo>
                    <a:pt x="138" y="191"/>
                  </a:lnTo>
                  <a:lnTo>
                    <a:pt x="138" y="182"/>
                  </a:lnTo>
                  <a:lnTo>
                    <a:pt x="151" y="182"/>
                  </a:lnTo>
                  <a:lnTo>
                    <a:pt x="151" y="171"/>
                  </a:lnTo>
                  <a:lnTo>
                    <a:pt x="138" y="171"/>
                  </a:lnTo>
                  <a:lnTo>
                    <a:pt x="138" y="162"/>
                  </a:lnTo>
                  <a:lnTo>
                    <a:pt x="138" y="151"/>
                  </a:lnTo>
                  <a:lnTo>
                    <a:pt x="126" y="151"/>
                  </a:lnTo>
                  <a:lnTo>
                    <a:pt x="138" y="151"/>
                  </a:lnTo>
                  <a:lnTo>
                    <a:pt x="126" y="151"/>
                  </a:lnTo>
                  <a:lnTo>
                    <a:pt x="126" y="142"/>
                  </a:lnTo>
                  <a:lnTo>
                    <a:pt x="113" y="142"/>
                  </a:lnTo>
                  <a:lnTo>
                    <a:pt x="99" y="142"/>
                  </a:lnTo>
                  <a:lnTo>
                    <a:pt x="99" y="131"/>
                  </a:lnTo>
                  <a:lnTo>
                    <a:pt x="88" y="131"/>
                  </a:lnTo>
                  <a:lnTo>
                    <a:pt x="88" y="122"/>
                  </a:lnTo>
                  <a:lnTo>
                    <a:pt x="75" y="122"/>
                  </a:lnTo>
                  <a:lnTo>
                    <a:pt x="75" y="131"/>
                  </a:lnTo>
                  <a:lnTo>
                    <a:pt x="75" y="122"/>
                  </a:lnTo>
                  <a:lnTo>
                    <a:pt x="75" y="111"/>
                  </a:lnTo>
                  <a:lnTo>
                    <a:pt x="63" y="111"/>
                  </a:lnTo>
                  <a:lnTo>
                    <a:pt x="63" y="122"/>
                  </a:lnTo>
                  <a:lnTo>
                    <a:pt x="63" y="131"/>
                  </a:lnTo>
                  <a:lnTo>
                    <a:pt x="50" y="131"/>
                  </a:lnTo>
                  <a:lnTo>
                    <a:pt x="50" y="122"/>
                  </a:lnTo>
                  <a:lnTo>
                    <a:pt x="63" y="122"/>
                  </a:lnTo>
                  <a:lnTo>
                    <a:pt x="50" y="122"/>
                  </a:lnTo>
                  <a:lnTo>
                    <a:pt x="50" y="111"/>
                  </a:lnTo>
                  <a:lnTo>
                    <a:pt x="37" y="111"/>
                  </a:lnTo>
                  <a:lnTo>
                    <a:pt x="37" y="122"/>
                  </a:lnTo>
                  <a:lnTo>
                    <a:pt x="37" y="111"/>
                  </a:lnTo>
                  <a:lnTo>
                    <a:pt x="25" y="111"/>
                  </a:lnTo>
                  <a:lnTo>
                    <a:pt x="25" y="101"/>
                  </a:lnTo>
                  <a:lnTo>
                    <a:pt x="25" y="91"/>
                  </a:lnTo>
                  <a:lnTo>
                    <a:pt x="25" y="80"/>
                  </a:lnTo>
                  <a:lnTo>
                    <a:pt x="12" y="80"/>
                  </a:lnTo>
                  <a:lnTo>
                    <a:pt x="0" y="80"/>
                  </a:lnTo>
                  <a:lnTo>
                    <a:pt x="0" y="71"/>
                  </a:lnTo>
                  <a:lnTo>
                    <a:pt x="0" y="60"/>
                  </a:lnTo>
                  <a:lnTo>
                    <a:pt x="0" y="51"/>
                  </a:lnTo>
                  <a:lnTo>
                    <a:pt x="12" y="40"/>
                  </a:lnTo>
                  <a:lnTo>
                    <a:pt x="12" y="30"/>
                  </a:lnTo>
                  <a:lnTo>
                    <a:pt x="0" y="30"/>
                  </a:lnTo>
                  <a:lnTo>
                    <a:pt x="0" y="20"/>
                  </a:lnTo>
                  <a:lnTo>
                    <a:pt x="0" y="11"/>
                  </a:lnTo>
                  <a:lnTo>
                    <a:pt x="12" y="11"/>
                  </a:lnTo>
                  <a:lnTo>
                    <a:pt x="0" y="11"/>
                  </a:lnTo>
                  <a:lnTo>
                    <a:pt x="0" y="0"/>
                  </a:lnTo>
                  <a:lnTo>
                    <a:pt x="12" y="0"/>
                  </a:lnTo>
                  <a:lnTo>
                    <a:pt x="12" y="11"/>
                  </a:lnTo>
                  <a:lnTo>
                    <a:pt x="12" y="0"/>
                  </a:lnTo>
                  <a:lnTo>
                    <a:pt x="25" y="0"/>
                  </a:lnTo>
                  <a:lnTo>
                    <a:pt x="37" y="0"/>
                  </a:lnTo>
                  <a:lnTo>
                    <a:pt x="50" y="0"/>
                  </a:lnTo>
                  <a:lnTo>
                    <a:pt x="50" y="11"/>
                  </a:lnTo>
                  <a:lnTo>
                    <a:pt x="63" y="11"/>
                  </a:lnTo>
                  <a:lnTo>
                    <a:pt x="63" y="20"/>
                  </a:lnTo>
                  <a:lnTo>
                    <a:pt x="63" y="30"/>
                  </a:lnTo>
                  <a:lnTo>
                    <a:pt x="75" y="30"/>
                  </a:lnTo>
                  <a:lnTo>
                    <a:pt x="75" y="40"/>
                  </a:lnTo>
                  <a:lnTo>
                    <a:pt x="88" y="40"/>
                  </a:lnTo>
                  <a:lnTo>
                    <a:pt x="88" y="30"/>
                  </a:lnTo>
                  <a:lnTo>
                    <a:pt x="88" y="40"/>
                  </a:lnTo>
                  <a:lnTo>
                    <a:pt x="99" y="40"/>
                  </a:lnTo>
                  <a:lnTo>
                    <a:pt x="113" y="40"/>
                  </a:lnTo>
                  <a:lnTo>
                    <a:pt x="113" y="30"/>
                  </a:lnTo>
                  <a:lnTo>
                    <a:pt x="126" y="30"/>
                  </a:lnTo>
                  <a:lnTo>
                    <a:pt x="126" y="40"/>
                  </a:lnTo>
                  <a:lnTo>
                    <a:pt x="138" y="40"/>
                  </a:lnTo>
                  <a:lnTo>
                    <a:pt x="151" y="40"/>
                  </a:lnTo>
                  <a:lnTo>
                    <a:pt x="151" y="51"/>
                  </a:lnTo>
                  <a:lnTo>
                    <a:pt x="163" y="51"/>
                  </a:lnTo>
                  <a:lnTo>
                    <a:pt x="176" y="51"/>
                  </a:lnTo>
                  <a:lnTo>
                    <a:pt x="176" y="60"/>
                  </a:lnTo>
                  <a:lnTo>
                    <a:pt x="189" y="60"/>
                  </a:lnTo>
                  <a:lnTo>
                    <a:pt x="200" y="60"/>
                  </a:lnTo>
                  <a:lnTo>
                    <a:pt x="200" y="71"/>
                  </a:lnTo>
                  <a:lnTo>
                    <a:pt x="214" y="71"/>
                  </a:lnTo>
                  <a:lnTo>
                    <a:pt x="227" y="71"/>
                  </a:lnTo>
                  <a:lnTo>
                    <a:pt x="227" y="80"/>
                  </a:lnTo>
                  <a:lnTo>
                    <a:pt x="227" y="91"/>
                  </a:lnTo>
                  <a:lnTo>
                    <a:pt x="227" y="101"/>
                  </a:lnTo>
                  <a:lnTo>
                    <a:pt x="239" y="101"/>
                  </a:lnTo>
                  <a:lnTo>
                    <a:pt x="239" y="111"/>
                  </a:lnTo>
                  <a:lnTo>
                    <a:pt x="252" y="111"/>
                  </a:lnTo>
                  <a:lnTo>
                    <a:pt x="252" y="122"/>
                  </a:lnTo>
                  <a:lnTo>
                    <a:pt x="252" y="111"/>
                  </a:lnTo>
                  <a:lnTo>
                    <a:pt x="264" y="111"/>
                  </a:lnTo>
                  <a:lnTo>
                    <a:pt x="264" y="122"/>
                  </a:lnTo>
                  <a:lnTo>
                    <a:pt x="264" y="111"/>
                  </a:lnTo>
                  <a:lnTo>
                    <a:pt x="277" y="111"/>
                  </a:lnTo>
                  <a:lnTo>
                    <a:pt x="277" y="122"/>
                  </a:lnTo>
                  <a:lnTo>
                    <a:pt x="290" y="122"/>
                  </a:lnTo>
                  <a:lnTo>
                    <a:pt x="290" y="111"/>
                  </a:lnTo>
                  <a:lnTo>
                    <a:pt x="302" y="111"/>
                  </a:lnTo>
                  <a:lnTo>
                    <a:pt x="315" y="111"/>
                  </a:lnTo>
                  <a:lnTo>
                    <a:pt x="315" y="101"/>
                  </a:lnTo>
                  <a:lnTo>
                    <a:pt x="327" y="101"/>
                  </a:lnTo>
                  <a:lnTo>
                    <a:pt x="327" y="111"/>
                  </a:lnTo>
                  <a:lnTo>
                    <a:pt x="327" y="122"/>
                  </a:lnTo>
                  <a:lnTo>
                    <a:pt x="340" y="122"/>
                  </a:lnTo>
                  <a:lnTo>
                    <a:pt x="340" y="131"/>
                  </a:lnTo>
                  <a:lnTo>
                    <a:pt x="354" y="142"/>
                  </a:lnTo>
                  <a:lnTo>
                    <a:pt x="365" y="142"/>
                  </a:lnTo>
                  <a:lnTo>
                    <a:pt x="378" y="142"/>
                  </a:lnTo>
                  <a:lnTo>
                    <a:pt x="390" y="142"/>
                  </a:lnTo>
                  <a:lnTo>
                    <a:pt x="390" y="131"/>
                  </a:lnTo>
                  <a:lnTo>
                    <a:pt x="403" y="131"/>
                  </a:lnTo>
                  <a:lnTo>
                    <a:pt x="416" y="131"/>
                  </a:lnTo>
                  <a:lnTo>
                    <a:pt x="428" y="131"/>
                  </a:lnTo>
                  <a:lnTo>
                    <a:pt x="428" y="142"/>
                  </a:lnTo>
                  <a:lnTo>
                    <a:pt x="441" y="142"/>
                  </a:lnTo>
                  <a:lnTo>
                    <a:pt x="455" y="142"/>
                  </a:lnTo>
                  <a:lnTo>
                    <a:pt x="455" y="131"/>
                  </a:lnTo>
                  <a:lnTo>
                    <a:pt x="466" y="131"/>
                  </a:lnTo>
                  <a:lnTo>
                    <a:pt x="466" y="142"/>
                  </a:lnTo>
                  <a:lnTo>
                    <a:pt x="466" y="131"/>
                  </a:lnTo>
                  <a:lnTo>
                    <a:pt x="466" y="142"/>
                  </a:lnTo>
                  <a:lnTo>
                    <a:pt x="479" y="142"/>
                  </a:lnTo>
                  <a:lnTo>
                    <a:pt x="491" y="142"/>
                  </a:lnTo>
                  <a:lnTo>
                    <a:pt x="504" y="142"/>
                  </a:lnTo>
                  <a:lnTo>
                    <a:pt x="504" y="151"/>
                  </a:lnTo>
                  <a:lnTo>
                    <a:pt x="517" y="151"/>
                  </a:lnTo>
                  <a:lnTo>
                    <a:pt x="529" y="151"/>
                  </a:lnTo>
                  <a:lnTo>
                    <a:pt x="529" y="162"/>
                  </a:lnTo>
                  <a:lnTo>
                    <a:pt x="529" y="171"/>
                  </a:lnTo>
                  <a:lnTo>
                    <a:pt x="517" y="171"/>
                  </a:lnTo>
                  <a:lnTo>
                    <a:pt x="517" y="182"/>
                  </a:lnTo>
                  <a:lnTo>
                    <a:pt x="517" y="191"/>
                  </a:lnTo>
                  <a:lnTo>
                    <a:pt x="517" y="202"/>
                  </a:lnTo>
                  <a:lnTo>
                    <a:pt x="529" y="202"/>
                  </a:lnTo>
                  <a:lnTo>
                    <a:pt x="529" y="212"/>
                  </a:lnTo>
                  <a:lnTo>
                    <a:pt x="517" y="212"/>
                  </a:lnTo>
                  <a:lnTo>
                    <a:pt x="517" y="222"/>
                  </a:lnTo>
                  <a:lnTo>
                    <a:pt x="517" y="231"/>
                  </a:lnTo>
                  <a:lnTo>
                    <a:pt x="517" y="242"/>
                  </a:lnTo>
                  <a:lnTo>
                    <a:pt x="517" y="252"/>
                  </a:lnTo>
                  <a:lnTo>
                    <a:pt x="529" y="252"/>
                  </a:lnTo>
                  <a:lnTo>
                    <a:pt x="529" y="262"/>
                  </a:lnTo>
                  <a:lnTo>
                    <a:pt x="517" y="262"/>
                  </a:lnTo>
                  <a:lnTo>
                    <a:pt x="504" y="262"/>
                  </a:lnTo>
                  <a:lnTo>
                    <a:pt x="504" y="271"/>
                  </a:lnTo>
                  <a:lnTo>
                    <a:pt x="491" y="271"/>
                  </a:lnTo>
                  <a:lnTo>
                    <a:pt x="491" y="262"/>
                  </a:lnTo>
                  <a:lnTo>
                    <a:pt x="491" y="252"/>
                  </a:lnTo>
                  <a:lnTo>
                    <a:pt x="479" y="252"/>
                  </a:lnTo>
                  <a:lnTo>
                    <a:pt x="466" y="252"/>
                  </a:lnTo>
                  <a:lnTo>
                    <a:pt x="466" y="242"/>
                  </a:lnTo>
                  <a:lnTo>
                    <a:pt x="466" y="231"/>
                  </a:lnTo>
                  <a:lnTo>
                    <a:pt x="455" y="231"/>
                  </a:lnTo>
                  <a:lnTo>
                    <a:pt x="455" y="242"/>
                  </a:lnTo>
                  <a:lnTo>
                    <a:pt x="441" y="242"/>
                  </a:lnTo>
                  <a:lnTo>
                    <a:pt x="455" y="242"/>
                  </a:lnTo>
                  <a:lnTo>
                    <a:pt x="441" y="252"/>
                  </a:lnTo>
                  <a:lnTo>
                    <a:pt x="441" y="242"/>
                  </a:lnTo>
                  <a:lnTo>
                    <a:pt x="441" y="252"/>
                  </a:lnTo>
                  <a:lnTo>
                    <a:pt x="428" y="252"/>
                  </a:lnTo>
                  <a:lnTo>
                    <a:pt x="428" y="242"/>
                  </a:lnTo>
                  <a:lnTo>
                    <a:pt x="416" y="242"/>
                  </a:lnTo>
                  <a:lnTo>
                    <a:pt x="416" y="252"/>
                  </a:lnTo>
                  <a:lnTo>
                    <a:pt x="416" y="262"/>
                  </a:lnTo>
                  <a:lnTo>
                    <a:pt x="403" y="262"/>
                  </a:lnTo>
                  <a:lnTo>
                    <a:pt x="390" y="262"/>
                  </a:lnTo>
                  <a:lnTo>
                    <a:pt x="403" y="262"/>
                  </a:lnTo>
                  <a:lnTo>
                    <a:pt x="403" y="271"/>
                  </a:lnTo>
                  <a:lnTo>
                    <a:pt x="403" y="283"/>
                  </a:lnTo>
                  <a:lnTo>
                    <a:pt x="403" y="292"/>
                  </a:lnTo>
                  <a:lnTo>
                    <a:pt x="416" y="292"/>
                  </a:lnTo>
                  <a:lnTo>
                    <a:pt x="403" y="292"/>
                  </a:lnTo>
                  <a:lnTo>
                    <a:pt x="416" y="292"/>
                  </a:lnTo>
                  <a:lnTo>
                    <a:pt x="416" y="302"/>
                  </a:lnTo>
                  <a:lnTo>
                    <a:pt x="403" y="302"/>
                  </a:lnTo>
                  <a:lnTo>
                    <a:pt x="416" y="302"/>
                  </a:lnTo>
                  <a:lnTo>
                    <a:pt x="403" y="302"/>
                  </a:lnTo>
                  <a:lnTo>
                    <a:pt x="403" y="312"/>
                  </a:lnTo>
                  <a:lnTo>
                    <a:pt x="403" y="323"/>
                  </a:lnTo>
                  <a:lnTo>
                    <a:pt x="416" y="323"/>
                  </a:lnTo>
                  <a:lnTo>
                    <a:pt x="403" y="323"/>
                  </a:lnTo>
                  <a:lnTo>
                    <a:pt x="403" y="332"/>
                  </a:lnTo>
                  <a:lnTo>
                    <a:pt x="390" y="332"/>
                  </a:lnTo>
                  <a:lnTo>
                    <a:pt x="378" y="332"/>
                  </a:lnTo>
                  <a:lnTo>
                    <a:pt x="378" y="342"/>
                  </a:lnTo>
                  <a:lnTo>
                    <a:pt x="378" y="354"/>
                  </a:lnTo>
                  <a:lnTo>
                    <a:pt x="365" y="354"/>
                  </a:lnTo>
                  <a:lnTo>
                    <a:pt x="365" y="363"/>
                  </a:lnTo>
                  <a:lnTo>
                    <a:pt x="365" y="373"/>
                  </a:lnTo>
                  <a:lnTo>
                    <a:pt x="365" y="383"/>
                  </a:lnTo>
                  <a:lnTo>
                    <a:pt x="378" y="394"/>
                  </a:lnTo>
                  <a:lnTo>
                    <a:pt x="378" y="403"/>
                  </a:lnTo>
                  <a:lnTo>
                    <a:pt x="390" y="403"/>
                  </a:lnTo>
                  <a:lnTo>
                    <a:pt x="390" y="413"/>
                  </a:lnTo>
                  <a:lnTo>
                    <a:pt x="390" y="423"/>
                  </a:lnTo>
                  <a:lnTo>
                    <a:pt x="390" y="434"/>
                  </a:lnTo>
                  <a:lnTo>
                    <a:pt x="390" y="443"/>
                  </a:lnTo>
                  <a:lnTo>
                    <a:pt x="403" y="443"/>
                  </a:lnTo>
                  <a:lnTo>
                    <a:pt x="403" y="454"/>
                  </a:lnTo>
                  <a:lnTo>
                    <a:pt x="416" y="454"/>
                  </a:lnTo>
                  <a:lnTo>
                    <a:pt x="416" y="463"/>
                  </a:lnTo>
                  <a:lnTo>
                    <a:pt x="416" y="474"/>
                  </a:lnTo>
                  <a:lnTo>
                    <a:pt x="428" y="474"/>
                  </a:lnTo>
                  <a:lnTo>
                    <a:pt x="441" y="474"/>
                  </a:lnTo>
                  <a:lnTo>
                    <a:pt x="455" y="474"/>
                  </a:lnTo>
                  <a:lnTo>
                    <a:pt x="455" y="483"/>
                  </a:lnTo>
                  <a:lnTo>
                    <a:pt x="455" y="494"/>
                  </a:lnTo>
                  <a:lnTo>
                    <a:pt x="441" y="494"/>
                  </a:lnTo>
                  <a:lnTo>
                    <a:pt x="428" y="494"/>
                  </a:lnTo>
                  <a:lnTo>
                    <a:pt x="428" y="503"/>
                  </a:lnTo>
                  <a:lnTo>
                    <a:pt x="428" y="514"/>
                  </a:lnTo>
                  <a:lnTo>
                    <a:pt x="428" y="524"/>
                  </a:lnTo>
                  <a:lnTo>
                    <a:pt x="428" y="534"/>
                  </a:lnTo>
                  <a:lnTo>
                    <a:pt x="416" y="534"/>
                  </a:lnTo>
                  <a:lnTo>
                    <a:pt x="416" y="543"/>
                  </a:lnTo>
                  <a:lnTo>
                    <a:pt x="403" y="543"/>
                  </a:lnTo>
                  <a:lnTo>
                    <a:pt x="390" y="543"/>
                  </a:lnTo>
                  <a:lnTo>
                    <a:pt x="390" y="554"/>
                  </a:lnTo>
                  <a:lnTo>
                    <a:pt x="378" y="554"/>
                  </a:lnTo>
                  <a:lnTo>
                    <a:pt x="390" y="554"/>
                  </a:lnTo>
                  <a:lnTo>
                    <a:pt x="390" y="565"/>
                  </a:lnTo>
                  <a:lnTo>
                    <a:pt x="390" y="574"/>
                  </a:lnTo>
                  <a:lnTo>
                    <a:pt x="378" y="574"/>
                  </a:lnTo>
                  <a:lnTo>
                    <a:pt x="378" y="585"/>
                  </a:lnTo>
                  <a:lnTo>
                    <a:pt x="378" y="595"/>
                  </a:lnTo>
                  <a:lnTo>
                    <a:pt x="390" y="595"/>
                  </a:lnTo>
                  <a:lnTo>
                    <a:pt x="378" y="595"/>
                  </a:lnTo>
                  <a:lnTo>
                    <a:pt x="390" y="595"/>
                  </a:lnTo>
                  <a:lnTo>
                    <a:pt x="378" y="595"/>
                  </a:lnTo>
                  <a:lnTo>
                    <a:pt x="390" y="595"/>
                  </a:lnTo>
                  <a:lnTo>
                    <a:pt x="378" y="606"/>
                  </a:lnTo>
                  <a:lnTo>
                    <a:pt x="390" y="606"/>
                  </a:lnTo>
                  <a:lnTo>
                    <a:pt x="378" y="606"/>
                  </a:lnTo>
                  <a:lnTo>
                    <a:pt x="378" y="614"/>
                  </a:lnTo>
                  <a:lnTo>
                    <a:pt x="378" y="625"/>
                  </a:lnTo>
                  <a:lnTo>
                    <a:pt x="378" y="614"/>
                  </a:lnTo>
                  <a:lnTo>
                    <a:pt x="378" y="625"/>
                  </a:lnTo>
                  <a:lnTo>
                    <a:pt x="365" y="625"/>
                  </a:lnTo>
                  <a:lnTo>
                    <a:pt x="365" y="635"/>
                  </a:lnTo>
                  <a:lnTo>
                    <a:pt x="354" y="635"/>
                  </a:lnTo>
                  <a:lnTo>
                    <a:pt x="365" y="625"/>
                  </a:lnTo>
                  <a:lnTo>
                    <a:pt x="354" y="625"/>
                  </a:lnTo>
                  <a:lnTo>
                    <a:pt x="365" y="625"/>
                  </a:lnTo>
                  <a:lnTo>
                    <a:pt x="354" y="625"/>
                  </a:lnTo>
                  <a:lnTo>
                    <a:pt x="365" y="625"/>
                  </a:lnTo>
                  <a:lnTo>
                    <a:pt x="354" y="625"/>
                  </a:lnTo>
                  <a:lnTo>
                    <a:pt x="354" y="614"/>
                  </a:lnTo>
                  <a:lnTo>
                    <a:pt x="354" y="606"/>
                  </a:lnTo>
                  <a:lnTo>
                    <a:pt x="354" y="595"/>
                  </a:lnTo>
                  <a:lnTo>
                    <a:pt x="340" y="595"/>
                  </a:lnTo>
                  <a:lnTo>
                    <a:pt x="340" y="585"/>
                  </a:lnTo>
                  <a:lnTo>
                    <a:pt x="340" y="574"/>
                  </a:lnTo>
                  <a:lnTo>
                    <a:pt x="340" y="565"/>
                  </a:lnTo>
                  <a:lnTo>
                    <a:pt x="327" y="565"/>
                  </a:lnTo>
                  <a:lnTo>
                    <a:pt x="315" y="565"/>
                  </a:lnTo>
                  <a:lnTo>
                    <a:pt x="315" y="574"/>
                  </a:lnTo>
                  <a:lnTo>
                    <a:pt x="315" y="585"/>
                  </a:lnTo>
                  <a:lnTo>
                    <a:pt x="302" y="585"/>
                  </a:lnTo>
                  <a:lnTo>
                    <a:pt x="302" y="595"/>
                  </a:lnTo>
                  <a:lnTo>
                    <a:pt x="290" y="595"/>
                  </a:lnTo>
                  <a:lnTo>
                    <a:pt x="302" y="595"/>
                  </a:lnTo>
                  <a:lnTo>
                    <a:pt x="290" y="595"/>
                  </a:lnTo>
                  <a:lnTo>
                    <a:pt x="302" y="595"/>
                  </a:lnTo>
                  <a:lnTo>
                    <a:pt x="302" y="585"/>
                  </a:lnTo>
                  <a:lnTo>
                    <a:pt x="290" y="585"/>
                  </a:lnTo>
                  <a:lnTo>
                    <a:pt x="290" y="574"/>
                  </a:lnTo>
                  <a:lnTo>
                    <a:pt x="277" y="574"/>
                  </a:lnTo>
                  <a:lnTo>
                    <a:pt x="277" y="585"/>
                  </a:lnTo>
                  <a:lnTo>
                    <a:pt x="277" y="574"/>
                  </a:lnTo>
                  <a:lnTo>
                    <a:pt x="277" y="585"/>
                  </a:lnTo>
                  <a:lnTo>
                    <a:pt x="264" y="574"/>
                  </a:lnTo>
                  <a:lnTo>
                    <a:pt x="264" y="585"/>
                  </a:lnTo>
                  <a:lnTo>
                    <a:pt x="252" y="585"/>
                  </a:lnTo>
                  <a:lnTo>
                    <a:pt x="239" y="585"/>
                  </a:lnTo>
                  <a:lnTo>
                    <a:pt x="227" y="585"/>
                  </a:lnTo>
                  <a:lnTo>
                    <a:pt x="227" y="574"/>
                  </a:lnTo>
                  <a:lnTo>
                    <a:pt x="227" y="585"/>
                  </a:lnTo>
                  <a:lnTo>
                    <a:pt x="214" y="585"/>
                  </a:lnTo>
                  <a:lnTo>
                    <a:pt x="200" y="585"/>
                  </a:lnTo>
                  <a:lnTo>
                    <a:pt x="200" y="595"/>
                  </a:lnTo>
                  <a:lnTo>
                    <a:pt x="200" y="585"/>
                  </a:lnTo>
                  <a:lnTo>
                    <a:pt x="200" y="595"/>
                  </a:lnTo>
                  <a:lnTo>
                    <a:pt x="200" y="585"/>
                  </a:lnTo>
                  <a:lnTo>
                    <a:pt x="189" y="585"/>
                  </a:lnTo>
                  <a:lnTo>
                    <a:pt x="176" y="585"/>
                  </a:lnTo>
                  <a:lnTo>
                    <a:pt x="163" y="585"/>
                  </a:lnTo>
                  <a:lnTo>
                    <a:pt x="163" y="574"/>
                  </a:lnTo>
                  <a:lnTo>
                    <a:pt x="151" y="574"/>
                  </a:lnTo>
                  <a:lnTo>
                    <a:pt x="151" y="565"/>
                  </a:lnTo>
                  <a:lnTo>
                    <a:pt x="163" y="565"/>
                  </a:lnTo>
                  <a:lnTo>
                    <a:pt x="163" y="554"/>
                  </a:lnTo>
                  <a:lnTo>
                    <a:pt x="163" y="565"/>
                  </a:lnTo>
                  <a:lnTo>
                    <a:pt x="163" y="554"/>
                  </a:lnTo>
                  <a:lnTo>
                    <a:pt x="176" y="565"/>
                  </a:lnTo>
                  <a:lnTo>
                    <a:pt x="176" y="554"/>
                  </a:lnTo>
                  <a:lnTo>
                    <a:pt x="189" y="554"/>
                  </a:lnTo>
                  <a:lnTo>
                    <a:pt x="189" y="565"/>
                  </a:lnTo>
                  <a:lnTo>
                    <a:pt x="189" y="554"/>
                  </a:lnTo>
                  <a:lnTo>
                    <a:pt x="200" y="554"/>
                  </a:lnTo>
                  <a:lnTo>
                    <a:pt x="200" y="543"/>
                  </a:lnTo>
                  <a:lnTo>
                    <a:pt x="200" y="534"/>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2" name="Freeform 30">
              <a:extLst>
                <a:ext uri="{FF2B5EF4-FFF2-40B4-BE49-F238E27FC236}">
                  <a16:creationId xmlns:a16="http://schemas.microsoft.com/office/drawing/2014/main" id="{43694435-9AFF-4750-BF13-3ACEEBCF9FAA}"/>
                </a:ext>
              </a:extLst>
            </p:cNvPr>
            <p:cNvSpPr>
              <a:spLocks/>
            </p:cNvSpPr>
            <p:nvPr/>
          </p:nvSpPr>
          <p:spPr bwMode="auto">
            <a:xfrm>
              <a:off x="9672559" y="8166923"/>
              <a:ext cx="852967" cy="815313"/>
            </a:xfrm>
            <a:custGeom>
              <a:avLst/>
              <a:gdLst>
                <a:gd name="T0" fmla="*/ 3194791 w 377"/>
                <a:gd name="T1" fmla="*/ 26956818 h 316"/>
                <a:gd name="T2" fmla="*/ 3194791 w 377"/>
                <a:gd name="T3" fmla="*/ 26956818 h 316"/>
                <a:gd name="T4" fmla="*/ 3194791 w 377"/>
                <a:gd name="T5" fmla="*/ 26956818 h 316"/>
                <a:gd name="T6" fmla="*/ 3194791 w 377"/>
                <a:gd name="T7" fmla="*/ 26956818 h 316"/>
                <a:gd name="T8" fmla="*/ 3194791 w 377"/>
                <a:gd name="T9" fmla="*/ 25159430 h 316"/>
                <a:gd name="T10" fmla="*/ 3194791 w 377"/>
                <a:gd name="T11" fmla="*/ 25159430 h 316"/>
                <a:gd name="T12" fmla="*/ 3194791 w 377"/>
                <a:gd name="T13" fmla="*/ 23362041 h 316"/>
                <a:gd name="T14" fmla="*/ 3194791 w 377"/>
                <a:gd name="T15" fmla="*/ 23362041 h 316"/>
                <a:gd name="T16" fmla="*/ 3194791 w 377"/>
                <a:gd name="T17" fmla="*/ 21564647 h 316"/>
                <a:gd name="T18" fmla="*/ 0 w 377"/>
                <a:gd name="T19" fmla="*/ 21564647 h 316"/>
                <a:gd name="T20" fmla="*/ 3194791 w 377"/>
                <a:gd name="T21" fmla="*/ 17971211 h 316"/>
                <a:gd name="T22" fmla="*/ 3194791 w 377"/>
                <a:gd name="T23" fmla="*/ 17971211 h 316"/>
                <a:gd name="T24" fmla="*/ 3194791 w 377"/>
                <a:gd name="T25" fmla="*/ 17971211 h 316"/>
                <a:gd name="T26" fmla="*/ 3194791 w 377"/>
                <a:gd name="T27" fmla="*/ 16173822 h 316"/>
                <a:gd name="T28" fmla="*/ 3194791 w 377"/>
                <a:gd name="T29" fmla="*/ 16173822 h 316"/>
                <a:gd name="T30" fmla="*/ 3194791 w 377"/>
                <a:gd name="T31" fmla="*/ 14376433 h 316"/>
                <a:gd name="T32" fmla="*/ 3194791 w 377"/>
                <a:gd name="T33" fmla="*/ 12579044 h 316"/>
                <a:gd name="T34" fmla="*/ 3194791 w 377"/>
                <a:gd name="T35" fmla="*/ 10782994 h 316"/>
                <a:gd name="T36" fmla="*/ 3194791 w 377"/>
                <a:gd name="T37" fmla="*/ 8985605 h 316"/>
                <a:gd name="T38" fmla="*/ 3194791 w 377"/>
                <a:gd name="T39" fmla="*/ 8985605 h 316"/>
                <a:gd name="T40" fmla="*/ 3194791 w 377"/>
                <a:gd name="T41" fmla="*/ 8985605 h 316"/>
                <a:gd name="T42" fmla="*/ 3194791 w 377"/>
                <a:gd name="T43" fmla="*/ 7188216 h 316"/>
                <a:gd name="T44" fmla="*/ 3194791 w 377"/>
                <a:gd name="T45" fmla="*/ 5390826 h 316"/>
                <a:gd name="T46" fmla="*/ 3194791 w 377"/>
                <a:gd name="T47" fmla="*/ 5390826 h 316"/>
                <a:gd name="T48" fmla="*/ 3194791 w 377"/>
                <a:gd name="T49" fmla="*/ 5390826 h 316"/>
                <a:gd name="T50" fmla="*/ 3194791 w 377"/>
                <a:gd name="T51" fmla="*/ 5390826 h 316"/>
                <a:gd name="T52" fmla="*/ 3194791 w 377"/>
                <a:gd name="T53" fmla="*/ 5390826 h 316"/>
                <a:gd name="T54" fmla="*/ 3194791 w 377"/>
                <a:gd name="T55" fmla="*/ 5390826 h 316"/>
                <a:gd name="T56" fmla="*/ 3194791 w 377"/>
                <a:gd name="T57" fmla="*/ 5390826 h 316"/>
                <a:gd name="T58" fmla="*/ 3194791 w 377"/>
                <a:gd name="T59" fmla="*/ 0 h 316"/>
                <a:gd name="T60" fmla="*/ 3194791 w 377"/>
                <a:gd name="T61" fmla="*/ 5390826 h 316"/>
                <a:gd name="T62" fmla="*/ 3194791 w 377"/>
                <a:gd name="T63" fmla="*/ 5390826 h 316"/>
                <a:gd name="T64" fmla="*/ 3194791 w 377"/>
                <a:gd name="T65" fmla="*/ 5390826 h 316"/>
                <a:gd name="T66" fmla="*/ 3194791 w 377"/>
                <a:gd name="T67" fmla="*/ 5390826 h 316"/>
                <a:gd name="T68" fmla="*/ 3194791 w 377"/>
                <a:gd name="T69" fmla="*/ 5390826 h 316"/>
                <a:gd name="T70" fmla="*/ 3194791 w 377"/>
                <a:gd name="T71" fmla="*/ 5390826 h 316"/>
                <a:gd name="T72" fmla="*/ 3194791 w 377"/>
                <a:gd name="T73" fmla="*/ 5390826 h 316"/>
                <a:gd name="T74" fmla="*/ 4792818 w 377"/>
                <a:gd name="T75" fmla="*/ 5390826 h 316"/>
                <a:gd name="T76" fmla="*/ 4792818 w 377"/>
                <a:gd name="T77" fmla="*/ 7188216 h 316"/>
                <a:gd name="T78" fmla="*/ 4792818 w 377"/>
                <a:gd name="T79" fmla="*/ 8985605 h 316"/>
                <a:gd name="T80" fmla="*/ 4792818 w 377"/>
                <a:gd name="T81" fmla="*/ 8985605 h 316"/>
                <a:gd name="T82" fmla="*/ 6389583 w 377"/>
                <a:gd name="T83" fmla="*/ 8985605 h 316"/>
                <a:gd name="T84" fmla="*/ 6389583 w 377"/>
                <a:gd name="T85" fmla="*/ 10782994 h 316"/>
                <a:gd name="T86" fmla="*/ 6389583 w 377"/>
                <a:gd name="T87" fmla="*/ 10782994 h 316"/>
                <a:gd name="T88" fmla="*/ 7987609 w 377"/>
                <a:gd name="T89" fmla="*/ 12579044 h 316"/>
                <a:gd name="T90" fmla="*/ 7987609 w 377"/>
                <a:gd name="T91" fmla="*/ 16173822 h 316"/>
                <a:gd name="T92" fmla="*/ 6389583 w 377"/>
                <a:gd name="T93" fmla="*/ 17971211 h 316"/>
                <a:gd name="T94" fmla="*/ 6389583 w 377"/>
                <a:gd name="T95" fmla="*/ 17971211 h 316"/>
                <a:gd name="T96" fmla="*/ 4792818 w 377"/>
                <a:gd name="T97" fmla="*/ 17971211 h 316"/>
                <a:gd name="T98" fmla="*/ 4792818 w 377"/>
                <a:gd name="T99" fmla="*/ 17971211 h 316"/>
                <a:gd name="T100" fmla="*/ 4792818 w 377"/>
                <a:gd name="T101" fmla="*/ 21564647 h 316"/>
                <a:gd name="T102" fmla="*/ 4792818 w 377"/>
                <a:gd name="T103" fmla="*/ 23362041 h 316"/>
                <a:gd name="T104" fmla="*/ 4792818 w 377"/>
                <a:gd name="T105" fmla="*/ 25159430 h 316"/>
                <a:gd name="T106" fmla="*/ 4792818 w 377"/>
                <a:gd name="T107" fmla="*/ 26956818 h 316"/>
                <a:gd name="T108" fmla="*/ 4792818 w 377"/>
                <a:gd name="T109" fmla="*/ 28752866 h 316"/>
                <a:gd name="T110" fmla="*/ 4792818 w 377"/>
                <a:gd name="T111" fmla="*/ 30550255 h 316"/>
                <a:gd name="T112" fmla="*/ 3194791 w 377"/>
                <a:gd name="T113" fmla="*/ 30550255 h 316"/>
                <a:gd name="T114" fmla="*/ 3194791 w 377"/>
                <a:gd name="T115" fmla="*/ 30550255 h 316"/>
                <a:gd name="T116" fmla="*/ 3194791 w 377"/>
                <a:gd name="T117" fmla="*/ 30550255 h 316"/>
                <a:gd name="T118" fmla="*/ 3194791 w 377"/>
                <a:gd name="T119" fmla="*/ 30550255 h 316"/>
                <a:gd name="T120" fmla="*/ 3194791 w 377"/>
                <a:gd name="T121" fmla="*/ 28752866 h 316"/>
                <a:gd name="T122" fmla="*/ 3194791 w 377"/>
                <a:gd name="T123" fmla="*/ 28752866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7"/>
                <a:gd name="T187" fmla="*/ 0 h 316"/>
                <a:gd name="T188" fmla="*/ 377 w 377"/>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7" h="316">
                  <a:moveTo>
                    <a:pt x="114" y="284"/>
                  </a:moveTo>
                  <a:lnTo>
                    <a:pt x="101" y="284"/>
                  </a:lnTo>
                  <a:lnTo>
                    <a:pt x="101" y="272"/>
                  </a:lnTo>
                  <a:lnTo>
                    <a:pt x="87" y="272"/>
                  </a:lnTo>
                  <a:lnTo>
                    <a:pt x="87" y="262"/>
                  </a:lnTo>
                  <a:lnTo>
                    <a:pt x="87" y="272"/>
                  </a:lnTo>
                  <a:lnTo>
                    <a:pt x="87" y="262"/>
                  </a:lnTo>
                  <a:lnTo>
                    <a:pt x="76" y="262"/>
                  </a:lnTo>
                  <a:lnTo>
                    <a:pt x="76" y="251"/>
                  </a:lnTo>
                  <a:lnTo>
                    <a:pt x="63" y="251"/>
                  </a:lnTo>
                  <a:lnTo>
                    <a:pt x="51" y="251"/>
                  </a:lnTo>
                  <a:lnTo>
                    <a:pt x="63" y="251"/>
                  </a:lnTo>
                  <a:lnTo>
                    <a:pt x="63" y="240"/>
                  </a:lnTo>
                  <a:lnTo>
                    <a:pt x="51" y="240"/>
                  </a:lnTo>
                  <a:lnTo>
                    <a:pt x="51" y="228"/>
                  </a:lnTo>
                  <a:lnTo>
                    <a:pt x="38" y="228"/>
                  </a:lnTo>
                  <a:lnTo>
                    <a:pt x="38" y="219"/>
                  </a:lnTo>
                  <a:lnTo>
                    <a:pt x="25" y="219"/>
                  </a:lnTo>
                  <a:lnTo>
                    <a:pt x="13" y="219"/>
                  </a:lnTo>
                  <a:lnTo>
                    <a:pt x="0" y="219"/>
                  </a:lnTo>
                  <a:lnTo>
                    <a:pt x="0" y="207"/>
                  </a:lnTo>
                  <a:lnTo>
                    <a:pt x="13" y="197"/>
                  </a:lnTo>
                  <a:lnTo>
                    <a:pt x="13" y="186"/>
                  </a:lnTo>
                  <a:lnTo>
                    <a:pt x="25" y="186"/>
                  </a:lnTo>
                  <a:lnTo>
                    <a:pt x="38" y="186"/>
                  </a:lnTo>
                  <a:lnTo>
                    <a:pt x="51" y="186"/>
                  </a:lnTo>
                  <a:lnTo>
                    <a:pt x="51" y="174"/>
                  </a:lnTo>
                  <a:lnTo>
                    <a:pt x="51" y="163"/>
                  </a:lnTo>
                  <a:lnTo>
                    <a:pt x="63" y="163"/>
                  </a:lnTo>
                  <a:lnTo>
                    <a:pt x="63" y="152"/>
                  </a:lnTo>
                  <a:lnTo>
                    <a:pt x="76" y="152"/>
                  </a:lnTo>
                  <a:lnTo>
                    <a:pt x="76" y="142"/>
                  </a:lnTo>
                  <a:lnTo>
                    <a:pt x="87" y="142"/>
                  </a:lnTo>
                  <a:lnTo>
                    <a:pt x="87" y="130"/>
                  </a:lnTo>
                  <a:lnTo>
                    <a:pt x="87" y="120"/>
                  </a:lnTo>
                  <a:lnTo>
                    <a:pt x="87" y="109"/>
                  </a:lnTo>
                  <a:lnTo>
                    <a:pt x="101" y="109"/>
                  </a:lnTo>
                  <a:lnTo>
                    <a:pt x="101" y="98"/>
                  </a:lnTo>
                  <a:lnTo>
                    <a:pt x="101" y="87"/>
                  </a:lnTo>
                  <a:lnTo>
                    <a:pt x="114" y="87"/>
                  </a:lnTo>
                  <a:lnTo>
                    <a:pt x="126" y="87"/>
                  </a:lnTo>
                  <a:lnTo>
                    <a:pt x="139" y="87"/>
                  </a:lnTo>
                  <a:lnTo>
                    <a:pt x="139" y="77"/>
                  </a:lnTo>
                  <a:lnTo>
                    <a:pt x="151" y="77"/>
                  </a:lnTo>
                  <a:lnTo>
                    <a:pt x="151" y="65"/>
                  </a:lnTo>
                  <a:lnTo>
                    <a:pt x="164" y="65"/>
                  </a:lnTo>
                  <a:lnTo>
                    <a:pt x="164" y="55"/>
                  </a:lnTo>
                  <a:lnTo>
                    <a:pt x="151" y="55"/>
                  </a:lnTo>
                  <a:lnTo>
                    <a:pt x="151" y="44"/>
                  </a:lnTo>
                  <a:lnTo>
                    <a:pt x="164" y="44"/>
                  </a:lnTo>
                  <a:lnTo>
                    <a:pt x="151" y="34"/>
                  </a:lnTo>
                  <a:lnTo>
                    <a:pt x="164" y="34"/>
                  </a:lnTo>
                  <a:lnTo>
                    <a:pt x="151" y="34"/>
                  </a:lnTo>
                  <a:lnTo>
                    <a:pt x="164" y="34"/>
                  </a:lnTo>
                  <a:lnTo>
                    <a:pt x="164" y="22"/>
                  </a:lnTo>
                  <a:lnTo>
                    <a:pt x="164" y="12"/>
                  </a:lnTo>
                  <a:lnTo>
                    <a:pt x="176" y="12"/>
                  </a:lnTo>
                  <a:lnTo>
                    <a:pt x="188" y="12"/>
                  </a:lnTo>
                  <a:lnTo>
                    <a:pt x="188" y="0"/>
                  </a:lnTo>
                  <a:lnTo>
                    <a:pt x="201" y="0"/>
                  </a:lnTo>
                  <a:lnTo>
                    <a:pt x="201" y="12"/>
                  </a:lnTo>
                  <a:lnTo>
                    <a:pt x="213" y="12"/>
                  </a:lnTo>
                  <a:lnTo>
                    <a:pt x="213" y="22"/>
                  </a:lnTo>
                  <a:lnTo>
                    <a:pt x="201" y="22"/>
                  </a:lnTo>
                  <a:lnTo>
                    <a:pt x="201" y="34"/>
                  </a:lnTo>
                  <a:lnTo>
                    <a:pt x="201" y="44"/>
                  </a:lnTo>
                  <a:lnTo>
                    <a:pt x="213" y="44"/>
                  </a:lnTo>
                  <a:lnTo>
                    <a:pt x="213" y="34"/>
                  </a:lnTo>
                  <a:lnTo>
                    <a:pt x="226" y="34"/>
                  </a:lnTo>
                  <a:lnTo>
                    <a:pt x="226" y="44"/>
                  </a:lnTo>
                  <a:lnTo>
                    <a:pt x="240" y="44"/>
                  </a:lnTo>
                  <a:lnTo>
                    <a:pt x="226" y="44"/>
                  </a:lnTo>
                  <a:lnTo>
                    <a:pt x="240" y="44"/>
                  </a:lnTo>
                  <a:lnTo>
                    <a:pt x="240" y="55"/>
                  </a:lnTo>
                  <a:lnTo>
                    <a:pt x="251" y="55"/>
                  </a:lnTo>
                  <a:lnTo>
                    <a:pt x="251" y="65"/>
                  </a:lnTo>
                  <a:lnTo>
                    <a:pt x="251" y="77"/>
                  </a:lnTo>
                  <a:lnTo>
                    <a:pt x="265" y="77"/>
                  </a:lnTo>
                  <a:lnTo>
                    <a:pt x="265" y="87"/>
                  </a:lnTo>
                  <a:lnTo>
                    <a:pt x="277" y="87"/>
                  </a:lnTo>
                  <a:lnTo>
                    <a:pt x="277" y="98"/>
                  </a:lnTo>
                  <a:lnTo>
                    <a:pt x="289" y="98"/>
                  </a:lnTo>
                  <a:lnTo>
                    <a:pt x="302" y="98"/>
                  </a:lnTo>
                  <a:lnTo>
                    <a:pt x="314" y="98"/>
                  </a:lnTo>
                  <a:lnTo>
                    <a:pt x="314" y="109"/>
                  </a:lnTo>
                  <a:lnTo>
                    <a:pt x="327" y="109"/>
                  </a:lnTo>
                  <a:lnTo>
                    <a:pt x="341" y="109"/>
                  </a:lnTo>
                  <a:lnTo>
                    <a:pt x="352" y="109"/>
                  </a:lnTo>
                  <a:lnTo>
                    <a:pt x="365" y="120"/>
                  </a:lnTo>
                  <a:lnTo>
                    <a:pt x="377" y="130"/>
                  </a:lnTo>
                  <a:lnTo>
                    <a:pt x="377" y="142"/>
                  </a:lnTo>
                  <a:lnTo>
                    <a:pt x="377" y="152"/>
                  </a:lnTo>
                  <a:lnTo>
                    <a:pt x="352" y="163"/>
                  </a:lnTo>
                  <a:lnTo>
                    <a:pt x="352" y="174"/>
                  </a:lnTo>
                  <a:lnTo>
                    <a:pt x="341" y="174"/>
                  </a:lnTo>
                  <a:lnTo>
                    <a:pt x="327" y="186"/>
                  </a:lnTo>
                  <a:lnTo>
                    <a:pt x="314" y="186"/>
                  </a:lnTo>
                  <a:lnTo>
                    <a:pt x="302" y="186"/>
                  </a:lnTo>
                  <a:lnTo>
                    <a:pt x="289" y="186"/>
                  </a:lnTo>
                  <a:lnTo>
                    <a:pt x="289" y="197"/>
                  </a:lnTo>
                  <a:lnTo>
                    <a:pt x="302" y="207"/>
                  </a:lnTo>
                  <a:lnTo>
                    <a:pt x="302" y="219"/>
                  </a:lnTo>
                  <a:lnTo>
                    <a:pt x="302" y="228"/>
                  </a:lnTo>
                  <a:lnTo>
                    <a:pt x="302" y="240"/>
                  </a:lnTo>
                  <a:lnTo>
                    <a:pt x="314" y="240"/>
                  </a:lnTo>
                  <a:lnTo>
                    <a:pt x="302" y="251"/>
                  </a:lnTo>
                  <a:lnTo>
                    <a:pt x="302" y="262"/>
                  </a:lnTo>
                  <a:lnTo>
                    <a:pt x="289" y="272"/>
                  </a:lnTo>
                  <a:lnTo>
                    <a:pt x="289" y="284"/>
                  </a:lnTo>
                  <a:lnTo>
                    <a:pt x="277" y="294"/>
                  </a:lnTo>
                  <a:lnTo>
                    <a:pt x="265" y="305"/>
                  </a:lnTo>
                  <a:lnTo>
                    <a:pt x="251" y="305"/>
                  </a:lnTo>
                  <a:lnTo>
                    <a:pt x="240" y="305"/>
                  </a:lnTo>
                  <a:lnTo>
                    <a:pt x="226" y="316"/>
                  </a:lnTo>
                  <a:lnTo>
                    <a:pt x="213" y="316"/>
                  </a:lnTo>
                  <a:lnTo>
                    <a:pt x="201" y="316"/>
                  </a:lnTo>
                  <a:lnTo>
                    <a:pt x="188" y="316"/>
                  </a:lnTo>
                  <a:lnTo>
                    <a:pt x="176" y="316"/>
                  </a:lnTo>
                  <a:lnTo>
                    <a:pt x="164" y="316"/>
                  </a:lnTo>
                  <a:lnTo>
                    <a:pt x="151" y="316"/>
                  </a:lnTo>
                  <a:lnTo>
                    <a:pt x="139" y="305"/>
                  </a:lnTo>
                  <a:lnTo>
                    <a:pt x="139" y="294"/>
                  </a:lnTo>
                  <a:lnTo>
                    <a:pt x="126" y="294"/>
                  </a:lnTo>
                  <a:lnTo>
                    <a:pt x="114" y="294"/>
                  </a:lnTo>
                  <a:lnTo>
                    <a:pt x="114" y="284"/>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3" name="Freeform 31">
              <a:extLst>
                <a:ext uri="{FF2B5EF4-FFF2-40B4-BE49-F238E27FC236}">
                  <a16:creationId xmlns:a16="http://schemas.microsoft.com/office/drawing/2014/main" id="{614307C6-08FA-4297-991E-0A86727876CC}"/>
                </a:ext>
              </a:extLst>
            </p:cNvPr>
            <p:cNvSpPr>
              <a:spLocks/>
            </p:cNvSpPr>
            <p:nvPr/>
          </p:nvSpPr>
          <p:spPr bwMode="auto">
            <a:xfrm>
              <a:off x="7251044" y="3618181"/>
              <a:ext cx="2819375" cy="2008374"/>
            </a:xfrm>
            <a:custGeom>
              <a:avLst/>
              <a:gdLst>
                <a:gd name="T0" fmla="*/ 22224839 w 1250"/>
                <a:gd name="T1" fmla="*/ 39484933 h 780"/>
                <a:gd name="T2" fmla="*/ 23812236 w 1250"/>
                <a:gd name="T3" fmla="*/ 41279459 h 780"/>
                <a:gd name="T4" fmla="*/ 23812236 w 1250"/>
                <a:gd name="T5" fmla="*/ 44868521 h 780"/>
                <a:gd name="T6" fmla="*/ 22224839 w 1250"/>
                <a:gd name="T7" fmla="*/ 50253437 h 780"/>
                <a:gd name="T8" fmla="*/ 22224839 w 1250"/>
                <a:gd name="T9" fmla="*/ 57432879 h 780"/>
                <a:gd name="T10" fmla="*/ 19050038 w 1250"/>
                <a:gd name="T11" fmla="*/ 59227405 h 780"/>
                <a:gd name="T12" fmla="*/ 19050038 w 1250"/>
                <a:gd name="T13" fmla="*/ 66405508 h 780"/>
                <a:gd name="T14" fmla="*/ 17461381 w 1250"/>
                <a:gd name="T15" fmla="*/ 66405508 h 780"/>
                <a:gd name="T16" fmla="*/ 15873983 w 1250"/>
                <a:gd name="T17" fmla="*/ 68201373 h 780"/>
                <a:gd name="T18" fmla="*/ 15873983 w 1250"/>
                <a:gd name="T19" fmla="*/ 73584950 h 780"/>
                <a:gd name="T20" fmla="*/ 15873983 w 1250"/>
                <a:gd name="T21" fmla="*/ 75379476 h 780"/>
                <a:gd name="T22" fmla="*/ 14286585 w 1250"/>
                <a:gd name="T23" fmla="*/ 77174001 h 780"/>
                <a:gd name="T24" fmla="*/ 14286585 w 1250"/>
                <a:gd name="T25" fmla="*/ 77174001 h 780"/>
                <a:gd name="T26" fmla="*/ 12699187 w 1250"/>
                <a:gd name="T27" fmla="*/ 75379476 h 780"/>
                <a:gd name="T28" fmla="*/ 12699187 w 1250"/>
                <a:gd name="T29" fmla="*/ 71790424 h 780"/>
                <a:gd name="T30" fmla="*/ 11111789 w 1250"/>
                <a:gd name="T31" fmla="*/ 73584950 h 780"/>
                <a:gd name="T32" fmla="*/ 9524389 w 1250"/>
                <a:gd name="T33" fmla="*/ 73584950 h 780"/>
                <a:gd name="T34" fmla="*/ 9524389 w 1250"/>
                <a:gd name="T35" fmla="*/ 66405508 h 780"/>
                <a:gd name="T36" fmla="*/ 9524389 w 1250"/>
                <a:gd name="T37" fmla="*/ 62816456 h 780"/>
                <a:gd name="T38" fmla="*/ 7936991 w 1250"/>
                <a:gd name="T39" fmla="*/ 66405508 h 780"/>
                <a:gd name="T40" fmla="*/ 7936991 w 1250"/>
                <a:gd name="T41" fmla="*/ 68201373 h 780"/>
                <a:gd name="T42" fmla="*/ 6349594 w 1250"/>
                <a:gd name="T43" fmla="*/ 68201373 h 780"/>
                <a:gd name="T44" fmla="*/ 6349594 w 1250"/>
                <a:gd name="T45" fmla="*/ 66405508 h 780"/>
                <a:gd name="T46" fmla="*/ 6349594 w 1250"/>
                <a:gd name="T47" fmla="*/ 61021931 h 780"/>
                <a:gd name="T48" fmla="*/ 7936991 w 1250"/>
                <a:gd name="T49" fmla="*/ 59227405 h 780"/>
                <a:gd name="T50" fmla="*/ 6349594 w 1250"/>
                <a:gd name="T51" fmla="*/ 57432879 h 780"/>
                <a:gd name="T52" fmla="*/ 6349594 w 1250"/>
                <a:gd name="T53" fmla="*/ 52047963 h 780"/>
                <a:gd name="T54" fmla="*/ 6349594 w 1250"/>
                <a:gd name="T55" fmla="*/ 48458911 h 780"/>
                <a:gd name="T56" fmla="*/ 6349594 w 1250"/>
                <a:gd name="T57" fmla="*/ 43073985 h 780"/>
                <a:gd name="T58" fmla="*/ 4762195 w 1250"/>
                <a:gd name="T59" fmla="*/ 37690407 h 780"/>
                <a:gd name="T60" fmla="*/ 4762195 w 1250"/>
                <a:gd name="T61" fmla="*/ 32305491 h 780"/>
                <a:gd name="T62" fmla="*/ 4762195 w 1250"/>
                <a:gd name="T63" fmla="*/ 28716440 h 780"/>
                <a:gd name="T64" fmla="*/ 4762195 w 1250"/>
                <a:gd name="T65" fmla="*/ 25126049 h 780"/>
                <a:gd name="T66" fmla="*/ 3174797 w 1250"/>
                <a:gd name="T67" fmla="*/ 28716440 h 780"/>
                <a:gd name="T68" fmla="*/ 3174797 w 1250"/>
                <a:gd name="T69" fmla="*/ 32305491 h 780"/>
                <a:gd name="T70" fmla="*/ 3174797 w 1250"/>
                <a:gd name="T71" fmla="*/ 37690407 h 780"/>
                <a:gd name="T72" fmla="*/ 3174797 w 1250"/>
                <a:gd name="T73" fmla="*/ 35894542 h 780"/>
                <a:gd name="T74" fmla="*/ 0 w 1250"/>
                <a:gd name="T75" fmla="*/ 30510965 h 780"/>
                <a:gd name="T76" fmla="*/ 3174797 w 1250"/>
                <a:gd name="T77" fmla="*/ 23331523 h 780"/>
                <a:gd name="T78" fmla="*/ 3174797 w 1250"/>
                <a:gd name="T79" fmla="*/ 19742467 h 780"/>
                <a:gd name="T80" fmla="*/ 3174797 w 1250"/>
                <a:gd name="T81" fmla="*/ 16153415 h 780"/>
                <a:gd name="T82" fmla="*/ 3174797 w 1250"/>
                <a:gd name="T83" fmla="*/ 14357550 h 780"/>
                <a:gd name="T84" fmla="*/ 3174797 w 1250"/>
                <a:gd name="T85" fmla="*/ 14357550 h 780"/>
                <a:gd name="T86" fmla="*/ 4762195 w 1250"/>
                <a:gd name="T87" fmla="*/ 8973970 h 780"/>
                <a:gd name="T88" fmla="*/ 4762195 w 1250"/>
                <a:gd name="T89" fmla="*/ 5384918 h 780"/>
                <a:gd name="T90" fmla="*/ 6349594 w 1250"/>
                <a:gd name="T91" fmla="*/ 5384918 h 780"/>
                <a:gd name="T92" fmla="*/ 7936991 w 1250"/>
                <a:gd name="T93" fmla="*/ 5384918 h 780"/>
                <a:gd name="T94" fmla="*/ 9524389 w 1250"/>
                <a:gd name="T95" fmla="*/ 7179445 h 780"/>
                <a:gd name="T96" fmla="*/ 9524389 w 1250"/>
                <a:gd name="T97" fmla="*/ 12563024 h 780"/>
                <a:gd name="T98" fmla="*/ 9524389 w 1250"/>
                <a:gd name="T99" fmla="*/ 17947941 h 780"/>
                <a:gd name="T100" fmla="*/ 9524389 w 1250"/>
                <a:gd name="T101" fmla="*/ 23331523 h 780"/>
                <a:gd name="T102" fmla="*/ 12699187 w 1250"/>
                <a:gd name="T103" fmla="*/ 28716440 h 780"/>
                <a:gd name="T104" fmla="*/ 12699187 w 1250"/>
                <a:gd name="T105" fmla="*/ 32305491 h 780"/>
                <a:gd name="T106" fmla="*/ 11111789 w 1250"/>
                <a:gd name="T107" fmla="*/ 37690407 h 780"/>
                <a:gd name="T108" fmla="*/ 14286585 w 1250"/>
                <a:gd name="T109" fmla="*/ 37690407 h 780"/>
                <a:gd name="T110" fmla="*/ 15873983 w 1250"/>
                <a:gd name="T111" fmla="*/ 41279459 h 780"/>
                <a:gd name="T112" fmla="*/ 15873983 w 1250"/>
                <a:gd name="T113" fmla="*/ 41279459 h 780"/>
                <a:gd name="T114" fmla="*/ 15873983 w 1250"/>
                <a:gd name="T115" fmla="*/ 44868521 h 780"/>
                <a:gd name="T116" fmla="*/ 19050038 w 1250"/>
                <a:gd name="T117" fmla="*/ 50253437 h 780"/>
                <a:gd name="T118" fmla="*/ 19050038 w 1250"/>
                <a:gd name="T119" fmla="*/ 44868521 h 780"/>
                <a:gd name="T120" fmla="*/ 22224839 w 1250"/>
                <a:gd name="T121" fmla="*/ 43073985 h 780"/>
                <a:gd name="T122" fmla="*/ 22224839 w 1250"/>
                <a:gd name="T123" fmla="*/ 43073985 h 7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
                <a:gd name="T187" fmla="*/ 0 h 780"/>
                <a:gd name="T188" fmla="*/ 1250 w 1250"/>
                <a:gd name="T189" fmla="*/ 780 h 7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 h="780">
                  <a:moveTo>
                    <a:pt x="1198" y="426"/>
                  </a:moveTo>
                  <a:lnTo>
                    <a:pt x="1211" y="426"/>
                  </a:lnTo>
                  <a:lnTo>
                    <a:pt x="1211" y="415"/>
                  </a:lnTo>
                  <a:lnTo>
                    <a:pt x="1211" y="426"/>
                  </a:lnTo>
                  <a:lnTo>
                    <a:pt x="1211" y="415"/>
                  </a:lnTo>
                  <a:lnTo>
                    <a:pt x="1223" y="415"/>
                  </a:lnTo>
                  <a:lnTo>
                    <a:pt x="1223" y="404"/>
                  </a:lnTo>
                  <a:lnTo>
                    <a:pt x="1237" y="404"/>
                  </a:lnTo>
                  <a:lnTo>
                    <a:pt x="1223" y="404"/>
                  </a:lnTo>
                  <a:lnTo>
                    <a:pt x="1237" y="404"/>
                  </a:lnTo>
                  <a:lnTo>
                    <a:pt x="1250" y="404"/>
                  </a:lnTo>
                  <a:lnTo>
                    <a:pt x="1250" y="415"/>
                  </a:lnTo>
                  <a:lnTo>
                    <a:pt x="1237" y="415"/>
                  </a:lnTo>
                  <a:lnTo>
                    <a:pt x="1237" y="426"/>
                  </a:lnTo>
                  <a:lnTo>
                    <a:pt x="1250" y="426"/>
                  </a:lnTo>
                  <a:lnTo>
                    <a:pt x="1237" y="426"/>
                  </a:lnTo>
                  <a:lnTo>
                    <a:pt x="1223" y="426"/>
                  </a:lnTo>
                  <a:lnTo>
                    <a:pt x="1237" y="426"/>
                  </a:lnTo>
                  <a:lnTo>
                    <a:pt x="1237" y="435"/>
                  </a:lnTo>
                  <a:lnTo>
                    <a:pt x="1223" y="435"/>
                  </a:lnTo>
                  <a:lnTo>
                    <a:pt x="1237" y="435"/>
                  </a:lnTo>
                  <a:lnTo>
                    <a:pt x="1223" y="435"/>
                  </a:lnTo>
                  <a:lnTo>
                    <a:pt x="1237" y="435"/>
                  </a:lnTo>
                  <a:lnTo>
                    <a:pt x="1223" y="435"/>
                  </a:lnTo>
                  <a:lnTo>
                    <a:pt x="1237" y="435"/>
                  </a:lnTo>
                  <a:lnTo>
                    <a:pt x="1237" y="445"/>
                  </a:lnTo>
                  <a:lnTo>
                    <a:pt x="1237" y="455"/>
                  </a:lnTo>
                  <a:lnTo>
                    <a:pt x="1250" y="455"/>
                  </a:lnTo>
                  <a:lnTo>
                    <a:pt x="1250" y="466"/>
                  </a:lnTo>
                  <a:lnTo>
                    <a:pt x="1237" y="466"/>
                  </a:lnTo>
                  <a:lnTo>
                    <a:pt x="1237" y="475"/>
                  </a:lnTo>
                  <a:lnTo>
                    <a:pt x="1223" y="475"/>
                  </a:lnTo>
                  <a:lnTo>
                    <a:pt x="1223" y="486"/>
                  </a:lnTo>
                  <a:lnTo>
                    <a:pt x="1211" y="486"/>
                  </a:lnTo>
                  <a:lnTo>
                    <a:pt x="1211" y="496"/>
                  </a:lnTo>
                  <a:lnTo>
                    <a:pt x="1211" y="506"/>
                  </a:lnTo>
                  <a:lnTo>
                    <a:pt x="1198" y="506"/>
                  </a:lnTo>
                  <a:lnTo>
                    <a:pt x="1198" y="516"/>
                  </a:lnTo>
                  <a:lnTo>
                    <a:pt x="1186" y="516"/>
                  </a:lnTo>
                  <a:lnTo>
                    <a:pt x="1174" y="527"/>
                  </a:lnTo>
                  <a:lnTo>
                    <a:pt x="1174" y="536"/>
                  </a:lnTo>
                  <a:lnTo>
                    <a:pt x="1174" y="547"/>
                  </a:lnTo>
                  <a:lnTo>
                    <a:pt x="1174" y="557"/>
                  </a:lnTo>
                  <a:lnTo>
                    <a:pt x="1160" y="567"/>
                  </a:lnTo>
                  <a:lnTo>
                    <a:pt x="1160" y="576"/>
                  </a:lnTo>
                  <a:lnTo>
                    <a:pt x="1149" y="576"/>
                  </a:lnTo>
                  <a:lnTo>
                    <a:pt x="1149" y="587"/>
                  </a:lnTo>
                  <a:lnTo>
                    <a:pt x="1135" y="587"/>
                  </a:lnTo>
                  <a:lnTo>
                    <a:pt x="1135" y="597"/>
                  </a:lnTo>
                  <a:lnTo>
                    <a:pt x="1124" y="597"/>
                  </a:lnTo>
                  <a:lnTo>
                    <a:pt x="1110" y="597"/>
                  </a:lnTo>
                  <a:lnTo>
                    <a:pt x="1110" y="607"/>
                  </a:lnTo>
                  <a:lnTo>
                    <a:pt x="1097" y="607"/>
                  </a:lnTo>
                  <a:lnTo>
                    <a:pt x="1097" y="616"/>
                  </a:lnTo>
                  <a:lnTo>
                    <a:pt x="1085" y="628"/>
                  </a:lnTo>
                  <a:lnTo>
                    <a:pt x="1085" y="639"/>
                  </a:lnTo>
                  <a:lnTo>
                    <a:pt x="1085" y="648"/>
                  </a:lnTo>
                  <a:lnTo>
                    <a:pt x="1073" y="648"/>
                  </a:lnTo>
                  <a:lnTo>
                    <a:pt x="1073" y="658"/>
                  </a:lnTo>
                  <a:lnTo>
                    <a:pt x="1073" y="668"/>
                  </a:lnTo>
                  <a:lnTo>
                    <a:pt x="1061" y="679"/>
                  </a:lnTo>
                  <a:lnTo>
                    <a:pt x="1061" y="688"/>
                  </a:lnTo>
                  <a:lnTo>
                    <a:pt x="1048" y="688"/>
                  </a:lnTo>
                  <a:lnTo>
                    <a:pt x="1034" y="688"/>
                  </a:lnTo>
                  <a:lnTo>
                    <a:pt x="1023" y="688"/>
                  </a:lnTo>
                  <a:lnTo>
                    <a:pt x="1009" y="688"/>
                  </a:lnTo>
                  <a:lnTo>
                    <a:pt x="996" y="688"/>
                  </a:lnTo>
                  <a:lnTo>
                    <a:pt x="984" y="688"/>
                  </a:lnTo>
                  <a:lnTo>
                    <a:pt x="972" y="688"/>
                  </a:lnTo>
                  <a:lnTo>
                    <a:pt x="960" y="688"/>
                  </a:lnTo>
                  <a:lnTo>
                    <a:pt x="947" y="688"/>
                  </a:lnTo>
                  <a:lnTo>
                    <a:pt x="933" y="688"/>
                  </a:lnTo>
                  <a:lnTo>
                    <a:pt x="922" y="688"/>
                  </a:lnTo>
                  <a:lnTo>
                    <a:pt x="922" y="679"/>
                  </a:lnTo>
                  <a:lnTo>
                    <a:pt x="908" y="679"/>
                  </a:lnTo>
                  <a:lnTo>
                    <a:pt x="908" y="688"/>
                  </a:lnTo>
                  <a:lnTo>
                    <a:pt x="897" y="688"/>
                  </a:lnTo>
                  <a:lnTo>
                    <a:pt x="883" y="688"/>
                  </a:lnTo>
                  <a:lnTo>
                    <a:pt x="871" y="688"/>
                  </a:lnTo>
                  <a:lnTo>
                    <a:pt x="859" y="688"/>
                  </a:lnTo>
                  <a:lnTo>
                    <a:pt x="859" y="698"/>
                  </a:lnTo>
                  <a:lnTo>
                    <a:pt x="859" y="709"/>
                  </a:lnTo>
                  <a:lnTo>
                    <a:pt x="871" y="709"/>
                  </a:lnTo>
                  <a:lnTo>
                    <a:pt x="871" y="719"/>
                  </a:lnTo>
                  <a:lnTo>
                    <a:pt x="859" y="719"/>
                  </a:lnTo>
                  <a:lnTo>
                    <a:pt x="859" y="728"/>
                  </a:lnTo>
                  <a:lnTo>
                    <a:pt x="859" y="739"/>
                  </a:lnTo>
                  <a:lnTo>
                    <a:pt x="859" y="749"/>
                  </a:lnTo>
                  <a:lnTo>
                    <a:pt x="846" y="749"/>
                  </a:lnTo>
                  <a:lnTo>
                    <a:pt x="834" y="749"/>
                  </a:lnTo>
                  <a:lnTo>
                    <a:pt x="820" y="749"/>
                  </a:lnTo>
                  <a:lnTo>
                    <a:pt x="820" y="759"/>
                  </a:lnTo>
                  <a:lnTo>
                    <a:pt x="820" y="749"/>
                  </a:lnTo>
                  <a:lnTo>
                    <a:pt x="820" y="759"/>
                  </a:lnTo>
                  <a:lnTo>
                    <a:pt x="820" y="749"/>
                  </a:lnTo>
                  <a:lnTo>
                    <a:pt x="820" y="759"/>
                  </a:lnTo>
                  <a:lnTo>
                    <a:pt x="820" y="749"/>
                  </a:lnTo>
                  <a:lnTo>
                    <a:pt x="820" y="759"/>
                  </a:lnTo>
                  <a:lnTo>
                    <a:pt x="807" y="759"/>
                  </a:lnTo>
                  <a:lnTo>
                    <a:pt x="795" y="759"/>
                  </a:lnTo>
                  <a:lnTo>
                    <a:pt x="795" y="769"/>
                  </a:lnTo>
                  <a:lnTo>
                    <a:pt x="795" y="759"/>
                  </a:lnTo>
                  <a:lnTo>
                    <a:pt x="795" y="769"/>
                  </a:lnTo>
                  <a:lnTo>
                    <a:pt x="795" y="759"/>
                  </a:lnTo>
                  <a:lnTo>
                    <a:pt x="795" y="769"/>
                  </a:lnTo>
                  <a:lnTo>
                    <a:pt x="795" y="759"/>
                  </a:lnTo>
                  <a:lnTo>
                    <a:pt x="795" y="769"/>
                  </a:lnTo>
                  <a:lnTo>
                    <a:pt x="782" y="769"/>
                  </a:lnTo>
                  <a:lnTo>
                    <a:pt x="795" y="769"/>
                  </a:lnTo>
                  <a:lnTo>
                    <a:pt x="782" y="769"/>
                  </a:lnTo>
                  <a:lnTo>
                    <a:pt x="769" y="769"/>
                  </a:lnTo>
                  <a:lnTo>
                    <a:pt x="782" y="769"/>
                  </a:lnTo>
                  <a:lnTo>
                    <a:pt x="782" y="780"/>
                  </a:lnTo>
                  <a:lnTo>
                    <a:pt x="769" y="780"/>
                  </a:lnTo>
                  <a:lnTo>
                    <a:pt x="769" y="769"/>
                  </a:lnTo>
                  <a:lnTo>
                    <a:pt x="758" y="769"/>
                  </a:lnTo>
                  <a:lnTo>
                    <a:pt x="769" y="769"/>
                  </a:lnTo>
                  <a:lnTo>
                    <a:pt x="758" y="769"/>
                  </a:lnTo>
                  <a:lnTo>
                    <a:pt x="744" y="769"/>
                  </a:lnTo>
                  <a:lnTo>
                    <a:pt x="744" y="759"/>
                  </a:lnTo>
                  <a:lnTo>
                    <a:pt x="744" y="769"/>
                  </a:lnTo>
                  <a:lnTo>
                    <a:pt x="744" y="759"/>
                  </a:lnTo>
                  <a:lnTo>
                    <a:pt x="733" y="759"/>
                  </a:lnTo>
                  <a:lnTo>
                    <a:pt x="744" y="759"/>
                  </a:lnTo>
                  <a:lnTo>
                    <a:pt x="733" y="759"/>
                  </a:lnTo>
                  <a:lnTo>
                    <a:pt x="719" y="759"/>
                  </a:lnTo>
                  <a:lnTo>
                    <a:pt x="706" y="759"/>
                  </a:lnTo>
                  <a:lnTo>
                    <a:pt x="694" y="759"/>
                  </a:lnTo>
                  <a:lnTo>
                    <a:pt x="694" y="749"/>
                  </a:lnTo>
                  <a:lnTo>
                    <a:pt x="681" y="749"/>
                  </a:lnTo>
                  <a:lnTo>
                    <a:pt x="681" y="759"/>
                  </a:lnTo>
                  <a:lnTo>
                    <a:pt x="681" y="749"/>
                  </a:lnTo>
                  <a:lnTo>
                    <a:pt x="694" y="749"/>
                  </a:lnTo>
                  <a:lnTo>
                    <a:pt x="681" y="749"/>
                  </a:lnTo>
                  <a:lnTo>
                    <a:pt x="681" y="739"/>
                  </a:lnTo>
                  <a:lnTo>
                    <a:pt x="681" y="728"/>
                  </a:lnTo>
                  <a:lnTo>
                    <a:pt x="669" y="728"/>
                  </a:lnTo>
                  <a:lnTo>
                    <a:pt x="669" y="739"/>
                  </a:lnTo>
                  <a:lnTo>
                    <a:pt x="657" y="739"/>
                  </a:lnTo>
                  <a:lnTo>
                    <a:pt x="643" y="739"/>
                  </a:lnTo>
                  <a:lnTo>
                    <a:pt x="643" y="749"/>
                  </a:lnTo>
                  <a:lnTo>
                    <a:pt x="632" y="749"/>
                  </a:lnTo>
                  <a:lnTo>
                    <a:pt x="632" y="739"/>
                  </a:lnTo>
                  <a:lnTo>
                    <a:pt x="632" y="749"/>
                  </a:lnTo>
                  <a:lnTo>
                    <a:pt x="618" y="749"/>
                  </a:lnTo>
                  <a:lnTo>
                    <a:pt x="607" y="749"/>
                  </a:lnTo>
                  <a:lnTo>
                    <a:pt x="593" y="749"/>
                  </a:lnTo>
                  <a:lnTo>
                    <a:pt x="593" y="759"/>
                  </a:lnTo>
                  <a:lnTo>
                    <a:pt x="580" y="759"/>
                  </a:lnTo>
                  <a:lnTo>
                    <a:pt x="568" y="759"/>
                  </a:lnTo>
                  <a:lnTo>
                    <a:pt x="568" y="749"/>
                  </a:lnTo>
                  <a:lnTo>
                    <a:pt x="568" y="759"/>
                  </a:lnTo>
                  <a:lnTo>
                    <a:pt x="568" y="749"/>
                  </a:lnTo>
                  <a:lnTo>
                    <a:pt x="568" y="739"/>
                  </a:lnTo>
                  <a:lnTo>
                    <a:pt x="568" y="728"/>
                  </a:lnTo>
                  <a:lnTo>
                    <a:pt x="568" y="719"/>
                  </a:lnTo>
                  <a:lnTo>
                    <a:pt x="568" y="709"/>
                  </a:lnTo>
                  <a:lnTo>
                    <a:pt x="568" y="698"/>
                  </a:lnTo>
                  <a:lnTo>
                    <a:pt x="556" y="698"/>
                  </a:lnTo>
                  <a:lnTo>
                    <a:pt x="544" y="698"/>
                  </a:lnTo>
                  <a:lnTo>
                    <a:pt x="544" y="688"/>
                  </a:lnTo>
                  <a:lnTo>
                    <a:pt x="544" y="679"/>
                  </a:lnTo>
                  <a:lnTo>
                    <a:pt x="544" y="668"/>
                  </a:lnTo>
                  <a:lnTo>
                    <a:pt x="544" y="658"/>
                  </a:lnTo>
                  <a:lnTo>
                    <a:pt x="531" y="658"/>
                  </a:lnTo>
                  <a:lnTo>
                    <a:pt x="517" y="658"/>
                  </a:lnTo>
                  <a:lnTo>
                    <a:pt x="517" y="648"/>
                  </a:lnTo>
                  <a:lnTo>
                    <a:pt x="506" y="648"/>
                  </a:lnTo>
                  <a:lnTo>
                    <a:pt x="506" y="639"/>
                  </a:lnTo>
                  <a:lnTo>
                    <a:pt x="492" y="639"/>
                  </a:lnTo>
                  <a:lnTo>
                    <a:pt x="492" y="648"/>
                  </a:lnTo>
                  <a:lnTo>
                    <a:pt x="492" y="658"/>
                  </a:lnTo>
                  <a:lnTo>
                    <a:pt x="479" y="658"/>
                  </a:lnTo>
                  <a:lnTo>
                    <a:pt x="492" y="658"/>
                  </a:lnTo>
                  <a:lnTo>
                    <a:pt x="492" y="668"/>
                  </a:lnTo>
                  <a:lnTo>
                    <a:pt x="479" y="668"/>
                  </a:lnTo>
                  <a:lnTo>
                    <a:pt x="492" y="668"/>
                  </a:lnTo>
                  <a:lnTo>
                    <a:pt x="479" y="668"/>
                  </a:lnTo>
                  <a:lnTo>
                    <a:pt x="492" y="668"/>
                  </a:lnTo>
                  <a:lnTo>
                    <a:pt x="479" y="668"/>
                  </a:lnTo>
                  <a:lnTo>
                    <a:pt x="479" y="679"/>
                  </a:lnTo>
                  <a:lnTo>
                    <a:pt x="479" y="688"/>
                  </a:lnTo>
                  <a:lnTo>
                    <a:pt x="479" y="698"/>
                  </a:lnTo>
                  <a:lnTo>
                    <a:pt x="479" y="709"/>
                  </a:lnTo>
                  <a:lnTo>
                    <a:pt x="479" y="719"/>
                  </a:lnTo>
                  <a:lnTo>
                    <a:pt x="467" y="719"/>
                  </a:lnTo>
                  <a:lnTo>
                    <a:pt x="467" y="728"/>
                  </a:lnTo>
                  <a:lnTo>
                    <a:pt x="467" y="719"/>
                  </a:lnTo>
                  <a:lnTo>
                    <a:pt x="455" y="719"/>
                  </a:lnTo>
                  <a:lnTo>
                    <a:pt x="455" y="709"/>
                  </a:lnTo>
                  <a:lnTo>
                    <a:pt x="455" y="698"/>
                  </a:lnTo>
                  <a:lnTo>
                    <a:pt x="443" y="698"/>
                  </a:lnTo>
                  <a:lnTo>
                    <a:pt x="443" y="688"/>
                  </a:lnTo>
                  <a:lnTo>
                    <a:pt x="430" y="688"/>
                  </a:lnTo>
                  <a:lnTo>
                    <a:pt x="416" y="688"/>
                  </a:lnTo>
                  <a:lnTo>
                    <a:pt x="404" y="688"/>
                  </a:lnTo>
                  <a:lnTo>
                    <a:pt x="404" y="698"/>
                  </a:lnTo>
                  <a:lnTo>
                    <a:pt x="391" y="698"/>
                  </a:lnTo>
                  <a:lnTo>
                    <a:pt x="391" y="688"/>
                  </a:lnTo>
                  <a:lnTo>
                    <a:pt x="391" y="698"/>
                  </a:lnTo>
                  <a:lnTo>
                    <a:pt x="379" y="698"/>
                  </a:lnTo>
                  <a:lnTo>
                    <a:pt x="366" y="698"/>
                  </a:lnTo>
                  <a:lnTo>
                    <a:pt x="353" y="698"/>
                  </a:lnTo>
                  <a:lnTo>
                    <a:pt x="353" y="688"/>
                  </a:lnTo>
                  <a:lnTo>
                    <a:pt x="342" y="688"/>
                  </a:lnTo>
                  <a:lnTo>
                    <a:pt x="342" y="679"/>
                  </a:lnTo>
                  <a:lnTo>
                    <a:pt x="328" y="679"/>
                  </a:lnTo>
                  <a:lnTo>
                    <a:pt x="317" y="679"/>
                  </a:lnTo>
                  <a:lnTo>
                    <a:pt x="317" y="668"/>
                  </a:lnTo>
                  <a:lnTo>
                    <a:pt x="328" y="668"/>
                  </a:lnTo>
                  <a:lnTo>
                    <a:pt x="328" y="658"/>
                  </a:lnTo>
                  <a:lnTo>
                    <a:pt x="342" y="658"/>
                  </a:lnTo>
                  <a:lnTo>
                    <a:pt x="353" y="658"/>
                  </a:lnTo>
                  <a:lnTo>
                    <a:pt x="353" y="648"/>
                  </a:lnTo>
                  <a:lnTo>
                    <a:pt x="366" y="648"/>
                  </a:lnTo>
                  <a:lnTo>
                    <a:pt x="366" y="639"/>
                  </a:lnTo>
                  <a:lnTo>
                    <a:pt x="379" y="639"/>
                  </a:lnTo>
                  <a:lnTo>
                    <a:pt x="379" y="628"/>
                  </a:lnTo>
                  <a:lnTo>
                    <a:pt x="391" y="628"/>
                  </a:lnTo>
                  <a:lnTo>
                    <a:pt x="391" y="616"/>
                  </a:lnTo>
                  <a:lnTo>
                    <a:pt x="391" y="628"/>
                  </a:lnTo>
                  <a:lnTo>
                    <a:pt x="391" y="616"/>
                  </a:lnTo>
                  <a:lnTo>
                    <a:pt x="404" y="616"/>
                  </a:lnTo>
                  <a:lnTo>
                    <a:pt x="404" y="628"/>
                  </a:lnTo>
                  <a:lnTo>
                    <a:pt x="404" y="616"/>
                  </a:lnTo>
                  <a:lnTo>
                    <a:pt x="404" y="628"/>
                  </a:lnTo>
                  <a:lnTo>
                    <a:pt x="416" y="628"/>
                  </a:lnTo>
                  <a:lnTo>
                    <a:pt x="416" y="616"/>
                  </a:lnTo>
                  <a:lnTo>
                    <a:pt x="416" y="607"/>
                  </a:lnTo>
                  <a:lnTo>
                    <a:pt x="404" y="607"/>
                  </a:lnTo>
                  <a:lnTo>
                    <a:pt x="404" y="597"/>
                  </a:lnTo>
                  <a:lnTo>
                    <a:pt x="404" y="587"/>
                  </a:lnTo>
                  <a:lnTo>
                    <a:pt x="391" y="587"/>
                  </a:lnTo>
                  <a:lnTo>
                    <a:pt x="379" y="587"/>
                  </a:lnTo>
                  <a:lnTo>
                    <a:pt x="379" y="576"/>
                  </a:lnTo>
                  <a:lnTo>
                    <a:pt x="366" y="576"/>
                  </a:lnTo>
                  <a:lnTo>
                    <a:pt x="366" y="567"/>
                  </a:lnTo>
                  <a:lnTo>
                    <a:pt x="353" y="567"/>
                  </a:lnTo>
                  <a:lnTo>
                    <a:pt x="353" y="557"/>
                  </a:lnTo>
                  <a:lnTo>
                    <a:pt x="353" y="547"/>
                  </a:lnTo>
                  <a:lnTo>
                    <a:pt x="353" y="557"/>
                  </a:lnTo>
                  <a:lnTo>
                    <a:pt x="366" y="557"/>
                  </a:lnTo>
                  <a:lnTo>
                    <a:pt x="366" y="547"/>
                  </a:lnTo>
                  <a:lnTo>
                    <a:pt x="379" y="547"/>
                  </a:lnTo>
                  <a:lnTo>
                    <a:pt x="391" y="547"/>
                  </a:lnTo>
                  <a:lnTo>
                    <a:pt x="379" y="536"/>
                  </a:lnTo>
                  <a:lnTo>
                    <a:pt x="379" y="527"/>
                  </a:lnTo>
                  <a:lnTo>
                    <a:pt x="366" y="527"/>
                  </a:lnTo>
                  <a:lnTo>
                    <a:pt x="366" y="516"/>
                  </a:lnTo>
                  <a:lnTo>
                    <a:pt x="353" y="516"/>
                  </a:lnTo>
                  <a:lnTo>
                    <a:pt x="353" y="506"/>
                  </a:lnTo>
                  <a:lnTo>
                    <a:pt x="353" y="496"/>
                  </a:lnTo>
                  <a:lnTo>
                    <a:pt x="353" y="486"/>
                  </a:lnTo>
                  <a:lnTo>
                    <a:pt x="342" y="486"/>
                  </a:lnTo>
                  <a:lnTo>
                    <a:pt x="342" y="475"/>
                  </a:lnTo>
                  <a:lnTo>
                    <a:pt x="342" y="466"/>
                  </a:lnTo>
                  <a:lnTo>
                    <a:pt x="342" y="455"/>
                  </a:lnTo>
                  <a:lnTo>
                    <a:pt x="342" y="445"/>
                  </a:lnTo>
                  <a:lnTo>
                    <a:pt x="342" y="435"/>
                  </a:lnTo>
                  <a:lnTo>
                    <a:pt x="328" y="435"/>
                  </a:lnTo>
                  <a:lnTo>
                    <a:pt x="342" y="435"/>
                  </a:lnTo>
                  <a:lnTo>
                    <a:pt x="328" y="435"/>
                  </a:lnTo>
                  <a:lnTo>
                    <a:pt x="328" y="426"/>
                  </a:lnTo>
                  <a:lnTo>
                    <a:pt x="317" y="426"/>
                  </a:lnTo>
                  <a:lnTo>
                    <a:pt x="317" y="415"/>
                  </a:lnTo>
                  <a:lnTo>
                    <a:pt x="317" y="404"/>
                  </a:lnTo>
                  <a:lnTo>
                    <a:pt x="303" y="404"/>
                  </a:lnTo>
                  <a:lnTo>
                    <a:pt x="290" y="404"/>
                  </a:lnTo>
                  <a:lnTo>
                    <a:pt x="290" y="395"/>
                  </a:lnTo>
                  <a:lnTo>
                    <a:pt x="290" y="384"/>
                  </a:lnTo>
                  <a:lnTo>
                    <a:pt x="303" y="384"/>
                  </a:lnTo>
                  <a:lnTo>
                    <a:pt x="303" y="374"/>
                  </a:lnTo>
                  <a:lnTo>
                    <a:pt x="317" y="374"/>
                  </a:lnTo>
                  <a:lnTo>
                    <a:pt x="317" y="363"/>
                  </a:lnTo>
                  <a:lnTo>
                    <a:pt x="303" y="363"/>
                  </a:lnTo>
                  <a:lnTo>
                    <a:pt x="303" y="354"/>
                  </a:lnTo>
                  <a:lnTo>
                    <a:pt x="303" y="344"/>
                  </a:lnTo>
                  <a:lnTo>
                    <a:pt x="303" y="334"/>
                  </a:lnTo>
                  <a:lnTo>
                    <a:pt x="290" y="334"/>
                  </a:lnTo>
                  <a:lnTo>
                    <a:pt x="290" y="323"/>
                  </a:lnTo>
                  <a:lnTo>
                    <a:pt x="303" y="323"/>
                  </a:lnTo>
                  <a:lnTo>
                    <a:pt x="303" y="314"/>
                  </a:lnTo>
                  <a:lnTo>
                    <a:pt x="290" y="314"/>
                  </a:lnTo>
                  <a:lnTo>
                    <a:pt x="290" y="303"/>
                  </a:lnTo>
                  <a:lnTo>
                    <a:pt x="303" y="303"/>
                  </a:lnTo>
                  <a:lnTo>
                    <a:pt x="303" y="293"/>
                  </a:lnTo>
                  <a:lnTo>
                    <a:pt x="303" y="283"/>
                  </a:lnTo>
                  <a:lnTo>
                    <a:pt x="317" y="283"/>
                  </a:lnTo>
                  <a:lnTo>
                    <a:pt x="317" y="274"/>
                  </a:lnTo>
                  <a:lnTo>
                    <a:pt x="328" y="274"/>
                  </a:lnTo>
                  <a:lnTo>
                    <a:pt x="328" y="263"/>
                  </a:lnTo>
                  <a:lnTo>
                    <a:pt x="328" y="253"/>
                  </a:lnTo>
                  <a:lnTo>
                    <a:pt x="317" y="253"/>
                  </a:lnTo>
                  <a:lnTo>
                    <a:pt x="303" y="243"/>
                  </a:lnTo>
                  <a:lnTo>
                    <a:pt x="290" y="243"/>
                  </a:lnTo>
                  <a:lnTo>
                    <a:pt x="290" y="253"/>
                  </a:lnTo>
                  <a:lnTo>
                    <a:pt x="278" y="253"/>
                  </a:lnTo>
                  <a:lnTo>
                    <a:pt x="265" y="253"/>
                  </a:lnTo>
                  <a:lnTo>
                    <a:pt x="265" y="243"/>
                  </a:lnTo>
                  <a:lnTo>
                    <a:pt x="265" y="253"/>
                  </a:lnTo>
                  <a:lnTo>
                    <a:pt x="252" y="253"/>
                  </a:lnTo>
                  <a:lnTo>
                    <a:pt x="252" y="263"/>
                  </a:lnTo>
                  <a:lnTo>
                    <a:pt x="252" y="274"/>
                  </a:lnTo>
                  <a:lnTo>
                    <a:pt x="241" y="274"/>
                  </a:lnTo>
                  <a:lnTo>
                    <a:pt x="241" y="283"/>
                  </a:lnTo>
                  <a:lnTo>
                    <a:pt x="241" y="293"/>
                  </a:lnTo>
                  <a:lnTo>
                    <a:pt x="227" y="293"/>
                  </a:lnTo>
                  <a:lnTo>
                    <a:pt x="227" y="303"/>
                  </a:lnTo>
                  <a:lnTo>
                    <a:pt x="216" y="303"/>
                  </a:lnTo>
                  <a:lnTo>
                    <a:pt x="202" y="303"/>
                  </a:lnTo>
                  <a:lnTo>
                    <a:pt x="189" y="303"/>
                  </a:lnTo>
                  <a:lnTo>
                    <a:pt x="189" y="314"/>
                  </a:lnTo>
                  <a:lnTo>
                    <a:pt x="177" y="314"/>
                  </a:lnTo>
                  <a:lnTo>
                    <a:pt x="177" y="323"/>
                  </a:lnTo>
                  <a:lnTo>
                    <a:pt x="177" y="334"/>
                  </a:lnTo>
                  <a:lnTo>
                    <a:pt x="177" y="344"/>
                  </a:lnTo>
                  <a:lnTo>
                    <a:pt x="164" y="344"/>
                  </a:lnTo>
                  <a:lnTo>
                    <a:pt x="164" y="354"/>
                  </a:lnTo>
                  <a:lnTo>
                    <a:pt x="164" y="363"/>
                  </a:lnTo>
                  <a:lnTo>
                    <a:pt x="152" y="363"/>
                  </a:lnTo>
                  <a:lnTo>
                    <a:pt x="152" y="374"/>
                  </a:lnTo>
                  <a:lnTo>
                    <a:pt x="140" y="374"/>
                  </a:lnTo>
                  <a:lnTo>
                    <a:pt x="126" y="374"/>
                  </a:lnTo>
                  <a:lnTo>
                    <a:pt x="115" y="374"/>
                  </a:lnTo>
                  <a:lnTo>
                    <a:pt x="115" y="384"/>
                  </a:lnTo>
                  <a:lnTo>
                    <a:pt x="101" y="384"/>
                  </a:lnTo>
                  <a:lnTo>
                    <a:pt x="90" y="395"/>
                  </a:lnTo>
                  <a:lnTo>
                    <a:pt x="76" y="395"/>
                  </a:lnTo>
                  <a:lnTo>
                    <a:pt x="63" y="395"/>
                  </a:lnTo>
                  <a:lnTo>
                    <a:pt x="63" y="384"/>
                  </a:lnTo>
                  <a:lnTo>
                    <a:pt x="63" y="374"/>
                  </a:lnTo>
                  <a:lnTo>
                    <a:pt x="51" y="374"/>
                  </a:lnTo>
                  <a:lnTo>
                    <a:pt x="51" y="363"/>
                  </a:lnTo>
                  <a:lnTo>
                    <a:pt x="51" y="354"/>
                  </a:lnTo>
                  <a:lnTo>
                    <a:pt x="39" y="354"/>
                  </a:lnTo>
                  <a:lnTo>
                    <a:pt x="27" y="344"/>
                  </a:lnTo>
                  <a:lnTo>
                    <a:pt x="27" y="334"/>
                  </a:lnTo>
                  <a:lnTo>
                    <a:pt x="27" y="323"/>
                  </a:lnTo>
                  <a:lnTo>
                    <a:pt x="13" y="323"/>
                  </a:lnTo>
                  <a:lnTo>
                    <a:pt x="13" y="314"/>
                  </a:lnTo>
                  <a:lnTo>
                    <a:pt x="13" y="303"/>
                  </a:lnTo>
                  <a:lnTo>
                    <a:pt x="0" y="303"/>
                  </a:lnTo>
                  <a:lnTo>
                    <a:pt x="0" y="293"/>
                  </a:lnTo>
                  <a:lnTo>
                    <a:pt x="0" y="283"/>
                  </a:lnTo>
                  <a:lnTo>
                    <a:pt x="0" y="274"/>
                  </a:lnTo>
                  <a:lnTo>
                    <a:pt x="0" y="263"/>
                  </a:lnTo>
                  <a:lnTo>
                    <a:pt x="13" y="263"/>
                  </a:lnTo>
                  <a:lnTo>
                    <a:pt x="13" y="253"/>
                  </a:lnTo>
                  <a:lnTo>
                    <a:pt x="27" y="253"/>
                  </a:lnTo>
                  <a:lnTo>
                    <a:pt x="27" y="243"/>
                  </a:lnTo>
                  <a:lnTo>
                    <a:pt x="39" y="243"/>
                  </a:lnTo>
                  <a:lnTo>
                    <a:pt x="39" y="233"/>
                  </a:lnTo>
                  <a:lnTo>
                    <a:pt x="39" y="222"/>
                  </a:lnTo>
                  <a:lnTo>
                    <a:pt x="51" y="222"/>
                  </a:lnTo>
                  <a:lnTo>
                    <a:pt x="51" y="213"/>
                  </a:lnTo>
                  <a:lnTo>
                    <a:pt x="63" y="213"/>
                  </a:lnTo>
                  <a:lnTo>
                    <a:pt x="76" y="213"/>
                  </a:lnTo>
                  <a:lnTo>
                    <a:pt x="76" y="202"/>
                  </a:lnTo>
                  <a:lnTo>
                    <a:pt x="90" y="202"/>
                  </a:lnTo>
                  <a:lnTo>
                    <a:pt x="90" y="213"/>
                  </a:lnTo>
                  <a:lnTo>
                    <a:pt x="101" y="213"/>
                  </a:lnTo>
                  <a:lnTo>
                    <a:pt x="115" y="213"/>
                  </a:lnTo>
                  <a:lnTo>
                    <a:pt x="115" y="202"/>
                  </a:lnTo>
                  <a:lnTo>
                    <a:pt x="101" y="202"/>
                  </a:lnTo>
                  <a:lnTo>
                    <a:pt x="101" y="192"/>
                  </a:lnTo>
                  <a:lnTo>
                    <a:pt x="101" y="182"/>
                  </a:lnTo>
                  <a:lnTo>
                    <a:pt x="101" y="171"/>
                  </a:lnTo>
                  <a:lnTo>
                    <a:pt x="115" y="171"/>
                  </a:lnTo>
                  <a:lnTo>
                    <a:pt x="115" y="162"/>
                  </a:lnTo>
                  <a:lnTo>
                    <a:pt x="126" y="162"/>
                  </a:lnTo>
                  <a:lnTo>
                    <a:pt x="140" y="162"/>
                  </a:lnTo>
                  <a:lnTo>
                    <a:pt x="140" y="151"/>
                  </a:lnTo>
                  <a:lnTo>
                    <a:pt x="152" y="151"/>
                  </a:lnTo>
                  <a:lnTo>
                    <a:pt x="152" y="162"/>
                  </a:lnTo>
                  <a:lnTo>
                    <a:pt x="164" y="162"/>
                  </a:lnTo>
                  <a:lnTo>
                    <a:pt x="164" y="151"/>
                  </a:lnTo>
                  <a:lnTo>
                    <a:pt x="164" y="141"/>
                  </a:lnTo>
                  <a:lnTo>
                    <a:pt x="177" y="141"/>
                  </a:lnTo>
                  <a:lnTo>
                    <a:pt x="177" y="131"/>
                  </a:lnTo>
                  <a:lnTo>
                    <a:pt x="189" y="131"/>
                  </a:lnTo>
                  <a:lnTo>
                    <a:pt x="202" y="131"/>
                  </a:lnTo>
                  <a:lnTo>
                    <a:pt x="216" y="131"/>
                  </a:lnTo>
                  <a:lnTo>
                    <a:pt x="227" y="131"/>
                  </a:lnTo>
                  <a:lnTo>
                    <a:pt x="241" y="131"/>
                  </a:lnTo>
                  <a:lnTo>
                    <a:pt x="241" y="141"/>
                  </a:lnTo>
                  <a:lnTo>
                    <a:pt x="252" y="141"/>
                  </a:lnTo>
                  <a:lnTo>
                    <a:pt x="252" y="131"/>
                  </a:lnTo>
                  <a:lnTo>
                    <a:pt x="265" y="131"/>
                  </a:lnTo>
                  <a:lnTo>
                    <a:pt x="278" y="131"/>
                  </a:lnTo>
                  <a:lnTo>
                    <a:pt x="290" y="131"/>
                  </a:lnTo>
                  <a:lnTo>
                    <a:pt x="290" y="121"/>
                  </a:lnTo>
                  <a:lnTo>
                    <a:pt x="303" y="121"/>
                  </a:lnTo>
                  <a:lnTo>
                    <a:pt x="303" y="110"/>
                  </a:lnTo>
                  <a:lnTo>
                    <a:pt x="303" y="101"/>
                  </a:lnTo>
                  <a:lnTo>
                    <a:pt x="317" y="101"/>
                  </a:lnTo>
                  <a:lnTo>
                    <a:pt x="317" y="91"/>
                  </a:lnTo>
                  <a:lnTo>
                    <a:pt x="328" y="91"/>
                  </a:lnTo>
                  <a:lnTo>
                    <a:pt x="328" y="81"/>
                  </a:lnTo>
                  <a:lnTo>
                    <a:pt x="317" y="81"/>
                  </a:lnTo>
                  <a:lnTo>
                    <a:pt x="317" y="70"/>
                  </a:lnTo>
                  <a:lnTo>
                    <a:pt x="317" y="61"/>
                  </a:lnTo>
                  <a:lnTo>
                    <a:pt x="303" y="61"/>
                  </a:lnTo>
                  <a:lnTo>
                    <a:pt x="303" y="50"/>
                  </a:lnTo>
                  <a:lnTo>
                    <a:pt x="303" y="40"/>
                  </a:lnTo>
                  <a:lnTo>
                    <a:pt x="303" y="30"/>
                  </a:lnTo>
                  <a:lnTo>
                    <a:pt x="303" y="21"/>
                  </a:lnTo>
                  <a:lnTo>
                    <a:pt x="317" y="21"/>
                  </a:lnTo>
                  <a:lnTo>
                    <a:pt x="317" y="10"/>
                  </a:lnTo>
                  <a:lnTo>
                    <a:pt x="328" y="10"/>
                  </a:lnTo>
                  <a:lnTo>
                    <a:pt x="328" y="0"/>
                  </a:lnTo>
                  <a:lnTo>
                    <a:pt x="342" y="0"/>
                  </a:lnTo>
                  <a:lnTo>
                    <a:pt x="353" y="0"/>
                  </a:lnTo>
                  <a:lnTo>
                    <a:pt x="353" y="10"/>
                  </a:lnTo>
                  <a:lnTo>
                    <a:pt x="366" y="10"/>
                  </a:lnTo>
                  <a:lnTo>
                    <a:pt x="379" y="10"/>
                  </a:lnTo>
                  <a:lnTo>
                    <a:pt x="379" y="21"/>
                  </a:lnTo>
                  <a:lnTo>
                    <a:pt x="391" y="21"/>
                  </a:lnTo>
                  <a:lnTo>
                    <a:pt x="391" y="30"/>
                  </a:lnTo>
                  <a:lnTo>
                    <a:pt x="404" y="30"/>
                  </a:lnTo>
                  <a:lnTo>
                    <a:pt x="416" y="30"/>
                  </a:lnTo>
                  <a:lnTo>
                    <a:pt x="430" y="30"/>
                  </a:lnTo>
                  <a:lnTo>
                    <a:pt x="430" y="40"/>
                  </a:lnTo>
                  <a:lnTo>
                    <a:pt x="443" y="40"/>
                  </a:lnTo>
                  <a:lnTo>
                    <a:pt x="455" y="40"/>
                  </a:lnTo>
                  <a:lnTo>
                    <a:pt x="455" y="50"/>
                  </a:lnTo>
                  <a:lnTo>
                    <a:pt x="455" y="61"/>
                  </a:lnTo>
                  <a:lnTo>
                    <a:pt x="467" y="61"/>
                  </a:lnTo>
                  <a:lnTo>
                    <a:pt x="467" y="70"/>
                  </a:lnTo>
                  <a:lnTo>
                    <a:pt x="479" y="70"/>
                  </a:lnTo>
                  <a:lnTo>
                    <a:pt x="479" y="81"/>
                  </a:lnTo>
                  <a:lnTo>
                    <a:pt x="492" y="81"/>
                  </a:lnTo>
                  <a:lnTo>
                    <a:pt x="506" y="81"/>
                  </a:lnTo>
                  <a:lnTo>
                    <a:pt x="517" y="81"/>
                  </a:lnTo>
                  <a:lnTo>
                    <a:pt x="517" y="91"/>
                  </a:lnTo>
                  <a:lnTo>
                    <a:pt x="517" y="101"/>
                  </a:lnTo>
                  <a:lnTo>
                    <a:pt x="517" y="110"/>
                  </a:lnTo>
                  <a:lnTo>
                    <a:pt x="506" y="110"/>
                  </a:lnTo>
                  <a:lnTo>
                    <a:pt x="506" y="101"/>
                  </a:lnTo>
                  <a:lnTo>
                    <a:pt x="506" y="110"/>
                  </a:lnTo>
                  <a:lnTo>
                    <a:pt x="506" y="121"/>
                  </a:lnTo>
                  <a:lnTo>
                    <a:pt x="517" y="121"/>
                  </a:lnTo>
                  <a:lnTo>
                    <a:pt x="517" y="131"/>
                  </a:lnTo>
                  <a:lnTo>
                    <a:pt x="531" y="141"/>
                  </a:lnTo>
                  <a:lnTo>
                    <a:pt x="531" y="151"/>
                  </a:lnTo>
                  <a:lnTo>
                    <a:pt x="544" y="151"/>
                  </a:lnTo>
                  <a:lnTo>
                    <a:pt x="544" y="162"/>
                  </a:lnTo>
                  <a:lnTo>
                    <a:pt x="544" y="171"/>
                  </a:lnTo>
                  <a:lnTo>
                    <a:pt x="544" y="182"/>
                  </a:lnTo>
                  <a:lnTo>
                    <a:pt x="556" y="182"/>
                  </a:lnTo>
                  <a:lnTo>
                    <a:pt x="556" y="192"/>
                  </a:lnTo>
                  <a:lnTo>
                    <a:pt x="556" y="202"/>
                  </a:lnTo>
                  <a:lnTo>
                    <a:pt x="568" y="202"/>
                  </a:lnTo>
                  <a:lnTo>
                    <a:pt x="568" y="213"/>
                  </a:lnTo>
                  <a:lnTo>
                    <a:pt x="580" y="213"/>
                  </a:lnTo>
                  <a:lnTo>
                    <a:pt x="580" y="222"/>
                  </a:lnTo>
                  <a:lnTo>
                    <a:pt x="593" y="222"/>
                  </a:lnTo>
                  <a:lnTo>
                    <a:pt x="607" y="222"/>
                  </a:lnTo>
                  <a:lnTo>
                    <a:pt x="593" y="233"/>
                  </a:lnTo>
                  <a:lnTo>
                    <a:pt x="593" y="243"/>
                  </a:lnTo>
                  <a:lnTo>
                    <a:pt x="607" y="243"/>
                  </a:lnTo>
                  <a:lnTo>
                    <a:pt x="607" y="253"/>
                  </a:lnTo>
                  <a:lnTo>
                    <a:pt x="618" y="253"/>
                  </a:lnTo>
                  <a:lnTo>
                    <a:pt x="618" y="263"/>
                  </a:lnTo>
                  <a:lnTo>
                    <a:pt x="632" y="263"/>
                  </a:lnTo>
                  <a:lnTo>
                    <a:pt x="643" y="263"/>
                  </a:lnTo>
                  <a:lnTo>
                    <a:pt x="643" y="274"/>
                  </a:lnTo>
                  <a:lnTo>
                    <a:pt x="643" y="283"/>
                  </a:lnTo>
                  <a:lnTo>
                    <a:pt x="657" y="283"/>
                  </a:lnTo>
                  <a:lnTo>
                    <a:pt x="657" y="293"/>
                  </a:lnTo>
                  <a:lnTo>
                    <a:pt x="669" y="293"/>
                  </a:lnTo>
                  <a:lnTo>
                    <a:pt x="669" y="303"/>
                  </a:lnTo>
                  <a:lnTo>
                    <a:pt x="681" y="303"/>
                  </a:lnTo>
                  <a:lnTo>
                    <a:pt x="681" y="314"/>
                  </a:lnTo>
                  <a:lnTo>
                    <a:pt x="681" y="323"/>
                  </a:lnTo>
                  <a:lnTo>
                    <a:pt x="694" y="323"/>
                  </a:lnTo>
                  <a:lnTo>
                    <a:pt x="694" y="334"/>
                  </a:lnTo>
                  <a:lnTo>
                    <a:pt x="694" y="344"/>
                  </a:lnTo>
                  <a:lnTo>
                    <a:pt x="681" y="344"/>
                  </a:lnTo>
                  <a:lnTo>
                    <a:pt x="669" y="354"/>
                  </a:lnTo>
                  <a:lnTo>
                    <a:pt x="681" y="354"/>
                  </a:lnTo>
                  <a:lnTo>
                    <a:pt x="669" y="354"/>
                  </a:lnTo>
                  <a:lnTo>
                    <a:pt x="669" y="363"/>
                  </a:lnTo>
                  <a:lnTo>
                    <a:pt x="657" y="363"/>
                  </a:lnTo>
                  <a:lnTo>
                    <a:pt x="657" y="374"/>
                  </a:lnTo>
                  <a:lnTo>
                    <a:pt x="643" y="374"/>
                  </a:lnTo>
                  <a:lnTo>
                    <a:pt x="643" y="384"/>
                  </a:lnTo>
                  <a:lnTo>
                    <a:pt x="632" y="384"/>
                  </a:lnTo>
                  <a:lnTo>
                    <a:pt x="632" y="395"/>
                  </a:lnTo>
                  <a:lnTo>
                    <a:pt x="657" y="395"/>
                  </a:lnTo>
                  <a:lnTo>
                    <a:pt x="681" y="395"/>
                  </a:lnTo>
                  <a:lnTo>
                    <a:pt x="744" y="395"/>
                  </a:lnTo>
                  <a:lnTo>
                    <a:pt x="744" y="404"/>
                  </a:lnTo>
                  <a:lnTo>
                    <a:pt x="744" y="395"/>
                  </a:lnTo>
                  <a:lnTo>
                    <a:pt x="744" y="404"/>
                  </a:lnTo>
                  <a:lnTo>
                    <a:pt x="744" y="395"/>
                  </a:lnTo>
                  <a:lnTo>
                    <a:pt x="744" y="404"/>
                  </a:lnTo>
                  <a:lnTo>
                    <a:pt x="758" y="404"/>
                  </a:lnTo>
                  <a:lnTo>
                    <a:pt x="769" y="404"/>
                  </a:lnTo>
                  <a:lnTo>
                    <a:pt x="782" y="404"/>
                  </a:lnTo>
                  <a:lnTo>
                    <a:pt x="782" y="415"/>
                  </a:lnTo>
                  <a:lnTo>
                    <a:pt x="782" y="404"/>
                  </a:lnTo>
                  <a:lnTo>
                    <a:pt x="795" y="404"/>
                  </a:lnTo>
                  <a:lnTo>
                    <a:pt x="795" y="415"/>
                  </a:lnTo>
                  <a:lnTo>
                    <a:pt x="807" y="415"/>
                  </a:lnTo>
                  <a:lnTo>
                    <a:pt x="807" y="404"/>
                  </a:lnTo>
                  <a:lnTo>
                    <a:pt x="820" y="404"/>
                  </a:lnTo>
                  <a:lnTo>
                    <a:pt x="820" y="415"/>
                  </a:lnTo>
                  <a:lnTo>
                    <a:pt x="820" y="404"/>
                  </a:lnTo>
                  <a:lnTo>
                    <a:pt x="820" y="415"/>
                  </a:lnTo>
                  <a:lnTo>
                    <a:pt x="834" y="415"/>
                  </a:lnTo>
                  <a:lnTo>
                    <a:pt x="834" y="426"/>
                  </a:lnTo>
                  <a:lnTo>
                    <a:pt x="834" y="415"/>
                  </a:lnTo>
                  <a:lnTo>
                    <a:pt x="846" y="415"/>
                  </a:lnTo>
                  <a:lnTo>
                    <a:pt x="846" y="426"/>
                  </a:lnTo>
                  <a:lnTo>
                    <a:pt x="846" y="415"/>
                  </a:lnTo>
                  <a:lnTo>
                    <a:pt x="846" y="426"/>
                  </a:lnTo>
                  <a:lnTo>
                    <a:pt x="846" y="435"/>
                  </a:lnTo>
                  <a:lnTo>
                    <a:pt x="846" y="445"/>
                  </a:lnTo>
                  <a:lnTo>
                    <a:pt x="846" y="455"/>
                  </a:lnTo>
                  <a:lnTo>
                    <a:pt x="846" y="466"/>
                  </a:lnTo>
                  <a:lnTo>
                    <a:pt x="859" y="466"/>
                  </a:lnTo>
                  <a:lnTo>
                    <a:pt x="871" y="466"/>
                  </a:lnTo>
                  <a:lnTo>
                    <a:pt x="871" y="475"/>
                  </a:lnTo>
                  <a:lnTo>
                    <a:pt x="871" y="486"/>
                  </a:lnTo>
                  <a:lnTo>
                    <a:pt x="871" y="496"/>
                  </a:lnTo>
                  <a:lnTo>
                    <a:pt x="871" y="506"/>
                  </a:lnTo>
                  <a:lnTo>
                    <a:pt x="859" y="506"/>
                  </a:lnTo>
                  <a:lnTo>
                    <a:pt x="908" y="506"/>
                  </a:lnTo>
                  <a:lnTo>
                    <a:pt x="1048" y="506"/>
                  </a:lnTo>
                  <a:lnTo>
                    <a:pt x="1061" y="506"/>
                  </a:lnTo>
                  <a:lnTo>
                    <a:pt x="1073" y="506"/>
                  </a:lnTo>
                  <a:lnTo>
                    <a:pt x="1073" y="496"/>
                  </a:lnTo>
                  <a:lnTo>
                    <a:pt x="1085" y="506"/>
                  </a:lnTo>
                  <a:lnTo>
                    <a:pt x="1085" y="496"/>
                  </a:lnTo>
                  <a:lnTo>
                    <a:pt x="1085" y="506"/>
                  </a:lnTo>
                  <a:lnTo>
                    <a:pt x="1085" y="496"/>
                  </a:lnTo>
                  <a:lnTo>
                    <a:pt x="1097" y="496"/>
                  </a:lnTo>
                  <a:lnTo>
                    <a:pt x="1097" y="486"/>
                  </a:lnTo>
                  <a:lnTo>
                    <a:pt x="1110" y="475"/>
                  </a:lnTo>
                  <a:lnTo>
                    <a:pt x="1124" y="475"/>
                  </a:lnTo>
                  <a:lnTo>
                    <a:pt x="1135" y="475"/>
                  </a:lnTo>
                  <a:lnTo>
                    <a:pt x="1135" y="466"/>
                  </a:lnTo>
                  <a:lnTo>
                    <a:pt x="1149" y="466"/>
                  </a:lnTo>
                  <a:lnTo>
                    <a:pt x="1149" y="455"/>
                  </a:lnTo>
                  <a:lnTo>
                    <a:pt x="1149" y="466"/>
                  </a:lnTo>
                  <a:lnTo>
                    <a:pt x="1149" y="455"/>
                  </a:lnTo>
                  <a:lnTo>
                    <a:pt x="1160" y="455"/>
                  </a:lnTo>
                  <a:lnTo>
                    <a:pt x="1160" y="445"/>
                  </a:lnTo>
                  <a:lnTo>
                    <a:pt x="1174" y="445"/>
                  </a:lnTo>
                  <a:lnTo>
                    <a:pt x="1186" y="445"/>
                  </a:lnTo>
                  <a:lnTo>
                    <a:pt x="1186" y="435"/>
                  </a:lnTo>
                  <a:lnTo>
                    <a:pt x="1198" y="435"/>
                  </a:lnTo>
                  <a:lnTo>
                    <a:pt x="1186" y="435"/>
                  </a:lnTo>
                  <a:lnTo>
                    <a:pt x="1198" y="435"/>
                  </a:lnTo>
                  <a:lnTo>
                    <a:pt x="1186" y="435"/>
                  </a:lnTo>
                  <a:lnTo>
                    <a:pt x="1198" y="435"/>
                  </a:lnTo>
                  <a:lnTo>
                    <a:pt x="1186" y="435"/>
                  </a:lnTo>
                  <a:lnTo>
                    <a:pt x="1198" y="435"/>
                  </a:lnTo>
                  <a:lnTo>
                    <a:pt x="1186" y="435"/>
                  </a:lnTo>
                  <a:lnTo>
                    <a:pt x="1186" y="426"/>
                  </a:lnTo>
                  <a:lnTo>
                    <a:pt x="1198" y="426"/>
                  </a:lnTo>
                  <a:lnTo>
                    <a:pt x="1198" y="435"/>
                  </a:lnTo>
                  <a:lnTo>
                    <a:pt x="1198" y="426"/>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4" name="Freeform 82">
              <a:extLst>
                <a:ext uri="{FF2B5EF4-FFF2-40B4-BE49-F238E27FC236}">
                  <a16:creationId xmlns:a16="http://schemas.microsoft.com/office/drawing/2014/main" id="{0657C0CF-F989-416D-BBE3-C56DC7C7A30D}"/>
                </a:ext>
              </a:extLst>
            </p:cNvPr>
            <p:cNvSpPr>
              <a:spLocks/>
            </p:cNvSpPr>
            <p:nvPr/>
          </p:nvSpPr>
          <p:spPr bwMode="auto">
            <a:xfrm>
              <a:off x="4486052" y="2091438"/>
              <a:ext cx="1018982" cy="1120660"/>
            </a:xfrm>
            <a:custGeom>
              <a:avLst/>
              <a:gdLst>
                <a:gd name="T0" fmla="*/ 1316773 w 496"/>
                <a:gd name="T1" fmla="*/ 14268675 h 436"/>
                <a:gd name="T2" fmla="*/ 1316773 w 496"/>
                <a:gd name="T3" fmla="*/ 14268675 h 436"/>
                <a:gd name="T4" fmla="*/ 1316773 w 496"/>
                <a:gd name="T5" fmla="*/ 16052592 h 436"/>
                <a:gd name="T6" fmla="*/ 1316773 w 496"/>
                <a:gd name="T7" fmla="*/ 17835174 h 436"/>
                <a:gd name="T8" fmla="*/ 1316773 w 496"/>
                <a:gd name="T9" fmla="*/ 19619092 h 436"/>
                <a:gd name="T10" fmla="*/ 1316773 w 496"/>
                <a:gd name="T11" fmla="*/ 23185596 h 436"/>
                <a:gd name="T12" fmla="*/ 1316773 w 496"/>
                <a:gd name="T13" fmla="*/ 23185596 h 436"/>
                <a:gd name="T14" fmla="*/ 1316773 w 496"/>
                <a:gd name="T15" fmla="*/ 26753432 h 436"/>
                <a:gd name="T16" fmla="*/ 1316773 w 496"/>
                <a:gd name="T17" fmla="*/ 30319931 h 436"/>
                <a:gd name="T18" fmla="*/ 1316773 w 496"/>
                <a:gd name="T19" fmla="*/ 30319931 h 436"/>
                <a:gd name="T20" fmla="*/ 1316773 w 496"/>
                <a:gd name="T21" fmla="*/ 30319931 h 436"/>
                <a:gd name="T22" fmla="*/ 1316773 w 496"/>
                <a:gd name="T23" fmla="*/ 30319931 h 436"/>
                <a:gd name="T24" fmla="*/ 1316773 w 496"/>
                <a:gd name="T25" fmla="*/ 26753432 h 436"/>
                <a:gd name="T26" fmla="*/ 1316773 w 496"/>
                <a:gd name="T27" fmla="*/ 26753432 h 436"/>
                <a:gd name="T28" fmla="*/ 1316773 w 496"/>
                <a:gd name="T29" fmla="*/ 23185596 h 436"/>
                <a:gd name="T30" fmla="*/ 1316773 w 496"/>
                <a:gd name="T31" fmla="*/ 23185596 h 436"/>
                <a:gd name="T32" fmla="*/ 1316773 w 496"/>
                <a:gd name="T33" fmla="*/ 26753432 h 436"/>
                <a:gd name="T34" fmla="*/ 1316773 w 496"/>
                <a:gd name="T35" fmla="*/ 30319931 h 436"/>
                <a:gd name="T36" fmla="*/ 1316773 w 496"/>
                <a:gd name="T37" fmla="*/ 30319931 h 436"/>
                <a:gd name="T38" fmla="*/ 1316773 w 496"/>
                <a:gd name="T39" fmla="*/ 30319931 h 436"/>
                <a:gd name="T40" fmla="*/ 1316773 w 496"/>
                <a:gd name="T41" fmla="*/ 39238183 h 436"/>
                <a:gd name="T42" fmla="*/ 1316773 w 496"/>
                <a:gd name="T43" fmla="*/ 35670348 h 436"/>
                <a:gd name="T44" fmla="*/ 1316773 w 496"/>
                <a:gd name="T45" fmla="*/ 35670348 h 436"/>
                <a:gd name="T46" fmla="*/ 1316773 w 496"/>
                <a:gd name="T47" fmla="*/ 35670348 h 436"/>
                <a:gd name="T48" fmla="*/ 1316773 w 496"/>
                <a:gd name="T49" fmla="*/ 30319931 h 436"/>
                <a:gd name="T50" fmla="*/ 1316773 w 496"/>
                <a:gd name="T51" fmla="*/ 30319931 h 436"/>
                <a:gd name="T52" fmla="*/ 1316773 w 496"/>
                <a:gd name="T53" fmla="*/ 30319931 h 436"/>
                <a:gd name="T54" fmla="*/ 1316773 w 496"/>
                <a:gd name="T55" fmla="*/ 26753432 h 436"/>
                <a:gd name="T56" fmla="*/ 1316773 w 496"/>
                <a:gd name="T57" fmla="*/ 23185596 h 436"/>
                <a:gd name="T58" fmla="*/ 1316773 w 496"/>
                <a:gd name="T59" fmla="*/ 23185596 h 436"/>
                <a:gd name="T60" fmla="*/ 1316773 w 496"/>
                <a:gd name="T61" fmla="*/ 19619092 h 436"/>
                <a:gd name="T62" fmla="*/ 1316773 w 496"/>
                <a:gd name="T63" fmla="*/ 17835174 h 436"/>
                <a:gd name="T64" fmla="*/ 1316773 w 496"/>
                <a:gd name="T65" fmla="*/ 17835174 h 436"/>
                <a:gd name="T66" fmla="*/ 1316773 w 496"/>
                <a:gd name="T67" fmla="*/ 14268675 h 436"/>
                <a:gd name="T68" fmla="*/ 1316773 w 496"/>
                <a:gd name="T69" fmla="*/ 12484757 h 436"/>
                <a:gd name="T70" fmla="*/ 0 w 496"/>
                <a:gd name="T71" fmla="*/ 10700837 h 436"/>
                <a:gd name="T72" fmla="*/ 1316773 w 496"/>
                <a:gd name="T73" fmla="*/ 7134337 h 436"/>
                <a:gd name="T74" fmla="*/ 1316773 w 496"/>
                <a:gd name="T75" fmla="*/ 5350418 h 436"/>
                <a:gd name="T76" fmla="*/ 1316773 w 496"/>
                <a:gd name="T77" fmla="*/ 5350418 h 436"/>
                <a:gd name="T78" fmla="*/ 1316773 w 496"/>
                <a:gd name="T79" fmla="*/ 5350418 h 436"/>
                <a:gd name="T80" fmla="*/ 1316773 w 496"/>
                <a:gd name="T81" fmla="*/ 5350418 h 436"/>
                <a:gd name="T82" fmla="*/ 1316773 w 496"/>
                <a:gd name="T83" fmla="*/ 5350418 h 436"/>
                <a:gd name="T84" fmla="*/ 1316773 w 496"/>
                <a:gd name="T85" fmla="*/ 5350418 h 436"/>
                <a:gd name="T86" fmla="*/ 1316773 w 496"/>
                <a:gd name="T87" fmla="*/ 5350418 h 436"/>
                <a:gd name="T88" fmla="*/ 1316773 w 496"/>
                <a:gd name="T89" fmla="*/ 0 h 436"/>
                <a:gd name="T90" fmla="*/ 1316773 w 496"/>
                <a:gd name="T91" fmla="*/ 5350418 h 436"/>
                <a:gd name="T92" fmla="*/ 1316773 w 496"/>
                <a:gd name="T93" fmla="*/ 5350418 h 436"/>
                <a:gd name="T94" fmla="*/ 1316773 w 496"/>
                <a:gd name="T95" fmla="*/ 5350418 h 436"/>
                <a:gd name="T96" fmla="*/ 1316773 w 496"/>
                <a:gd name="T97" fmla="*/ 5350418 h 436"/>
                <a:gd name="T98" fmla="*/ 1316773 w 496"/>
                <a:gd name="T99" fmla="*/ 5350418 h 436"/>
                <a:gd name="T100" fmla="*/ 1316773 w 496"/>
                <a:gd name="T101" fmla="*/ 7134337 h 436"/>
                <a:gd name="T102" fmla="*/ 1316773 w 496"/>
                <a:gd name="T103" fmla="*/ 5350418 h 436"/>
                <a:gd name="T104" fmla="*/ 1316773 w 496"/>
                <a:gd name="T105" fmla="*/ 5350418 h 436"/>
                <a:gd name="T106" fmla="*/ 1316773 w 496"/>
                <a:gd name="T107" fmla="*/ 5350418 h 436"/>
                <a:gd name="T108" fmla="*/ 1316773 w 496"/>
                <a:gd name="T109" fmla="*/ 5350418 h 436"/>
                <a:gd name="T110" fmla="*/ 1316773 w 496"/>
                <a:gd name="T111" fmla="*/ 7134337 h 436"/>
                <a:gd name="T112" fmla="*/ 1316773 w 496"/>
                <a:gd name="T113" fmla="*/ 5350418 h 436"/>
                <a:gd name="T114" fmla="*/ 1316773 w 496"/>
                <a:gd name="T115" fmla="*/ 7134337 h 436"/>
                <a:gd name="T116" fmla="*/ 1316773 w 496"/>
                <a:gd name="T117" fmla="*/ 10700837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6"/>
                <a:gd name="T178" fmla="*/ 0 h 436"/>
                <a:gd name="T179" fmla="*/ 496 w 496"/>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6" h="436">
                  <a:moveTo>
                    <a:pt x="457" y="142"/>
                  </a:moveTo>
                  <a:lnTo>
                    <a:pt x="471" y="142"/>
                  </a:lnTo>
                  <a:lnTo>
                    <a:pt x="471" y="152"/>
                  </a:lnTo>
                  <a:lnTo>
                    <a:pt x="482" y="152"/>
                  </a:lnTo>
                  <a:lnTo>
                    <a:pt x="482" y="162"/>
                  </a:lnTo>
                  <a:lnTo>
                    <a:pt x="482" y="173"/>
                  </a:lnTo>
                  <a:lnTo>
                    <a:pt x="496" y="173"/>
                  </a:lnTo>
                  <a:lnTo>
                    <a:pt x="496" y="162"/>
                  </a:lnTo>
                  <a:lnTo>
                    <a:pt x="496" y="173"/>
                  </a:lnTo>
                  <a:lnTo>
                    <a:pt x="496" y="162"/>
                  </a:lnTo>
                  <a:lnTo>
                    <a:pt x="496" y="173"/>
                  </a:lnTo>
                  <a:lnTo>
                    <a:pt x="496" y="182"/>
                  </a:lnTo>
                  <a:lnTo>
                    <a:pt x="482" y="182"/>
                  </a:lnTo>
                  <a:lnTo>
                    <a:pt x="482" y="194"/>
                  </a:lnTo>
                  <a:lnTo>
                    <a:pt x="471" y="194"/>
                  </a:lnTo>
                  <a:lnTo>
                    <a:pt x="471" y="203"/>
                  </a:lnTo>
                  <a:lnTo>
                    <a:pt x="457" y="203"/>
                  </a:lnTo>
                  <a:lnTo>
                    <a:pt x="457" y="213"/>
                  </a:lnTo>
                  <a:lnTo>
                    <a:pt x="471" y="213"/>
                  </a:lnTo>
                  <a:lnTo>
                    <a:pt x="471" y="223"/>
                  </a:lnTo>
                  <a:lnTo>
                    <a:pt x="471" y="234"/>
                  </a:lnTo>
                  <a:lnTo>
                    <a:pt x="471" y="243"/>
                  </a:lnTo>
                  <a:lnTo>
                    <a:pt x="482" y="243"/>
                  </a:lnTo>
                  <a:lnTo>
                    <a:pt x="482" y="254"/>
                  </a:lnTo>
                  <a:lnTo>
                    <a:pt x="482" y="264"/>
                  </a:lnTo>
                  <a:lnTo>
                    <a:pt x="482" y="275"/>
                  </a:lnTo>
                  <a:lnTo>
                    <a:pt x="471" y="275"/>
                  </a:lnTo>
                  <a:lnTo>
                    <a:pt x="457" y="275"/>
                  </a:lnTo>
                  <a:lnTo>
                    <a:pt x="457" y="284"/>
                  </a:lnTo>
                  <a:lnTo>
                    <a:pt x="457" y="294"/>
                  </a:lnTo>
                  <a:lnTo>
                    <a:pt x="457" y="304"/>
                  </a:lnTo>
                  <a:lnTo>
                    <a:pt x="457" y="315"/>
                  </a:lnTo>
                  <a:lnTo>
                    <a:pt x="457" y="324"/>
                  </a:lnTo>
                  <a:lnTo>
                    <a:pt x="471" y="324"/>
                  </a:lnTo>
                  <a:lnTo>
                    <a:pt x="471" y="335"/>
                  </a:lnTo>
                  <a:lnTo>
                    <a:pt x="471" y="345"/>
                  </a:lnTo>
                  <a:lnTo>
                    <a:pt x="457" y="345"/>
                  </a:lnTo>
                  <a:lnTo>
                    <a:pt x="457" y="355"/>
                  </a:lnTo>
                  <a:lnTo>
                    <a:pt x="446" y="355"/>
                  </a:lnTo>
                  <a:lnTo>
                    <a:pt x="446" y="345"/>
                  </a:lnTo>
                  <a:lnTo>
                    <a:pt x="433" y="345"/>
                  </a:lnTo>
                  <a:lnTo>
                    <a:pt x="419" y="345"/>
                  </a:lnTo>
                  <a:lnTo>
                    <a:pt x="408" y="345"/>
                  </a:lnTo>
                  <a:lnTo>
                    <a:pt x="408" y="335"/>
                  </a:lnTo>
                  <a:lnTo>
                    <a:pt x="408" y="324"/>
                  </a:lnTo>
                  <a:lnTo>
                    <a:pt x="394" y="324"/>
                  </a:lnTo>
                  <a:lnTo>
                    <a:pt x="394" y="335"/>
                  </a:lnTo>
                  <a:lnTo>
                    <a:pt x="382" y="335"/>
                  </a:lnTo>
                  <a:lnTo>
                    <a:pt x="382" y="324"/>
                  </a:lnTo>
                  <a:lnTo>
                    <a:pt x="382" y="315"/>
                  </a:lnTo>
                  <a:lnTo>
                    <a:pt x="382" y="304"/>
                  </a:lnTo>
                  <a:lnTo>
                    <a:pt x="369" y="304"/>
                  </a:lnTo>
                  <a:lnTo>
                    <a:pt x="382" y="304"/>
                  </a:lnTo>
                  <a:lnTo>
                    <a:pt x="369" y="304"/>
                  </a:lnTo>
                  <a:lnTo>
                    <a:pt x="369" y="294"/>
                  </a:lnTo>
                  <a:lnTo>
                    <a:pt x="356" y="294"/>
                  </a:lnTo>
                  <a:lnTo>
                    <a:pt x="356" y="284"/>
                  </a:lnTo>
                  <a:lnTo>
                    <a:pt x="344" y="284"/>
                  </a:lnTo>
                  <a:lnTo>
                    <a:pt x="344" y="275"/>
                  </a:lnTo>
                  <a:lnTo>
                    <a:pt x="356" y="275"/>
                  </a:lnTo>
                  <a:lnTo>
                    <a:pt x="344" y="275"/>
                  </a:lnTo>
                  <a:lnTo>
                    <a:pt x="344" y="264"/>
                  </a:lnTo>
                  <a:lnTo>
                    <a:pt x="331" y="264"/>
                  </a:lnTo>
                  <a:lnTo>
                    <a:pt x="331" y="275"/>
                  </a:lnTo>
                  <a:lnTo>
                    <a:pt x="331" y="284"/>
                  </a:lnTo>
                  <a:lnTo>
                    <a:pt x="319" y="284"/>
                  </a:lnTo>
                  <a:lnTo>
                    <a:pt x="319" y="294"/>
                  </a:lnTo>
                  <a:lnTo>
                    <a:pt x="319" y="304"/>
                  </a:lnTo>
                  <a:lnTo>
                    <a:pt x="319" y="315"/>
                  </a:lnTo>
                  <a:lnTo>
                    <a:pt x="319" y="324"/>
                  </a:lnTo>
                  <a:lnTo>
                    <a:pt x="306" y="324"/>
                  </a:lnTo>
                  <a:lnTo>
                    <a:pt x="306" y="335"/>
                  </a:lnTo>
                  <a:lnTo>
                    <a:pt x="292" y="335"/>
                  </a:lnTo>
                  <a:lnTo>
                    <a:pt x="292" y="345"/>
                  </a:lnTo>
                  <a:lnTo>
                    <a:pt x="281" y="345"/>
                  </a:lnTo>
                  <a:lnTo>
                    <a:pt x="267" y="345"/>
                  </a:lnTo>
                  <a:lnTo>
                    <a:pt x="255" y="345"/>
                  </a:lnTo>
                  <a:lnTo>
                    <a:pt x="243" y="345"/>
                  </a:lnTo>
                  <a:lnTo>
                    <a:pt x="243" y="355"/>
                  </a:lnTo>
                  <a:lnTo>
                    <a:pt x="229" y="355"/>
                  </a:lnTo>
                  <a:lnTo>
                    <a:pt x="229" y="366"/>
                  </a:lnTo>
                  <a:lnTo>
                    <a:pt x="204" y="406"/>
                  </a:lnTo>
                  <a:lnTo>
                    <a:pt x="190" y="406"/>
                  </a:lnTo>
                  <a:lnTo>
                    <a:pt x="166" y="436"/>
                  </a:lnTo>
                  <a:lnTo>
                    <a:pt x="166" y="427"/>
                  </a:lnTo>
                  <a:lnTo>
                    <a:pt x="154" y="427"/>
                  </a:lnTo>
                  <a:lnTo>
                    <a:pt x="141" y="427"/>
                  </a:lnTo>
                  <a:lnTo>
                    <a:pt x="141" y="416"/>
                  </a:lnTo>
                  <a:lnTo>
                    <a:pt x="127" y="416"/>
                  </a:lnTo>
                  <a:lnTo>
                    <a:pt x="127" y="406"/>
                  </a:lnTo>
                  <a:lnTo>
                    <a:pt x="116" y="406"/>
                  </a:lnTo>
                  <a:lnTo>
                    <a:pt x="102" y="406"/>
                  </a:lnTo>
                  <a:lnTo>
                    <a:pt x="102" y="396"/>
                  </a:lnTo>
                  <a:lnTo>
                    <a:pt x="90" y="396"/>
                  </a:lnTo>
                  <a:lnTo>
                    <a:pt x="90" y="387"/>
                  </a:lnTo>
                  <a:lnTo>
                    <a:pt x="77" y="387"/>
                  </a:lnTo>
                  <a:lnTo>
                    <a:pt x="64" y="387"/>
                  </a:lnTo>
                  <a:lnTo>
                    <a:pt x="64" y="376"/>
                  </a:lnTo>
                  <a:lnTo>
                    <a:pt x="52" y="376"/>
                  </a:lnTo>
                  <a:lnTo>
                    <a:pt x="52" y="366"/>
                  </a:lnTo>
                  <a:lnTo>
                    <a:pt x="52" y="355"/>
                  </a:lnTo>
                  <a:lnTo>
                    <a:pt x="52" y="345"/>
                  </a:lnTo>
                  <a:lnTo>
                    <a:pt x="52" y="335"/>
                  </a:lnTo>
                  <a:lnTo>
                    <a:pt x="64" y="335"/>
                  </a:lnTo>
                  <a:lnTo>
                    <a:pt x="64" y="324"/>
                  </a:lnTo>
                  <a:lnTo>
                    <a:pt x="77" y="324"/>
                  </a:lnTo>
                  <a:lnTo>
                    <a:pt x="77" y="335"/>
                  </a:lnTo>
                  <a:lnTo>
                    <a:pt x="90" y="335"/>
                  </a:lnTo>
                  <a:lnTo>
                    <a:pt x="102" y="335"/>
                  </a:lnTo>
                  <a:lnTo>
                    <a:pt x="102" y="324"/>
                  </a:lnTo>
                  <a:lnTo>
                    <a:pt x="116" y="324"/>
                  </a:lnTo>
                  <a:lnTo>
                    <a:pt x="116" y="315"/>
                  </a:lnTo>
                  <a:lnTo>
                    <a:pt x="116" y="304"/>
                  </a:lnTo>
                  <a:lnTo>
                    <a:pt x="116" y="294"/>
                  </a:lnTo>
                  <a:lnTo>
                    <a:pt x="116" y="284"/>
                  </a:lnTo>
                  <a:lnTo>
                    <a:pt x="116" y="275"/>
                  </a:lnTo>
                  <a:lnTo>
                    <a:pt x="102" y="275"/>
                  </a:lnTo>
                  <a:lnTo>
                    <a:pt x="102" y="264"/>
                  </a:lnTo>
                  <a:lnTo>
                    <a:pt x="90" y="264"/>
                  </a:lnTo>
                  <a:lnTo>
                    <a:pt x="90" y="254"/>
                  </a:lnTo>
                  <a:lnTo>
                    <a:pt x="77" y="254"/>
                  </a:lnTo>
                  <a:lnTo>
                    <a:pt x="77" y="243"/>
                  </a:lnTo>
                  <a:lnTo>
                    <a:pt x="64" y="243"/>
                  </a:lnTo>
                  <a:lnTo>
                    <a:pt x="64" y="234"/>
                  </a:lnTo>
                  <a:lnTo>
                    <a:pt x="52" y="234"/>
                  </a:lnTo>
                  <a:lnTo>
                    <a:pt x="52" y="223"/>
                  </a:lnTo>
                  <a:lnTo>
                    <a:pt x="39" y="223"/>
                  </a:lnTo>
                  <a:lnTo>
                    <a:pt x="39" y="213"/>
                  </a:lnTo>
                  <a:lnTo>
                    <a:pt x="39" y="203"/>
                  </a:lnTo>
                  <a:lnTo>
                    <a:pt x="39" y="194"/>
                  </a:lnTo>
                  <a:lnTo>
                    <a:pt x="52" y="194"/>
                  </a:lnTo>
                  <a:lnTo>
                    <a:pt x="64" y="194"/>
                  </a:lnTo>
                  <a:lnTo>
                    <a:pt x="64" y="182"/>
                  </a:lnTo>
                  <a:lnTo>
                    <a:pt x="64" y="173"/>
                  </a:lnTo>
                  <a:lnTo>
                    <a:pt x="52" y="173"/>
                  </a:lnTo>
                  <a:lnTo>
                    <a:pt x="52" y="162"/>
                  </a:lnTo>
                  <a:lnTo>
                    <a:pt x="39" y="152"/>
                  </a:lnTo>
                  <a:lnTo>
                    <a:pt x="39" y="142"/>
                  </a:lnTo>
                  <a:lnTo>
                    <a:pt x="27" y="142"/>
                  </a:lnTo>
                  <a:lnTo>
                    <a:pt x="27" y="131"/>
                  </a:lnTo>
                  <a:lnTo>
                    <a:pt x="14" y="131"/>
                  </a:lnTo>
                  <a:lnTo>
                    <a:pt x="14" y="122"/>
                  </a:lnTo>
                  <a:lnTo>
                    <a:pt x="0" y="122"/>
                  </a:lnTo>
                  <a:lnTo>
                    <a:pt x="0" y="111"/>
                  </a:lnTo>
                  <a:lnTo>
                    <a:pt x="14" y="111"/>
                  </a:lnTo>
                  <a:lnTo>
                    <a:pt x="14" y="101"/>
                  </a:lnTo>
                  <a:lnTo>
                    <a:pt x="14" y="91"/>
                  </a:lnTo>
                  <a:lnTo>
                    <a:pt x="14" y="82"/>
                  </a:lnTo>
                  <a:lnTo>
                    <a:pt x="14" y="70"/>
                  </a:lnTo>
                  <a:lnTo>
                    <a:pt x="14" y="61"/>
                  </a:lnTo>
                  <a:lnTo>
                    <a:pt x="27" y="61"/>
                  </a:lnTo>
                  <a:lnTo>
                    <a:pt x="14" y="61"/>
                  </a:lnTo>
                  <a:lnTo>
                    <a:pt x="27" y="61"/>
                  </a:lnTo>
                  <a:lnTo>
                    <a:pt x="14" y="61"/>
                  </a:lnTo>
                  <a:lnTo>
                    <a:pt x="27" y="61"/>
                  </a:lnTo>
                  <a:lnTo>
                    <a:pt x="27" y="50"/>
                  </a:lnTo>
                  <a:lnTo>
                    <a:pt x="14" y="50"/>
                  </a:lnTo>
                  <a:lnTo>
                    <a:pt x="14" y="41"/>
                  </a:lnTo>
                  <a:lnTo>
                    <a:pt x="27" y="41"/>
                  </a:lnTo>
                  <a:lnTo>
                    <a:pt x="27" y="30"/>
                  </a:lnTo>
                  <a:lnTo>
                    <a:pt x="39" y="30"/>
                  </a:lnTo>
                  <a:lnTo>
                    <a:pt x="39" y="21"/>
                  </a:lnTo>
                  <a:lnTo>
                    <a:pt x="52" y="21"/>
                  </a:lnTo>
                  <a:lnTo>
                    <a:pt x="52" y="10"/>
                  </a:lnTo>
                  <a:lnTo>
                    <a:pt x="64" y="10"/>
                  </a:lnTo>
                  <a:lnTo>
                    <a:pt x="77" y="10"/>
                  </a:lnTo>
                  <a:lnTo>
                    <a:pt x="90" y="10"/>
                  </a:lnTo>
                  <a:lnTo>
                    <a:pt x="90" y="21"/>
                  </a:lnTo>
                  <a:lnTo>
                    <a:pt x="102" y="21"/>
                  </a:lnTo>
                  <a:lnTo>
                    <a:pt x="116" y="21"/>
                  </a:lnTo>
                  <a:lnTo>
                    <a:pt x="127" y="21"/>
                  </a:lnTo>
                  <a:lnTo>
                    <a:pt x="141" y="21"/>
                  </a:lnTo>
                  <a:lnTo>
                    <a:pt x="154" y="21"/>
                  </a:lnTo>
                  <a:lnTo>
                    <a:pt x="154" y="30"/>
                  </a:lnTo>
                  <a:lnTo>
                    <a:pt x="166" y="30"/>
                  </a:lnTo>
                  <a:lnTo>
                    <a:pt x="179" y="30"/>
                  </a:lnTo>
                  <a:lnTo>
                    <a:pt x="179" y="21"/>
                  </a:lnTo>
                  <a:lnTo>
                    <a:pt x="190" y="21"/>
                  </a:lnTo>
                  <a:lnTo>
                    <a:pt x="190" y="10"/>
                  </a:lnTo>
                  <a:lnTo>
                    <a:pt x="190" y="0"/>
                  </a:lnTo>
                  <a:lnTo>
                    <a:pt x="190" y="10"/>
                  </a:lnTo>
                  <a:lnTo>
                    <a:pt x="190" y="0"/>
                  </a:lnTo>
                  <a:lnTo>
                    <a:pt x="204" y="0"/>
                  </a:lnTo>
                  <a:lnTo>
                    <a:pt x="204" y="10"/>
                  </a:lnTo>
                  <a:lnTo>
                    <a:pt x="204" y="30"/>
                  </a:lnTo>
                  <a:lnTo>
                    <a:pt x="217" y="30"/>
                  </a:lnTo>
                  <a:lnTo>
                    <a:pt x="217" y="21"/>
                  </a:lnTo>
                  <a:lnTo>
                    <a:pt x="217" y="30"/>
                  </a:lnTo>
                  <a:lnTo>
                    <a:pt x="229" y="30"/>
                  </a:lnTo>
                  <a:lnTo>
                    <a:pt x="229" y="21"/>
                  </a:lnTo>
                  <a:lnTo>
                    <a:pt x="229" y="30"/>
                  </a:lnTo>
                  <a:lnTo>
                    <a:pt x="243" y="30"/>
                  </a:lnTo>
                  <a:lnTo>
                    <a:pt x="243" y="21"/>
                  </a:lnTo>
                  <a:lnTo>
                    <a:pt x="243" y="30"/>
                  </a:lnTo>
                  <a:lnTo>
                    <a:pt x="229" y="30"/>
                  </a:lnTo>
                  <a:lnTo>
                    <a:pt x="229" y="41"/>
                  </a:lnTo>
                  <a:lnTo>
                    <a:pt x="217" y="41"/>
                  </a:lnTo>
                  <a:lnTo>
                    <a:pt x="217" y="50"/>
                  </a:lnTo>
                  <a:lnTo>
                    <a:pt x="217" y="61"/>
                  </a:lnTo>
                  <a:lnTo>
                    <a:pt x="204" y="61"/>
                  </a:lnTo>
                  <a:lnTo>
                    <a:pt x="204" y="70"/>
                  </a:lnTo>
                  <a:lnTo>
                    <a:pt x="217" y="70"/>
                  </a:lnTo>
                  <a:lnTo>
                    <a:pt x="217" y="82"/>
                  </a:lnTo>
                  <a:lnTo>
                    <a:pt x="229" y="82"/>
                  </a:lnTo>
                  <a:lnTo>
                    <a:pt x="229" y="70"/>
                  </a:lnTo>
                  <a:lnTo>
                    <a:pt x="243" y="70"/>
                  </a:lnTo>
                  <a:lnTo>
                    <a:pt x="243" y="61"/>
                  </a:lnTo>
                  <a:lnTo>
                    <a:pt x="255" y="61"/>
                  </a:lnTo>
                  <a:lnTo>
                    <a:pt x="267" y="61"/>
                  </a:lnTo>
                  <a:lnTo>
                    <a:pt x="267" y="50"/>
                  </a:lnTo>
                  <a:lnTo>
                    <a:pt x="267" y="41"/>
                  </a:lnTo>
                  <a:lnTo>
                    <a:pt x="281" y="41"/>
                  </a:lnTo>
                  <a:lnTo>
                    <a:pt x="292" y="41"/>
                  </a:lnTo>
                  <a:lnTo>
                    <a:pt x="292" y="50"/>
                  </a:lnTo>
                  <a:lnTo>
                    <a:pt x="292" y="41"/>
                  </a:lnTo>
                  <a:lnTo>
                    <a:pt x="306" y="41"/>
                  </a:lnTo>
                  <a:lnTo>
                    <a:pt x="306" y="50"/>
                  </a:lnTo>
                  <a:lnTo>
                    <a:pt x="319" y="50"/>
                  </a:lnTo>
                  <a:lnTo>
                    <a:pt x="319" y="61"/>
                  </a:lnTo>
                  <a:lnTo>
                    <a:pt x="331" y="61"/>
                  </a:lnTo>
                  <a:lnTo>
                    <a:pt x="344" y="61"/>
                  </a:lnTo>
                  <a:lnTo>
                    <a:pt x="344" y="70"/>
                  </a:lnTo>
                  <a:lnTo>
                    <a:pt x="356" y="70"/>
                  </a:lnTo>
                  <a:lnTo>
                    <a:pt x="356" y="82"/>
                  </a:lnTo>
                  <a:lnTo>
                    <a:pt x="369" y="82"/>
                  </a:lnTo>
                  <a:lnTo>
                    <a:pt x="382" y="82"/>
                  </a:lnTo>
                  <a:lnTo>
                    <a:pt x="382" y="70"/>
                  </a:lnTo>
                  <a:lnTo>
                    <a:pt x="394" y="70"/>
                  </a:lnTo>
                  <a:lnTo>
                    <a:pt x="408" y="70"/>
                  </a:lnTo>
                  <a:lnTo>
                    <a:pt x="408" y="82"/>
                  </a:lnTo>
                  <a:lnTo>
                    <a:pt x="419" y="82"/>
                  </a:lnTo>
                  <a:lnTo>
                    <a:pt x="433" y="82"/>
                  </a:lnTo>
                  <a:lnTo>
                    <a:pt x="433" y="91"/>
                  </a:lnTo>
                  <a:lnTo>
                    <a:pt x="433" y="101"/>
                  </a:lnTo>
                  <a:lnTo>
                    <a:pt x="446" y="111"/>
                  </a:lnTo>
                  <a:lnTo>
                    <a:pt x="446" y="122"/>
                  </a:lnTo>
                  <a:lnTo>
                    <a:pt x="446" y="131"/>
                  </a:lnTo>
                  <a:lnTo>
                    <a:pt x="457" y="131"/>
                  </a:lnTo>
                  <a:lnTo>
                    <a:pt x="457" y="142"/>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5" name="Freeform 16">
              <a:extLst>
                <a:ext uri="{FF2B5EF4-FFF2-40B4-BE49-F238E27FC236}">
                  <a16:creationId xmlns:a16="http://schemas.microsoft.com/office/drawing/2014/main" id="{762C6022-37E8-4205-9F51-636730DD18FA}"/>
                </a:ext>
              </a:extLst>
            </p:cNvPr>
            <p:cNvSpPr>
              <a:spLocks/>
            </p:cNvSpPr>
            <p:nvPr/>
          </p:nvSpPr>
          <p:spPr bwMode="auto">
            <a:xfrm>
              <a:off x="8253352" y="5493078"/>
              <a:ext cx="1883401" cy="2048666"/>
            </a:xfrm>
            <a:custGeom>
              <a:avLst/>
              <a:gdLst>
                <a:gd name="T0" fmla="*/ 6361062 w 833"/>
                <a:gd name="T1" fmla="*/ 43093558 h 795"/>
                <a:gd name="T2" fmla="*/ 4771426 w 833"/>
                <a:gd name="T3" fmla="*/ 41296765 h 795"/>
                <a:gd name="T4" fmla="*/ 3180531 w 833"/>
                <a:gd name="T5" fmla="*/ 39501312 h 795"/>
                <a:gd name="T6" fmla="*/ 3180531 w 833"/>
                <a:gd name="T7" fmla="*/ 37705859 h 795"/>
                <a:gd name="T8" fmla="*/ 3180531 w 833"/>
                <a:gd name="T9" fmla="*/ 35910407 h 795"/>
                <a:gd name="T10" fmla="*/ 3180531 w 833"/>
                <a:gd name="T11" fmla="*/ 30524048 h 795"/>
                <a:gd name="T12" fmla="*/ 3180531 w 833"/>
                <a:gd name="T13" fmla="*/ 26933142 h 795"/>
                <a:gd name="T14" fmla="*/ 3180531 w 833"/>
                <a:gd name="T15" fmla="*/ 25137690 h 795"/>
                <a:gd name="T16" fmla="*/ 3180531 w 833"/>
                <a:gd name="T17" fmla="*/ 17955873 h 795"/>
                <a:gd name="T18" fmla="*/ 3180531 w 833"/>
                <a:gd name="T19" fmla="*/ 16160420 h 795"/>
                <a:gd name="T20" fmla="*/ 3180531 w 833"/>
                <a:gd name="T21" fmla="*/ 19751326 h 795"/>
                <a:gd name="T22" fmla="*/ 3180531 w 833"/>
                <a:gd name="T23" fmla="*/ 16160420 h 795"/>
                <a:gd name="T24" fmla="*/ 3180531 w 833"/>
                <a:gd name="T25" fmla="*/ 12568175 h 795"/>
                <a:gd name="T26" fmla="*/ 3180531 w 833"/>
                <a:gd name="T27" fmla="*/ 5386360 h 795"/>
                <a:gd name="T28" fmla="*/ 3180531 w 833"/>
                <a:gd name="T29" fmla="*/ 5386360 h 795"/>
                <a:gd name="T30" fmla="*/ 3180531 w 833"/>
                <a:gd name="T31" fmla="*/ 5386360 h 795"/>
                <a:gd name="T32" fmla="*/ 3180531 w 833"/>
                <a:gd name="T33" fmla="*/ 5386360 h 795"/>
                <a:gd name="T34" fmla="*/ 4771426 w 833"/>
                <a:gd name="T35" fmla="*/ 5386360 h 795"/>
                <a:gd name="T36" fmla="*/ 6361062 w 833"/>
                <a:gd name="T37" fmla="*/ 5386360 h 795"/>
                <a:gd name="T38" fmla="*/ 6361062 w 833"/>
                <a:gd name="T39" fmla="*/ 5386360 h 795"/>
                <a:gd name="T40" fmla="*/ 6361062 w 833"/>
                <a:gd name="T41" fmla="*/ 5386360 h 795"/>
                <a:gd name="T42" fmla="*/ 6361062 w 833"/>
                <a:gd name="T43" fmla="*/ 5386360 h 795"/>
                <a:gd name="T44" fmla="*/ 6361062 w 833"/>
                <a:gd name="T45" fmla="*/ 5386360 h 795"/>
                <a:gd name="T46" fmla="*/ 6361062 w 833"/>
                <a:gd name="T47" fmla="*/ 10772719 h 795"/>
                <a:gd name="T48" fmla="*/ 7951957 w 833"/>
                <a:gd name="T49" fmla="*/ 16160420 h 795"/>
                <a:gd name="T50" fmla="*/ 7951957 w 833"/>
                <a:gd name="T51" fmla="*/ 17955873 h 795"/>
                <a:gd name="T52" fmla="*/ 7951957 w 833"/>
                <a:gd name="T53" fmla="*/ 19751326 h 795"/>
                <a:gd name="T54" fmla="*/ 7951957 w 833"/>
                <a:gd name="T55" fmla="*/ 26933142 h 795"/>
                <a:gd name="T56" fmla="*/ 9541591 w 833"/>
                <a:gd name="T57" fmla="*/ 30524048 h 795"/>
                <a:gd name="T58" fmla="*/ 9541591 w 833"/>
                <a:gd name="T59" fmla="*/ 30524048 h 795"/>
                <a:gd name="T60" fmla="*/ 11132489 w 833"/>
                <a:gd name="T61" fmla="*/ 30524048 h 795"/>
                <a:gd name="T62" fmla="*/ 12722123 w 833"/>
                <a:gd name="T63" fmla="*/ 32319501 h 795"/>
                <a:gd name="T64" fmla="*/ 14313019 w 833"/>
                <a:gd name="T65" fmla="*/ 34114954 h 795"/>
                <a:gd name="T66" fmla="*/ 15902653 w 833"/>
                <a:gd name="T67" fmla="*/ 34114954 h 795"/>
                <a:gd name="T68" fmla="*/ 15902653 w 833"/>
                <a:gd name="T69" fmla="*/ 39501312 h 795"/>
                <a:gd name="T70" fmla="*/ 14313019 w 833"/>
                <a:gd name="T71" fmla="*/ 43093558 h 795"/>
                <a:gd name="T72" fmla="*/ 12722123 w 833"/>
                <a:gd name="T73" fmla="*/ 48479927 h 795"/>
                <a:gd name="T74" fmla="*/ 12722123 w 833"/>
                <a:gd name="T75" fmla="*/ 50275379 h 795"/>
                <a:gd name="T76" fmla="*/ 12722123 w 833"/>
                <a:gd name="T77" fmla="*/ 53866285 h 795"/>
                <a:gd name="T78" fmla="*/ 12722123 w 833"/>
                <a:gd name="T79" fmla="*/ 59252643 h 795"/>
                <a:gd name="T80" fmla="*/ 12722123 w 833"/>
                <a:gd name="T81" fmla="*/ 61048096 h 795"/>
                <a:gd name="T82" fmla="*/ 12722123 w 833"/>
                <a:gd name="T83" fmla="*/ 66434455 h 795"/>
                <a:gd name="T84" fmla="*/ 12722123 w 833"/>
                <a:gd name="T85" fmla="*/ 75413059 h 795"/>
                <a:gd name="T86" fmla="*/ 11132489 w 833"/>
                <a:gd name="T87" fmla="*/ 77208511 h 795"/>
                <a:gd name="T88" fmla="*/ 11132489 w 833"/>
                <a:gd name="T89" fmla="*/ 71822153 h 795"/>
                <a:gd name="T90" fmla="*/ 11132489 w 833"/>
                <a:gd name="T91" fmla="*/ 68229907 h 795"/>
                <a:gd name="T92" fmla="*/ 9541591 w 833"/>
                <a:gd name="T93" fmla="*/ 68229907 h 795"/>
                <a:gd name="T94" fmla="*/ 9541591 w 833"/>
                <a:gd name="T95" fmla="*/ 70025360 h 795"/>
                <a:gd name="T96" fmla="*/ 9541591 w 833"/>
                <a:gd name="T97" fmla="*/ 68229907 h 795"/>
                <a:gd name="T98" fmla="*/ 7951957 w 833"/>
                <a:gd name="T99" fmla="*/ 66434455 h 795"/>
                <a:gd name="T100" fmla="*/ 7951957 w 833"/>
                <a:gd name="T101" fmla="*/ 64639002 h 795"/>
                <a:gd name="T102" fmla="*/ 7951957 w 833"/>
                <a:gd name="T103" fmla="*/ 66434455 h 795"/>
                <a:gd name="T104" fmla="*/ 7951957 w 833"/>
                <a:gd name="T105" fmla="*/ 66434455 h 795"/>
                <a:gd name="T106" fmla="*/ 6361062 w 833"/>
                <a:gd name="T107" fmla="*/ 66434455 h 795"/>
                <a:gd name="T108" fmla="*/ 6361062 w 833"/>
                <a:gd name="T109" fmla="*/ 59252643 h 795"/>
                <a:gd name="T110" fmla="*/ 6361062 w 833"/>
                <a:gd name="T111" fmla="*/ 57457191 h 795"/>
                <a:gd name="T112" fmla="*/ 7951957 w 833"/>
                <a:gd name="T113" fmla="*/ 53866285 h 795"/>
                <a:gd name="T114" fmla="*/ 7951957 w 833"/>
                <a:gd name="T115" fmla="*/ 48479927 h 7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3"/>
                <a:gd name="T175" fmla="*/ 0 h 795"/>
                <a:gd name="T176" fmla="*/ 833 w 833"/>
                <a:gd name="T177" fmla="*/ 795 h 7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3" h="795">
                  <a:moveTo>
                    <a:pt x="403" y="462"/>
                  </a:moveTo>
                  <a:lnTo>
                    <a:pt x="391" y="462"/>
                  </a:lnTo>
                  <a:lnTo>
                    <a:pt x="379" y="462"/>
                  </a:lnTo>
                  <a:lnTo>
                    <a:pt x="365" y="462"/>
                  </a:lnTo>
                  <a:lnTo>
                    <a:pt x="365" y="453"/>
                  </a:lnTo>
                  <a:lnTo>
                    <a:pt x="365" y="442"/>
                  </a:lnTo>
                  <a:lnTo>
                    <a:pt x="354" y="442"/>
                  </a:lnTo>
                  <a:lnTo>
                    <a:pt x="340" y="442"/>
                  </a:lnTo>
                  <a:lnTo>
                    <a:pt x="327" y="433"/>
                  </a:lnTo>
                  <a:lnTo>
                    <a:pt x="315" y="433"/>
                  </a:lnTo>
                  <a:lnTo>
                    <a:pt x="302" y="433"/>
                  </a:lnTo>
                  <a:lnTo>
                    <a:pt x="302" y="422"/>
                  </a:lnTo>
                  <a:lnTo>
                    <a:pt x="290" y="422"/>
                  </a:lnTo>
                  <a:lnTo>
                    <a:pt x="278" y="422"/>
                  </a:lnTo>
                  <a:lnTo>
                    <a:pt x="278" y="413"/>
                  </a:lnTo>
                  <a:lnTo>
                    <a:pt x="278" y="422"/>
                  </a:lnTo>
                  <a:lnTo>
                    <a:pt x="278" y="413"/>
                  </a:lnTo>
                  <a:lnTo>
                    <a:pt x="264" y="413"/>
                  </a:lnTo>
                  <a:lnTo>
                    <a:pt x="253" y="413"/>
                  </a:lnTo>
                  <a:lnTo>
                    <a:pt x="253" y="402"/>
                  </a:lnTo>
                  <a:lnTo>
                    <a:pt x="239" y="402"/>
                  </a:lnTo>
                  <a:lnTo>
                    <a:pt x="228" y="402"/>
                  </a:lnTo>
                  <a:lnTo>
                    <a:pt x="228" y="413"/>
                  </a:lnTo>
                  <a:lnTo>
                    <a:pt x="214" y="413"/>
                  </a:lnTo>
                  <a:lnTo>
                    <a:pt x="201" y="413"/>
                  </a:lnTo>
                  <a:lnTo>
                    <a:pt x="189" y="413"/>
                  </a:lnTo>
                  <a:lnTo>
                    <a:pt x="176" y="413"/>
                  </a:lnTo>
                  <a:lnTo>
                    <a:pt x="176" y="402"/>
                  </a:lnTo>
                  <a:lnTo>
                    <a:pt x="165" y="402"/>
                  </a:lnTo>
                  <a:lnTo>
                    <a:pt x="165" y="393"/>
                  </a:lnTo>
                  <a:lnTo>
                    <a:pt x="151" y="393"/>
                  </a:lnTo>
                  <a:lnTo>
                    <a:pt x="165" y="393"/>
                  </a:lnTo>
                  <a:lnTo>
                    <a:pt x="151" y="393"/>
                  </a:lnTo>
                  <a:lnTo>
                    <a:pt x="151" y="382"/>
                  </a:lnTo>
                  <a:lnTo>
                    <a:pt x="138" y="382"/>
                  </a:lnTo>
                  <a:lnTo>
                    <a:pt x="138" y="373"/>
                  </a:lnTo>
                  <a:lnTo>
                    <a:pt x="138" y="362"/>
                  </a:lnTo>
                  <a:lnTo>
                    <a:pt x="126" y="362"/>
                  </a:lnTo>
                  <a:lnTo>
                    <a:pt x="126" y="353"/>
                  </a:lnTo>
                  <a:lnTo>
                    <a:pt x="126" y="362"/>
                  </a:lnTo>
                  <a:lnTo>
                    <a:pt x="126" y="353"/>
                  </a:lnTo>
                  <a:lnTo>
                    <a:pt x="126" y="342"/>
                  </a:lnTo>
                  <a:lnTo>
                    <a:pt x="113" y="342"/>
                  </a:lnTo>
                  <a:lnTo>
                    <a:pt x="113" y="332"/>
                  </a:lnTo>
                  <a:lnTo>
                    <a:pt x="113" y="322"/>
                  </a:lnTo>
                  <a:lnTo>
                    <a:pt x="101" y="322"/>
                  </a:lnTo>
                  <a:lnTo>
                    <a:pt x="101" y="311"/>
                  </a:lnTo>
                  <a:lnTo>
                    <a:pt x="113" y="311"/>
                  </a:lnTo>
                  <a:lnTo>
                    <a:pt x="101" y="311"/>
                  </a:lnTo>
                  <a:lnTo>
                    <a:pt x="101" y="302"/>
                  </a:lnTo>
                  <a:lnTo>
                    <a:pt x="88" y="302"/>
                  </a:lnTo>
                  <a:lnTo>
                    <a:pt x="88" y="292"/>
                  </a:lnTo>
                  <a:lnTo>
                    <a:pt x="88" y="282"/>
                  </a:lnTo>
                  <a:lnTo>
                    <a:pt x="75" y="282"/>
                  </a:lnTo>
                  <a:lnTo>
                    <a:pt x="75" y="271"/>
                  </a:lnTo>
                  <a:lnTo>
                    <a:pt x="64" y="271"/>
                  </a:lnTo>
                  <a:lnTo>
                    <a:pt x="75" y="271"/>
                  </a:lnTo>
                  <a:lnTo>
                    <a:pt x="64" y="271"/>
                  </a:lnTo>
                  <a:lnTo>
                    <a:pt x="64" y="262"/>
                  </a:lnTo>
                  <a:lnTo>
                    <a:pt x="64" y="271"/>
                  </a:lnTo>
                  <a:lnTo>
                    <a:pt x="50" y="271"/>
                  </a:lnTo>
                  <a:lnTo>
                    <a:pt x="50" y="262"/>
                  </a:lnTo>
                  <a:lnTo>
                    <a:pt x="50" y="251"/>
                  </a:lnTo>
                  <a:lnTo>
                    <a:pt x="37" y="251"/>
                  </a:lnTo>
                  <a:lnTo>
                    <a:pt x="37" y="242"/>
                  </a:lnTo>
                  <a:lnTo>
                    <a:pt x="37" y="231"/>
                  </a:lnTo>
                  <a:lnTo>
                    <a:pt x="25" y="231"/>
                  </a:lnTo>
                  <a:lnTo>
                    <a:pt x="25" y="221"/>
                  </a:lnTo>
                  <a:lnTo>
                    <a:pt x="12" y="221"/>
                  </a:lnTo>
                  <a:lnTo>
                    <a:pt x="12" y="211"/>
                  </a:lnTo>
                  <a:lnTo>
                    <a:pt x="12" y="202"/>
                  </a:lnTo>
                  <a:lnTo>
                    <a:pt x="12" y="192"/>
                  </a:lnTo>
                  <a:lnTo>
                    <a:pt x="0" y="192"/>
                  </a:lnTo>
                  <a:lnTo>
                    <a:pt x="12" y="192"/>
                  </a:lnTo>
                  <a:lnTo>
                    <a:pt x="12" y="182"/>
                  </a:lnTo>
                  <a:lnTo>
                    <a:pt x="25" y="182"/>
                  </a:lnTo>
                  <a:lnTo>
                    <a:pt x="25" y="171"/>
                  </a:lnTo>
                  <a:lnTo>
                    <a:pt x="37" y="171"/>
                  </a:lnTo>
                  <a:lnTo>
                    <a:pt x="50" y="171"/>
                  </a:lnTo>
                  <a:lnTo>
                    <a:pt x="64" y="171"/>
                  </a:lnTo>
                  <a:lnTo>
                    <a:pt x="64" y="182"/>
                  </a:lnTo>
                  <a:lnTo>
                    <a:pt x="64" y="192"/>
                  </a:lnTo>
                  <a:lnTo>
                    <a:pt x="75" y="202"/>
                  </a:lnTo>
                  <a:lnTo>
                    <a:pt x="75" y="211"/>
                  </a:lnTo>
                  <a:lnTo>
                    <a:pt x="88" y="211"/>
                  </a:lnTo>
                  <a:lnTo>
                    <a:pt x="88" y="221"/>
                  </a:lnTo>
                  <a:lnTo>
                    <a:pt x="101" y="221"/>
                  </a:lnTo>
                  <a:lnTo>
                    <a:pt x="101" y="211"/>
                  </a:lnTo>
                  <a:lnTo>
                    <a:pt x="101" y="202"/>
                  </a:lnTo>
                  <a:lnTo>
                    <a:pt x="101" y="192"/>
                  </a:lnTo>
                  <a:lnTo>
                    <a:pt x="113" y="192"/>
                  </a:lnTo>
                  <a:lnTo>
                    <a:pt x="126" y="192"/>
                  </a:lnTo>
                  <a:lnTo>
                    <a:pt x="126" y="182"/>
                  </a:lnTo>
                  <a:lnTo>
                    <a:pt x="138" y="171"/>
                  </a:lnTo>
                  <a:lnTo>
                    <a:pt x="151" y="171"/>
                  </a:lnTo>
                  <a:lnTo>
                    <a:pt x="138" y="171"/>
                  </a:lnTo>
                  <a:lnTo>
                    <a:pt x="138" y="162"/>
                  </a:lnTo>
                  <a:lnTo>
                    <a:pt x="138" y="171"/>
                  </a:lnTo>
                  <a:lnTo>
                    <a:pt x="138" y="162"/>
                  </a:lnTo>
                  <a:lnTo>
                    <a:pt x="138" y="151"/>
                  </a:lnTo>
                  <a:lnTo>
                    <a:pt x="126" y="151"/>
                  </a:lnTo>
                  <a:lnTo>
                    <a:pt x="126" y="142"/>
                  </a:lnTo>
                  <a:lnTo>
                    <a:pt x="126" y="131"/>
                  </a:lnTo>
                  <a:lnTo>
                    <a:pt x="126" y="121"/>
                  </a:lnTo>
                  <a:lnTo>
                    <a:pt x="113" y="121"/>
                  </a:lnTo>
                  <a:lnTo>
                    <a:pt x="113" y="111"/>
                  </a:lnTo>
                  <a:lnTo>
                    <a:pt x="101" y="111"/>
                  </a:lnTo>
                  <a:lnTo>
                    <a:pt x="101" y="100"/>
                  </a:lnTo>
                  <a:lnTo>
                    <a:pt x="101" y="91"/>
                  </a:lnTo>
                  <a:lnTo>
                    <a:pt x="88" y="91"/>
                  </a:lnTo>
                  <a:lnTo>
                    <a:pt x="88" y="80"/>
                  </a:lnTo>
                  <a:lnTo>
                    <a:pt x="88" y="71"/>
                  </a:lnTo>
                  <a:lnTo>
                    <a:pt x="101" y="71"/>
                  </a:lnTo>
                  <a:lnTo>
                    <a:pt x="101" y="60"/>
                  </a:lnTo>
                  <a:lnTo>
                    <a:pt x="113" y="60"/>
                  </a:lnTo>
                  <a:lnTo>
                    <a:pt x="126" y="60"/>
                  </a:lnTo>
                  <a:lnTo>
                    <a:pt x="126" y="51"/>
                  </a:lnTo>
                  <a:lnTo>
                    <a:pt x="126" y="40"/>
                  </a:lnTo>
                  <a:lnTo>
                    <a:pt x="138" y="40"/>
                  </a:lnTo>
                  <a:lnTo>
                    <a:pt x="138" y="31"/>
                  </a:lnTo>
                  <a:lnTo>
                    <a:pt x="151" y="31"/>
                  </a:lnTo>
                  <a:lnTo>
                    <a:pt x="151" y="20"/>
                  </a:lnTo>
                  <a:lnTo>
                    <a:pt x="165" y="20"/>
                  </a:lnTo>
                  <a:lnTo>
                    <a:pt x="176" y="20"/>
                  </a:lnTo>
                  <a:lnTo>
                    <a:pt x="189" y="20"/>
                  </a:lnTo>
                  <a:lnTo>
                    <a:pt x="189" y="11"/>
                  </a:lnTo>
                  <a:lnTo>
                    <a:pt x="189" y="20"/>
                  </a:lnTo>
                  <a:lnTo>
                    <a:pt x="201" y="20"/>
                  </a:lnTo>
                  <a:lnTo>
                    <a:pt x="201" y="11"/>
                  </a:lnTo>
                  <a:lnTo>
                    <a:pt x="214" y="11"/>
                  </a:lnTo>
                  <a:lnTo>
                    <a:pt x="228" y="11"/>
                  </a:lnTo>
                  <a:lnTo>
                    <a:pt x="228" y="0"/>
                  </a:lnTo>
                  <a:lnTo>
                    <a:pt x="239" y="0"/>
                  </a:lnTo>
                  <a:lnTo>
                    <a:pt x="239" y="11"/>
                  </a:lnTo>
                  <a:lnTo>
                    <a:pt x="239" y="20"/>
                  </a:lnTo>
                  <a:lnTo>
                    <a:pt x="253" y="20"/>
                  </a:lnTo>
                  <a:lnTo>
                    <a:pt x="239" y="20"/>
                  </a:lnTo>
                  <a:lnTo>
                    <a:pt x="239" y="31"/>
                  </a:lnTo>
                  <a:lnTo>
                    <a:pt x="239" y="20"/>
                  </a:lnTo>
                  <a:lnTo>
                    <a:pt x="253" y="20"/>
                  </a:lnTo>
                  <a:lnTo>
                    <a:pt x="253" y="31"/>
                  </a:lnTo>
                  <a:lnTo>
                    <a:pt x="264" y="31"/>
                  </a:lnTo>
                  <a:lnTo>
                    <a:pt x="278" y="31"/>
                  </a:lnTo>
                  <a:lnTo>
                    <a:pt x="290" y="31"/>
                  </a:lnTo>
                  <a:lnTo>
                    <a:pt x="302" y="31"/>
                  </a:lnTo>
                  <a:lnTo>
                    <a:pt x="290" y="31"/>
                  </a:lnTo>
                  <a:lnTo>
                    <a:pt x="302" y="31"/>
                  </a:lnTo>
                  <a:lnTo>
                    <a:pt x="302" y="40"/>
                  </a:lnTo>
                  <a:lnTo>
                    <a:pt x="302" y="31"/>
                  </a:lnTo>
                  <a:lnTo>
                    <a:pt x="302" y="40"/>
                  </a:lnTo>
                  <a:lnTo>
                    <a:pt x="315" y="40"/>
                  </a:lnTo>
                  <a:lnTo>
                    <a:pt x="327" y="40"/>
                  </a:lnTo>
                  <a:lnTo>
                    <a:pt x="315" y="40"/>
                  </a:lnTo>
                  <a:lnTo>
                    <a:pt x="327" y="40"/>
                  </a:lnTo>
                  <a:lnTo>
                    <a:pt x="327" y="51"/>
                  </a:lnTo>
                  <a:lnTo>
                    <a:pt x="340" y="51"/>
                  </a:lnTo>
                  <a:lnTo>
                    <a:pt x="340" y="40"/>
                  </a:lnTo>
                  <a:lnTo>
                    <a:pt x="327" y="40"/>
                  </a:lnTo>
                  <a:lnTo>
                    <a:pt x="340" y="40"/>
                  </a:lnTo>
                  <a:lnTo>
                    <a:pt x="354" y="40"/>
                  </a:lnTo>
                  <a:lnTo>
                    <a:pt x="340" y="40"/>
                  </a:lnTo>
                  <a:lnTo>
                    <a:pt x="354" y="40"/>
                  </a:lnTo>
                  <a:lnTo>
                    <a:pt x="354" y="31"/>
                  </a:lnTo>
                  <a:lnTo>
                    <a:pt x="354" y="40"/>
                  </a:lnTo>
                  <a:lnTo>
                    <a:pt x="354" y="31"/>
                  </a:lnTo>
                  <a:lnTo>
                    <a:pt x="354" y="40"/>
                  </a:lnTo>
                  <a:lnTo>
                    <a:pt x="354" y="31"/>
                  </a:lnTo>
                  <a:lnTo>
                    <a:pt x="354" y="40"/>
                  </a:lnTo>
                  <a:lnTo>
                    <a:pt x="354" y="31"/>
                  </a:lnTo>
                  <a:lnTo>
                    <a:pt x="365" y="31"/>
                  </a:lnTo>
                  <a:lnTo>
                    <a:pt x="379" y="31"/>
                  </a:lnTo>
                  <a:lnTo>
                    <a:pt x="379" y="20"/>
                  </a:lnTo>
                  <a:lnTo>
                    <a:pt x="379" y="31"/>
                  </a:lnTo>
                  <a:lnTo>
                    <a:pt x="379" y="20"/>
                  </a:lnTo>
                  <a:lnTo>
                    <a:pt x="379" y="31"/>
                  </a:lnTo>
                  <a:lnTo>
                    <a:pt x="379" y="20"/>
                  </a:lnTo>
                  <a:lnTo>
                    <a:pt x="379" y="31"/>
                  </a:lnTo>
                  <a:lnTo>
                    <a:pt x="379" y="20"/>
                  </a:lnTo>
                  <a:lnTo>
                    <a:pt x="391" y="20"/>
                  </a:lnTo>
                  <a:lnTo>
                    <a:pt x="403" y="20"/>
                  </a:lnTo>
                  <a:lnTo>
                    <a:pt x="403" y="31"/>
                  </a:lnTo>
                  <a:lnTo>
                    <a:pt x="403" y="40"/>
                  </a:lnTo>
                  <a:lnTo>
                    <a:pt x="391" y="40"/>
                  </a:lnTo>
                  <a:lnTo>
                    <a:pt x="391" y="51"/>
                  </a:lnTo>
                  <a:lnTo>
                    <a:pt x="391" y="60"/>
                  </a:lnTo>
                  <a:lnTo>
                    <a:pt x="391" y="71"/>
                  </a:lnTo>
                  <a:lnTo>
                    <a:pt x="379" y="71"/>
                  </a:lnTo>
                  <a:lnTo>
                    <a:pt x="379" y="80"/>
                  </a:lnTo>
                  <a:lnTo>
                    <a:pt x="379" y="91"/>
                  </a:lnTo>
                  <a:lnTo>
                    <a:pt x="365" y="91"/>
                  </a:lnTo>
                  <a:lnTo>
                    <a:pt x="365" y="100"/>
                  </a:lnTo>
                  <a:lnTo>
                    <a:pt x="365" y="111"/>
                  </a:lnTo>
                  <a:lnTo>
                    <a:pt x="379" y="121"/>
                  </a:lnTo>
                  <a:lnTo>
                    <a:pt x="379" y="131"/>
                  </a:lnTo>
                  <a:lnTo>
                    <a:pt x="379" y="142"/>
                  </a:lnTo>
                  <a:lnTo>
                    <a:pt x="391" y="142"/>
                  </a:lnTo>
                  <a:lnTo>
                    <a:pt x="391" y="151"/>
                  </a:lnTo>
                  <a:lnTo>
                    <a:pt x="391" y="162"/>
                  </a:lnTo>
                  <a:lnTo>
                    <a:pt x="403" y="162"/>
                  </a:lnTo>
                  <a:lnTo>
                    <a:pt x="416" y="162"/>
                  </a:lnTo>
                  <a:lnTo>
                    <a:pt x="428" y="162"/>
                  </a:lnTo>
                  <a:lnTo>
                    <a:pt x="442" y="162"/>
                  </a:lnTo>
                  <a:lnTo>
                    <a:pt x="442" y="171"/>
                  </a:lnTo>
                  <a:lnTo>
                    <a:pt x="442" y="182"/>
                  </a:lnTo>
                  <a:lnTo>
                    <a:pt x="428" y="182"/>
                  </a:lnTo>
                  <a:lnTo>
                    <a:pt x="442" y="182"/>
                  </a:lnTo>
                  <a:lnTo>
                    <a:pt x="428" y="192"/>
                  </a:lnTo>
                  <a:lnTo>
                    <a:pt x="442" y="192"/>
                  </a:lnTo>
                  <a:lnTo>
                    <a:pt x="442" y="202"/>
                  </a:lnTo>
                  <a:lnTo>
                    <a:pt x="442" y="192"/>
                  </a:lnTo>
                  <a:lnTo>
                    <a:pt x="455" y="192"/>
                  </a:lnTo>
                  <a:lnTo>
                    <a:pt x="455" y="202"/>
                  </a:lnTo>
                  <a:lnTo>
                    <a:pt x="467" y="202"/>
                  </a:lnTo>
                  <a:lnTo>
                    <a:pt x="480" y="202"/>
                  </a:lnTo>
                  <a:lnTo>
                    <a:pt x="467" y="202"/>
                  </a:lnTo>
                  <a:lnTo>
                    <a:pt x="467" y="211"/>
                  </a:lnTo>
                  <a:lnTo>
                    <a:pt x="467" y="221"/>
                  </a:lnTo>
                  <a:lnTo>
                    <a:pt x="455" y="221"/>
                  </a:lnTo>
                  <a:lnTo>
                    <a:pt x="442" y="231"/>
                  </a:lnTo>
                  <a:lnTo>
                    <a:pt x="442" y="242"/>
                  </a:lnTo>
                  <a:lnTo>
                    <a:pt x="455" y="242"/>
                  </a:lnTo>
                  <a:lnTo>
                    <a:pt x="455" y="251"/>
                  </a:lnTo>
                  <a:lnTo>
                    <a:pt x="467" y="251"/>
                  </a:lnTo>
                  <a:lnTo>
                    <a:pt x="467" y="262"/>
                  </a:lnTo>
                  <a:lnTo>
                    <a:pt x="467" y="271"/>
                  </a:lnTo>
                  <a:lnTo>
                    <a:pt x="467" y="282"/>
                  </a:lnTo>
                  <a:lnTo>
                    <a:pt x="480" y="282"/>
                  </a:lnTo>
                  <a:lnTo>
                    <a:pt x="492" y="282"/>
                  </a:lnTo>
                  <a:lnTo>
                    <a:pt x="504" y="282"/>
                  </a:lnTo>
                  <a:lnTo>
                    <a:pt x="504" y="292"/>
                  </a:lnTo>
                  <a:lnTo>
                    <a:pt x="518" y="292"/>
                  </a:lnTo>
                  <a:lnTo>
                    <a:pt x="518" y="302"/>
                  </a:lnTo>
                  <a:lnTo>
                    <a:pt x="529" y="302"/>
                  </a:lnTo>
                  <a:lnTo>
                    <a:pt x="529" y="311"/>
                  </a:lnTo>
                  <a:lnTo>
                    <a:pt x="529" y="302"/>
                  </a:lnTo>
                  <a:lnTo>
                    <a:pt x="543" y="302"/>
                  </a:lnTo>
                  <a:lnTo>
                    <a:pt x="554" y="302"/>
                  </a:lnTo>
                  <a:lnTo>
                    <a:pt x="568" y="302"/>
                  </a:lnTo>
                  <a:lnTo>
                    <a:pt x="568" y="311"/>
                  </a:lnTo>
                  <a:lnTo>
                    <a:pt x="581" y="311"/>
                  </a:lnTo>
                  <a:lnTo>
                    <a:pt x="581" y="302"/>
                  </a:lnTo>
                  <a:lnTo>
                    <a:pt x="581" y="311"/>
                  </a:lnTo>
                  <a:lnTo>
                    <a:pt x="593" y="311"/>
                  </a:lnTo>
                  <a:lnTo>
                    <a:pt x="581" y="311"/>
                  </a:lnTo>
                  <a:lnTo>
                    <a:pt x="593" y="311"/>
                  </a:lnTo>
                  <a:lnTo>
                    <a:pt x="593" y="322"/>
                  </a:lnTo>
                  <a:lnTo>
                    <a:pt x="593" y="311"/>
                  </a:lnTo>
                  <a:lnTo>
                    <a:pt x="605" y="311"/>
                  </a:lnTo>
                  <a:lnTo>
                    <a:pt x="605" y="322"/>
                  </a:lnTo>
                  <a:lnTo>
                    <a:pt x="619" y="322"/>
                  </a:lnTo>
                  <a:lnTo>
                    <a:pt x="619" y="332"/>
                  </a:lnTo>
                  <a:lnTo>
                    <a:pt x="631" y="332"/>
                  </a:lnTo>
                  <a:lnTo>
                    <a:pt x="644" y="332"/>
                  </a:lnTo>
                  <a:lnTo>
                    <a:pt x="644" y="342"/>
                  </a:lnTo>
                  <a:lnTo>
                    <a:pt x="656" y="342"/>
                  </a:lnTo>
                  <a:lnTo>
                    <a:pt x="669" y="342"/>
                  </a:lnTo>
                  <a:lnTo>
                    <a:pt x="682" y="342"/>
                  </a:lnTo>
                  <a:lnTo>
                    <a:pt x="694" y="342"/>
                  </a:lnTo>
                  <a:lnTo>
                    <a:pt x="707" y="342"/>
                  </a:lnTo>
                  <a:lnTo>
                    <a:pt x="707" y="353"/>
                  </a:lnTo>
                  <a:lnTo>
                    <a:pt x="718" y="353"/>
                  </a:lnTo>
                  <a:lnTo>
                    <a:pt x="732" y="353"/>
                  </a:lnTo>
                  <a:lnTo>
                    <a:pt x="732" y="362"/>
                  </a:lnTo>
                  <a:lnTo>
                    <a:pt x="745" y="353"/>
                  </a:lnTo>
                  <a:lnTo>
                    <a:pt x="745" y="362"/>
                  </a:lnTo>
                  <a:lnTo>
                    <a:pt x="757" y="353"/>
                  </a:lnTo>
                  <a:lnTo>
                    <a:pt x="770" y="353"/>
                  </a:lnTo>
                  <a:lnTo>
                    <a:pt x="782" y="353"/>
                  </a:lnTo>
                  <a:lnTo>
                    <a:pt x="782" y="362"/>
                  </a:lnTo>
                  <a:lnTo>
                    <a:pt x="795" y="362"/>
                  </a:lnTo>
                  <a:lnTo>
                    <a:pt x="795" y="353"/>
                  </a:lnTo>
                  <a:lnTo>
                    <a:pt x="808" y="353"/>
                  </a:lnTo>
                  <a:lnTo>
                    <a:pt x="819" y="353"/>
                  </a:lnTo>
                  <a:lnTo>
                    <a:pt x="819" y="362"/>
                  </a:lnTo>
                  <a:lnTo>
                    <a:pt x="819" y="373"/>
                  </a:lnTo>
                  <a:lnTo>
                    <a:pt x="819" y="382"/>
                  </a:lnTo>
                  <a:lnTo>
                    <a:pt x="819" y="393"/>
                  </a:lnTo>
                  <a:lnTo>
                    <a:pt x="833" y="393"/>
                  </a:lnTo>
                  <a:lnTo>
                    <a:pt x="819" y="393"/>
                  </a:lnTo>
                  <a:lnTo>
                    <a:pt x="819" y="402"/>
                  </a:lnTo>
                  <a:lnTo>
                    <a:pt x="808" y="402"/>
                  </a:lnTo>
                  <a:lnTo>
                    <a:pt x="808" y="413"/>
                  </a:lnTo>
                  <a:lnTo>
                    <a:pt x="808" y="422"/>
                  </a:lnTo>
                  <a:lnTo>
                    <a:pt x="795" y="422"/>
                  </a:lnTo>
                  <a:lnTo>
                    <a:pt x="795" y="433"/>
                  </a:lnTo>
                  <a:lnTo>
                    <a:pt x="782" y="433"/>
                  </a:lnTo>
                  <a:lnTo>
                    <a:pt x="782" y="442"/>
                  </a:lnTo>
                  <a:lnTo>
                    <a:pt x="782" y="453"/>
                  </a:lnTo>
                  <a:lnTo>
                    <a:pt x="770" y="453"/>
                  </a:lnTo>
                  <a:lnTo>
                    <a:pt x="757" y="453"/>
                  </a:lnTo>
                  <a:lnTo>
                    <a:pt x="757" y="462"/>
                  </a:lnTo>
                  <a:lnTo>
                    <a:pt x="745" y="462"/>
                  </a:lnTo>
                  <a:lnTo>
                    <a:pt x="745" y="473"/>
                  </a:lnTo>
                  <a:lnTo>
                    <a:pt x="745" y="482"/>
                  </a:lnTo>
                  <a:lnTo>
                    <a:pt x="745" y="493"/>
                  </a:lnTo>
                  <a:lnTo>
                    <a:pt x="732" y="493"/>
                  </a:lnTo>
                  <a:lnTo>
                    <a:pt x="718" y="493"/>
                  </a:lnTo>
                  <a:lnTo>
                    <a:pt x="718" y="482"/>
                  </a:lnTo>
                  <a:lnTo>
                    <a:pt x="707" y="482"/>
                  </a:lnTo>
                  <a:lnTo>
                    <a:pt x="707" y="493"/>
                  </a:lnTo>
                  <a:lnTo>
                    <a:pt x="718" y="493"/>
                  </a:lnTo>
                  <a:lnTo>
                    <a:pt x="718" y="503"/>
                  </a:lnTo>
                  <a:lnTo>
                    <a:pt x="718" y="513"/>
                  </a:lnTo>
                  <a:lnTo>
                    <a:pt x="718" y="522"/>
                  </a:lnTo>
                  <a:lnTo>
                    <a:pt x="707" y="522"/>
                  </a:lnTo>
                  <a:lnTo>
                    <a:pt x="707" y="533"/>
                  </a:lnTo>
                  <a:lnTo>
                    <a:pt x="718" y="533"/>
                  </a:lnTo>
                  <a:lnTo>
                    <a:pt x="732" y="533"/>
                  </a:lnTo>
                  <a:lnTo>
                    <a:pt x="732" y="543"/>
                  </a:lnTo>
                  <a:lnTo>
                    <a:pt x="718" y="543"/>
                  </a:lnTo>
                  <a:lnTo>
                    <a:pt x="718" y="553"/>
                  </a:lnTo>
                  <a:lnTo>
                    <a:pt x="707" y="553"/>
                  </a:lnTo>
                  <a:lnTo>
                    <a:pt x="707" y="564"/>
                  </a:lnTo>
                  <a:lnTo>
                    <a:pt x="707" y="574"/>
                  </a:lnTo>
                  <a:lnTo>
                    <a:pt x="694" y="574"/>
                  </a:lnTo>
                  <a:lnTo>
                    <a:pt x="694" y="584"/>
                  </a:lnTo>
                  <a:lnTo>
                    <a:pt x="694" y="593"/>
                  </a:lnTo>
                  <a:lnTo>
                    <a:pt x="682" y="593"/>
                  </a:lnTo>
                  <a:lnTo>
                    <a:pt x="682" y="604"/>
                  </a:lnTo>
                  <a:lnTo>
                    <a:pt x="682" y="613"/>
                  </a:lnTo>
                  <a:lnTo>
                    <a:pt x="682" y="624"/>
                  </a:lnTo>
                  <a:lnTo>
                    <a:pt x="682" y="633"/>
                  </a:lnTo>
                  <a:lnTo>
                    <a:pt x="682" y="624"/>
                  </a:lnTo>
                  <a:lnTo>
                    <a:pt x="682" y="633"/>
                  </a:lnTo>
                  <a:lnTo>
                    <a:pt x="669" y="633"/>
                  </a:lnTo>
                  <a:lnTo>
                    <a:pt x="682" y="633"/>
                  </a:lnTo>
                  <a:lnTo>
                    <a:pt x="669" y="633"/>
                  </a:lnTo>
                  <a:lnTo>
                    <a:pt x="656" y="633"/>
                  </a:lnTo>
                  <a:lnTo>
                    <a:pt x="656" y="644"/>
                  </a:lnTo>
                  <a:lnTo>
                    <a:pt x="656" y="633"/>
                  </a:lnTo>
                  <a:lnTo>
                    <a:pt x="656" y="644"/>
                  </a:lnTo>
                  <a:lnTo>
                    <a:pt x="656" y="653"/>
                  </a:lnTo>
                  <a:lnTo>
                    <a:pt x="669" y="653"/>
                  </a:lnTo>
                  <a:lnTo>
                    <a:pt x="669" y="664"/>
                  </a:lnTo>
                  <a:lnTo>
                    <a:pt x="682" y="664"/>
                  </a:lnTo>
                  <a:lnTo>
                    <a:pt x="682" y="674"/>
                  </a:lnTo>
                  <a:lnTo>
                    <a:pt x="682" y="684"/>
                  </a:lnTo>
                  <a:lnTo>
                    <a:pt x="682" y="693"/>
                  </a:lnTo>
                  <a:lnTo>
                    <a:pt x="682" y="704"/>
                  </a:lnTo>
                  <a:lnTo>
                    <a:pt x="682" y="714"/>
                  </a:lnTo>
                  <a:lnTo>
                    <a:pt x="682" y="724"/>
                  </a:lnTo>
                  <a:lnTo>
                    <a:pt x="682" y="733"/>
                  </a:lnTo>
                  <a:lnTo>
                    <a:pt x="682" y="745"/>
                  </a:lnTo>
                  <a:lnTo>
                    <a:pt x="682" y="754"/>
                  </a:lnTo>
                  <a:lnTo>
                    <a:pt x="682" y="764"/>
                  </a:lnTo>
                  <a:lnTo>
                    <a:pt x="669" y="764"/>
                  </a:lnTo>
                  <a:lnTo>
                    <a:pt x="669" y="775"/>
                  </a:lnTo>
                  <a:lnTo>
                    <a:pt x="669" y="784"/>
                  </a:lnTo>
                  <a:lnTo>
                    <a:pt x="656" y="784"/>
                  </a:lnTo>
                  <a:lnTo>
                    <a:pt x="656" y="795"/>
                  </a:lnTo>
                  <a:lnTo>
                    <a:pt x="644" y="795"/>
                  </a:lnTo>
                  <a:lnTo>
                    <a:pt x="644" y="784"/>
                  </a:lnTo>
                  <a:lnTo>
                    <a:pt x="631" y="784"/>
                  </a:lnTo>
                  <a:lnTo>
                    <a:pt x="631" y="775"/>
                  </a:lnTo>
                  <a:lnTo>
                    <a:pt x="644" y="775"/>
                  </a:lnTo>
                  <a:lnTo>
                    <a:pt x="644" y="764"/>
                  </a:lnTo>
                  <a:lnTo>
                    <a:pt x="631" y="754"/>
                  </a:lnTo>
                  <a:lnTo>
                    <a:pt x="631" y="745"/>
                  </a:lnTo>
                  <a:lnTo>
                    <a:pt x="644" y="745"/>
                  </a:lnTo>
                  <a:lnTo>
                    <a:pt x="631" y="745"/>
                  </a:lnTo>
                  <a:lnTo>
                    <a:pt x="631" y="733"/>
                  </a:lnTo>
                  <a:lnTo>
                    <a:pt x="644" y="733"/>
                  </a:lnTo>
                  <a:lnTo>
                    <a:pt x="644" y="724"/>
                  </a:lnTo>
                  <a:lnTo>
                    <a:pt x="631" y="724"/>
                  </a:lnTo>
                  <a:lnTo>
                    <a:pt x="631" y="714"/>
                  </a:lnTo>
                  <a:lnTo>
                    <a:pt x="631" y="724"/>
                  </a:lnTo>
                  <a:lnTo>
                    <a:pt x="619" y="724"/>
                  </a:lnTo>
                  <a:lnTo>
                    <a:pt x="619" y="714"/>
                  </a:lnTo>
                  <a:lnTo>
                    <a:pt x="619" y="724"/>
                  </a:lnTo>
                  <a:lnTo>
                    <a:pt x="605" y="724"/>
                  </a:lnTo>
                  <a:lnTo>
                    <a:pt x="593" y="724"/>
                  </a:lnTo>
                  <a:lnTo>
                    <a:pt x="593" y="714"/>
                  </a:lnTo>
                  <a:lnTo>
                    <a:pt x="581" y="714"/>
                  </a:lnTo>
                  <a:lnTo>
                    <a:pt x="581" y="704"/>
                  </a:lnTo>
                  <a:lnTo>
                    <a:pt x="568" y="704"/>
                  </a:lnTo>
                  <a:lnTo>
                    <a:pt x="554" y="704"/>
                  </a:lnTo>
                  <a:lnTo>
                    <a:pt x="568" y="704"/>
                  </a:lnTo>
                  <a:lnTo>
                    <a:pt x="568" y="714"/>
                  </a:lnTo>
                  <a:lnTo>
                    <a:pt x="554" y="714"/>
                  </a:lnTo>
                  <a:lnTo>
                    <a:pt x="554" y="724"/>
                  </a:lnTo>
                  <a:lnTo>
                    <a:pt x="554" y="714"/>
                  </a:lnTo>
                  <a:lnTo>
                    <a:pt x="543" y="714"/>
                  </a:lnTo>
                  <a:lnTo>
                    <a:pt x="543" y="724"/>
                  </a:lnTo>
                  <a:lnTo>
                    <a:pt x="543" y="733"/>
                  </a:lnTo>
                  <a:lnTo>
                    <a:pt x="529" y="733"/>
                  </a:lnTo>
                  <a:lnTo>
                    <a:pt x="529" y="724"/>
                  </a:lnTo>
                  <a:lnTo>
                    <a:pt x="518" y="724"/>
                  </a:lnTo>
                  <a:lnTo>
                    <a:pt x="504" y="724"/>
                  </a:lnTo>
                  <a:lnTo>
                    <a:pt x="504" y="714"/>
                  </a:lnTo>
                  <a:lnTo>
                    <a:pt x="492" y="714"/>
                  </a:lnTo>
                  <a:lnTo>
                    <a:pt x="492" y="724"/>
                  </a:lnTo>
                  <a:lnTo>
                    <a:pt x="492" y="714"/>
                  </a:lnTo>
                  <a:lnTo>
                    <a:pt x="480" y="714"/>
                  </a:lnTo>
                  <a:lnTo>
                    <a:pt x="492" y="714"/>
                  </a:lnTo>
                  <a:lnTo>
                    <a:pt x="492" y="704"/>
                  </a:lnTo>
                  <a:lnTo>
                    <a:pt x="504" y="704"/>
                  </a:lnTo>
                  <a:lnTo>
                    <a:pt x="504" y="693"/>
                  </a:lnTo>
                  <a:lnTo>
                    <a:pt x="504" y="684"/>
                  </a:lnTo>
                  <a:lnTo>
                    <a:pt x="492" y="684"/>
                  </a:lnTo>
                  <a:lnTo>
                    <a:pt x="480" y="684"/>
                  </a:lnTo>
                  <a:lnTo>
                    <a:pt x="480" y="674"/>
                  </a:lnTo>
                  <a:lnTo>
                    <a:pt x="480" y="664"/>
                  </a:lnTo>
                  <a:lnTo>
                    <a:pt x="467" y="664"/>
                  </a:lnTo>
                  <a:lnTo>
                    <a:pt x="467" y="653"/>
                  </a:lnTo>
                  <a:lnTo>
                    <a:pt x="455" y="653"/>
                  </a:lnTo>
                  <a:lnTo>
                    <a:pt x="467" y="653"/>
                  </a:lnTo>
                  <a:lnTo>
                    <a:pt x="455" y="653"/>
                  </a:lnTo>
                  <a:lnTo>
                    <a:pt x="467" y="653"/>
                  </a:lnTo>
                  <a:lnTo>
                    <a:pt x="467" y="644"/>
                  </a:lnTo>
                  <a:lnTo>
                    <a:pt x="455" y="644"/>
                  </a:lnTo>
                  <a:lnTo>
                    <a:pt x="455" y="633"/>
                  </a:lnTo>
                  <a:lnTo>
                    <a:pt x="455" y="644"/>
                  </a:lnTo>
                  <a:lnTo>
                    <a:pt x="442" y="644"/>
                  </a:lnTo>
                  <a:lnTo>
                    <a:pt x="442" y="653"/>
                  </a:lnTo>
                  <a:lnTo>
                    <a:pt x="442" y="664"/>
                  </a:lnTo>
                  <a:lnTo>
                    <a:pt x="442" y="674"/>
                  </a:lnTo>
                  <a:lnTo>
                    <a:pt x="442" y="684"/>
                  </a:lnTo>
                  <a:lnTo>
                    <a:pt x="428" y="684"/>
                  </a:lnTo>
                  <a:lnTo>
                    <a:pt x="428" y="674"/>
                  </a:lnTo>
                  <a:lnTo>
                    <a:pt x="416" y="674"/>
                  </a:lnTo>
                  <a:lnTo>
                    <a:pt x="416" y="664"/>
                  </a:lnTo>
                  <a:lnTo>
                    <a:pt x="428" y="664"/>
                  </a:lnTo>
                  <a:lnTo>
                    <a:pt x="416" y="664"/>
                  </a:lnTo>
                  <a:lnTo>
                    <a:pt x="403" y="664"/>
                  </a:lnTo>
                  <a:lnTo>
                    <a:pt x="391" y="674"/>
                  </a:lnTo>
                  <a:lnTo>
                    <a:pt x="391" y="664"/>
                  </a:lnTo>
                  <a:lnTo>
                    <a:pt x="391" y="674"/>
                  </a:lnTo>
                  <a:lnTo>
                    <a:pt x="379" y="674"/>
                  </a:lnTo>
                  <a:lnTo>
                    <a:pt x="365" y="674"/>
                  </a:lnTo>
                  <a:lnTo>
                    <a:pt x="354" y="674"/>
                  </a:lnTo>
                  <a:lnTo>
                    <a:pt x="354" y="664"/>
                  </a:lnTo>
                  <a:lnTo>
                    <a:pt x="340" y="664"/>
                  </a:lnTo>
                  <a:lnTo>
                    <a:pt x="340" y="653"/>
                  </a:lnTo>
                  <a:lnTo>
                    <a:pt x="340" y="644"/>
                  </a:lnTo>
                  <a:lnTo>
                    <a:pt x="354" y="644"/>
                  </a:lnTo>
                  <a:lnTo>
                    <a:pt x="340" y="644"/>
                  </a:lnTo>
                  <a:lnTo>
                    <a:pt x="340" y="633"/>
                  </a:lnTo>
                  <a:lnTo>
                    <a:pt x="354" y="633"/>
                  </a:lnTo>
                  <a:lnTo>
                    <a:pt x="340" y="633"/>
                  </a:lnTo>
                  <a:lnTo>
                    <a:pt x="340" y="624"/>
                  </a:lnTo>
                  <a:lnTo>
                    <a:pt x="340" y="613"/>
                  </a:lnTo>
                  <a:lnTo>
                    <a:pt x="354" y="613"/>
                  </a:lnTo>
                  <a:lnTo>
                    <a:pt x="354" y="604"/>
                  </a:lnTo>
                  <a:lnTo>
                    <a:pt x="365" y="604"/>
                  </a:lnTo>
                  <a:lnTo>
                    <a:pt x="379" y="593"/>
                  </a:lnTo>
                  <a:lnTo>
                    <a:pt x="379" y="604"/>
                  </a:lnTo>
                  <a:lnTo>
                    <a:pt x="379" y="593"/>
                  </a:lnTo>
                  <a:lnTo>
                    <a:pt x="391" y="593"/>
                  </a:lnTo>
                  <a:lnTo>
                    <a:pt x="391" y="584"/>
                  </a:lnTo>
                  <a:lnTo>
                    <a:pt x="403" y="584"/>
                  </a:lnTo>
                  <a:lnTo>
                    <a:pt x="403" y="574"/>
                  </a:lnTo>
                  <a:lnTo>
                    <a:pt x="416" y="574"/>
                  </a:lnTo>
                  <a:lnTo>
                    <a:pt x="403" y="574"/>
                  </a:lnTo>
                  <a:lnTo>
                    <a:pt x="416" y="574"/>
                  </a:lnTo>
                  <a:lnTo>
                    <a:pt x="416" y="564"/>
                  </a:lnTo>
                  <a:lnTo>
                    <a:pt x="428" y="564"/>
                  </a:lnTo>
                  <a:lnTo>
                    <a:pt x="428" y="553"/>
                  </a:lnTo>
                  <a:lnTo>
                    <a:pt x="442" y="543"/>
                  </a:lnTo>
                  <a:lnTo>
                    <a:pt x="442" y="533"/>
                  </a:lnTo>
                  <a:lnTo>
                    <a:pt x="442" y="522"/>
                  </a:lnTo>
                  <a:lnTo>
                    <a:pt x="442" y="513"/>
                  </a:lnTo>
                  <a:lnTo>
                    <a:pt x="442" y="503"/>
                  </a:lnTo>
                  <a:lnTo>
                    <a:pt x="428" y="503"/>
                  </a:lnTo>
                  <a:lnTo>
                    <a:pt x="428" y="493"/>
                  </a:lnTo>
                  <a:lnTo>
                    <a:pt x="428" y="482"/>
                  </a:lnTo>
                  <a:lnTo>
                    <a:pt x="416" y="482"/>
                  </a:lnTo>
                  <a:lnTo>
                    <a:pt x="416" y="473"/>
                  </a:lnTo>
                  <a:lnTo>
                    <a:pt x="403" y="473"/>
                  </a:lnTo>
                  <a:lnTo>
                    <a:pt x="403" y="462"/>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a:p>
          </p:txBody>
        </p:sp>
        <p:sp>
          <p:nvSpPr>
            <p:cNvPr id="86" name="Freeform 28">
              <a:extLst>
                <a:ext uri="{FF2B5EF4-FFF2-40B4-BE49-F238E27FC236}">
                  <a16:creationId xmlns:a16="http://schemas.microsoft.com/office/drawing/2014/main" id="{7D8EB25C-0FB2-4437-8E4F-4D0F8BD9F2F9}"/>
                </a:ext>
              </a:extLst>
            </p:cNvPr>
            <p:cNvSpPr>
              <a:spLocks noEditPoints="1"/>
            </p:cNvSpPr>
            <p:nvPr/>
          </p:nvSpPr>
          <p:spPr bwMode="auto">
            <a:xfrm>
              <a:off x="9744808" y="6382922"/>
              <a:ext cx="1055621" cy="2046147"/>
            </a:xfrm>
            <a:custGeom>
              <a:avLst/>
              <a:gdLst>
                <a:gd name="T0" fmla="*/ 1169202 w 546"/>
                <a:gd name="T1" fmla="*/ 1308373 h 930"/>
                <a:gd name="T2" fmla="*/ 1169202 w 546"/>
                <a:gd name="T3" fmla="*/ 1308373 h 930"/>
                <a:gd name="T4" fmla="*/ 1169202 w 546"/>
                <a:gd name="T5" fmla="*/ 1308373 h 930"/>
                <a:gd name="T6" fmla="*/ 1169202 w 546"/>
                <a:gd name="T7" fmla="*/ 1308373 h 930"/>
                <a:gd name="T8" fmla="*/ 1169202 w 546"/>
                <a:gd name="T9" fmla="*/ 1308373 h 930"/>
                <a:gd name="T10" fmla="*/ 1169202 w 546"/>
                <a:gd name="T11" fmla="*/ 1308373 h 930"/>
                <a:gd name="T12" fmla="*/ 1169202 w 546"/>
                <a:gd name="T13" fmla="*/ 1308373 h 930"/>
                <a:gd name="T14" fmla="*/ 1169202 w 546"/>
                <a:gd name="T15" fmla="*/ 1308373 h 930"/>
                <a:gd name="T16" fmla="*/ 1169202 w 546"/>
                <a:gd name="T17" fmla="*/ 1308373 h 930"/>
                <a:gd name="T18" fmla="*/ 1169202 w 546"/>
                <a:gd name="T19" fmla="*/ 1308373 h 930"/>
                <a:gd name="T20" fmla="*/ 1169202 w 546"/>
                <a:gd name="T21" fmla="*/ 1308373 h 930"/>
                <a:gd name="T22" fmla="*/ 1169202 w 546"/>
                <a:gd name="T23" fmla="*/ 1308373 h 930"/>
                <a:gd name="T24" fmla="*/ 1169202 w 546"/>
                <a:gd name="T25" fmla="*/ 1308373 h 930"/>
                <a:gd name="T26" fmla="*/ 1169202 w 546"/>
                <a:gd name="T27" fmla="*/ 1308373 h 930"/>
                <a:gd name="T28" fmla="*/ 1169202 w 546"/>
                <a:gd name="T29" fmla="*/ 1308373 h 930"/>
                <a:gd name="T30" fmla="*/ 1169202 w 546"/>
                <a:gd name="T31" fmla="*/ 1308373 h 930"/>
                <a:gd name="T32" fmla="*/ 1169202 w 546"/>
                <a:gd name="T33" fmla="*/ 1308373 h 930"/>
                <a:gd name="T34" fmla="*/ 1169202 w 546"/>
                <a:gd name="T35" fmla="*/ 1308373 h 930"/>
                <a:gd name="T36" fmla="*/ 1169202 w 546"/>
                <a:gd name="T37" fmla="*/ 1308373 h 930"/>
                <a:gd name="T38" fmla="*/ 1169202 w 546"/>
                <a:gd name="T39" fmla="*/ 1308373 h 930"/>
                <a:gd name="T40" fmla="*/ 1169202 w 546"/>
                <a:gd name="T41" fmla="*/ 1308373 h 930"/>
                <a:gd name="T42" fmla="*/ 1169202 w 546"/>
                <a:gd name="T43" fmla="*/ 1308373 h 930"/>
                <a:gd name="T44" fmla="*/ 1169202 w 546"/>
                <a:gd name="T45" fmla="*/ 1308373 h 930"/>
                <a:gd name="T46" fmla="*/ 1169202 w 546"/>
                <a:gd name="T47" fmla="*/ 1308373 h 930"/>
                <a:gd name="T48" fmla="*/ 1169202 w 546"/>
                <a:gd name="T49" fmla="*/ 1308373 h 930"/>
                <a:gd name="T50" fmla="*/ 1169202 w 546"/>
                <a:gd name="T51" fmla="*/ 1308373 h 930"/>
                <a:gd name="T52" fmla="*/ 1169202 w 546"/>
                <a:gd name="T53" fmla="*/ 1308373 h 930"/>
                <a:gd name="T54" fmla="*/ 1169202 w 546"/>
                <a:gd name="T55" fmla="*/ 1308373 h 930"/>
                <a:gd name="T56" fmla="*/ 1169202 w 546"/>
                <a:gd name="T57" fmla="*/ 1308373 h 930"/>
                <a:gd name="T58" fmla="*/ 1169202 w 546"/>
                <a:gd name="T59" fmla="*/ 1308373 h 930"/>
                <a:gd name="T60" fmla="*/ 1169202 w 546"/>
                <a:gd name="T61" fmla="*/ 1308373 h 930"/>
                <a:gd name="T62" fmla="*/ 1169202 w 546"/>
                <a:gd name="T63" fmla="*/ 1308373 h 930"/>
                <a:gd name="T64" fmla="*/ 1169202 w 546"/>
                <a:gd name="T65" fmla="*/ 1308373 h 930"/>
                <a:gd name="T66" fmla="*/ 1169202 w 546"/>
                <a:gd name="T67" fmla="*/ 1308373 h 930"/>
                <a:gd name="T68" fmla="*/ 1169202 w 546"/>
                <a:gd name="T69" fmla="*/ 1308373 h 930"/>
                <a:gd name="T70" fmla="*/ 1169202 w 546"/>
                <a:gd name="T71" fmla="*/ 1308373 h 930"/>
                <a:gd name="T72" fmla="*/ 1169202 w 546"/>
                <a:gd name="T73" fmla="*/ 1308373 h 930"/>
                <a:gd name="T74" fmla="*/ 1169202 w 546"/>
                <a:gd name="T75" fmla="*/ 1308373 h 930"/>
                <a:gd name="T76" fmla="*/ 1169202 w 546"/>
                <a:gd name="T77" fmla="*/ 1308373 h 930"/>
                <a:gd name="T78" fmla="*/ 1169202 w 546"/>
                <a:gd name="T79" fmla="*/ 1308373 h 930"/>
                <a:gd name="T80" fmla="*/ 1169202 w 546"/>
                <a:gd name="T81" fmla="*/ 1308373 h 930"/>
                <a:gd name="T82" fmla="*/ 1169202 w 546"/>
                <a:gd name="T83" fmla="*/ 1308373 h 930"/>
                <a:gd name="T84" fmla="*/ 1169202 w 546"/>
                <a:gd name="T85" fmla="*/ 1308373 h 930"/>
                <a:gd name="T86" fmla="*/ 1169202 w 546"/>
                <a:gd name="T87" fmla="*/ 1308373 h 930"/>
                <a:gd name="T88" fmla="*/ 1169202 w 546"/>
                <a:gd name="T89" fmla="*/ 1308373 h 930"/>
                <a:gd name="T90" fmla="*/ 1169202 w 546"/>
                <a:gd name="T91" fmla="*/ 1308373 h 930"/>
                <a:gd name="T92" fmla="*/ 1169202 w 546"/>
                <a:gd name="T93" fmla="*/ 1308373 h 930"/>
                <a:gd name="T94" fmla="*/ 1169202 w 546"/>
                <a:gd name="T95" fmla="*/ 1308373 h 930"/>
                <a:gd name="T96" fmla="*/ 1169202 w 546"/>
                <a:gd name="T97" fmla="*/ 1308373 h 930"/>
                <a:gd name="T98" fmla="*/ 1169202 w 546"/>
                <a:gd name="T99" fmla="*/ 1308373 h 930"/>
                <a:gd name="T100" fmla="*/ 1169202 w 546"/>
                <a:gd name="T101" fmla="*/ 1308373 h 930"/>
                <a:gd name="T102" fmla="*/ 1169202 w 546"/>
                <a:gd name="T103" fmla="*/ 1308373 h 930"/>
                <a:gd name="T104" fmla="*/ 1169202 w 546"/>
                <a:gd name="T105" fmla="*/ 1308373 h 930"/>
                <a:gd name="T106" fmla="*/ 1169202 w 546"/>
                <a:gd name="T107" fmla="*/ 1308373 h 930"/>
                <a:gd name="T108" fmla="*/ 1169202 w 546"/>
                <a:gd name="T109" fmla="*/ 1308373 h 930"/>
                <a:gd name="T110" fmla="*/ 1169202 w 546"/>
                <a:gd name="T111" fmla="*/ 1308373 h 930"/>
                <a:gd name="T112" fmla="*/ 1169202 w 546"/>
                <a:gd name="T113" fmla="*/ 1308373 h 930"/>
                <a:gd name="T114" fmla="*/ 1169202 w 546"/>
                <a:gd name="T115" fmla="*/ 1308373 h 930"/>
                <a:gd name="T116" fmla="*/ 1169202 w 546"/>
                <a:gd name="T117" fmla="*/ 1308373 h 9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930"/>
                <a:gd name="T179" fmla="*/ 546 w 546"/>
                <a:gd name="T180" fmla="*/ 930 h 9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930">
                  <a:moveTo>
                    <a:pt x="320" y="578"/>
                  </a:moveTo>
                  <a:lnTo>
                    <a:pt x="334" y="565"/>
                  </a:lnTo>
                  <a:lnTo>
                    <a:pt x="346" y="612"/>
                  </a:lnTo>
                  <a:lnTo>
                    <a:pt x="334" y="612"/>
                  </a:lnTo>
                  <a:lnTo>
                    <a:pt x="320" y="578"/>
                  </a:lnTo>
                  <a:close/>
                  <a:moveTo>
                    <a:pt x="268" y="578"/>
                  </a:moveTo>
                  <a:lnTo>
                    <a:pt x="268" y="589"/>
                  </a:lnTo>
                  <a:lnTo>
                    <a:pt x="254" y="589"/>
                  </a:lnTo>
                  <a:lnTo>
                    <a:pt x="254" y="578"/>
                  </a:lnTo>
                  <a:lnTo>
                    <a:pt x="254" y="589"/>
                  </a:lnTo>
                  <a:lnTo>
                    <a:pt x="254" y="601"/>
                  </a:lnTo>
                  <a:lnTo>
                    <a:pt x="254" y="612"/>
                  </a:lnTo>
                  <a:lnTo>
                    <a:pt x="254" y="625"/>
                  </a:lnTo>
                  <a:lnTo>
                    <a:pt x="254" y="612"/>
                  </a:lnTo>
                  <a:lnTo>
                    <a:pt x="268" y="612"/>
                  </a:lnTo>
                  <a:lnTo>
                    <a:pt x="268" y="625"/>
                  </a:lnTo>
                  <a:lnTo>
                    <a:pt x="280" y="625"/>
                  </a:lnTo>
                  <a:lnTo>
                    <a:pt x="280" y="636"/>
                  </a:lnTo>
                  <a:lnTo>
                    <a:pt x="294" y="636"/>
                  </a:lnTo>
                  <a:lnTo>
                    <a:pt x="294" y="625"/>
                  </a:lnTo>
                  <a:lnTo>
                    <a:pt x="294" y="612"/>
                  </a:lnTo>
                  <a:lnTo>
                    <a:pt x="294" y="601"/>
                  </a:lnTo>
                  <a:lnTo>
                    <a:pt x="306" y="601"/>
                  </a:lnTo>
                  <a:lnTo>
                    <a:pt x="306" y="612"/>
                  </a:lnTo>
                  <a:lnTo>
                    <a:pt x="306" y="625"/>
                  </a:lnTo>
                  <a:lnTo>
                    <a:pt x="306" y="636"/>
                  </a:lnTo>
                  <a:lnTo>
                    <a:pt x="306" y="625"/>
                  </a:lnTo>
                  <a:lnTo>
                    <a:pt x="320" y="636"/>
                  </a:lnTo>
                  <a:lnTo>
                    <a:pt x="320" y="625"/>
                  </a:lnTo>
                  <a:lnTo>
                    <a:pt x="320" y="636"/>
                  </a:lnTo>
                  <a:lnTo>
                    <a:pt x="320" y="625"/>
                  </a:lnTo>
                  <a:lnTo>
                    <a:pt x="334" y="625"/>
                  </a:lnTo>
                  <a:lnTo>
                    <a:pt x="334" y="636"/>
                  </a:lnTo>
                  <a:lnTo>
                    <a:pt x="334" y="648"/>
                  </a:lnTo>
                  <a:lnTo>
                    <a:pt x="334" y="636"/>
                  </a:lnTo>
                  <a:lnTo>
                    <a:pt x="346" y="648"/>
                  </a:lnTo>
                  <a:lnTo>
                    <a:pt x="346" y="636"/>
                  </a:lnTo>
                  <a:lnTo>
                    <a:pt x="346" y="648"/>
                  </a:lnTo>
                  <a:lnTo>
                    <a:pt x="346" y="636"/>
                  </a:lnTo>
                  <a:lnTo>
                    <a:pt x="346" y="648"/>
                  </a:lnTo>
                  <a:lnTo>
                    <a:pt x="360" y="648"/>
                  </a:lnTo>
                  <a:lnTo>
                    <a:pt x="373" y="648"/>
                  </a:lnTo>
                  <a:lnTo>
                    <a:pt x="387" y="648"/>
                  </a:lnTo>
                  <a:lnTo>
                    <a:pt x="387" y="659"/>
                  </a:lnTo>
                  <a:lnTo>
                    <a:pt x="387" y="672"/>
                  </a:lnTo>
                  <a:lnTo>
                    <a:pt x="387" y="659"/>
                  </a:lnTo>
                  <a:lnTo>
                    <a:pt x="387" y="672"/>
                  </a:lnTo>
                  <a:lnTo>
                    <a:pt x="373" y="672"/>
                  </a:lnTo>
                  <a:lnTo>
                    <a:pt x="387" y="672"/>
                  </a:lnTo>
                  <a:lnTo>
                    <a:pt x="373" y="672"/>
                  </a:lnTo>
                  <a:lnTo>
                    <a:pt x="373" y="683"/>
                  </a:lnTo>
                  <a:lnTo>
                    <a:pt x="373" y="672"/>
                  </a:lnTo>
                  <a:lnTo>
                    <a:pt x="373" y="683"/>
                  </a:lnTo>
                  <a:lnTo>
                    <a:pt x="373" y="695"/>
                  </a:lnTo>
                  <a:lnTo>
                    <a:pt x="373" y="683"/>
                  </a:lnTo>
                  <a:lnTo>
                    <a:pt x="373" y="695"/>
                  </a:lnTo>
                  <a:lnTo>
                    <a:pt x="387" y="695"/>
                  </a:lnTo>
                  <a:lnTo>
                    <a:pt x="401" y="695"/>
                  </a:lnTo>
                  <a:lnTo>
                    <a:pt x="401" y="706"/>
                  </a:lnTo>
                  <a:lnTo>
                    <a:pt x="413" y="706"/>
                  </a:lnTo>
                  <a:lnTo>
                    <a:pt x="427" y="706"/>
                  </a:lnTo>
                  <a:lnTo>
                    <a:pt x="427" y="719"/>
                  </a:lnTo>
                  <a:lnTo>
                    <a:pt x="439" y="719"/>
                  </a:lnTo>
                  <a:lnTo>
                    <a:pt x="427" y="706"/>
                  </a:lnTo>
                  <a:lnTo>
                    <a:pt x="439" y="706"/>
                  </a:lnTo>
                  <a:lnTo>
                    <a:pt x="453" y="706"/>
                  </a:lnTo>
                  <a:lnTo>
                    <a:pt x="467" y="706"/>
                  </a:lnTo>
                  <a:lnTo>
                    <a:pt x="479" y="706"/>
                  </a:lnTo>
                  <a:lnTo>
                    <a:pt x="479" y="695"/>
                  </a:lnTo>
                  <a:lnTo>
                    <a:pt x="479" y="706"/>
                  </a:lnTo>
                  <a:lnTo>
                    <a:pt x="493" y="706"/>
                  </a:lnTo>
                  <a:lnTo>
                    <a:pt x="493" y="695"/>
                  </a:lnTo>
                  <a:lnTo>
                    <a:pt x="506" y="695"/>
                  </a:lnTo>
                  <a:lnTo>
                    <a:pt x="506" y="706"/>
                  </a:lnTo>
                  <a:lnTo>
                    <a:pt x="520" y="719"/>
                  </a:lnTo>
                  <a:lnTo>
                    <a:pt x="534" y="730"/>
                  </a:lnTo>
                  <a:lnTo>
                    <a:pt x="506" y="742"/>
                  </a:lnTo>
                  <a:lnTo>
                    <a:pt x="493" y="755"/>
                  </a:lnTo>
                  <a:lnTo>
                    <a:pt x="479" y="766"/>
                  </a:lnTo>
                  <a:lnTo>
                    <a:pt x="479" y="778"/>
                  </a:lnTo>
                  <a:lnTo>
                    <a:pt x="479" y="789"/>
                  </a:lnTo>
                  <a:lnTo>
                    <a:pt x="479" y="802"/>
                  </a:lnTo>
                  <a:lnTo>
                    <a:pt x="493" y="802"/>
                  </a:lnTo>
                  <a:lnTo>
                    <a:pt x="479" y="802"/>
                  </a:lnTo>
                  <a:lnTo>
                    <a:pt x="467" y="802"/>
                  </a:lnTo>
                  <a:lnTo>
                    <a:pt x="467" y="813"/>
                  </a:lnTo>
                  <a:lnTo>
                    <a:pt x="453" y="813"/>
                  </a:lnTo>
                  <a:lnTo>
                    <a:pt x="439" y="813"/>
                  </a:lnTo>
                  <a:lnTo>
                    <a:pt x="439" y="825"/>
                  </a:lnTo>
                  <a:lnTo>
                    <a:pt x="439" y="836"/>
                  </a:lnTo>
                  <a:lnTo>
                    <a:pt x="427" y="836"/>
                  </a:lnTo>
                  <a:lnTo>
                    <a:pt x="427" y="849"/>
                  </a:lnTo>
                  <a:lnTo>
                    <a:pt x="413" y="849"/>
                  </a:lnTo>
                  <a:lnTo>
                    <a:pt x="413" y="860"/>
                  </a:lnTo>
                  <a:lnTo>
                    <a:pt x="401" y="860"/>
                  </a:lnTo>
                  <a:lnTo>
                    <a:pt x="401" y="872"/>
                  </a:lnTo>
                  <a:lnTo>
                    <a:pt x="387" y="872"/>
                  </a:lnTo>
                  <a:lnTo>
                    <a:pt x="401" y="872"/>
                  </a:lnTo>
                  <a:lnTo>
                    <a:pt x="401" y="883"/>
                  </a:lnTo>
                  <a:lnTo>
                    <a:pt x="387" y="896"/>
                  </a:lnTo>
                  <a:lnTo>
                    <a:pt x="373" y="896"/>
                  </a:lnTo>
                  <a:lnTo>
                    <a:pt x="360" y="907"/>
                  </a:lnTo>
                  <a:lnTo>
                    <a:pt x="346" y="907"/>
                  </a:lnTo>
                  <a:lnTo>
                    <a:pt x="346" y="919"/>
                  </a:lnTo>
                  <a:lnTo>
                    <a:pt x="334" y="919"/>
                  </a:lnTo>
                  <a:lnTo>
                    <a:pt x="334" y="930"/>
                  </a:lnTo>
                  <a:lnTo>
                    <a:pt x="320" y="930"/>
                  </a:lnTo>
                  <a:lnTo>
                    <a:pt x="306" y="930"/>
                  </a:lnTo>
                  <a:lnTo>
                    <a:pt x="306" y="919"/>
                  </a:lnTo>
                  <a:lnTo>
                    <a:pt x="294" y="919"/>
                  </a:lnTo>
                  <a:lnTo>
                    <a:pt x="280" y="919"/>
                  </a:lnTo>
                  <a:lnTo>
                    <a:pt x="268" y="919"/>
                  </a:lnTo>
                  <a:lnTo>
                    <a:pt x="268" y="907"/>
                  </a:lnTo>
                  <a:lnTo>
                    <a:pt x="254" y="907"/>
                  </a:lnTo>
                  <a:lnTo>
                    <a:pt x="254" y="896"/>
                  </a:lnTo>
                  <a:lnTo>
                    <a:pt x="240" y="896"/>
                  </a:lnTo>
                  <a:lnTo>
                    <a:pt x="240" y="883"/>
                  </a:lnTo>
                  <a:lnTo>
                    <a:pt x="240" y="872"/>
                  </a:lnTo>
                  <a:lnTo>
                    <a:pt x="227" y="872"/>
                  </a:lnTo>
                  <a:lnTo>
                    <a:pt x="227" y="860"/>
                  </a:lnTo>
                  <a:lnTo>
                    <a:pt x="213" y="860"/>
                  </a:lnTo>
                  <a:lnTo>
                    <a:pt x="227" y="860"/>
                  </a:lnTo>
                  <a:lnTo>
                    <a:pt x="213" y="860"/>
                  </a:lnTo>
                  <a:lnTo>
                    <a:pt x="213" y="849"/>
                  </a:lnTo>
                  <a:lnTo>
                    <a:pt x="227" y="849"/>
                  </a:lnTo>
                  <a:lnTo>
                    <a:pt x="227" y="836"/>
                  </a:lnTo>
                  <a:lnTo>
                    <a:pt x="227" y="825"/>
                  </a:lnTo>
                  <a:lnTo>
                    <a:pt x="240" y="825"/>
                  </a:lnTo>
                  <a:lnTo>
                    <a:pt x="240" y="813"/>
                  </a:lnTo>
                  <a:lnTo>
                    <a:pt x="254" y="813"/>
                  </a:lnTo>
                  <a:lnTo>
                    <a:pt x="254" y="802"/>
                  </a:lnTo>
                  <a:lnTo>
                    <a:pt x="254" y="789"/>
                  </a:lnTo>
                  <a:lnTo>
                    <a:pt x="240" y="789"/>
                  </a:lnTo>
                  <a:lnTo>
                    <a:pt x="227" y="789"/>
                  </a:lnTo>
                  <a:lnTo>
                    <a:pt x="213" y="789"/>
                  </a:lnTo>
                  <a:lnTo>
                    <a:pt x="213" y="778"/>
                  </a:lnTo>
                  <a:lnTo>
                    <a:pt x="213" y="766"/>
                  </a:lnTo>
                  <a:lnTo>
                    <a:pt x="199" y="766"/>
                  </a:lnTo>
                  <a:lnTo>
                    <a:pt x="199" y="755"/>
                  </a:lnTo>
                  <a:lnTo>
                    <a:pt x="187" y="755"/>
                  </a:lnTo>
                  <a:lnTo>
                    <a:pt x="173" y="755"/>
                  </a:lnTo>
                  <a:lnTo>
                    <a:pt x="173" y="742"/>
                  </a:lnTo>
                  <a:lnTo>
                    <a:pt x="161" y="742"/>
                  </a:lnTo>
                  <a:lnTo>
                    <a:pt x="173" y="730"/>
                  </a:lnTo>
                  <a:lnTo>
                    <a:pt x="161" y="730"/>
                  </a:lnTo>
                  <a:lnTo>
                    <a:pt x="173" y="730"/>
                  </a:lnTo>
                  <a:lnTo>
                    <a:pt x="173" y="719"/>
                  </a:lnTo>
                  <a:lnTo>
                    <a:pt x="173" y="706"/>
                  </a:lnTo>
                  <a:lnTo>
                    <a:pt x="173" y="695"/>
                  </a:lnTo>
                  <a:lnTo>
                    <a:pt x="161" y="695"/>
                  </a:lnTo>
                  <a:lnTo>
                    <a:pt x="161" y="683"/>
                  </a:lnTo>
                  <a:lnTo>
                    <a:pt x="161" y="672"/>
                  </a:lnTo>
                  <a:lnTo>
                    <a:pt x="161" y="659"/>
                  </a:lnTo>
                  <a:lnTo>
                    <a:pt x="147" y="659"/>
                  </a:lnTo>
                  <a:lnTo>
                    <a:pt x="133" y="659"/>
                  </a:lnTo>
                  <a:lnTo>
                    <a:pt x="133" y="648"/>
                  </a:lnTo>
                  <a:lnTo>
                    <a:pt x="133" y="659"/>
                  </a:lnTo>
                  <a:lnTo>
                    <a:pt x="133" y="648"/>
                  </a:lnTo>
                  <a:lnTo>
                    <a:pt x="121" y="648"/>
                  </a:lnTo>
                  <a:lnTo>
                    <a:pt x="107" y="648"/>
                  </a:lnTo>
                  <a:lnTo>
                    <a:pt x="94" y="648"/>
                  </a:lnTo>
                  <a:lnTo>
                    <a:pt x="80" y="648"/>
                  </a:lnTo>
                  <a:lnTo>
                    <a:pt x="66" y="648"/>
                  </a:lnTo>
                  <a:lnTo>
                    <a:pt x="66" y="636"/>
                  </a:lnTo>
                  <a:lnTo>
                    <a:pt x="66" y="648"/>
                  </a:lnTo>
                  <a:lnTo>
                    <a:pt x="54" y="636"/>
                  </a:lnTo>
                  <a:lnTo>
                    <a:pt x="54" y="625"/>
                  </a:lnTo>
                  <a:lnTo>
                    <a:pt x="40" y="625"/>
                  </a:lnTo>
                  <a:lnTo>
                    <a:pt x="40" y="612"/>
                  </a:lnTo>
                  <a:lnTo>
                    <a:pt x="40" y="601"/>
                  </a:lnTo>
                  <a:lnTo>
                    <a:pt x="28" y="601"/>
                  </a:lnTo>
                  <a:lnTo>
                    <a:pt x="40" y="601"/>
                  </a:lnTo>
                  <a:lnTo>
                    <a:pt x="40" y="589"/>
                  </a:lnTo>
                  <a:lnTo>
                    <a:pt x="40" y="578"/>
                  </a:lnTo>
                  <a:lnTo>
                    <a:pt x="40" y="565"/>
                  </a:lnTo>
                  <a:lnTo>
                    <a:pt x="28" y="565"/>
                  </a:lnTo>
                  <a:lnTo>
                    <a:pt x="28" y="554"/>
                  </a:lnTo>
                  <a:lnTo>
                    <a:pt x="28" y="565"/>
                  </a:lnTo>
                  <a:lnTo>
                    <a:pt x="28" y="554"/>
                  </a:lnTo>
                  <a:lnTo>
                    <a:pt x="14" y="554"/>
                  </a:lnTo>
                  <a:lnTo>
                    <a:pt x="14" y="542"/>
                  </a:lnTo>
                  <a:lnTo>
                    <a:pt x="14" y="531"/>
                  </a:lnTo>
                  <a:lnTo>
                    <a:pt x="28" y="531"/>
                  </a:lnTo>
                  <a:lnTo>
                    <a:pt x="14" y="531"/>
                  </a:lnTo>
                  <a:lnTo>
                    <a:pt x="14" y="518"/>
                  </a:lnTo>
                  <a:lnTo>
                    <a:pt x="14" y="507"/>
                  </a:lnTo>
                  <a:lnTo>
                    <a:pt x="14" y="495"/>
                  </a:lnTo>
                  <a:lnTo>
                    <a:pt x="28" y="495"/>
                  </a:lnTo>
                  <a:lnTo>
                    <a:pt x="28" y="482"/>
                  </a:lnTo>
                  <a:lnTo>
                    <a:pt x="28" y="471"/>
                  </a:lnTo>
                  <a:lnTo>
                    <a:pt x="28" y="459"/>
                  </a:lnTo>
                  <a:lnTo>
                    <a:pt x="28" y="448"/>
                  </a:lnTo>
                  <a:lnTo>
                    <a:pt x="28" y="435"/>
                  </a:lnTo>
                  <a:lnTo>
                    <a:pt x="28" y="424"/>
                  </a:lnTo>
                  <a:lnTo>
                    <a:pt x="28" y="412"/>
                  </a:lnTo>
                  <a:lnTo>
                    <a:pt x="28" y="401"/>
                  </a:lnTo>
                  <a:lnTo>
                    <a:pt x="28" y="388"/>
                  </a:lnTo>
                  <a:lnTo>
                    <a:pt x="28" y="377"/>
                  </a:lnTo>
                  <a:lnTo>
                    <a:pt x="14" y="377"/>
                  </a:lnTo>
                  <a:lnTo>
                    <a:pt x="14" y="365"/>
                  </a:lnTo>
                  <a:lnTo>
                    <a:pt x="0" y="365"/>
                  </a:lnTo>
                  <a:lnTo>
                    <a:pt x="0" y="354"/>
                  </a:lnTo>
                  <a:lnTo>
                    <a:pt x="0" y="341"/>
                  </a:lnTo>
                  <a:lnTo>
                    <a:pt x="0" y="354"/>
                  </a:lnTo>
                  <a:lnTo>
                    <a:pt x="0" y="341"/>
                  </a:lnTo>
                  <a:lnTo>
                    <a:pt x="14" y="341"/>
                  </a:lnTo>
                  <a:lnTo>
                    <a:pt x="28" y="341"/>
                  </a:lnTo>
                  <a:lnTo>
                    <a:pt x="14" y="341"/>
                  </a:lnTo>
                  <a:lnTo>
                    <a:pt x="28" y="341"/>
                  </a:lnTo>
                  <a:lnTo>
                    <a:pt x="28" y="330"/>
                  </a:lnTo>
                  <a:lnTo>
                    <a:pt x="28" y="341"/>
                  </a:lnTo>
                  <a:lnTo>
                    <a:pt x="28" y="330"/>
                  </a:lnTo>
                  <a:lnTo>
                    <a:pt x="28" y="318"/>
                  </a:lnTo>
                  <a:lnTo>
                    <a:pt x="28" y="307"/>
                  </a:lnTo>
                  <a:lnTo>
                    <a:pt x="28" y="294"/>
                  </a:lnTo>
                  <a:lnTo>
                    <a:pt x="40" y="294"/>
                  </a:lnTo>
                  <a:lnTo>
                    <a:pt x="40" y="283"/>
                  </a:lnTo>
                  <a:lnTo>
                    <a:pt x="40" y="271"/>
                  </a:lnTo>
                  <a:lnTo>
                    <a:pt x="54" y="271"/>
                  </a:lnTo>
                  <a:lnTo>
                    <a:pt x="54" y="260"/>
                  </a:lnTo>
                  <a:lnTo>
                    <a:pt x="54" y="247"/>
                  </a:lnTo>
                  <a:lnTo>
                    <a:pt x="66" y="247"/>
                  </a:lnTo>
                  <a:lnTo>
                    <a:pt x="66" y="235"/>
                  </a:lnTo>
                  <a:lnTo>
                    <a:pt x="80" y="235"/>
                  </a:lnTo>
                  <a:lnTo>
                    <a:pt x="80" y="224"/>
                  </a:lnTo>
                  <a:lnTo>
                    <a:pt x="66" y="224"/>
                  </a:lnTo>
                  <a:lnTo>
                    <a:pt x="54" y="224"/>
                  </a:lnTo>
                  <a:lnTo>
                    <a:pt x="54" y="211"/>
                  </a:lnTo>
                  <a:lnTo>
                    <a:pt x="66" y="211"/>
                  </a:lnTo>
                  <a:lnTo>
                    <a:pt x="66" y="200"/>
                  </a:lnTo>
                  <a:lnTo>
                    <a:pt x="66" y="188"/>
                  </a:lnTo>
                  <a:lnTo>
                    <a:pt x="66" y="177"/>
                  </a:lnTo>
                  <a:lnTo>
                    <a:pt x="54" y="177"/>
                  </a:lnTo>
                  <a:lnTo>
                    <a:pt x="54" y="164"/>
                  </a:lnTo>
                  <a:lnTo>
                    <a:pt x="66" y="164"/>
                  </a:lnTo>
                  <a:lnTo>
                    <a:pt x="66" y="177"/>
                  </a:lnTo>
                  <a:lnTo>
                    <a:pt x="80" y="177"/>
                  </a:lnTo>
                  <a:lnTo>
                    <a:pt x="94" y="177"/>
                  </a:lnTo>
                  <a:lnTo>
                    <a:pt x="94" y="164"/>
                  </a:lnTo>
                  <a:lnTo>
                    <a:pt x="94" y="153"/>
                  </a:lnTo>
                  <a:lnTo>
                    <a:pt x="94" y="141"/>
                  </a:lnTo>
                  <a:lnTo>
                    <a:pt x="107" y="141"/>
                  </a:lnTo>
                  <a:lnTo>
                    <a:pt x="107" y="130"/>
                  </a:lnTo>
                  <a:lnTo>
                    <a:pt x="121" y="130"/>
                  </a:lnTo>
                  <a:lnTo>
                    <a:pt x="133" y="130"/>
                  </a:lnTo>
                  <a:lnTo>
                    <a:pt x="133" y="117"/>
                  </a:lnTo>
                  <a:lnTo>
                    <a:pt x="133" y="106"/>
                  </a:lnTo>
                  <a:lnTo>
                    <a:pt x="147" y="106"/>
                  </a:lnTo>
                  <a:lnTo>
                    <a:pt x="147" y="94"/>
                  </a:lnTo>
                  <a:lnTo>
                    <a:pt x="161" y="94"/>
                  </a:lnTo>
                  <a:lnTo>
                    <a:pt x="161" y="83"/>
                  </a:lnTo>
                  <a:lnTo>
                    <a:pt x="161" y="70"/>
                  </a:lnTo>
                  <a:lnTo>
                    <a:pt x="173" y="70"/>
                  </a:lnTo>
                  <a:lnTo>
                    <a:pt x="173" y="59"/>
                  </a:lnTo>
                  <a:lnTo>
                    <a:pt x="187" y="59"/>
                  </a:lnTo>
                  <a:lnTo>
                    <a:pt x="173" y="59"/>
                  </a:lnTo>
                  <a:lnTo>
                    <a:pt x="173" y="47"/>
                  </a:lnTo>
                  <a:lnTo>
                    <a:pt x="173" y="36"/>
                  </a:lnTo>
                  <a:lnTo>
                    <a:pt x="173" y="23"/>
                  </a:lnTo>
                  <a:lnTo>
                    <a:pt x="254" y="47"/>
                  </a:lnTo>
                  <a:lnTo>
                    <a:pt x="268" y="47"/>
                  </a:lnTo>
                  <a:lnTo>
                    <a:pt x="360" y="83"/>
                  </a:lnTo>
                  <a:lnTo>
                    <a:pt x="387" y="70"/>
                  </a:lnTo>
                  <a:lnTo>
                    <a:pt x="506" y="13"/>
                  </a:lnTo>
                  <a:lnTo>
                    <a:pt x="520" y="13"/>
                  </a:lnTo>
                  <a:lnTo>
                    <a:pt x="546" y="0"/>
                  </a:lnTo>
                  <a:lnTo>
                    <a:pt x="546" y="13"/>
                  </a:lnTo>
                  <a:lnTo>
                    <a:pt x="546" y="0"/>
                  </a:lnTo>
                  <a:lnTo>
                    <a:pt x="546" y="13"/>
                  </a:lnTo>
                  <a:lnTo>
                    <a:pt x="546" y="23"/>
                  </a:lnTo>
                  <a:lnTo>
                    <a:pt x="546" y="36"/>
                  </a:lnTo>
                  <a:lnTo>
                    <a:pt x="546" y="47"/>
                  </a:lnTo>
                  <a:lnTo>
                    <a:pt x="546" y="36"/>
                  </a:lnTo>
                  <a:lnTo>
                    <a:pt x="546" y="47"/>
                  </a:lnTo>
                  <a:lnTo>
                    <a:pt x="546" y="59"/>
                  </a:lnTo>
                  <a:lnTo>
                    <a:pt x="546" y="70"/>
                  </a:lnTo>
                  <a:lnTo>
                    <a:pt x="534" y="70"/>
                  </a:lnTo>
                  <a:lnTo>
                    <a:pt x="546" y="70"/>
                  </a:lnTo>
                  <a:lnTo>
                    <a:pt x="534" y="70"/>
                  </a:lnTo>
                  <a:lnTo>
                    <a:pt x="534" y="83"/>
                  </a:lnTo>
                  <a:lnTo>
                    <a:pt x="546" y="83"/>
                  </a:lnTo>
                  <a:lnTo>
                    <a:pt x="534" y="83"/>
                  </a:lnTo>
                  <a:lnTo>
                    <a:pt x="534" y="94"/>
                  </a:lnTo>
                  <a:lnTo>
                    <a:pt x="534" y="106"/>
                  </a:lnTo>
                  <a:lnTo>
                    <a:pt x="534" y="117"/>
                  </a:lnTo>
                  <a:lnTo>
                    <a:pt x="520" y="117"/>
                  </a:lnTo>
                  <a:lnTo>
                    <a:pt x="520" y="130"/>
                  </a:lnTo>
                  <a:lnTo>
                    <a:pt x="506" y="130"/>
                  </a:lnTo>
                  <a:lnTo>
                    <a:pt x="506" y="141"/>
                  </a:lnTo>
                  <a:lnTo>
                    <a:pt x="493" y="141"/>
                  </a:lnTo>
                  <a:lnTo>
                    <a:pt x="506" y="141"/>
                  </a:lnTo>
                  <a:lnTo>
                    <a:pt x="493" y="141"/>
                  </a:lnTo>
                  <a:lnTo>
                    <a:pt x="493" y="153"/>
                  </a:lnTo>
                  <a:lnTo>
                    <a:pt x="493" y="164"/>
                  </a:lnTo>
                  <a:lnTo>
                    <a:pt x="506" y="164"/>
                  </a:lnTo>
                  <a:lnTo>
                    <a:pt x="520" y="164"/>
                  </a:lnTo>
                  <a:lnTo>
                    <a:pt x="506" y="164"/>
                  </a:lnTo>
                  <a:lnTo>
                    <a:pt x="506" y="177"/>
                  </a:lnTo>
                  <a:lnTo>
                    <a:pt x="520" y="177"/>
                  </a:lnTo>
                  <a:lnTo>
                    <a:pt x="534" y="177"/>
                  </a:lnTo>
                  <a:lnTo>
                    <a:pt x="520" y="177"/>
                  </a:lnTo>
                  <a:lnTo>
                    <a:pt x="520" y="188"/>
                  </a:lnTo>
                  <a:lnTo>
                    <a:pt x="506" y="188"/>
                  </a:lnTo>
                  <a:lnTo>
                    <a:pt x="506" y="200"/>
                  </a:lnTo>
                  <a:lnTo>
                    <a:pt x="506" y="211"/>
                  </a:lnTo>
                  <a:lnTo>
                    <a:pt x="520" y="211"/>
                  </a:lnTo>
                  <a:lnTo>
                    <a:pt x="506" y="211"/>
                  </a:lnTo>
                  <a:lnTo>
                    <a:pt x="520" y="211"/>
                  </a:lnTo>
                  <a:lnTo>
                    <a:pt x="520" y="224"/>
                  </a:lnTo>
                  <a:lnTo>
                    <a:pt x="534" y="224"/>
                  </a:lnTo>
                  <a:lnTo>
                    <a:pt x="534" y="235"/>
                  </a:lnTo>
                  <a:lnTo>
                    <a:pt x="534" y="247"/>
                  </a:lnTo>
                  <a:lnTo>
                    <a:pt x="546" y="247"/>
                  </a:lnTo>
                  <a:lnTo>
                    <a:pt x="546" y="260"/>
                  </a:lnTo>
                  <a:lnTo>
                    <a:pt x="534" y="260"/>
                  </a:lnTo>
                  <a:lnTo>
                    <a:pt x="546" y="260"/>
                  </a:lnTo>
                  <a:lnTo>
                    <a:pt x="534" y="260"/>
                  </a:lnTo>
                  <a:lnTo>
                    <a:pt x="546" y="260"/>
                  </a:lnTo>
                  <a:lnTo>
                    <a:pt x="534" y="260"/>
                  </a:lnTo>
                  <a:lnTo>
                    <a:pt x="546" y="260"/>
                  </a:lnTo>
                  <a:lnTo>
                    <a:pt x="546" y="271"/>
                  </a:lnTo>
                  <a:lnTo>
                    <a:pt x="506" y="271"/>
                  </a:lnTo>
                  <a:lnTo>
                    <a:pt x="506" y="283"/>
                  </a:lnTo>
                  <a:lnTo>
                    <a:pt x="493" y="283"/>
                  </a:lnTo>
                  <a:lnTo>
                    <a:pt x="506" y="294"/>
                  </a:lnTo>
                  <a:lnTo>
                    <a:pt x="506" y="307"/>
                  </a:lnTo>
                  <a:lnTo>
                    <a:pt x="493" y="307"/>
                  </a:lnTo>
                  <a:lnTo>
                    <a:pt x="493" y="318"/>
                  </a:lnTo>
                  <a:lnTo>
                    <a:pt x="479" y="318"/>
                  </a:lnTo>
                  <a:lnTo>
                    <a:pt x="479" y="330"/>
                  </a:lnTo>
                  <a:lnTo>
                    <a:pt x="467" y="330"/>
                  </a:lnTo>
                  <a:lnTo>
                    <a:pt x="467" y="341"/>
                  </a:lnTo>
                  <a:lnTo>
                    <a:pt x="453" y="341"/>
                  </a:lnTo>
                  <a:lnTo>
                    <a:pt x="453" y="354"/>
                  </a:lnTo>
                  <a:lnTo>
                    <a:pt x="439" y="354"/>
                  </a:lnTo>
                  <a:lnTo>
                    <a:pt x="453" y="354"/>
                  </a:lnTo>
                  <a:lnTo>
                    <a:pt x="453" y="365"/>
                  </a:lnTo>
                  <a:lnTo>
                    <a:pt x="439" y="365"/>
                  </a:lnTo>
                  <a:lnTo>
                    <a:pt x="439" y="377"/>
                  </a:lnTo>
                  <a:lnTo>
                    <a:pt x="453" y="377"/>
                  </a:lnTo>
                  <a:lnTo>
                    <a:pt x="439" y="377"/>
                  </a:lnTo>
                  <a:lnTo>
                    <a:pt x="439" y="388"/>
                  </a:lnTo>
                  <a:lnTo>
                    <a:pt x="427" y="388"/>
                  </a:lnTo>
                  <a:lnTo>
                    <a:pt x="413" y="388"/>
                  </a:lnTo>
                  <a:lnTo>
                    <a:pt x="413" y="401"/>
                  </a:lnTo>
                  <a:lnTo>
                    <a:pt x="413" y="412"/>
                  </a:lnTo>
                  <a:lnTo>
                    <a:pt x="413" y="424"/>
                  </a:lnTo>
                  <a:lnTo>
                    <a:pt x="413" y="435"/>
                  </a:lnTo>
                  <a:lnTo>
                    <a:pt x="427" y="435"/>
                  </a:lnTo>
                  <a:lnTo>
                    <a:pt x="427" y="448"/>
                  </a:lnTo>
                  <a:lnTo>
                    <a:pt x="427" y="435"/>
                  </a:lnTo>
                  <a:lnTo>
                    <a:pt x="427" y="448"/>
                  </a:lnTo>
                  <a:lnTo>
                    <a:pt x="427" y="459"/>
                  </a:lnTo>
                  <a:lnTo>
                    <a:pt x="439" y="459"/>
                  </a:lnTo>
                  <a:lnTo>
                    <a:pt x="439" y="471"/>
                  </a:lnTo>
                  <a:lnTo>
                    <a:pt x="453" y="471"/>
                  </a:lnTo>
                  <a:lnTo>
                    <a:pt x="453" y="482"/>
                  </a:lnTo>
                  <a:lnTo>
                    <a:pt x="467" y="482"/>
                  </a:lnTo>
                  <a:lnTo>
                    <a:pt x="467" y="495"/>
                  </a:lnTo>
                  <a:lnTo>
                    <a:pt x="453" y="495"/>
                  </a:lnTo>
                  <a:lnTo>
                    <a:pt x="453" y="507"/>
                  </a:lnTo>
                  <a:lnTo>
                    <a:pt x="439" y="507"/>
                  </a:lnTo>
                  <a:lnTo>
                    <a:pt x="439" y="518"/>
                  </a:lnTo>
                  <a:lnTo>
                    <a:pt x="439" y="531"/>
                  </a:lnTo>
                  <a:lnTo>
                    <a:pt x="439" y="542"/>
                  </a:lnTo>
                  <a:lnTo>
                    <a:pt x="427" y="531"/>
                  </a:lnTo>
                  <a:lnTo>
                    <a:pt x="427" y="542"/>
                  </a:lnTo>
                  <a:lnTo>
                    <a:pt x="427" y="554"/>
                  </a:lnTo>
                  <a:lnTo>
                    <a:pt x="413" y="554"/>
                  </a:lnTo>
                  <a:lnTo>
                    <a:pt x="401" y="554"/>
                  </a:lnTo>
                  <a:lnTo>
                    <a:pt x="401" y="542"/>
                  </a:lnTo>
                  <a:lnTo>
                    <a:pt x="413" y="542"/>
                  </a:lnTo>
                  <a:lnTo>
                    <a:pt x="401" y="542"/>
                  </a:lnTo>
                  <a:lnTo>
                    <a:pt x="413" y="542"/>
                  </a:lnTo>
                  <a:lnTo>
                    <a:pt x="401" y="542"/>
                  </a:lnTo>
                  <a:lnTo>
                    <a:pt x="387" y="542"/>
                  </a:lnTo>
                  <a:lnTo>
                    <a:pt x="401" y="542"/>
                  </a:lnTo>
                  <a:lnTo>
                    <a:pt x="387" y="542"/>
                  </a:lnTo>
                  <a:lnTo>
                    <a:pt x="387" y="531"/>
                  </a:lnTo>
                  <a:lnTo>
                    <a:pt x="373" y="531"/>
                  </a:lnTo>
                  <a:lnTo>
                    <a:pt x="373" y="518"/>
                  </a:lnTo>
                  <a:lnTo>
                    <a:pt x="360" y="518"/>
                  </a:lnTo>
                  <a:lnTo>
                    <a:pt x="360" y="507"/>
                  </a:lnTo>
                  <a:lnTo>
                    <a:pt x="360" y="518"/>
                  </a:lnTo>
                  <a:lnTo>
                    <a:pt x="360" y="507"/>
                  </a:lnTo>
                  <a:lnTo>
                    <a:pt x="360" y="518"/>
                  </a:lnTo>
                  <a:lnTo>
                    <a:pt x="346" y="518"/>
                  </a:lnTo>
                  <a:lnTo>
                    <a:pt x="346" y="507"/>
                  </a:lnTo>
                  <a:lnTo>
                    <a:pt x="346" y="495"/>
                  </a:lnTo>
                  <a:lnTo>
                    <a:pt x="346" y="507"/>
                  </a:lnTo>
                  <a:lnTo>
                    <a:pt x="346" y="495"/>
                  </a:lnTo>
                  <a:lnTo>
                    <a:pt x="334" y="495"/>
                  </a:lnTo>
                  <a:lnTo>
                    <a:pt x="346" y="495"/>
                  </a:lnTo>
                  <a:lnTo>
                    <a:pt x="334" y="495"/>
                  </a:lnTo>
                  <a:lnTo>
                    <a:pt x="334" y="482"/>
                  </a:lnTo>
                  <a:lnTo>
                    <a:pt x="334" y="495"/>
                  </a:lnTo>
                  <a:lnTo>
                    <a:pt x="334" y="482"/>
                  </a:lnTo>
                  <a:lnTo>
                    <a:pt x="320" y="482"/>
                  </a:lnTo>
                  <a:lnTo>
                    <a:pt x="320" y="495"/>
                  </a:lnTo>
                  <a:lnTo>
                    <a:pt x="320" y="482"/>
                  </a:lnTo>
                  <a:lnTo>
                    <a:pt x="320" y="495"/>
                  </a:lnTo>
                  <a:lnTo>
                    <a:pt x="320" y="482"/>
                  </a:lnTo>
                  <a:lnTo>
                    <a:pt x="320" y="495"/>
                  </a:lnTo>
                  <a:lnTo>
                    <a:pt x="334" y="495"/>
                  </a:lnTo>
                  <a:lnTo>
                    <a:pt x="320" y="495"/>
                  </a:lnTo>
                  <a:lnTo>
                    <a:pt x="334" y="495"/>
                  </a:lnTo>
                  <a:lnTo>
                    <a:pt x="334" y="507"/>
                  </a:lnTo>
                  <a:lnTo>
                    <a:pt x="334" y="495"/>
                  </a:lnTo>
                  <a:lnTo>
                    <a:pt x="334" y="507"/>
                  </a:lnTo>
                  <a:lnTo>
                    <a:pt x="320" y="507"/>
                  </a:lnTo>
                  <a:lnTo>
                    <a:pt x="320" y="495"/>
                  </a:lnTo>
                  <a:lnTo>
                    <a:pt x="306" y="495"/>
                  </a:lnTo>
                  <a:lnTo>
                    <a:pt x="306" y="507"/>
                  </a:lnTo>
                  <a:lnTo>
                    <a:pt x="306" y="495"/>
                  </a:lnTo>
                  <a:lnTo>
                    <a:pt x="294" y="495"/>
                  </a:lnTo>
                  <a:lnTo>
                    <a:pt x="306" y="495"/>
                  </a:lnTo>
                  <a:lnTo>
                    <a:pt x="294" y="495"/>
                  </a:lnTo>
                  <a:lnTo>
                    <a:pt x="280" y="495"/>
                  </a:lnTo>
                  <a:lnTo>
                    <a:pt x="294" y="495"/>
                  </a:lnTo>
                  <a:lnTo>
                    <a:pt x="280" y="495"/>
                  </a:lnTo>
                  <a:lnTo>
                    <a:pt x="280" y="507"/>
                  </a:lnTo>
                  <a:lnTo>
                    <a:pt x="294" y="507"/>
                  </a:lnTo>
                  <a:lnTo>
                    <a:pt x="280" y="507"/>
                  </a:lnTo>
                  <a:lnTo>
                    <a:pt x="294" y="507"/>
                  </a:lnTo>
                  <a:lnTo>
                    <a:pt x="306" y="507"/>
                  </a:lnTo>
                  <a:lnTo>
                    <a:pt x="294" y="507"/>
                  </a:lnTo>
                  <a:lnTo>
                    <a:pt x="294" y="518"/>
                  </a:lnTo>
                  <a:lnTo>
                    <a:pt x="294" y="507"/>
                  </a:lnTo>
                  <a:lnTo>
                    <a:pt x="294" y="518"/>
                  </a:lnTo>
                  <a:lnTo>
                    <a:pt x="294" y="507"/>
                  </a:lnTo>
                  <a:lnTo>
                    <a:pt x="294" y="518"/>
                  </a:lnTo>
                  <a:lnTo>
                    <a:pt x="294" y="507"/>
                  </a:lnTo>
                  <a:lnTo>
                    <a:pt x="294" y="518"/>
                  </a:lnTo>
                  <a:lnTo>
                    <a:pt x="294" y="507"/>
                  </a:lnTo>
                  <a:lnTo>
                    <a:pt x="280" y="507"/>
                  </a:lnTo>
                  <a:lnTo>
                    <a:pt x="280" y="518"/>
                  </a:lnTo>
                  <a:lnTo>
                    <a:pt x="280" y="507"/>
                  </a:lnTo>
                  <a:lnTo>
                    <a:pt x="280" y="518"/>
                  </a:lnTo>
                  <a:lnTo>
                    <a:pt x="280" y="507"/>
                  </a:lnTo>
                  <a:lnTo>
                    <a:pt x="280" y="518"/>
                  </a:lnTo>
                  <a:lnTo>
                    <a:pt x="268" y="518"/>
                  </a:lnTo>
                  <a:lnTo>
                    <a:pt x="280" y="518"/>
                  </a:lnTo>
                  <a:lnTo>
                    <a:pt x="268" y="518"/>
                  </a:lnTo>
                  <a:lnTo>
                    <a:pt x="280" y="518"/>
                  </a:lnTo>
                  <a:lnTo>
                    <a:pt x="268" y="518"/>
                  </a:lnTo>
                  <a:lnTo>
                    <a:pt x="280" y="518"/>
                  </a:lnTo>
                  <a:lnTo>
                    <a:pt x="280" y="531"/>
                  </a:lnTo>
                  <a:lnTo>
                    <a:pt x="280" y="542"/>
                  </a:lnTo>
                  <a:lnTo>
                    <a:pt x="294" y="542"/>
                  </a:lnTo>
                  <a:lnTo>
                    <a:pt x="294" y="554"/>
                  </a:lnTo>
                  <a:lnTo>
                    <a:pt x="294" y="565"/>
                  </a:lnTo>
                  <a:lnTo>
                    <a:pt x="306" y="565"/>
                  </a:lnTo>
                  <a:lnTo>
                    <a:pt x="306" y="578"/>
                  </a:lnTo>
                  <a:lnTo>
                    <a:pt x="306" y="589"/>
                  </a:lnTo>
                  <a:lnTo>
                    <a:pt x="320" y="589"/>
                  </a:lnTo>
                  <a:lnTo>
                    <a:pt x="306" y="589"/>
                  </a:lnTo>
                  <a:lnTo>
                    <a:pt x="294" y="589"/>
                  </a:lnTo>
                  <a:lnTo>
                    <a:pt x="294" y="578"/>
                  </a:lnTo>
                  <a:lnTo>
                    <a:pt x="294" y="565"/>
                  </a:lnTo>
                  <a:lnTo>
                    <a:pt x="280" y="565"/>
                  </a:lnTo>
                  <a:lnTo>
                    <a:pt x="280" y="554"/>
                  </a:lnTo>
                  <a:lnTo>
                    <a:pt x="268" y="554"/>
                  </a:lnTo>
                  <a:lnTo>
                    <a:pt x="280" y="554"/>
                  </a:lnTo>
                  <a:lnTo>
                    <a:pt x="268" y="554"/>
                  </a:lnTo>
                  <a:lnTo>
                    <a:pt x="280" y="554"/>
                  </a:lnTo>
                  <a:lnTo>
                    <a:pt x="268" y="554"/>
                  </a:lnTo>
                  <a:lnTo>
                    <a:pt x="268" y="565"/>
                  </a:lnTo>
                  <a:lnTo>
                    <a:pt x="280" y="565"/>
                  </a:lnTo>
                  <a:lnTo>
                    <a:pt x="280" y="554"/>
                  </a:lnTo>
                  <a:lnTo>
                    <a:pt x="280" y="565"/>
                  </a:lnTo>
                  <a:lnTo>
                    <a:pt x="268" y="565"/>
                  </a:lnTo>
                  <a:lnTo>
                    <a:pt x="280" y="565"/>
                  </a:lnTo>
                  <a:lnTo>
                    <a:pt x="268" y="565"/>
                  </a:lnTo>
                  <a:lnTo>
                    <a:pt x="280" y="565"/>
                  </a:lnTo>
                  <a:lnTo>
                    <a:pt x="280" y="578"/>
                  </a:lnTo>
                  <a:lnTo>
                    <a:pt x="268" y="578"/>
                  </a:lnTo>
                  <a:close/>
                </a:path>
              </a:pathLst>
            </a:custGeom>
            <a:solidFill>
              <a:srgbClr val="FFEFF3"/>
            </a:solidFill>
            <a:ln w="11113" cap="rnd">
              <a:solidFill>
                <a:srgbClr val="FFA7B8"/>
              </a:solidFill>
              <a:round/>
              <a:headEnd/>
              <a:tailEnd/>
            </a:ln>
            <a:effectLst>
              <a:glow rad="63500">
                <a:srgbClr val="FFA7B8">
                  <a:alpha val="40000"/>
                </a:srgbClr>
              </a:glow>
            </a:effectLst>
          </p:spPr>
          <p:txBody>
            <a:bodyPr/>
            <a:lstStyle/>
            <a:p>
              <a:endParaRPr lang="es-ES" sz="5277" dirty="0"/>
            </a:p>
          </p:txBody>
        </p:sp>
        <p:sp>
          <p:nvSpPr>
            <p:cNvPr id="87" name="Text Box 37">
              <a:extLst>
                <a:ext uri="{FF2B5EF4-FFF2-40B4-BE49-F238E27FC236}">
                  <a16:creationId xmlns:a16="http://schemas.microsoft.com/office/drawing/2014/main" id="{15E1325C-4C9B-4084-8F48-F710DBF87474}"/>
                </a:ext>
              </a:extLst>
            </p:cNvPr>
            <p:cNvSpPr txBox="1">
              <a:spLocks noChangeArrowheads="1"/>
            </p:cNvSpPr>
            <p:nvPr/>
          </p:nvSpPr>
          <p:spPr bwMode="auto">
            <a:xfrm>
              <a:off x="8512696" y="8009227"/>
              <a:ext cx="1965492" cy="3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8055" tIns="134027" rIns="268055" bIns="134027" numCol="1" anchor="ctr" anchorCtr="0" compatLnSpc="1">
              <a:prstTxWarp prst="textNoShape">
                <a:avLst/>
              </a:prstTxWarp>
            </a:bodyPr>
            <a:lstStyle/>
            <a:p>
              <a:pPr algn="ctr" defTabSz="2680649" fontAlgn="base">
                <a:spcBef>
                  <a:spcPct val="0"/>
                </a:spcBef>
                <a:spcAft>
                  <a:spcPct val="0"/>
                </a:spcAft>
              </a:pPr>
              <a:r>
                <a:rPr lang="es-ES" altLang="es-ES" sz="2800" b="1" dirty="0">
                  <a:ln w="6600">
                    <a:solidFill>
                      <a:srgbClr val="A50021"/>
                    </a:solidFill>
                    <a:prstDash val="solid"/>
                  </a:ln>
                  <a:solidFill>
                    <a:schemeClr val="bg1"/>
                  </a:solidFill>
                  <a:effectLst>
                    <a:outerShdw dist="38100" dir="2700000" algn="tl" rotWithShape="0">
                      <a:schemeClr val="accent2"/>
                    </a:outerShdw>
                  </a:effectLst>
                  <a:latin typeface="Calibri" pitchFamily="34" charset="0"/>
                  <a:ea typeface="Times New Roman" pitchFamily="18" charset="0"/>
                  <a:cs typeface="Times New Roman" pitchFamily="18" charset="0"/>
                </a:rPr>
                <a:t>Moquegua</a:t>
              </a:r>
              <a:endParaRPr lang="es-ES" altLang="es-ES" sz="2800" b="1" dirty="0">
                <a:ln w="6600">
                  <a:solidFill>
                    <a:srgbClr val="A50021"/>
                  </a:solidFill>
                  <a:prstDash val="solid"/>
                </a:ln>
                <a:solidFill>
                  <a:schemeClr val="bg1"/>
                </a:solidFill>
                <a:effectLst>
                  <a:outerShdw dist="38100" dir="2700000" algn="tl" rotWithShape="0">
                    <a:schemeClr val="accent2"/>
                  </a:outerShdw>
                </a:effectLst>
                <a:latin typeface="Arial" pitchFamily="34" charset="0"/>
                <a:cs typeface="Arial" pitchFamily="34" charset="0"/>
              </a:endParaRPr>
            </a:p>
          </p:txBody>
        </p:sp>
        <p:sp>
          <p:nvSpPr>
            <p:cNvPr id="88" name="object 61">
              <a:extLst>
                <a:ext uri="{FF2B5EF4-FFF2-40B4-BE49-F238E27FC236}">
                  <a16:creationId xmlns:a16="http://schemas.microsoft.com/office/drawing/2014/main" id="{3C18A8F5-CDD2-4382-B91F-911A5805B0DE}"/>
                </a:ext>
              </a:extLst>
            </p:cNvPr>
            <p:cNvSpPr/>
            <p:nvPr/>
          </p:nvSpPr>
          <p:spPr>
            <a:xfrm>
              <a:off x="9649762" y="8395192"/>
              <a:ext cx="56205" cy="58531"/>
            </a:xfrm>
            <a:custGeom>
              <a:avLst/>
              <a:gdLst/>
              <a:ahLst/>
              <a:cxnLst/>
              <a:rect l="l" t="t" r="r" b="b"/>
              <a:pathLst>
                <a:path w="54610" h="54610">
                  <a:moveTo>
                    <a:pt x="27000" y="0"/>
                  </a:moveTo>
                  <a:lnTo>
                    <a:pt x="16485" y="2122"/>
                  </a:lnTo>
                  <a:lnTo>
                    <a:pt x="7904" y="7908"/>
                  </a:lnTo>
                  <a:lnTo>
                    <a:pt x="2120" y="16491"/>
                  </a:lnTo>
                  <a:lnTo>
                    <a:pt x="0" y="27000"/>
                  </a:lnTo>
                  <a:lnTo>
                    <a:pt x="2120" y="37509"/>
                  </a:lnTo>
                  <a:lnTo>
                    <a:pt x="7904" y="46091"/>
                  </a:lnTo>
                  <a:lnTo>
                    <a:pt x="16485"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FFFFFF"/>
            </a:solidFill>
          </p:spPr>
          <p:txBody>
            <a:bodyPr wrap="square" lIns="0" tIns="0" rIns="0" bIns="0" rtlCol="0"/>
            <a:lstStyle/>
            <a:p>
              <a:endParaRPr lang="es-ES" sz="5277"/>
            </a:p>
          </p:txBody>
        </p:sp>
      </p:grpSp>
      <p:sp>
        <p:nvSpPr>
          <p:cNvPr id="89" name="CuadroTexto 88">
            <a:extLst>
              <a:ext uri="{FF2B5EF4-FFF2-40B4-BE49-F238E27FC236}">
                <a16:creationId xmlns:a16="http://schemas.microsoft.com/office/drawing/2014/main" id="{8504ACB7-8127-4B5F-8CE5-4C4AE280F27D}"/>
              </a:ext>
            </a:extLst>
          </p:cNvPr>
          <p:cNvSpPr txBox="1"/>
          <p:nvPr/>
        </p:nvSpPr>
        <p:spPr>
          <a:xfrm>
            <a:off x="2279649" y="5233491"/>
            <a:ext cx="9774254" cy="4154984"/>
          </a:xfrm>
          <a:prstGeom prst="rect">
            <a:avLst/>
          </a:prstGeom>
          <a:noFill/>
        </p:spPr>
        <p:txBody>
          <a:bodyPr wrap="square" rtlCol="0">
            <a:spAutoFit/>
          </a:bodyPr>
          <a:lstStyle/>
          <a:p>
            <a:r>
              <a:rPr lang="es-ES" sz="8800" b="1" dirty="0">
                <a:solidFill>
                  <a:schemeClr val="bg1"/>
                </a:solidFill>
                <a:effectLst>
                  <a:outerShdw blurRad="38100" dist="38100" dir="2700000" algn="tl">
                    <a:srgbClr val="000000">
                      <a:alpha val="43137"/>
                    </a:srgbClr>
                  </a:outerShdw>
                </a:effectLst>
              </a:rPr>
              <a:t>MUNICIPALIDAD PROVINCIAL </a:t>
            </a:r>
          </a:p>
          <a:p>
            <a:r>
              <a:rPr lang="es-ES" sz="8800" b="1" dirty="0">
                <a:solidFill>
                  <a:schemeClr val="bg1"/>
                </a:solidFill>
                <a:effectLst>
                  <a:outerShdw blurRad="38100" dist="38100" dir="2700000" algn="tl">
                    <a:srgbClr val="000000">
                      <a:alpha val="43137"/>
                    </a:srgbClr>
                  </a:outerShdw>
                </a:effectLst>
              </a:rPr>
              <a:t>DE ILO</a:t>
            </a:r>
            <a:endParaRPr lang="es-PE" sz="8800" b="1" dirty="0">
              <a:solidFill>
                <a:schemeClr val="bg1"/>
              </a:solidFill>
              <a:effectLst>
                <a:outerShdw blurRad="38100" dist="38100" dir="2700000" algn="tl">
                  <a:srgbClr val="000000">
                    <a:alpha val="43137"/>
                  </a:srgbClr>
                </a:outerShdw>
              </a:effectLst>
            </a:endParaRPr>
          </a:p>
        </p:txBody>
      </p:sp>
      <p:pic>
        <p:nvPicPr>
          <p:cNvPr id="7170" name="Picture 2" descr="Resultado de imagen para MUNICIPALIDAD PROVINCIAL DE IL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2526" y="10105462"/>
            <a:ext cx="3137902" cy="97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0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adroTexto 53"/>
          <p:cNvSpPr txBox="1"/>
          <p:nvPr/>
        </p:nvSpPr>
        <p:spPr>
          <a:xfrm>
            <a:off x="1471060" y="2199632"/>
            <a:ext cx="17539746" cy="2377574"/>
          </a:xfrm>
          <a:prstGeom prst="rect">
            <a:avLst/>
          </a:prstGeom>
          <a:noFill/>
        </p:spPr>
        <p:txBody>
          <a:bodyPr wrap="square" rtlCol="0" anchor="ctr">
            <a:spAutoFit/>
          </a:bodyPr>
          <a:lstStyle/>
          <a:p>
            <a:pPr algn="just"/>
            <a:r>
              <a:rPr lang="es-PE" sz="4950" b="1" spc="-30" dirty="0">
                <a:solidFill>
                  <a:srgbClr val="0071BA"/>
                </a:solidFill>
                <a:ea typeface="+mj-ea"/>
                <a:cs typeface="Calibri"/>
              </a:rPr>
              <a:t>MEJORAMIENTO Y AMPLIACIÓN DEL SERVICIO DE LIMPIEZA PÚBLICA Y DISPOSICIÓN FINAL DE RESIDUOS SÓLIDOS DISTRITO DE ILO – PROVINCIA ILO – REGION MOQUEGUA</a:t>
            </a:r>
            <a:endParaRPr lang="es-PE" sz="4950" b="1" spc="-30" dirty="0">
              <a:solidFill>
                <a:srgbClr val="0071BA"/>
              </a:solidFill>
              <a:latin typeface="Calibri"/>
              <a:ea typeface="+mj-ea"/>
              <a:cs typeface="Calibri"/>
            </a:endParaRPr>
          </a:p>
        </p:txBody>
      </p:sp>
      <p:pic>
        <p:nvPicPr>
          <p:cNvPr id="55" name="54 Imagen" descr="C:\Users\user\Documents\UBICACION ACTUAL BOTADERO-PLANO UBICACION PROPUESTA RELLENO SANITARIO2.jpg"/>
          <p:cNvPicPr/>
          <p:nvPr/>
        </p:nvPicPr>
        <p:blipFill rotWithShape="1">
          <a:blip r:embed="rId2" cstate="print">
            <a:extLst>
              <a:ext uri="{28A0092B-C50C-407E-A947-70E740481C1C}">
                <a14:useLocalDpi xmlns:a14="http://schemas.microsoft.com/office/drawing/2010/main" val="0"/>
              </a:ext>
            </a:extLst>
          </a:blip>
          <a:srcRect t="6944" b="6706"/>
          <a:stretch/>
        </p:blipFill>
        <p:spPr bwMode="auto">
          <a:xfrm>
            <a:off x="1528568" y="4663314"/>
            <a:ext cx="8417348" cy="5734433"/>
          </a:xfrm>
          <a:prstGeom prst="rect">
            <a:avLst/>
          </a:prstGeom>
          <a:noFill/>
          <a:ln w="28575">
            <a:solidFill>
              <a:schemeClr val="tx2"/>
            </a:solidFill>
          </a:ln>
          <a:extLst>
            <a:ext uri="{53640926-AAD7-44D8-BBD7-CCE9431645EC}">
              <a14:shadowObscured xmlns:a14="http://schemas.microsoft.com/office/drawing/2010/main"/>
            </a:ext>
          </a:extLst>
        </p:spPr>
      </p:pic>
      <p:graphicFrame>
        <p:nvGraphicFramePr>
          <p:cNvPr id="56" name="Tabla 55"/>
          <p:cNvGraphicFramePr>
            <a:graphicFrameLocks noGrp="1"/>
          </p:cNvGraphicFramePr>
          <p:nvPr>
            <p:extLst>
              <p:ext uri="{D42A27DB-BD31-4B8C-83A1-F6EECF244321}">
                <p14:modId xmlns:p14="http://schemas.microsoft.com/office/powerpoint/2010/main" val="1375617744"/>
              </p:ext>
            </p:extLst>
          </p:nvPr>
        </p:nvGraphicFramePr>
        <p:xfrm>
          <a:off x="11118850" y="5038023"/>
          <a:ext cx="7696200" cy="4078578"/>
        </p:xfrm>
        <a:graphic>
          <a:graphicData uri="http://schemas.openxmlformats.org/drawingml/2006/table">
            <a:tbl>
              <a:tblPr/>
              <a:tblGrid>
                <a:gridCol w="1166794">
                  <a:extLst>
                    <a:ext uri="{9D8B030D-6E8A-4147-A177-3AD203B41FA5}">
                      <a16:colId xmlns:a16="http://schemas.microsoft.com/office/drawing/2014/main" val="1363060652"/>
                    </a:ext>
                  </a:extLst>
                </a:gridCol>
                <a:gridCol w="2341829">
                  <a:extLst>
                    <a:ext uri="{9D8B030D-6E8A-4147-A177-3AD203B41FA5}">
                      <a16:colId xmlns:a16="http://schemas.microsoft.com/office/drawing/2014/main" val="3872723512"/>
                    </a:ext>
                  </a:extLst>
                </a:gridCol>
                <a:gridCol w="4187577">
                  <a:extLst>
                    <a:ext uri="{9D8B030D-6E8A-4147-A177-3AD203B41FA5}">
                      <a16:colId xmlns:a16="http://schemas.microsoft.com/office/drawing/2014/main" val="613355481"/>
                    </a:ext>
                  </a:extLst>
                </a:gridCol>
              </a:tblGrid>
              <a:tr h="805841">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Municipalidad Provincial </a:t>
                      </a:r>
                      <a:r>
                        <a:rPr lang="es-PE" sz="2800" b="0" i="0" u="none" strike="noStrike" dirty="0" err="1">
                          <a:solidFill>
                            <a:srgbClr val="000000"/>
                          </a:solidFill>
                          <a:effectLst>
                            <a:outerShdw blurRad="38100" dist="38100" dir="2700000" algn="tl">
                              <a:srgbClr val="000000">
                                <a:alpha val="43137"/>
                              </a:srgbClr>
                            </a:outerShdw>
                          </a:effectLst>
                          <a:latin typeface="Calibri" panose="020F0502020204030204" pitchFamily="34" charset="0"/>
                        </a:rPr>
                        <a:t>Ilo</a:t>
                      </a:r>
                      <a:endPar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80672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ES" sz="2800" dirty="0">
                          <a:solidFill>
                            <a:schemeClr val="tx1"/>
                          </a:solidFill>
                          <a:effectLst/>
                          <a:latin typeface="+mj-lt"/>
                          <a:ea typeface="+mn-ea"/>
                          <a:cs typeface="+mn-cs"/>
                          <a:hlinkClick r:id="rId3"/>
                        </a:rPr>
                        <a:t>2360053</a:t>
                      </a:r>
                      <a:endParaRPr lang="es-ES" sz="2800" dirty="0">
                        <a:solidFill>
                          <a:schemeClr val="tx1"/>
                        </a:solidFill>
                        <a:effectLst/>
                        <a:latin typeface="+mj-lt"/>
                        <a:ea typeface="+mn-ea"/>
                        <a:cs typeface="+mn-cs"/>
                      </a:endParaRPr>
                    </a:p>
                    <a:p>
                      <a:pPr algn="ctr" fontAlgn="b"/>
                      <a:r>
                        <a:rPr lang="es-PE" sz="2800" b="0" i="0" u="none" strike="noStrike" dirty="0">
                          <a:solidFill>
                            <a:srgbClr val="000000"/>
                          </a:solidFill>
                          <a:effectLst>
                            <a:outerShdw blurRad="38100" dist="38100" dir="2700000" algn="tl">
                              <a:srgbClr val="000000">
                                <a:alpha val="43137"/>
                              </a:srgbClr>
                            </a:outerShdw>
                          </a:effectLst>
                          <a:latin typeface="+mj-lt"/>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805841">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S/18,781,238.7</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80672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80672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Priorizado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grpSp>
        <p:nvGrpSpPr>
          <p:cNvPr id="57" name="Grupo 56"/>
          <p:cNvGrpSpPr/>
          <p:nvPr/>
        </p:nvGrpSpPr>
        <p:grpSpPr>
          <a:xfrm>
            <a:off x="11233308" y="5250957"/>
            <a:ext cx="682920" cy="379114"/>
            <a:chOff x="13232097" y="3453975"/>
            <a:chExt cx="1005701" cy="765657"/>
          </a:xfrm>
        </p:grpSpPr>
        <p:sp>
          <p:nvSpPr>
            <p:cNvPr id="58"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59"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60" name="object 18"/>
            <p:cNvSpPr/>
            <p:nvPr/>
          </p:nvSpPr>
          <p:spPr>
            <a:xfrm>
              <a:off x="13648705" y="3884777"/>
              <a:ext cx="444903" cy="308461"/>
            </a:xfrm>
            <a:prstGeom prst="rect">
              <a:avLst/>
            </a:prstGeom>
            <a:blipFill>
              <a:blip r:embed="rId4"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61"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62"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grpSp>
      <p:grpSp>
        <p:nvGrpSpPr>
          <p:cNvPr id="63" name="Grupo 62"/>
          <p:cNvGrpSpPr/>
          <p:nvPr/>
        </p:nvGrpSpPr>
        <p:grpSpPr>
          <a:xfrm>
            <a:off x="11291330" y="5791274"/>
            <a:ext cx="734210" cy="735611"/>
            <a:chOff x="13370129" y="4439575"/>
            <a:chExt cx="1055724" cy="1088281"/>
          </a:xfrm>
        </p:grpSpPr>
        <p:sp>
          <p:nvSpPr>
            <p:cNvPr id="64"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65" name="CuadroTexto 62"/>
            <p:cNvSpPr txBox="1"/>
            <p:nvPr/>
          </p:nvSpPr>
          <p:spPr>
            <a:xfrm>
              <a:off x="13426382" y="4439575"/>
              <a:ext cx="999471"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4400" dirty="0">
                  <a:solidFill>
                    <a:schemeClr val="bg1"/>
                  </a:solidFill>
                </a:rPr>
                <a:t>C</a:t>
              </a:r>
              <a:endParaRPr lang="es-PE" sz="6000" dirty="0">
                <a:solidFill>
                  <a:schemeClr val="bg1"/>
                </a:solidFill>
              </a:endParaRPr>
            </a:p>
          </p:txBody>
        </p:sp>
      </p:grpSp>
      <p:grpSp>
        <p:nvGrpSpPr>
          <p:cNvPr id="66" name="Grupo 65"/>
          <p:cNvGrpSpPr/>
          <p:nvPr/>
        </p:nvGrpSpPr>
        <p:grpSpPr>
          <a:xfrm>
            <a:off x="11310314" y="6711478"/>
            <a:ext cx="524114" cy="529902"/>
            <a:chOff x="13448606" y="5634944"/>
            <a:chExt cx="789192" cy="832083"/>
          </a:xfrm>
        </p:grpSpPr>
        <p:sp>
          <p:nvSpPr>
            <p:cNvPr id="67" name="object 23"/>
            <p:cNvSpPr/>
            <p:nvPr/>
          </p:nvSpPr>
          <p:spPr>
            <a:xfrm>
              <a:off x="13775334" y="5973307"/>
              <a:ext cx="400698" cy="427038"/>
            </a:xfrm>
            <a:prstGeom prst="rect">
              <a:avLst/>
            </a:prstGeom>
            <a:blipFill>
              <a:blip r:embed="rId5"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68"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grpSp>
      <p:grpSp>
        <p:nvGrpSpPr>
          <p:cNvPr id="73" name="Grupo 72"/>
          <p:cNvGrpSpPr/>
          <p:nvPr/>
        </p:nvGrpSpPr>
        <p:grpSpPr>
          <a:xfrm>
            <a:off x="11233307" y="8399824"/>
            <a:ext cx="682920" cy="439451"/>
            <a:chOff x="13347553" y="8031668"/>
            <a:chExt cx="776696" cy="726268"/>
          </a:xfrm>
        </p:grpSpPr>
        <p:sp>
          <p:nvSpPr>
            <p:cNvPr id="74" name="object 12"/>
            <p:cNvSpPr/>
            <p:nvPr/>
          </p:nvSpPr>
          <p:spPr>
            <a:xfrm>
              <a:off x="13347553" y="8457622"/>
              <a:ext cx="134444" cy="299638"/>
            </a:xfrm>
            <a:prstGeom prst="rect">
              <a:avLst/>
            </a:prstGeom>
            <a:blipFill>
              <a:blip r:embed="rId6"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75"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76"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sp>
          <p:nvSpPr>
            <p:cNvPr id="77"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sz="1200"/>
            </a:p>
          </p:txBody>
        </p:sp>
      </p:grpSp>
      <p:sp>
        <p:nvSpPr>
          <p:cNvPr id="89"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01</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sp>
        <p:nvSpPr>
          <p:cNvPr id="90" name="object 2"/>
          <p:cNvSpPr/>
          <p:nvPr/>
        </p:nvSpPr>
        <p:spPr>
          <a:xfrm>
            <a:off x="14867382" y="412639"/>
            <a:ext cx="5236007" cy="5007568"/>
          </a:xfrm>
          <a:prstGeom prst="rect">
            <a:avLst/>
          </a:prstGeom>
          <a:blipFill>
            <a:blip r:embed="rId7"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18850" y="7414396"/>
            <a:ext cx="870528" cy="870528"/>
          </a:xfrm>
          <a:prstGeom prst="rect">
            <a:avLst/>
          </a:prstGeom>
        </p:spPr>
      </p:pic>
      <p:pic>
        <p:nvPicPr>
          <p:cNvPr id="12290" name="Picture 2" descr="Resultado de imagen para MUNICIPALIDAD PROVINCIAL DE IL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1"/>
          <p:cNvPicPr>
            <a:picLocks noChangeAspect="1"/>
          </p:cNvPicPr>
          <p:nvPr/>
        </p:nvPicPr>
        <p:blipFill rotWithShape="1">
          <a:blip r:embed="rId11"/>
          <a:srcRect l="59956" t="35713" r="10176" b="41210"/>
          <a:stretch/>
        </p:blipFill>
        <p:spPr>
          <a:xfrm>
            <a:off x="17505845" y="10123646"/>
            <a:ext cx="1904834" cy="729189"/>
          </a:xfrm>
          <a:prstGeom prst="rect">
            <a:avLst/>
          </a:prstGeom>
        </p:spPr>
      </p:pic>
      <p:sp>
        <p:nvSpPr>
          <p:cNvPr id="29"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12"/>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12"/>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9219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475829" y="7167344"/>
            <a:ext cx="19628272" cy="24240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507846" rtl="0" eaLnBrk="1" fontAlgn="auto" latinLnBrk="0" hangingPunct="1">
              <a:lnSpc>
                <a:spcPct val="90000"/>
              </a:lnSpc>
              <a:spcBef>
                <a:spcPct val="0"/>
              </a:spcBef>
              <a:spcAft>
                <a:spcPts val="0"/>
              </a:spcAft>
              <a:buClrTx/>
              <a:buSzTx/>
              <a:buFontTx/>
              <a:buNone/>
              <a:tabLst/>
              <a:defRPr/>
            </a:pPr>
            <a:r>
              <a:rPr kumimoji="0" lang="es-PE" sz="4617" b="1" i="1" u="none" strike="noStrike" kern="1200" cap="none" spc="0" normalizeH="0" baseline="0" noProof="0" dirty="0">
                <a:ln>
                  <a:noFill/>
                </a:ln>
                <a:solidFill>
                  <a:prstClr val="black"/>
                </a:solidFill>
                <a:effectLst/>
                <a:uLnTx/>
                <a:uFillTx/>
                <a:latin typeface="Calibri Light" panose="020F0302020204030204"/>
                <a:ea typeface="+mj-ea"/>
                <a:cs typeface="+mj-cs"/>
              </a:rPr>
              <a:t>Dirección General de Gestión de Residuos Sólidos</a:t>
            </a:r>
          </a:p>
          <a:p>
            <a:pPr marL="0" marR="0" lvl="0" indent="0" algn="l" defTabSz="1507846" rtl="0" eaLnBrk="1" fontAlgn="auto" latinLnBrk="0" hangingPunct="1">
              <a:lnSpc>
                <a:spcPct val="90000"/>
              </a:lnSpc>
              <a:spcBef>
                <a:spcPct val="0"/>
              </a:spcBef>
              <a:spcAft>
                <a:spcPts val="0"/>
              </a:spcAft>
              <a:buClrTx/>
              <a:buSzTx/>
              <a:buFontTx/>
              <a:buNone/>
              <a:tabLst/>
              <a:defRPr/>
            </a:pPr>
            <a:r>
              <a:rPr kumimoji="0" lang="es-ES" sz="4617" b="1" i="1"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rPr>
              <a:t>Sonia Beatriz Araníbar Tapia</a:t>
            </a:r>
            <a:r>
              <a:rPr kumimoji="0" lang="es-PE" sz="4617" b="1" i="1"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rPr>
              <a:t> – Directora General</a:t>
            </a:r>
            <a:br>
              <a:rPr kumimoji="0" lang="es-PE" sz="2968" b="1" i="0"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rPr>
            </a:br>
            <a:endParaRPr kumimoji="0" lang="es-PE" sz="2968" b="1" i="0"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endParaRPr>
          </a:p>
          <a:p>
            <a:pPr marL="0" marR="0" lvl="0" indent="0" algn="l" defTabSz="1507846" rtl="0" eaLnBrk="1" fontAlgn="auto" latinLnBrk="0" hangingPunct="1">
              <a:lnSpc>
                <a:spcPct val="90000"/>
              </a:lnSpc>
              <a:spcBef>
                <a:spcPct val="0"/>
              </a:spcBef>
              <a:spcAft>
                <a:spcPts val="0"/>
              </a:spcAft>
              <a:buClrTx/>
              <a:buSzTx/>
              <a:buFontTx/>
              <a:buNone/>
              <a:tabLst/>
              <a:defRPr/>
            </a:pPr>
            <a:endParaRPr kumimoji="0" lang="es-PE" sz="2968" b="1" i="0"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endParaRPr>
          </a:p>
          <a:p>
            <a:pPr marL="0" marR="0" lvl="0" indent="0" algn="r" defTabSz="1507846" rtl="0" eaLnBrk="1" fontAlgn="auto" latinLnBrk="0" hangingPunct="1">
              <a:lnSpc>
                <a:spcPct val="90000"/>
              </a:lnSpc>
              <a:spcBef>
                <a:spcPct val="0"/>
              </a:spcBef>
              <a:spcAft>
                <a:spcPts val="0"/>
              </a:spcAft>
              <a:buClrTx/>
              <a:buSzTx/>
              <a:buFontTx/>
              <a:buNone/>
              <a:tabLst/>
              <a:defRPr/>
            </a:pPr>
            <a:r>
              <a:rPr kumimoji="0" lang="es-PE" sz="2968" b="1" i="0"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rPr>
              <a:t>16 de febrero de 2021</a:t>
            </a:r>
            <a:endParaRPr kumimoji="0" lang="es-PE" sz="3958" b="1" i="0" u="none" strike="noStrike" kern="1200" cap="none" spc="0" normalizeH="0" baseline="0" noProof="0" dirty="0">
              <a:ln>
                <a:noFill/>
              </a:ln>
              <a:solidFill>
                <a:prstClr val="white">
                  <a:lumMod val="50000"/>
                </a:prstClr>
              </a:solidFill>
              <a:effectLst/>
              <a:uLnTx/>
              <a:uFillTx/>
              <a:latin typeface="Calibri Light" panose="020F0302020204030204"/>
              <a:ea typeface="+mj-ea"/>
              <a:cs typeface="+mj-cs"/>
            </a:endParaRPr>
          </a:p>
        </p:txBody>
      </p:sp>
      <p:sp>
        <p:nvSpPr>
          <p:cNvPr id="4" name="Google Shape;208;p26">
            <a:extLst>
              <a:ext uri="{FF2B5EF4-FFF2-40B4-BE49-F238E27FC236}">
                <a16:creationId xmlns:a16="http://schemas.microsoft.com/office/drawing/2014/main" id="{9050D20C-04A4-4213-8BB9-E29330BE4A8F}"/>
              </a:ext>
            </a:extLst>
          </p:cNvPr>
          <p:cNvSpPr txBox="1">
            <a:spLocks/>
          </p:cNvSpPr>
          <p:nvPr/>
        </p:nvSpPr>
        <p:spPr>
          <a:xfrm>
            <a:off x="-5235" y="3518617"/>
            <a:ext cx="20104100" cy="3058694"/>
          </a:xfrm>
          <a:prstGeom prst="rect">
            <a:avLst/>
          </a:prstGeom>
          <a:solidFill>
            <a:schemeClr val="accent5">
              <a:lumMod val="50000"/>
            </a:schemeClr>
          </a:solidFill>
          <a:ln>
            <a:noFill/>
          </a:ln>
        </p:spPr>
        <p:txBody>
          <a:bodyPr spcFirstLastPara="1" wrap="square" lIns="201008" tIns="201008" rIns="201008" bIns="201008"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15000"/>
              </a:lnSpc>
              <a:spcBef>
                <a:spcPts val="2100"/>
              </a:spcBef>
              <a:spcAft>
                <a:spcPts val="210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pPr marL="753923" marR="0" lvl="0" indent="-376961" algn="just" defTabSz="1507846" rtl="0" eaLnBrk="1" fontAlgn="auto" latinLnBrk="0" hangingPunct="1">
              <a:lnSpc>
                <a:spcPct val="100000"/>
              </a:lnSpc>
              <a:spcBef>
                <a:spcPts val="0"/>
              </a:spcBef>
              <a:spcAft>
                <a:spcPts val="0"/>
              </a:spcAft>
              <a:buClr>
                <a:srgbClr val="000000"/>
              </a:buClr>
              <a:buSzPts val="2400"/>
              <a:buFont typeface="Arial"/>
              <a:buNone/>
              <a:tabLst/>
              <a:defRPr/>
            </a:pPr>
            <a:r>
              <a:rPr kumimoji="0" lang="es-ES" sz="6596" b="1" i="0" u="none" strike="noStrike" kern="1200" cap="none" spc="0" normalizeH="0" baseline="0" noProof="0" dirty="0">
                <a:ln>
                  <a:noFill/>
                </a:ln>
                <a:solidFill>
                  <a:prstClr val="white"/>
                </a:solidFill>
                <a:effectLst/>
                <a:uLnTx/>
                <a:uFillTx/>
                <a:latin typeface="Arial"/>
                <a:cs typeface="Arial"/>
                <a:sym typeface="Arial"/>
              </a:rPr>
              <a:t>PROYECTOS DE INVERSIÓN EN LA GESTIÓN INTEGRAL DE RESIDUOS SÓLIDOS</a:t>
            </a:r>
            <a:endParaRPr kumimoji="0" lang="en-US" sz="6596" b="1" i="0" u="none" strike="noStrike" kern="120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107674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2"/>
          <p:cNvGraphicFramePr>
            <a:graphicFrameLocks noGrp="1"/>
          </p:cNvGraphicFramePr>
          <p:nvPr>
            <p:extLst>
              <p:ext uri="{D42A27DB-BD31-4B8C-83A1-F6EECF244321}">
                <p14:modId xmlns:p14="http://schemas.microsoft.com/office/powerpoint/2010/main" val="3072535925"/>
              </p:ext>
            </p:extLst>
          </p:nvPr>
        </p:nvGraphicFramePr>
        <p:xfrm>
          <a:off x="8756650" y="3463985"/>
          <a:ext cx="9134239" cy="4861560"/>
        </p:xfrm>
        <a:graphic>
          <a:graphicData uri="http://schemas.openxmlformats.org/drawingml/2006/table">
            <a:tbl>
              <a:tblPr firstRow="1" bandRow="1">
                <a:tableStyleId>{2D5ABB26-0587-4C30-8999-92F81FD0307C}</a:tableStyleId>
              </a:tblPr>
              <a:tblGrid>
                <a:gridCol w="3571639">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1211804">
                <a:tc>
                  <a:txBody>
                    <a:bodyPr/>
                    <a:lstStyle/>
                    <a:p>
                      <a:pPr marL="216535" marR="365125" algn="l">
                        <a:lnSpc>
                          <a:spcPct val="100000"/>
                        </a:lnSpc>
                        <a:spcBef>
                          <a:spcPts val="1820"/>
                        </a:spcBef>
                      </a:pPr>
                      <a:r>
                        <a:rPr lang="es-PE" sz="2800" b="1" spc="50" dirty="0">
                          <a:solidFill>
                            <a:srgbClr val="FFFFFF"/>
                          </a:solidFill>
                          <a:latin typeface="+mn-lt"/>
                          <a:cs typeface="Calibri"/>
                        </a:rPr>
                        <a:t>Nivel de Estudio actual del proyecto:</a:t>
                      </a:r>
                      <a:endParaRPr sz="2800" dirty="0">
                        <a:latin typeface="+mn-lt"/>
                        <a:cs typeface="Calibri"/>
                      </a:endParaRPr>
                    </a:p>
                  </a:txBody>
                  <a:tcPr marL="0" marR="0" marT="231140" marB="0" anchor="ctr">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r>
                        <a:rPr lang="es-PE" sz="2400" spc="-40" dirty="0">
                          <a:solidFill>
                            <a:srgbClr val="333333"/>
                          </a:solidFill>
                          <a:latin typeface="+mn-lt"/>
                          <a:cs typeface="Calibri"/>
                        </a:rPr>
                        <a:t>Proyecto a nivel Perfil (20/12/2017). </a:t>
                      </a:r>
                    </a:p>
                    <a:p>
                      <a:pPr marL="260350">
                        <a:lnSpc>
                          <a:spcPts val="2215"/>
                        </a:lnSpc>
                        <a:spcBef>
                          <a:spcPts val="825"/>
                        </a:spcBef>
                      </a:pPr>
                      <a:r>
                        <a:rPr lang="es-PE" sz="2400" spc="-40" dirty="0">
                          <a:solidFill>
                            <a:srgbClr val="333333"/>
                          </a:solidFill>
                          <a:latin typeface="+mn-lt"/>
                          <a:cs typeface="Calibri"/>
                        </a:rPr>
                        <a:t> En proceso de</a:t>
                      </a:r>
                      <a:r>
                        <a:rPr lang="es-PE" sz="2400" spc="-40" baseline="0" dirty="0">
                          <a:solidFill>
                            <a:srgbClr val="333333"/>
                          </a:solidFill>
                          <a:latin typeface="+mn-lt"/>
                          <a:cs typeface="Calibri"/>
                        </a:rPr>
                        <a:t> actualización</a:t>
                      </a:r>
                      <a:endParaRPr lang="es-ES" sz="2400" dirty="0">
                        <a:latin typeface="+mn-lt"/>
                        <a:cs typeface="Calibri"/>
                      </a:endParaRP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275583">
                <a:tc>
                  <a:txBody>
                    <a:bodyPr/>
                    <a:lstStyle/>
                    <a:p>
                      <a:pPr algn="l">
                        <a:lnSpc>
                          <a:spcPct val="100000"/>
                        </a:lnSpc>
                        <a:spcBef>
                          <a:spcPts val="45"/>
                        </a:spcBef>
                      </a:pPr>
                      <a:endParaRPr sz="2800" dirty="0">
                        <a:latin typeface="+mn-lt"/>
                        <a:cs typeface="Times New Roman"/>
                      </a:endParaRPr>
                    </a:p>
                    <a:p>
                      <a:pPr marL="216535" marR="365125" algn="l" defTabSz="1507846" rtl="0" eaLnBrk="1" latinLnBrk="0" hangingPunct="1">
                        <a:lnSpc>
                          <a:spcPct val="100000"/>
                        </a:lnSpc>
                        <a:spcBef>
                          <a:spcPts val="1820"/>
                        </a:spcBef>
                      </a:pPr>
                      <a:r>
                        <a:rPr lang="es-PE" sz="2800" b="1" kern="1200" spc="50" dirty="0">
                          <a:solidFill>
                            <a:srgbClr val="FFFFFF"/>
                          </a:solidFill>
                          <a:latin typeface="+mn-lt"/>
                          <a:ea typeface="+mn-ea"/>
                          <a:cs typeface="Calibri"/>
                        </a:rPr>
                        <a:t>Concepto que se requiere financiar:</a:t>
                      </a:r>
                      <a:endParaRPr sz="2800" b="1" kern="1200" spc="50" dirty="0">
                        <a:solidFill>
                          <a:srgbClr val="FFFFFF"/>
                        </a:solidFill>
                        <a:latin typeface="+mn-lt"/>
                        <a:ea typeface="+mn-ea"/>
                        <a:cs typeface="Calibri"/>
                      </a:endParaRPr>
                    </a:p>
                  </a:txBody>
                  <a:tcPr marL="0" marR="0" marT="5715" marB="0">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603250" indent="-342900">
                        <a:lnSpc>
                          <a:spcPct val="100000"/>
                        </a:lnSpc>
                        <a:buFont typeface="Wingdings" panose="05000000000000000000" pitchFamily="2" charset="2"/>
                        <a:buChar char="§"/>
                      </a:pPr>
                      <a:r>
                        <a:rPr lang="es-PE" sz="2400" spc="90" baseline="0" dirty="0">
                          <a:solidFill>
                            <a:srgbClr val="333333"/>
                          </a:solidFill>
                          <a:latin typeface="+mn-lt"/>
                          <a:cs typeface="Calibri"/>
                        </a:rPr>
                        <a:t>Expediente Técnico</a:t>
                      </a:r>
                    </a:p>
                    <a:p>
                      <a:pPr marL="603250" indent="-342900">
                        <a:lnSpc>
                          <a:spcPct val="100000"/>
                        </a:lnSpc>
                        <a:buFont typeface="Wingdings" panose="05000000000000000000" pitchFamily="2" charset="2"/>
                        <a:buChar char="§"/>
                      </a:pPr>
                      <a:r>
                        <a:rPr lang="es-PE" sz="2400" spc="90" dirty="0">
                          <a:solidFill>
                            <a:srgbClr val="333333"/>
                          </a:solidFill>
                          <a:latin typeface="+mn-lt"/>
                          <a:cs typeface="Calibri"/>
                        </a:rPr>
                        <a:t>Ejecución Física de Obra.</a:t>
                      </a:r>
                    </a:p>
                    <a:p>
                      <a:pPr marL="603250" indent="-342900">
                        <a:lnSpc>
                          <a:spcPct val="100000"/>
                        </a:lnSpc>
                        <a:buFont typeface="Wingdings" panose="05000000000000000000" pitchFamily="2" charset="2"/>
                        <a:buChar char="§"/>
                      </a:pPr>
                      <a:r>
                        <a:rPr lang="es-PE" sz="2400" spc="90" dirty="0">
                          <a:solidFill>
                            <a:srgbClr val="333333"/>
                          </a:solidFill>
                          <a:latin typeface="+mn-lt"/>
                          <a:cs typeface="Calibri"/>
                        </a:rPr>
                        <a:t>Supervisión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551214">
                <a:tc>
                  <a:txBody>
                    <a:bodyPr/>
                    <a:lstStyle/>
                    <a:p>
                      <a:pPr algn="l">
                        <a:lnSpc>
                          <a:spcPct val="100000"/>
                        </a:lnSpc>
                      </a:pPr>
                      <a:endParaRPr sz="2800" dirty="0">
                        <a:latin typeface="+mn-lt"/>
                        <a:cs typeface="Times New Roman"/>
                      </a:endParaRPr>
                    </a:p>
                    <a:p>
                      <a:pPr marL="216535" marR="452120" algn="l">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mn-lt"/>
                        <a:cs typeface="Calibri"/>
                      </a:endParaRPr>
                    </a:p>
                  </a:txBody>
                  <a:tcPr marL="0" marR="0" marT="0"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400" spc="114" dirty="0">
                        <a:solidFill>
                          <a:srgbClr val="333333"/>
                        </a:solidFill>
                        <a:latin typeface="+mn-lt"/>
                        <a:cs typeface="Calibri"/>
                      </a:endParaRPr>
                    </a:p>
                    <a:p>
                      <a:pPr marL="260350" algn="just">
                        <a:lnSpc>
                          <a:spcPct val="100000"/>
                        </a:lnSpc>
                      </a:pPr>
                      <a:r>
                        <a:rPr lang="es-PE" sz="2400" spc="114" dirty="0">
                          <a:solidFill>
                            <a:srgbClr val="333333"/>
                          </a:solidFill>
                          <a:latin typeface="+mn-lt"/>
                          <a:cs typeface="Calibri"/>
                        </a:rPr>
                        <a:t>El proyecto beneficiará a 77,515 habitantes de la Provincia de Ilo, Distrito de Ilo, Distrito de Pacocha y Distrito El Algarrobal</a:t>
                      </a:r>
                      <a:endParaRPr lang="es-PE" sz="2400" noProof="0" dirty="0">
                        <a:latin typeface="+mn-lt"/>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2"/>
                  </a:ext>
                </a:extLst>
              </a:tr>
            </a:tbl>
          </a:graphicData>
        </a:graphic>
      </p:graphicFrame>
      <p:grpSp>
        <p:nvGrpSpPr>
          <p:cNvPr id="2" name="Grupo 1"/>
          <p:cNvGrpSpPr/>
          <p:nvPr/>
        </p:nvGrpSpPr>
        <p:grpSpPr>
          <a:xfrm>
            <a:off x="1409762" y="2409454"/>
            <a:ext cx="6048288" cy="7794818"/>
            <a:chOff x="1566846" y="2328828"/>
            <a:chExt cx="6048288" cy="7794818"/>
          </a:xfrm>
        </p:grpSpPr>
        <p:pic>
          <p:nvPicPr>
            <p:cNvPr id="15" name="14 Imagen" descr="C:\Users\miguel\Pictures\20170522_1022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566846" y="2328828"/>
              <a:ext cx="6048288" cy="3691280"/>
            </a:xfrm>
            <a:prstGeom prst="rect">
              <a:avLst/>
            </a:prstGeom>
            <a:ln>
              <a:noFill/>
            </a:ln>
            <a:effectLst>
              <a:outerShdw blurRad="292100" dist="139700" dir="2700000" algn="tl" rotWithShape="0">
                <a:srgbClr val="333333">
                  <a:alpha val="65000"/>
                </a:srgbClr>
              </a:outerShdw>
            </a:effectLst>
          </p:spPr>
        </p:pic>
        <p:pic>
          <p:nvPicPr>
            <p:cNvPr id="16" name="15 Imagen" descr="D:\PROGRAMA DE SEGREGACION EN LA FUENTE 2016\FOTOS PROGRAMA SEGREGACION 2016\PIGARS 2016\IMG_0866.JPG"/>
            <p:cNvPicPr/>
            <p:nvPr/>
          </p:nvPicPr>
          <p:blipFill rotWithShape="1">
            <a:blip r:embed="rId3" cstate="print">
              <a:extLst>
                <a:ext uri="{28A0092B-C50C-407E-A947-70E740481C1C}">
                  <a14:useLocalDpi xmlns:a14="http://schemas.microsoft.com/office/drawing/2010/main" val="0"/>
                </a:ext>
              </a:extLst>
            </a:blip>
            <a:srcRect l="15502" r="4560"/>
            <a:stretch/>
          </p:blipFill>
          <p:spPr bwMode="auto">
            <a:xfrm>
              <a:off x="1572988" y="6171622"/>
              <a:ext cx="6042146" cy="395202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sp>
        <p:nvSpPr>
          <p:cNvPr id="18" name="object 2"/>
          <p:cNvSpPr/>
          <p:nvPr/>
        </p:nvSpPr>
        <p:spPr>
          <a:xfrm>
            <a:off x="14867382" y="412639"/>
            <a:ext cx="5236007" cy="5007568"/>
          </a:xfrm>
          <a:prstGeom prst="rect">
            <a:avLst/>
          </a:prstGeom>
          <a:blipFill>
            <a:blip r:embed="rId4"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5"/>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5"/>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2" name="Imagen 21"/>
          <p:cNvPicPr>
            <a:picLocks noChangeAspect="1"/>
          </p:cNvPicPr>
          <p:nvPr/>
        </p:nvPicPr>
        <p:blipFill rotWithShape="1">
          <a:blip r:embed="rId6"/>
          <a:srcRect l="59956" t="35713" r="10176" b="41210"/>
          <a:stretch/>
        </p:blipFill>
        <p:spPr>
          <a:xfrm>
            <a:off x="17505845" y="10123646"/>
            <a:ext cx="1904834" cy="729189"/>
          </a:xfrm>
          <a:prstGeom prst="rect">
            <a:avLst/>
          </a:prstGeom>
        </p:spPr>
      </p:pic>
      <p:sp>
        <p:nvSpPr>
          <p:cNvPr id="23"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01</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24" name="Picture 2" descr="Resultado de imagen para MUNICIPALIDAD PROVINCIAL DE I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8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174868" y="1395444"/>
            <a:ext cx="3028648" cy="196121"/>
            <a:chOff x="16174868" y="1395444"/>
            <a:chExt cx="3028648" cy="196121"/>
          </a:xfrm>
        </p:grpSpPr>
        <p:sp>
          <p:nvSpPr>
            <p:cNvPr id="5" name="object 2"/>
            <p:cNvSpPr/>
            <p:nvPr/>
          </p:nvSpPr>
          <p:spPr>
            <a:xfrm>
              <a:off x="16174868" y="1395450"/>
              <a:ext cx="1470522" cy="196115"/>
            </a:xfrm>
            <a:prstGeom prst="rect">
              <a:avLst/>
            </a:prstGeom>
            <a:blipFill>
              <a:blip r:embed="rId2" cstate="print"/>
              <a:stretch>
                <a:fillRect/>
              </a:stretch>
            </a:blipFill>
          </p:spPr>
          <p:txBody>
            <a:bodyPr wrap="square" lIns="0" tIns="0" rIns="0" bIns="0" rtlCol="0"/>
            <a:lstStyle/>
            <a:p>
              <a:endParaRPr dirty="0"/>
            </a:p>
          </p:txBody>
        </p:sp>
        <p:sp>
          <p:nvSpPr>
            <p:cNvPr id="6" name="object 3"/>
            <p:cNvSpPr/>
            <p:nvPr/>
          </p:nvSpPr>
          <p:spPr>
            <a:xfrm>
              <a:off x="17703607" y="1395444"/>
              <a:ext cx="85090" cy="157823"/>
            </a:xfrm>
            <a:prstGeom prst="rect">
              <a:avLst/>
            </a:prstGeom>
            <a:blipFill>
              <a:blip r:embed="rId3" cstate="print"/>
              <a:stretch>
                <a:fillRect/>
              </a:stretch>
            </a:blipFill>
          </p:spPr>
          <p:txBody>
            <a:bodyPr wrap="square" lIns="0" tIns="0" rIns="0" bIns="0" rtlCol="0"/>
            <a:lstStyle/>
            <a:p>
              <a:endParaRPr dirty="0"/>
            </a:p>
          </p:txBody>
        </p:sp>
        <p:sp>
          <p:nvSpPr>
            <p:cNvPr id="7" name="object 4"/>
            <p:cNvSpPr/>
            <p:nvPr/>
          </p:nvSpPr>
          <p:spPr>
            <a:xfrm>
              <a:off x="17860283" y="1404438"/>
              <a:ext cx="0" cy="147320"/>
            </a:xfrm>
            <a:custGeom>
              <a:avLst/>
              <a:gdLst/>
              <a:ahLst/>
              <a:cxnLst/>
              <a:rect l="l" t="t" r="r" b="b"/>
              <a:pathLst>
                <a:path h="147319">
                  <a:moveTo>
                    <a:pt x="0" y="0"/>
                  </a:moveTo>
                  <a:lnTo>
                    <a:pt x="0" y="147262"/>
                  </a:lnTo>
                </a:path>
              </a:pathLst>
            </a:custGeom>
            <a:ln w="14386">
              <a:solidFill>
                <a:srgbClr val="B1B1B1"/>
              </a:solidFill>
            </a:ln>
          </p:spPr>
          <p:txBody>
            <a:bodyPr wrap="square" lIns="0" tIns="0" rIns="0" bIns="0" rtlCol="0"/>
            <a:lstStyle/>
            <a:p>
              <a:endParaRPr dirty="0"/>
            </a:p>
          </p:txBody>
        </p:sp>
        <p:sp>
          <p:nvSpPr>
            <p:cNvPr id="8" name="object 5"/>
            <p:cNvSpPr/>
            <p:nvPr/>
          </p:nvSpPr>
          <p:spPr>
            <a:xfrm>
              <a:off x="17889038" y="1411082"/>
              <a:ext cx="467160" cy="142188"/>
            </a:xfrm>
            <a:prstGeom prst="rect">
              <a:avLst/>
            </a:prstGeom>
            <a:blipFill>
              <a:blip r:embed="rId4" cstate="print"/>
              <a:stretch>
                <a:fillRect/>
              </a:stretch>
            </a:blipFill>
          </p:spPr>
          <p:txBody>
            <a:bodyPr wrap="square" lIns="0" tIns="0" rIns="0" bIns="0" rtlCol="0"/>
            <a:lstStyle/>
            <a:p>
              <a:endParaRPr dirty="0"/>
            </a:p>
          </p:txBody>
        </p:sp>
        <p:sp>
          <p:nvSpPr>
            <p:cNvPr id="9" name="object 6"/>
            <p:cNvSpPr/>
            <p:nvPr/>
          </p:nvSpPr>
          <p:spPr>
            <a:xfrm>
              <a:off x="18420539" y="1395450"/>
              <a:ext cx="406287" cy="157817"/>
            </a:xfrm>
            <a:prstGeom prst="rect">
              <a:avLst/>
            </a:prstGeom>
            <a:blipFill>
              <a:blip r:embed="rId5" cstate="print"/>
              <a:stretch>
                <a:fillRect/>
              </a:stretch>
            </a:blipFill>
          </p:spPr>
          <p:txBody>
            <a:bodyPr wrap="square" lIns="0" tIns="0" rIns="0" bIns="0" rtlCol="0"/>
            <a:lstStyle/>
            <a:p>
              <a:endParaRPr dirty="0"/>
            </a:p>
          </p:txBody>
        </p:sp>
        <p:sp>
          <p:nvSpPr>
            <p:cNvPr id="10" name="object 7"/>
            <p:cNvSpPr/>
            <p:nvPr/>
          </p:nvSpPr>
          <p:spPr>
            <a:xfrm>
              <a:off x="18878849"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endParaRPr dirty="0"/>
            </a:p>
          </p:txBody>
        </p:sp>
        <p:sp>
          <p:nvSpPr>
            <p:cNvPr id="11" name="object 8"/>
            <p:cNvSpPr/>
            <p:nvPr/>
          </p:nvSpPr>
          <p:spPr>
            <a:xfrm>
              <a:off x="18966028" y="1404445"/>
              <a:ext cx="237488" cy="148826"/>
            </a:xfrm>
            <a:prstGeom prst="rect">
              <a:avLst/>
            </a:prstGeom>
            <a:blipFill>
              <a:blip r:embed="rId6" cstate="print"/>
              <a:stretch>
                <a:fillRect/>
              </a:stretch>
            </a:blipFill>
          </p:spPr>
          <p:txBody>
            <a:bodyPr wrap="square" lIns="0" tIns="0" rIns="0" bIns="0" rtlCol="0"/>
            <a:lstStyle/>
            <a:p>
              <a:endParaRPr dirty="0"/>
            </a:p>
          </p:txBody>
        </p:sp>
      </p:grpSp>
      <p:sp>
        <p:nvSpPr>
          <p:cNvPr id="13" name="CuadroTexto 12"/>
          <p:cNvSpPr txBox="1"/>
          <p:nvPr/>
        </p:nvSpPr>
        <p:spPr>
          <a:xfrm>
            <a:off x="1348268" y="2373786"/>
            <a:ext cx="7727379" cy="3293209"/>
          </a:xfrm>
          <a:prstGeom prst="rect">
            <a:avLst/>
          </a:prstGeom>
          <a:noFill/>
        </p:spPr>
        <p:txBody>
          <a:bodyPr wrap="square" rtlCol="0">
            <a:spAutoFit/>
          </a:bodyPr>
          <a:lstStyle/>
          <a:p>
            <a:pPr algn="just"/>
            <a:r>
              <a:rPr lang="es-ES" sz="2800" b="1" dirty="0">
                <a:solidFill>
                  <a:srgbClr val="06AA9E"/>
                </a:solidFill>
              </a:rPr>
              <a:t>Necesidad y Justificación:</a:t>
            </a:r>
          </a:p>
          <a:p>
            <a:pPr algn="just"/>
            <a:endParaRPr lang="es-MX" sz="2000" dirty="0"/>
          </a:p>
          <a:p>
            <a:pPr algn="just"/>
            <a:r>
              <a:rPr lang="es-MX" sz="2000" dirty="0"/>
              <a:t>Con el presente proyecto se busca la limpieza en la Provincia de </a:t>
            </a:r>
            <a:r>
              <a:rPr lang="es-MX" sz="2000" dirty="0" err="1"/>
              <a:t>Ilo</a:t>
            </a:r>
            <a:r>
              <a:rPr lang="es-MX" sz="2000" dirty="0"/>
              <a:t>. Para mejorar la gestión administrativa, se está proponiendo la construcción de Infraestructura de Transferencia: infraestructura para un apropiado reaprovechamiento y para una buena disposición final de los RR.SS. Un relleno sanitario, se está en espera. </a:t>
            </a:r>
          </a:p>
          <a:p>
            <a:pPr algn="just"/>
            <a:endParaRPr lang="es-MX" sz="2000" dirty="0"/>
          </a:p>
          <a:p>
            <a:pPr algn="just"/>
            <a:r>
              <a:rPr lang="es-MX" sz="2000" dirty="0"/>
              <a:t>El área del terreno para el relleno sanitario debe almacenar un total de 414,287.61 m3 de residuos sólidos.</a:t>
            </a:r>
            <a:endParaRPr lang="es-PE" sz="2000" dirty="0"/>
          </a:p>
        </p:txBody>
      </p:sp>
      <p:pic>
        <p:nvPicPr>
          <p:cNvPr id="14" name="13 Imagen" descr="G:\PIGARS 2016\IMG_0932.JPG"/>
          <p:cNvPicPr/>
          <p:nvPr/>
        </p:nvPicPr>
        <p:blipFill rotWithShape="1">
          <a:blip r:embed="rId7" cstate="print">
            <a:extLst>
              <a:ext uri="{28A0092B-C50C-407E-A947-70E740481C1C}">
                <a14:useLocalDpi xmlns:a14="http://schemas.microsoft.com/office/drawing/2010/main" val="0"/>
              </a:ext>
            </a:extLst>
          </a:blip>
          <a:srcRect l="6493" r="5834"/>
          <a:stretch/>
        </p:blipFill>
        <p:spPr bwMode="auto">
          <a:xfrm>
            <a:off x="2354457" y="6036948"/>
            <a:ext cx="5715000" cy="3657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16 Imagen"/>
          <p:cNvPicPr/>
          <p:nvPr/>
        </p:nvPicPr>
        <p:blipFill rotWithShape="1">
          <a:blip r:embed="rId8"/>
          <a:srcRect t="13873" b="22906"/>
          <a:stretch/>
        </p:blipFill>
        <p:spPr bwMode="auto">
          <a:xfrm>
            <a:off x="9768357" y="2237848"/>
            <a:ext cx="9642322" cy="7067572"/>
          </a:xfrm>
          <a:prstGeom prst="rect">
            <a:avLst/>
          </a:prstGeom>
          <a:ln w="28575">
            <a:solidFill>
              <a:schemeClr val="tx2"/>
            </a:solidFill>
          </a:ln>
          <a:extLst>
            <a:ext uri="{53640926-AAD7-44D8-BBD7-CCE9431645EC}">
              <a14:shadowObscured xmlns:a14="http://schemas.microsoft.com/office/drawing/2010/main"/>
            </a:ext>
          </a:extLst>
        </p:spPr>
      </p:pic>
      <p:sp>
        <p:nvSpPr>
          <p:cNvPr id="16" name="object 2"/>
          <p:cNvSpPr/>
          <p:nvPr/>
        </p:nvSpPr>
        <p:spPr>
          <a:xfrm>
            <a:off x="14867382" y="412639"/>
            <a:ext cx="5236007" cy="5007568"/>
          </a:xfrm>
          <a:prstGeom prst="rect">
            <a:avLst/>
          </a:prstGeom>
          <a:blipFill>
            <a:blip r:embed="rId9"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10"/>
              </a:rPr>
              <a:t>WWW.PROINVERSION.GOB.PE</a:t>
            </a:r>
            <a:r>
              <a:rPr sz="1450" spc="-40" dirty="0">
                <a:solidFill>
                  <a:srgbClr val="FFFFFF"/>
                </a:solidFill>
                <a:latin typeface="Calibri"/>
                <a:cs typeface="Calibri"/>
                <a:hlinkClick r:id="rId10"/>
              </a:rPr>
              <a:t> </a:t>
            </a:r>
            <a:endParaRPr sz="1450" dirty="0">
              <a:latin typeface="Calibri"/>
              <a:cs typeface="Calibri"/>
            </a:endParaRPr>
          </a:p>
        </p:txBody>
      </p:sp>
      <p:sp>
        <p:nvSpPr>
          <p:cNvPr id="19"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10"/>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10"/>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2" name="Imagen 21"/>
          <p:cNvPicPr>
            <a:picLocks noChangeAspect="1"/>
          </p:cNvPicPr>
          <p:nvPr/>
        </p:nvPicPr>
        <p:blipFill rotWithShape="1">
          <a:blip r:embed="rId11"/>
          <a:srcRect l="59956" t="35713" r="10176" b="41210"/>
          <a:stretch/>
        </p:blipFill>
        <p:spPr>
          <a:xfrm>
            <a:off x="17505845" y="10123646"/>
            <a:ext cx="1904834" cy="729189"/>
          </a:xfrm>
          <a:prstGeom prst="rect">
            <a:avLst/>
          </a:prstGeom>
        </p:spPr>
      </p:pic>
      <p:sp>
        <p:nvSpPr>
          <p:cNvPr id="24"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01</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25" name="Picture 2" descr="Resultado de imagen para MUNICIPALIDAD PROVINCIAL DE IL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293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sp>
        <p:nvSpPr>
          <p:cNvPr id="7"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3"/>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3"/>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0" name="Imagen 21"/>
          <p:cNvPicPr>
            <a:picLocks noChangeAspect="1"/>
          </p:cNvPicPr>
          <p:nvPr/>
        </p:nvPicPr>
        <p:blipFill rotWithShape="1">
          <a:blip r:embed="rId4"/>
          <a:srcRect l="59956" t="35713" r="10176" b="41210"/>
          <a:stretch/>
        </p:blipFill>
        <p:spPr>
          <a:xfrm>
            <a:off x="17505845" y="10123646"/>
            <a:ext cx="1904834" cy="729189"/>
          </a:xfrm>
          <a:prstGeom prst="rect">
            <a:avLst/>
          </a:prstGeom>
        </p:spPr>
      </p:pic>
      <p:graphicFrame>
        <p:nvGraphicFramePr>
          <p:cNvPr id="11" name="Diagrama 10"/>
          <p:cNvGraphicFramePr/>
          <p:nvPr>
            <p:extLst>
              <p:ext uri="{D42A27DB-BD31-4B8C-83A1-F6EECF244321}">
                <p14:modId xmlns:p14="http://schemas.microsoft.com/office/powerpoint/2010/main" val="166062385"/>
              </p:ext>
            </p:extLst>
          </p:nvPr>
        </p:nvGraphicFramePr>
        <p:xfrm>
          <a:off x="6896853" y="2178793"/>
          <a:ext cx="7880809" cy="8104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n 11"/>
          <p:cNvPicPr>
            <a:picLocks noChangeAspect="1"/>
          </p:cNvPicPr>
          <p:nvPr/>
        </p:nvPicPr>
        <p:blipFill rotWithShape="1">
          <a:blip r:embed="rId10"/>
          <a:srcRect l="52071" t="27174" r="37116" b="7345"/>
          <a:stretch/>
        </p:blipFill>
        <p:spPr>
          <a:xfrm>
            <a:off x="14841554" y="1821099"/>
            <a:ext cx="2644542" cy="8574526"/>
          </a:xfrm>
          <a:prstGeom prst="rect">
            <a:avLst/>
          </a:prstGeom>
        </p:spPr>
      </p:pic>
      <p:sp>
        <p:nvSpPr>
          <p:cNvPr id="17" name="CuadroTexto 16"/>
          <p:cNvSpPr txBox="1"/>
          <p:nvPr/>
        </p:nvSpPr>
        <p:spPr>
          <a:xfrm>
            <a:off x="1597913" y="2187115"/>
            <a:ext cx="5141511"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6AA9E"/>
                </a:solidFill>
                <a:effectLst/>
                <a:uLnTx/>
                <a:uFillTx/>
                <a:latin typeface="Calibri" panose="020F0502020204030204"/>
                <a:ea typeface="+mn-ea"/>
                <a:cs typeface="+mn-cs"/>
              </a:rPr>
              <a:t>Descripción del Proyecto: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01</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19" name="Picture 2" descr="Resultado de imagen para MUNICIPALIDAD PROVINCIAL DE IL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32" r="746" b="24858"/>
          <a:stretch/>
        </p:blipFill>
        <p:spPr bwMode="auto">
          <a:xfrm>
            <a:off x="993034" y="4197691"/>
            <a:ext cx="5592884" cy="4710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456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object 432"/>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2"/>
              </a:rPr>
              <a:t>WWW.PROINVERSION.GOB.PE</a:t>
            </a:r>
            <a:r>
              <a:rPr sz="1450" spc="-40" dirty="0">
                <a:solidFill>
                  <a:srgbClr val="FFFFFF"/>
                </a:solidFill>
                <a:latin typeface="Calibri"/>
                <a:cs typeface="Calibri"/>
                <a:hlinkClick r:id="rId2"/>
              </a:rPr>
              <a:t> </a:t>
            </a:r>
            <a:endParaRPr sz="1450" dirty="0">
              <a:latin typeface="Calibri"/>
              <a:cs typeface="Calibri"/>
            </a:endParaRPr>
          </a:p>
        </p:txBody>
      </p:sp>
      <p:sp>
        <p:nvSpPr>
          <p:cNvPr id="34" name="CuadroTexto 33"/>
          <p:cNvSpPr txBox="1"/>
          <p:nvPr/>
        </p:nvSpPr>
        <p:spPr>
          <a:xfrm>
            <a:off x="1543836" y="2164159"/>
            <a:ext cx="17539746" cy="2377574"/>
          </a:xfrm>
          <a:prstGeom prst="rect">
            <a:avLst/>
          </a:prstGeom>
          <a:noFill/>
        </p:spPr>
        <p:txBody>
          <a:bodyPr wrap="square" rtlCol="0" anchor="ctr">
            <a:spAutoFit/>
          </a:bodyPr>
          <a:lstStyle/>
          <a:p>
            <a:pPr algn="just"/>
            <a:r>
              <a:rPr lang="es-PE" sz="4950" b="1" spc="-30" dirty="0">
                <a:solidFill>
                  <a:srgbClr val="0071BA"/>
                </a:solidFill>
                <a:ea typeface="+mj-ea"/>
                <a:cs typeface="Calibri"/>
              </a:rPr>
              <a:t>RECUPERACIÓN DE ÁREAS DEGRADADAS POR RESIDUOS SÓLIDOS EN EL SECTOR PAMPA EL PALO DEL DISTRITO DE ILO - PROVINCIA DE ILO - DEPARTAMENTO DE MOQUEGUA</a:t>
            </a:r>
          </a:p>
        </p:txBody>
      </p:sp>
      <p:sp>
        <p:nvSpPr>
          <p:cNvPr id="37" name="object 2"/>
          <p:cNvSpPr/>
          <p:nvPr/>
        </p:nvSpPr>
        <p:spPr>
          <a:xfrm>
            <a:off x="14868093" y="334611"/>
            <a:ext cx="5236007" cy="5007568"/>
          </a:xfrm>
          <a:prstGeom prst="rect">
            <a:avLst/>
          </a:prstGeom>
          <a:blipFill>
            <a:blip r:embed="rId3"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8" name="Tabla 37"/>
          <p:cNvGraphicFramePr>
            <a:graphicFrameLocks noGrp="1"/>
          </p:cNvGraphicFramePr>
          <p:nvPr>
            <p:extLst>
              <p:ext uri="{D42A27DB-BD31-4B8C-83A1-F6EECF244321}">
                <p14:modId xmlns:p14="http://schemas.microsoft.com/office/powerpoint/2010/main" val="41284749"/>
              </p:ext>
            </p:extLst>
          </p:nvPr>
        </p:nvGraphicFramePr>
        <p:xfrm>
          <a:off x="10906340" y="5053338"/>
          <a:ext cx="7543800" cy="3950038"/>
        </p:xfrm>
        <a:graphic>
          <a:graphicData uri="http://schemas.openxmlformats.org/drawingml/2006/table">
            <a:tbl>
              <a:tblPr/>
              <a:tblGrid>
                <a:gridCol w="1143689">
                  <a:extLst>
                    <a:ext uri="{9D8B030D-6E8A-4147-A177-3AD203B41FA5}">
                      <a16:colId xmlns:a16="http://schemas.microsoft.com/office/drawing/2014/main" val="1363060652"/>
                    </a:ext>
                  </a:extLst>
                </a:gridCol>
                <a:gridCol w="2139184">
                  <a:extLst>
                    <a:ext uri="{9D8B030D-6E8A-4147-A177-3AD203B41FA5}">
                      <a16:colId xmlns:a16="http://schemas.microsoft.com/office/drawing/2014/main" val="3872723512"/>
                    </a:ext>
                  </a:extLst>
                </a:gridCol>
                <a:gridCol w="4260927">
                  <a:extLst>
                    <a:ext uri="{9D8B030D-6E8A-4147-A177-3AD203B41FA5}">
                      <a16:colId xmlns:a16="http://schemas.microsoft.com/office/drawing/2014/main" val="613355481"/>
                    </a:ext>
                  </a:extLst>
                </a:gridCol>
              </a:tblGrid>
              <a:tr h="773724">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Municipalidad Provincial </a:t>
                      </a:r>
                      <a:r>
                        <a:rPr lang="es-PE" sz="2800" b="0" i="0" u="none" strike="noStrike" dirty="0" err="1">
                          <a:solidFill>
                            <a:srgbClr val="000000"/>
                          </a:solidFill>
                          <a:effectLst>
                            <a:outerShdw blurRad="38100" dist="38100" dir="2700000" algn="tl">
                              <a:srgbClr val="000000">
                                <a:alpha val="43137"/>
                              </a:srgbClr>
                            </a:outerShdw>
                          </a:effectLst>
                          <a:latin typeface="Calibri" panose="020F0502020204030204" pitchFamily="34" charset="0"/>
                        </a:rPr>
                        <a:t>Ilo</a:t>
                      </a:r>
                      <a:endPar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774575">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ES" sz="2800" b="0" dirty="0">
                          <a:solidFill>
                            <a:schemeClr val="tx1"/>
                          </a:solidFill>
                          <a:effectLst/>
                          <a:latin typeface="+mj-lt"/>
                          <a:ea typeface="+mn-ea"/>
                          <a:cs typeface="+mn-cs"/>
                          <a:hlinkClick r:id="rId4"/>
                        </a:rPr>
                        <a:t>2429710</a:t>
                      </a:r>
                      <a:endParaRPr lang="es-ES" sz="2800" b="0" dirty="0">
                        <a:solidFill>
                          <a:schemeClr val="tx1"/>
                        </a:solidFill>
                        <a:effectLst/>
                        <a:latin typeface="+mj-lt"/>
                        <a:ea typeface="+mn-ea"/>
                        <a:cs typeface="+mn-cs"/>
                      </a:endParaRPr>
                    </a:p>
                    <a:p>
                      <a:pPr algn="ctr" fontAlgn="b"/>
                      <a:r>
                        <a:rPr lang="es-PE" sz="2800" b="0" i="0" u="none" strike="noStrike" dirty="0">
                          <a:solidFill>
                            <a:srgbClr val="000000"/>
                          </a:solidFill>
                          <a:effectLst>
                            <a:outerShdw blurRad="38100" dist="38100" dir="2700000" algn="tl">
                              <a:srgbClr val="000000">
                                <a:alpha val="43137"/>
                              </a:srgbClr>
                            </a:outerShdw>
                          </a:effectLst>
                          <a:latin typeface="+mj-lt"/>
                        </a:rPr>
                        <a:t>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773724">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S/5,307,482.23</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774575">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774575">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Priorizado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grpSp>
        <p:nvGrpSpPr>
          <p:cNvPr id="39" name="Grupo 38"/>
          <p:cNvGrpSpPr/>
          <p:nvPr/>
        </p:nvGrpSpPr>
        <p:grpSpPr>
          <a:xfrm>
            <a:off x="11062611" y="5243461"/>
            <a:ext cx="664800" cy="364004"/>
            <a:chOff x="13232097" y="3453975"/>
            <a:chExt cx="1005701" cy="765657"/>
          </a:xfrm>
        </p:grpSpPr>
        <p:sp>
          <p:nvSpPr>
            <p:cNvPr id="40"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1"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2" name="object 18"/>
            <p:cNvSpPr/>
            <p:nvPr/>
          </p:nvSpPr>
          <p:spPr>
            <a:xfrm>
              <a:off x="13648705" y="3884777"/>
              <a:ext cx="444903" cy="308461"/>
            </a:xfrm>
            <a:prstGeom prst="rect">
              <a:avLst/>
            </a:prstGeom>
            <a:blipFill>
              <a:blip r:embed="rId5"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3"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4"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45" name="Grupo 44"/>
          <p:cNvGrpSpPr/>
          <p:nvPr/>
        </p:nvGrpSpPr>
        <p:grpSpPr>
          <a:xfrm>
            <a:off x="11120633" y="5783778"/>
            <a:ext cx="714729" cy="706293"/>
            <a:chOff x="13370129" y="4439575"/>
            <a:chExt cx="1055724" cy="1088281"/>
          </a:xfrm>
        </p:grpSpPr>
        <p:sp>
          <p:nvSpPr>
            <p:cNvPr id="46"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47" name="CuadroTexto 62"/>
            <p:cNvSpPr txBox="1"/>
            <p:nvPr/>
          </p:nvSpPr>
          <p:spPr>
            <a:xfrm>
              <a:off x="13426382" y="4439575"/>
              <a:ext cx="999471"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4000" dirty="0">
                  <a:solidFill>
                    <a:schemeClr val="bg1"/>
                  </a:solidFill>
                </a:rPr>
                <a:t>C</a:t>
              </a:r>
              <a:endParaRPr lang="es-PE" sz="5400" dirty="0">
                <a:solidFill>
                  <a:schemeClr val="bg1"/>
                </a:solidFill>
              </a:endParaRPr>
            </a:p>
          </p:txBody>
        </p:sp>
      </p:grpSp>
      <p:grpSp>
        <p:nvGrpSpPr>
          <p:cNvPr id="48" name="Grupo 47"/>
          <p:cNvGrpSpPr/>
          <p:nvPr/>
        </p:nvGrpSpPr>
        <p:grpSpPr>
          <a:xfrm>
            <a:off x="11139617" y="6703982"/>
            <a:ext cx="510208" cy="508782"/>
            <a:chOff x="13448606" y="5634944"/>
            <a:chExt cx="789192" cy="832083"/>
          </a:xfrm>
        </p:grpSpPr>
        <p:sp>
          <p:nvSpPr>
            <p:cNvPr id="49" name="object 23"/>
            <p:cNvSpPr/>
            <p:nvPr/>
          </p:nvSpPr>
          <p:spPr>
            <a:xfrm>
              <a:off x="13775334" y="5973307"/>
              <a:ext cx="400698" cy="427038"/>
            </a:xfrm>
            <a:prstGeom prst="rect">
              <a:avLst/>
            </a:prstGeom>
            <a:blipFill>
              <a:blip r:embed="rId6"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50"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51" name="Grupo 50"/>
          <p:cNvGrpSpPr/>
          <p:nvPr/>
        </p:nvGrpSpPr>
        <p:grpSpPr>
          <a:xfrm>
            <a:off x="10945094" y="8340017"/>
            <a:ext cx="664800" cy="458103"/>
            <a:chOff x="13347553" y="8031668"/>
            <a:chExt cx="776696" cy="726268"/>
          </a:xfrm>
        </p:grpSpPr>
        <p:sp>
          <p:nvSpPr>
            <p:cNvPr id="52" name="object 12"/>
            <p:cNvSpPr/>
            <p:nvPr/>
          </p:nvSpPr>
          <p:spPr>
            <a:xfrm>
              <a:off x="13347553" y="8457622"/>
              <a:ext cx="134444" cy="299638"/>
            </a:xfrm>
            <a:prstGeom prst="rect">
              <a:avLst/>
            </a:prstGeom>
            <a:blipFill>
              <a:blip r:embed="rId7"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53"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54"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55"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pic>
        <p:nvPicPr>
          <p:cNvPr id="33" name="34 Imagen" descr="Area d"/>
          <p:cNvPicPr/>
          <p:nvPr/>
        </p:nvPicPr>
        <p:blipFill>
          <a:blip r:embed="rId8">
            <a:extLst>
              <a:ext uri="{28A0092B-C50C-407E-A947-70E740481C1C}">
                <a14:useLocalDpi xmlns:a14="http://schemas.microsoft.com/office/drawing/2010/main" val="0"/>
              </a:ext>
            </a:extLst>
          </a:blip>
          <a:srcRect/>
          <a:stretch>
            <a:fillRect/>
          </a:stretch>
        </p:blipFill>
        <p:spPr bwMode="auto">
          <a:xfrm>
            <a:off x="1609270" y="4597517"/>
            <a:ext cx="8509829" cy="5654921"/>
          </a:xfrm>
          <a:prstGeom prst="rect">
            <a:avLst/>
          </a:prstGeom>
          <a:noFill/>
          <a:ln w="9525">
            <a:solidFill>
              <a:schemeClr val="tx1">
                <a:lumMod val="100000"/>
                <a:lumOff val="0"/>
              </a:schemeClr>
            </a:solidFill>
            <a:miter lim="800000"/>
            <a:headEnd/>
            <a:tailEnd/>
          </a:ln>
        </p:spPr>
      </p:pic>
      <p:pic>
        <p:nvPicPr>
          <p:cNvPr id="35"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45094" y="7327022"/>
            <a:ext cx="870528" cy="870528"/>
          </a:xfrm>
          <a:prstGeom prst="rect">
            <a:avLst/>
          </a:prstGeom>
        </p:spPr>
      </p:pic>
      <p:sp>
        <p:nvSpPr>
          <p:cNvPr id="36"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2"/>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2"/>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3" name="Imagen 21"/>
          <p:cNvPicPr>
            <a:picLocks noChangeAspect="1"/>
          </p:cNvPicPr>
          <p:nvPr/>
        </p:nvPicPr>
        <p:blipFill rotWithShape="1">
          <a:blip r:embed="rId11"/>
          <a:srcRect l="59956" t="35713" r="10176" b="41210"/>
          <a:stretch/>
        </p:blipFill>
        <p:spPr>
          <a:xfrm>
            <a:off x="17505845" y="10123646"/>
            <a:ext cx="1904834" cy="729189"/>
          </a:xfrm>
          <a:prstGeom prst="rect">
            <a:avLst/>
          </a:prstGeom>
        </p:spPr>
      </p:pic>
      <p:sp>
        <p:nvSpPr>
          <p:cNvPr id="65"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02</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66" name="Picture 2" descr="Resultado de imagen para MUNICIPALIDAD PROVINCIAL DE IL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5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2"/>
          <p:cNvGraphicFramePr>
            <a:graphicFrameLocks noGrp="1"/>
          </p:cNvGraphicFramePr>
          <p:nvPr>
            <p:extLst>
              <p:ext uri="{D42A27DB-BD31-4B8C-83A1-F6EECF244321}">
                <p14:modId xmlns:p14="http://schemas.microsoft.com/office/powerpoint/2010/main" val="2425108289"/>
              </p:ext>
            </p:extLst>
          </p:nvPr>
        </p:nvGraphicFramePr>
        <p:xfrm>
          <a:off x="8241289" y="3712636"/>
          <a:ext cx="9811313" cy="4255412"/>
        </p:xfrm>
        <a:graphic>
          <a:graphicData uri="http://schemas.openxmlformats.org/drawingml/2006/table">
            <a:tbl>
              <a:tblPr firstRow="1" bandRow="1">
                <a:tableStyleId>{2D5ABB26-0587-4C30-8999-92F81FD0307C}</a:tableStyleId>
              </a:tblPr>
              <a:tblGrid>
                <a:gridCol w="3768650">
                  <a:extLst>
                    <a:ext uri="{9D8B030D-6E8A-4147-A177-3AD203B41FA5}">
                      <a16:colId xmlns:a16="http://schemas.microsoft.com/office/drawing/2014/main" val="20001"/>
                    </a:ext>
                  </a:extLst>
                </a:gridCol>
                <a:gridCol w="6042663">
                  <a:extLst>
                    <a:ext uri="{9D8B030D-6E8A-4147-A177-3AD203B41FA5}">
                      <a16:colId xmlns:a16="http://schemas.microsoft.com/office/drawing/2014/main" val="20002"/>
                    </a:ext>
                  </a:extLst>
                </a:gridCol>
              </a:tblGrid>
              <a:tr h="909550">
                <a:tc>
                  <a:txBody>
                    <a:bodyPr/>
                    <a:lstStyle/>
                    <a:p>
                      <a:pPr marL="216535" marR="365125">
                        <a:lnSpc>
                          <a:spcPct val="100000"/>
                        </a:lnSpc>
                        <a:spcBef>
                          <a:spcPts val="1820"/>
                        </a:spcBef>
                      </a:pPr>
                      <a:r>
                        <a:rPr lang="es-PE" sz="2800" b="1" spc="50" dirty="0">
                          <a:solidFill>
                            <a:srgbClr val="FFFFFF"/>
                          </a:solidFill>
                          <a:latin typeface="+mn-lt"/>
                          <a:cs typeface="Calibri"/>
                        </a:rPr>
                        <a:t>Nivel de Estudio actual del proyecto:</a:t>
                      </a:r>
                      <a:endParaRPr sz="2800" dirty="0">
                        <a:latin typeface="+mn-lt"/>
                        <a:cs typeface="Calibri"/>
                      </a:endParaRPr>
                    </a:p>
                  </a:txBody>
                  <a:tcPr marL="0" marR="0" marT="231140" marB="0">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r>
                        <a:rPr lang="es-PE" sz="2400" spc="-40" dirty="0">
                          <a:solidFill>
                            <a:srgbClr val="333333"/>
                          </a:solidFill>
                          <a:latin typeface="+mn-lt"/>
                          <a:cs typeface="Calibri"/>
                        </a:rPr>
                        <a:t>Ficha Técnica Estándar (04/12/2018). </a:t>
                      </a:r>
                      <a:endParaRPr lang="es-ES" sz="2400" dirty="0">
                        <a:latin typeface="+mn-lt"/>
                        <a:cs typeface="Calibri"/>
                      </a:endParaRP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056807">
                <a:tc>
                  <a:txBody>
                    <a:bodyPr/>
                    <a:lstStyle/>
                    <a:p>
                      <a:pPr>
                        <a:lnSpc>
                          <a:spcPct val="100000"/>
                        </a:lnSpc>
                        <a:spcBef>
                          <a:spcPts val="45"/>
                        </a:spcBef>
                      </a:pPr>
                      <a:endParaRPr sz="2800" dirty="0">
                        <a:latin typeface="+mn-lt"/>
                        <a:cs typeface="Times New Roman"/>
                      </a:endParaRPr>
                    </a:p>
                    <a:p>
                      <a:pPr marL="216535">
                        <a:lnSpc>
                          <a:spcPct val="100000"/>
                        </a:lnSpc>
                      </a:pPr>
                      <a:r>
                        <a:rPr lang="es-PE" sz="2800" b="1" spc="35" dirty="0">
                          <a:solidFill>
                            <a:srgbClr val="FFFFFF"/>
                          </a:solidFill>
                          <a:latin typeface="+mn-lt"/>
                          <a:cs typeface="Calibri"/>
                        </a:rPr>
                        <a:t>Concepto que se requiere financiar:</a:t>
                      </a:r>
                      <a:endParaRPr sz="2800" dirty="0">
                        <a:latin typeface="+mn-lt"/>
                        <a:cs typeface="Calibri"/>
                      </a:endParaRPr>
                    </a:p>
                  </a:txBody>
                  <a:tcPr marL="0" marR="0" marT="5715" marB="0">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603250" indent="-342900">
                        <a:lnSpc>
                          <a:spcPct val="100000"/>
                        </a:lnSpc>
                        <a:buFont typeface="Arial" panose="020B0604020202020204" pitchFamily="34" charset="0"/>
                        <a:buChar char="•"/>
                      </a:pPr>
                      <a:r>
                        <a:rPr lang="es-PE" sz="2400" spc="90" dirty="0">
                          <a:solidFill>
                            <a:srgbClr val="333333"/>
                          </a:solidFill>
                          <a:latin typeface="+mn-lt"/>
                          <a:cs typeface="Calibri"/>
                        </a:rPr>
                        <a:t>Expediente Técnico</a:t>
                      </a:r>
                    </a:p>
                    <a:p>
                      <a:pPr marL="603250" indent="-342900">
                        <a:lnSpc>
                          <a:spcPct val="100000"/>
                        </a:lnSpc>
                        <a:buFont typeface="Arial" panose="020B0604020202020204" pitchFamily="34" charset="0"/>
                        <a:buChar char="•"/>
                      </a:pPr>
                      <a:r>
                        <a:rPr lang="es-PE" sz="2400" spc="90" dirty="0">
                          <a:solidFill>
                            <a:srgbClr val="333333"/>
                          </a:solidFill>
                          <a:latin typeface="+mn-lt"/>
                          <a:cs typeface="Calibri"/>
                        </a:rPr>
                        <a:t>Ejecución Física de Obra.</a:t>
                      </a:r>
                    </a:p>
                    <a:p>
                      <a:pPr marL="603250" indent="-342900">
                        <a:lnSpc>
                          <a:spcPct val="100000"/>
                        </a:lnSpc>
                        <a:buFont typeface="Arial" panose="020B0604020202020204" pitchFamily="34" charset="0"/>
                        <a:buChar char="•"/>
                      </a:pPr>
                      <a:r>
                        <a:rPr lang="es-PE" sz="2400" spc="90" dirty="0">
                          <a:solidFill>
                            <a:srgbClr val="333333"/>
                          </a:solidFill>
                          <a:latin typeface="+mn-lt"/>
                          <a:cs typeface="Calibri"/>
                        </a:rPr>
                        <a:t>Supervisión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884957">
                <a:tc>
                  <a:txBody>
                    <a:bodyPr/>
                    <a:lstStyle/>
                    <a:p>
                      <a:pPr>
                        <a:lnSpc>
                          <a:spcPct val="100000"/>
                        </a:lnSpc>
                      </a:pPr>
                      <a:endParaRPr sz="2800" dirty="0">
                        <a:latin typeface="+mn-lt"/>
                        <a:cs typeface="Times New Roman"/>
                      </a:endParaRPr>
                    </a:p>
                    <a:p>
                      <a:pPr marL="216535" marR="452120">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mn-lt"/>
                        <a:cs typeface="Calibri"/>
                      </a:endParaRPr>
                    </a:p>
                  </a:txBody>
                  <a:tcPr marL="0" marR="0" marT="0"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400" spc="114" dirty="0">
                        <a:solidFill>
                          <a:srgbClr val="333333"/>
                        </a:solidFill>
                        <a:latin typeface="+mn-lt"/>
                        <a:cs typeface="Calibri"/>
                      </a:endParaRPr>
                    </a:p>
                    <a:p>
                      <a:pPr marL="260350" algn="just">
                        <a:lnSpc>
                          <a:spcPct val="100000"/>
                        </a:lnSpc>
                      </a:pPr>
                      <a:r>
                        <a:rPr lang="es-PE" sz="2400" spc="114" dirty="0">
                          <a:solidFill>
                            <a:srgbClr val="333333"/>
                          </a:solidFill>
                          <a:latin typeface="+mn-lt"/>
                          <a:cs typeface="Calibri"/>
                        </a:rPr>
                        <a:t>El proyecto beneficiará a 71,</a:t>
                      </a:r>
                      <a:r>
                        <a:rPr lang="es-PE" sz="2400" spc="114" baseline="0" dirty="0">
                          <a:solidFill>
                            <a:srgbClr val="333333"/>
                          </a:solidFill>
                          <a:latin typeface="+mn-lt"/>
                          <a:cs typeface="Calibri"/>
                        </a:rPr>
                        <a:t> 179</a:t>
                      </a:r>
                      <a:r>
                        <a:rPr lang="es-PE" sz="2400" spc="114" dirty="0">
                          <a:solidFill>
                            <a:srgbClr val="333333"/>
                          </a:solidFill>
                          <a:latin typeface="+mn-lt"/>
                          <a:cs typeface="Calibri"/>
                        </a:rPr>
                        <a:t> personas</a:t>
                      </a:r>
                      <a:r>
                        <a:rPr lang="es-PE" sz="2400" spc="114" baseline="0" dirty="0">
                          <a:solidFill>
                            <a:srgbClr val="333333"/>
                          </a:solidFill>
                          <a:latin typeface="+mn-lt"/>
                          <a:cs typeface="Calibri"/>
                        </a:rPr>
                        <a:t> del Distrito de Ilo, Provincia de </a:t>
                      </a:r>
                      <a:r>
                        <a:rPr lang="es-PE" sz="2400" spc="114" baseline="0" dirty="0" err="1">
                          <a:solidFill>
                            <a:srgbClr val="333333"/>
                          </a:solidFill>
                          <a:latin typeface="+mn-lt"/>
                          <a:cs typeface="Calibri"/>
                        </a:rPr>
                        <a:t>Ilo</a:t>
                      </a:r>
                      <a:r>
                        <a:rPr lang="es-PE" sz="2400" spc="114" baseline="0" dirty="0">
                          <a:solidFill>
                            <a:srgbClr val="333333"/>
                          </a:solidFill>
                          <a:latin typeface="+mn-lt"/>
                          <a:cs typeface="Calibri"/>
                        </a:rPr>
                        <a:t> - Departamento de Moquegua.</a:t>
                      </a:r>
                      <a:endParaRPr lang="es-PE" sz="2400" noProof="0" dirty="0">
                        <a:latin typeface="+mn-lt"/>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2"/>
                  </a:ext>
                </a:extLst>
              </a:tr>
            </a:tbl>
          </a:graphicData>
        </a:graphic>
      </p:graphicFrame>
      <p:grpSp>
        <p:nvGrpSpPr>
          <p:cNvPr id="50" name="Grupo 49"/>
          <p:cNvGrpSpPr/>
          <p:nvPr/>
        </p:nvGrpSpPr>
        <p:grpSpPr>
          <a:xfrm>
            <a:off x="16174868" y="1395444"/>
            <a:ext cx="3028648" cy="196121"/>
            <a:chOff x="16174868" y="1395444"/>
            <a:chExt cx="3028648" cy="196121"/>
          </a:xfrm>
        </p:grpSpPr>
        <p:sp>
          <p:nvSpPr>
            <p:cNvPr id="51" name="object 2"/>
            <p:cNvSpPr/>
            <p:nvPr/>
          </p:nvSpPr>
          <p:spPr>
            <a:xfrm>
              <a:off x="16174868" y="1395450"/>
              <a:ext cx="1470522" cy="196115"/>
            </a:xfrm>
            <a:prstGeom prst="rect">
              <a:avLst/>
            </a:prstGeom>
            <a:blipFill>
              <a:blip r:embed="rId2" cstate="print"/>
              <a:stretch>
                <a:fillRect/>
              </a:stretch>
            </a:blipFill>
          </p:spPr>
          <p:txBody>
            <a:bodyPr wrap="square" lIns="0" tIns="0" rIns="0" bIns="0" rtlCol="0"/>
            <a:lstStyle/>
            <a:p>
              <a:endParaRPr dirty="0"/>
            </a:p>
          </p:txBody>
        </p:sp>
        <p:sp>
          <p:nvSpPr>
            <p:cNvPr id="52" name="object 3"/>
            <p:cNvSpPr/>
            <p:nvPr/>
          </p:nvSpPr>
          <p:spPr>
            <a:xfrm>
              <a:off x="17703607" y="1395444"/>
              <a:ext cx="85090" cy="157823"/>
            </a:xfrm>
            <a:prstGeom prst="rect">
              <a:avLst/>
            </a:prstGeom>
            <a:blipFill>
              <a:blip r:embed="rId3" cstate="print"/>
              <a:stretch>
                <a:fillRect/>
              </a:stretch>
            </a:blipFill>
          </p:spPr>
          <p:txBody>
            <a:bodyPr wrap="square" lIns="0" tIns="0" rIns="0" bIns="0" rtlCol="0"/>
            <a:lstStyle/>
            <a:p>
              <a:endParaRPr dirty="0"/>
            </a:p>
          </p:txBody>
        </p:sp>
        <p:sp>
          <p:nvSpPr>
            <p:cNvPr id="53" name="object 4"/>
            <p:cNvSpPr/>
            <p:nvPr/>
          </p:nvSpPr>
          <p:spPr>
            <a:xfrm>
              <a:off x="17860283" y="1404438"/>
              <a:ext cx="0" cy="147320"/>
            </a:xfrm>
            <a:custGeom>
              <a:avLst/>
              <a:gdLst/>
              <a:ahLst/>
              <a:cxnLst/>
              <a:rect l="l" t="t" r="r" b="b"/>
              <a:pathLst>
                <a:path h="147319">
                  <a:moveTo>
                    <a:pt x="0" y="0"/>
                  </a:moveTo>
                  <a:lnTo>
                    <a:pt x="0" y="147262"/>
                  </a:lnTo>
                </a:path>
              </a:pathLst>
            </a:custGeom>
            <a:ln w="14386">
              <a:solidFill>
                <a:srgbClr val="B1B1B1"/>
              </a:solidFill>
            </a:ln>
          </p:spPr>
          <p:txBody>
            <a:bodyPr wrap="square" lIns="0" tIns="0" rIns="0" bIns="0" rtlCol="0"/>
            <a:lstStyle/>
            <a:p>
              <a:endParaRPr dirty="0"/>
            </a:p>
          </p:txBody>
        </p:sp>
        <p:sp>
          <p:nvSpPr>
            <p:cNvPr id="54" name="object 5"/>
            <p:cNvSpPr/>
            <p:nvPr/>
          </p:nvSpPr>
          <p:spPr>
            <a:xfrm>
              <a:off x="17889038" y="1411082"/>
              <a:ext cx="467160" cy="142188"/>
            </a:xfrm>
            <a:prstGeom prst="rect">
              <a:avLst/>
            </a:prstGeom>
            <a:blipFill>
              <a:blip r:embed="rId4" cstate="print"/>
              <a:stretch>
                <a:fillRect/>
              </a:stretch>
            </a:blipFill>
          </p:spPr>
          <p:txBody>
            <a:bodyPr wrap="square" lIns="0" tIns="0" rIns="0" bIns="0" rtlCol="0"/>
            <a:lstStyle/>
            <a:p>
              <a:endParaRPr dirty="0"/>
            </a:p>
          </p:txBody>
        </p:sp>
        <p:sp>
          <p:nvSpPr>
            <p:cNvPr id="55" name="object 6"/>
            <p:cNvSpPr/>
            <p:nvPr/>
          </p:nvSpPr>
          <p:spPr>
            <a:xfrm>
              <a:off x="18420539" y="1395450"/>
              <a:ext cx="406287" cy="157817"/>
            </a:xfrm>
            <a:prstGeom prst="rect">
              <a:avLst/>
            </a:prstGeom>
            <a:blipFill>
              <a:blip r:embed="rId5" cstate="print"/>
              <a:stretch>
                <a:fillRect/>
              </a:stretch>
            </a:blipFill>
          </p:spPr>
          <p:txBody>
            <a:bodyPr wrap="square" lIns="0" tIns="0" rIns="0" bIns="0" rtlCol="0"/>
            <a:lstStyle/>
            <a:p>
              <a:endParaRPr dirty="0"/>
            </a:p>
          </p:txBody>
        </p:sp>
        <p:sp>
          <p:nvSpPr>
            <p:cNvPr id="56" name="object 7"/>
            <p:cNvSpPr/>
            <p:nvPr/>
          </p:nvSpPr>
          <p:spPr>
            <a:xfrm>
              <a:off x="18878849"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endParaRPr dirty="0"/>
            </a:p>
          </p:txBody>
        </p:sp>
        <p:sp>
          <p:nvSpPr>
            <p:cNvPr id="57" name="object 8"/>
            <p:cNvSpPr/>
            <p:nvPr/>
          </p:nvSpPr>
          <p:spPr>
            <a:xfrm>
              <a:off x="18966028" y="1404445"/>
              <a:ext cx="237488" cy="148826"/>
            </a:xfrm>
            <a:prstGeom prst="rect">
              <a:avLst/>
            </a:prstGeom>
            <a:blipFill>
              <a:blip r:embed="rId6" cstate="print"/>
              <a:stretch>
                <a:fillRect/>
              </a:stretch>
            </a:blipFill>
          </p:spPr>
          <p:txBody>
            <a:bodyPr wrap="square" lIns="0" tIns="0" rIns="0" bIns="0" rtlCol="0"/>
            <a:lstStyle/>
            <a:p>
              <a:endParaRPr dirty="0"/>
            </a:p>
          </p:txBody>
        </p:sp>
      </p:grpSp>
      <p:sp>
        <p:nvSpPr>
          <p:cNvPr id="16" name="object 2"/>
          <p:cNvSpPr/>
          <p:nvPr/>
        </p:nvSpPr>
        <p:spPr>
          <a:xfrm>
            <a:off x="14868093" y="334611"/>
            <a:ext cx="5236007" cy="5007568"/>
          </a:xfrm>
          <a:prstGeom prst="rect">
            <a:avLst/>
          </a:prstGeom>
          <a:blipFill>
            <a:blip r:embed="rId7"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8"/>
              </a:rPr>
              <a:t>WWW.PROINVERSION.GOB.PE</a:t>
            </a:r>
            <a:r>
              <a:rPr sz="1450" spc="-40" dirty="0">
                <a:solidFill>
                  <a:srgbClr val="FFFFFF"/>
                </a:solidFill>
                <a:latin typeface="Calibri"/>
                <a:cs typeface="Calibri"/>
                <a:hlinkClick r:id="rId8"/>
              </a:rPr>
              <a:t> </a:t>
            </a:r>
            <a:endParaRPr sz="1450" dirty="0">
              <a:latin typeface="Calibri"/>
              <a:cs typeface="Calibri"/>
            </a:endParaRPr>
          </a:p>
        </p:txBody>
      </p:sp>
      <p:pic>
        <p:nvPicPr>
          <p:cNvPr id="17" name="12 Imagen" descr="vias"/>
          <p:cNvPicPr/>
          <p:nvPr/>
        </p:nvPicPr>
        <p:blipFill>
          <a:blip r:embed="rId9">
            <a:extLst>
              <a:ext uri="{28A0092B-C50C-407E-A947-70E740481C1C}">
                <a14:useLocalDpi xmlns:a14="http://schemas.microsoft.com/office/drawing/2010/main" val="0"/>
              </a:ext>
            </a:extLst>
          </a:blip>
          <a:srcRect r="5620"/>
          <a:stretch>
            <a:fillRect/>
          </a:stretch>
        </p:blipFill>
        <p:spPr bwMode="auto">
          <a:xfrm>
            <a:off x="1444428" y="2319732"/>
            <a:ext cx="6016822" cy="3925457"/>
          </a:xfrm>
          <a:prstGeom prst="rect">
            <a:avLst/>
          </a:prstGeom>
          <a:noFill/>
          <a:ln w="9525" cmpd="sng">
            <a:solidFill>
              <a:srgbClr val="000000"/>
            </a:solidFill>
            <a:miter lim="800000"/>
            <a:headEnd/>
            <a:tailEnd/>
          </a:ln>
          <a:effectLst/>
        </p:spPr>
      </p:pic>
      <p:pic>
        <p:nvPicPr>
          <p:cNvPr id="19" name="13 Imagen" descr="Area de Influencia"/>
          <p:cNvPicPr/>
          <p:nvPr/>
        </p:nvPicPr>
        <p:blipFill>
          <a:blip r:embed="rId10">
            <a:extLst>
              <a:ext uri="{28A0092B-C50C-407E-A947-70E740481C1C}">
                <a14:useLocalDpi xmlns:a14="http://schemas.microsoft.com/office/drawing/2010/main" val="0"/>
              </a:ext>
            </a:extLst>
          </a:blip>
          <a:srcRect l="1503" t="2084" r="3293" b="3705"/>
          <a:stretch>
            <a:fillRect/>
          </a:stretch>
        </p:blipFill>
        <p:spPr bwMode="auto">
          <a:xfrm>
            <a:off x="1444428" y="6327943"/>
            <a:ext cx="6016822" cy="4116988"/>
          </a:xfrm>
          <a:prstGeom prst="rect">
            <a:avLst/>
          </a:prstGeom>
          <a:noFill/>
          <a:ln w="9525" cmpd="sng">
            <a:solidFill>
              <a:srgbClr val="000000"/>
            </a:solidFill>
            <a:miter lim="800000"/>
            <a:headEnd/>
            <a:tailEnd/>
          </a:ln>
          <a:effectLst/>
        </p:spPr>
      </p:pic>
      <p:sp>
        <p:nvSpPr>
          <p:cNvPr id="20"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8"/>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8"/>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3" name="Imagen 21"/>
          <p:cNvPicPr>
            <a:picLocks noChangeAspect="1"/>
          </p:cNvPicPr>
          <p:nvPr/>
        </p:nvPicPr>
        <p:blipFill rotWithShape="1">
          <a:blip r:embed="rId11"/>
          <a:srcRect l="59956" t="35713" r="10176" b="41210"/>
          <a:stretch/>
        </p:blipFill>
        <p:spPr>
          <a:xfrm>
            <a:off x="17505845" y="10123646"/>
            <a:ext cx="1904834" cy="729189"/>
          </a:xfrm>
          <a:prstGeom prst="rect">
            <a:avLst/>
          </a:prstGeom>
        </p:spPr>
      </p:pic>
      <p:sp>
        <p:nvSpPr>
          <p:cNvPr id="25"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02</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26" name="Picture 2" descr="Resultado de imagen para MUNICIPALIDAD PROVINCIAL DE IL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171198" y="2319733"/>
            <a:ext cx="7737852" cy="3354765"/>
          </a:xfrm>
          <a:prstGeom prst="rect">
            <a:avLst/>
          </a:prstGeom>
          <a:noFill/>
        </p:spPr>
        <p:txBody>
          <a:bodyPr wrap="square" rtlCol="0">
            <a:spAutoFit/>
          </a:bodyPr>
          <a:lstStyle/>
          <a:p>
            <a:pPr algn="just"/>
            <a:r>
              <a:rPr lang="es-ES" sz="2800" b="1" dirty="0">
                <a:solidFill>
                  <a:srgbClr val="06AA9E"/>
                </a:solidFill>
              </a:rPr>
              <a:t>Necesidad y Justificación:</a:t>
            </a:r>
          </a:p>
          <a:p>
            <a:pPr algn="just"/>
            <a:endParaRPr lang="es-ES" sz="2400" b="1" dirty="0">
              <a:solidFill>
                <a:srgbClr val="06AA9E"/>
              </a:solidFill>
            </a:endParaRPr>
          </a:p>
          <a:p>
            <a:pPr algn="just"/>
            <a:r>
              <a:rPr lang="es-ES" sz="2000" dirty="0"/>
              <a:t>La sostenibilidad del proyecto se define como habilidad del proyecto de mantener su operación, servicios y beneficios durante el horizonte de vida del mismo con un análisis de sostenibilidad Institucional y Financiera.</a:t>
            </a:r>
          </a:p>
          <a:p>
            <a:pPr algn="just"/>
            <a:endParaRPr lang="es-ES" sz="2000" dirty="0"/>
          </a:p>
          <a:p>
            <a:pPr algn="just"/>
            <a:r>
              <a:rPr lang="es-ES" sz="2000" dirty="0"/>
              <a:t>Se ha desarrollado el estudio de demanda, en el cual da como resultado una demanda de infraestructura, que la población necesita, es de 25.39 hectáreas que serán recuperadas con la posterior ejecución del proyecto</a:t>
            </a:r>
            <a:endParaRPr lang="es-PE" sz="1950" dirty="0"/>
          </a:p>
        </p:txBody>
      </p:sp>
      <p:pic>
        <p:nvPicPr>
          <p:cNvPr id="14" name="13 Imagen" descr="G:\Fotos Botadero municipal\IMG_20181004_15540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4024" y="5980274"/>
            <a:ext cx="6172200" cy="3962400"/>
          </a:xfrm>
          <a:prstGeom prst="rect">
            <a:avLst/>
          </a:prstGeom>
          <a:ln>
            <a:noFill/>
          </a:ln>
          <a:effectLst>
            <a:outerShdw blurRad="292100" dist="139700" dir="2700000" algn="tl" rotWithShape="0">
              <a:srgbClr val="333333">
                <a:alpha val="65000"/>
              </a:srgbClr>
            </a:outerShdw>
          </a:effectLst>
        </p:spPr>
      </p:pic>
      <p:pic>
        <p:nvPicPr>
          <p:cNvPr id="15" name="14 Imagen"/>
          <p:cNvPicPr/>
          <p:nvPr/>
        </p:nvPicPr>
        <p:blipFill>
          <a:blip r:embed="rId4">
            <a:extLst>
              <a:ext uri="{28A0092B-C50C-407E-A947-70E740481C1C}">
                <a14:useLocalDpi xmlns:a14="http://schemas.microsoft.com/office/drawing/2010/main" val="0"/>
              </a:ext>
            </a:extLst>
          </a:blip>
          <a:srcRect/>
          <a:stretch>
            <a:fillRect/>
          </a:stretch>
        </p:blipFill>
        <p:spPr bwMode="auto">
          <a:xfrm>
            <a:off x="9637103" y="2430368"/>
            <a:ext cx="8876432" cy="6415587"/>
          </a:xfrm>
          <a:prstGeom prst="rect">
            <a:avLst/>
          </a:prstGeom>
          <a:ln>
            <a:noFill/>
          </a:ln>
          <a:effectLst>
            <a:outerShdw blurRad="292100" dist="139700" dir="2700000" algn="tl" rotWithShape="0">
              <a:srgbClr val="333333">
                <a:alpha val="65000"/>
              </a:srgbClr>
            </a:outerShdw>
          </a:effectLst>
        </p:spPr>
      </p:pic>
      <p:sp>
        <p:nvSpPr>
          <p:cNvPr id="17" name="object 2"/>
          <p:cNvSpPr/>
          <p:nvPr/>
        </p:nvSpPr>
        <p:spPr>
          <a:xfrm>
            <a:off x="14868093" y="334611"/>
            <a:ext cx="5236007" cy="5007568"/>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6"/>
              </a:rPr>
              <a:t>WWW.PROINVERSION.GOB.PE</a:t>
            </a:r>
            <a:r>
              <a:rPr sz="1450" spc="-40" dirty="0">
                <a:solidFill>
                  <a:srgbClr val="FFFFFF"/>
                </a:solidFill>
                <a:latin typeface="Calibri"/>
                <a:cs typeface="Calibri"/>
                <a:hlinkClick r:id="rId6"/>
              </a:rPr>
              <a:t> </a:t>
            </a:r>
            <a:endParaRPr sz="1450" dirty="0">
              <a:latin typeface="Calibri"/>
              <a:cs typeface="Calibri"/>
            </a:endParaRPr>
          </a:p>
        </p:txBody>
      </p:sp>
      <p:sp>
        <p:nvSpPr>
          <p:cNvPr id="8"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6"/>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6"/>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1" name="Imagen 21"/>
          <p:cNvPicPr>
            <a:picLocks noChangeAspect="1"/>
          </p:cNvPicPr>
          <p:nvPr/>
        </p:nvPicPr>
        <p:blipFill rotWithShape="1">
          <a:blip r:embed="rId7"/>
          <a:srcRect l="59956" t="35713" r="10176" b="41210"/>
          <a:stretch/>
        </p:blipFill>
        <p:spPr>
          <a:xfrm>
            <a:off x="17505845" y="10123646"/>
            <a:ext cx="1904834" cy="729189"/>
          </a:xfrm>
          <a:prstGeom prst="rect">
            <a:avLst/>
          </a:prstGeom>
        </p:spPr>
      </p:pic>
      <p:sp>
        <p:nvSpPr>
          <p:cNvPr id="18"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02</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19" name="Picture 2" descr="Resultado de imagen para MUNICIPALIDAD PROVINCIAL DE 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4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p:nvPr/>
        </p:nvPicPr>
        <p:blipFill>
          <a:blip r:embed="rId3"/>
          <a:stretch>
            <a:fillRect/>
          </a:stretch>
        </p:blipFill>
        <p:spPr>
          <a:xfrm>
            <a:off x="498438" y="3183081"/>
            <a:ext cx="7648612" cy="6131830"/>
          </a:xfrm>
          <a:prstGeom prst="rect">
            <a:avLst/>
          </a:prstGeom>
          <a:noFill/>
          <a:ln>
            <a:noFill/>
          </a:ln>
        </p:spPr>
      </p:pic>
      <p:sp>
        <p:nvSpPr>
          <p:cNvPr id="16" name="object 2"/>
          <p:cNvSpPr/>
          <p:nvPr/>
        </p:nvSpPr>
        <p:spPr>
          <a:xfrm>
            <a:off x="14868093" y="334611"/>
            <a:ext cx="5236007" cy="5007568"/>
          </a:xfrm>
          <a:prstGeom prst="rect">
            <a:avLst/>
          </a:prstGeom>
          <a:blipFill>
            <a:blip r:embed="rId4"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389"/>
          <p:cNvSpPr txBox="1"/>
          <p:nvPr/>
        </p:nvSpPr>
        <p:spPr>
          <a:xfrm>
            <a:off x="879052" y="1099137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5"/>
              </a:rPr>
              <a:t>WWW.PROINVERSION.GOB.PE</a:t>
            </a:r>
            <a:r>
              <a:rPr sz="1450" spc="-40" dirty="0">
                <a:solidFill>
                  <a:srgbClr val="FFFFFF"/>
                </a:solidFill>
                <a:latin typeface="Calibri"/>
                <a:cs typeface="Calibri"/>
                <a:hlinkClick r:id="rId5"/>
              </a:rPr>
              <a:t> </a:t>
            </a:r>
            <a:endParaRPr sz="1450" dirty="0">
              <a:latin typeface="Calibri"/>
              <a:cs typeface="Calibri"/>
            </a:endParaRPr>
          </a:p>
        </p:txBody>
      </p:sp>
      <p:sp>
        <p:nvSpPr>
          <p:cNvPr id="8"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5"/>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5"/>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1" name="Imagen 21"/>
          <p:cNvPicPr>
            <a:picLocks noChangeAspect="1"/>
          </p:cNvPicPr>
          <p:nvPr/>
        </p:nvPicPr>
        <p:blipFill rotWithShape="1">
          <a:blip r:embed="rId6"/>
          <a:srcRect l="59956" t="35713" r="10176" b="41210"/>
          <a:stretch/>
        </p:blipFill>
        <p:spPr>
          <a:xfrm>
            <a:off x="17505845" y="10123646"/>
            <a:ext cx="1904834" cy="729189"/>
          </a:xfrm>
          <a:prstGeom prst="rect">
            <a:avLst/>
          </a:prstGeom>
        </p:spPr>
      </p:pic>
      <p:sp>
        <p:nvSpPr>
          <p:cNvPr id="17" name="object 9"/>
          <p:cNvSpPr txBox="1">
            <a:spLocks/>
          </p:cNvSpPr>
          <p:nvPr/>
        </p:nvSpPr>
        <p:spPr>
          <a:xfrm>
            <a:off x="1595312" y="1574657"/>
            <a:ext cx="4966746" cy="689291"/>
          </a:xfrm>
          <a:prstGeom prst="rect">
            <a:avLst/>
          </a:prstGeom>
        </p:spPr>
        <p:txBody>
          <a:bodyPr vert="horz" wrap="square" lIns="0" tIns="12065" rIns="0" bIns="0" rtlCol="0">
            <a:spAutoFit/>
          </a:bodyPr>
          <a:lstStyle>
            <a:lvl1pPr>
              <a:defRPr sz="4950" b="1" i="0">
                <a:solidFill>
                  <a:srgbClr val="0071BA"/>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ES" sz="4400" b="1" i="0" u="none" strike="noStrike" kern="0" cap="none" spc="-30" normalizeH="0" baseline="0" noProof="0" dirty="0">
                <a:ln>
                  <a:noFill/>
                </a:ln>
                <a:solidFill>
                  <a:srgbClr val="1F497D"/>
                </a:solidFill>
                <a:effectLst/>
                <a:uLnTx/>
                <a:uFillTx/>
                <a:latin typeface="Calibri"/>
                <a:ea typeface="+mj-ea"/>
                <a:cs typeface="Calibri"/>
              </a:rPr>
              <a:t>PROYECTO Nº 02</a:t>
            </a:r>
            <a:endParaRPr kumimoji="0" lang="es-ES" sz="4400" b="1" i="0" u="none" strike="noStrike" kern="0" cap="none" spc="95" normalizeH="0" baseline="0" noProof="0" dirty="0">
              <a:ln>
                <a:noFill/>
              </a:ln>
              <a:solidFill>
                <a:srgbClr val="1F497D"/>
              </a:solidFill>
              <a:effectLst/>
              <a:uLnTx/>
              <a:uFillTx/>
              <a:latin typeface="Calibri"/>
              <a:ea typeface="+mj-ea"/>
              <a:cs typeface="Calibri"/>
            </a:endParaRPr>
          </a:p>
        </p:txBody>
      </p:sp>
      <p:pic>
        <p:nvPicPr>
          <p:cNvPr id="18" name="Picture 2" descr="Resultado de imagen para MUNICIPALIDAD PROVINCIAL DE I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034" y="491742"/>
            <a:ext cx="3440872" cy="1067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a 18"/>
          <p:cNvGraphicFramePr/>
          <p:nvPr>
            <p:extLst>
              <p:ext uri="{D42A27DB-BD31-4B8C-83A1-F6EECF244321}">
                <p14:modId xmlns:p14="http://schemas.microsoft.com/office/powerpoint/2010/main" val="2149307384"/>
              </p:ext>
            </p:extLst>
          </p:nvPr>
        </p:nvGraphicFramePr>
        <p:xfrm>
          <a:off x="8377717" y="2187115"/>
          <a:ext cx="7193902" cy="81041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CuadroTexto 19"/>
          <p:cNvSpPr txBox="1"/>
          <p:nvPr/>
        </p:nvSpPr>
        <p:spPr>
          <a:xfrm>
            <a:off x="1597913" y="2187115"/>
            <a:ext cx="5141511"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6AA9E"/>
                </a:solidFill>
                <a:effectLst/>
                <a:uLnTx/>
                <a:uFillTx/>
                <a:latin typeface="Calibri" panose="020F0502020204030204"/>
                <a:ea typeface="+mn-ea"/>
                <a:cs typeface="+mn-cs"/>
              </a:rPr>
              <a:t>Descripción del Proyecto: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Imagen 20"/>
          <p:cNvPicPr>
            <a:picLocks noChangeAspect="1"/>
          </p:cNvPicPr>
          <p:nvPr/>
        </p:nvPicPr>
        <p:blipFill rotWithShape="1">
          <a:blip r:embed="rId13"/>
          <a:srcRect l="52071" t="27174" r="37116" b="7345"/>
          <a:stretch/>
        </p:blipFill>
        <p:spPr>
          <a:xfrm>
            <a:off x="15691109" y="2187115"/>
            <a:ext cx="2362199" cy="7659072"/>
          </a:xfrm>
          <a:prstGeom prst="rect">
            <a:avLst/>
          </a:prstGeom>
        </p:spPr>
      </p:pic>
    </p:spTree>
    <p:extLst>
      <p:ext uri="{BB962C8B-B14F-4D97-AF65-F5344CB8AC3E}">
        <p14:creationId xmlns:p14="http://schemas.microsoft.com/office/powerpoint/2010/main" val="58064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p:cNvSpPr txBox="1"/>
          <p:nvPr/>
        </p:nvSpPr>
        <p:spPr>
          <a:xfrm>
            <a:off x="2880860" y="2931485"/>
            <a:ext cx="14624985" cy="1323439"/>
          </a:xfrm>
          <a:prstGeom prst="rect">
            <a:avLst/>
          </a:prstGeom>
          <a:noFill/>
          <a:ln>
            <a:solidFill>
              <a:schemeClr val="accent5">
                <a:lumMod val="75000"/>
              </a:schemeClr>
            </a:solidFill>
          </a:ln>
        </p:spPr>
        <p:txBody>
          <a:bodyPr wrap="square" rtlCol="0">
            <a:spAutoFit/>
          </a:bodyPr>
          <a:lstStyle/>
          <a:p>
            <a:endParaRPr lang="es-ES" b="1" dirty="0">
              <a:solidFill>
                <a:schemeClr val="accent5">
                  <a:lumMod val="50000"/>
                </a:schemeClr>
              </a:solidFill>
              <a:effectLst>
                <a:outerShdw blurRad="38100" dist="38100" dir="2700000" algn="tl">
                  <a:srgbClr val="000000">
                    <a:alpha val="43137"/>
                  </a:srgbClr>
                </a:outerShdw>
              </a:effectLst>
            </a:endParaRPr>
          </a:p>
          <a:p>
            <a:pPr algn="ctr"/>
            <a:r>
              <a:rPr lang="es-ES" sz="4400" b="1" dirty="0">
                <a:solidFill>
                  <a:schemeClr val="accent5">
                    <a:lumMod val="50000"/>
                  </a:schemeClr>
                </a:solidFill>
                <a:effectLst>
                  <a:outerShdw blurRad="38100" dist="38100" dir="2700000" algn="tl">
                    <a:srgbClr val="000000">
                      <a:alpha val="43137"/>
                    </a:srgbClr>
                  </a:outerShdw>
                </a:effectLst>
              </a:rPr>
              <a:t>EQUIPO DE TRABAJO – MUNICIPALIDAD PROVINCIAL DE ILO</a:t>
            </a:r>
          </a:p>
          <a:p>
            <a:endParaRPr lang="es-PE" b="1" dirty="0">
              <a:solidFill>
                <a:schemeClr val="accent5">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3383429" y="4667438"/>
            <a:ext cx="6248400" cy="2600712"/>
          </a:xfrm>
          <a:prstGeom prst="rect">
            <a:avLst/>
          </a:prstGeom>
          <a:noFill/>
          <a:ln>
            <a:solidFill>
              <a:schemeClr val="accent5">
                <a:lumMod val="75000"/>
              </a:schemeClr>
            </a:solidFill>
          </a:ln>
        </p:spPr>
        <p:txBody>
          <a:bodyPr wrap="square" rtlCol="0">
            <a:spAutoFit/>
          </a:bodyPr>
          <a:lstStyle/>
          <a:p>
            <a:endParaRPr lang="es-ES" sz="1050" b="1" dirty="0">
              <a:solidFill>
                <a:schemeClr val="accent5">
                  <a:lumMod val="50000"/>
                </a:schemeClr>
              </a:solidFill>
              <a:effectLst>
                <a:outerShdw blurRad="38100" dist="38100" dir="2700000" algn="tl">
                  <a:srgbClr val="000000">
                    <a:alpha val="43137"/>
                  </a:srgbClr>
                </a:outerShdw>
              </a:effectLst>
            </a:endParaRPr>
          </a:p>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JULIO GRANADOS– 981777201</a:t>
            </a:r>
            <a:br>
              <a:rPr lang="es-ES" sz="2600" dirty="0">
                <a:solidFill>
                  <a:schemeClr val="accent5">
                    <a:lumMod val="50000"/>
                  </a:schemeClr>
                </a:solidFill>
                <a:effectLst>
                  <a:outerShdw blurRad="38100" dist="38100" dir="2700000" algn="tl">
                    <a:srgbClr val="000000">
                      <a:alpha val="43137"/>
                    </a:srgbClr>
                  </a:outerShdw>
                </a:effectLst>
              </a:rPr>
            </a:br>
            <a:r>
              <a:rPr lang="es-ES" sz="2600" dirty="0">
                <a:solidFill>
                  <a:schemeClr val="accent5">
                    <a:lumMod val="50000"/>
                  </a:schemeClr>
                </a:solidFill>
                <a:effectLst>
                  <a:outerShdw blurRad="38100" dist="38100" dir="2700000" algn="tl">
                    <a:srgbClr val="000000">
                      <a:alpha val="43137"/>
                    </a:srgbClr>
                  </a:outerShdw>
                </a:effectLst>
              </a:rPr>
              <a:t>jgranados10@hotmail.com</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Gerente Municipal</a:t>
            </a:r>
          </a:p>
          <a:p>
            <a:pPr algn="ctr"/>
            <a:endParaRPr lang="es-ES" sz="2400" dirty="0">
              <a:solidFill>
                <a:schemeClr val="accent5">
                  <a:lumMod val="50000"/>
                </a:schemeClr>
              </a:solidFill>
              <a:effectLst>
                <a:outerShdw blurRad="38100" dist="38100" dir="2700000" algn="tl">
                  <a:srgbClr val="000000">
                    <a:alpha val="43137"/>
                  </a:srgbClr>
                </a:outerShdw>
              </a:effectLst>
            </a:endParaRPr>
          </a:p>
          <a:p>
            <a:endParaRPr lang="es-PE" sz="1050" b="1" dirty="0">
              <a:solidFill>
                <a:schemeClr val="accent5">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0185229" y="4618626"/>
            <a:ext cx="6273407" cy="2062103"/>
          </a:xfrm>
          <a:prstGeom prst="rect">
            <a:avLst/>
          </a:prstGeom>
          <a:noFill/>
          <a:ln>
            <a:no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ALVARO OBREGÓN- 984258019   </a:t>
            </a:r>
          </a:p>
          <a:p>
            <a:pPr algn="ctr"/>
            <a:r>
              <a:rPr lang="es-ES" sz="2600" dirty="0">
                <a:solidFill>
                  <a:schemeClr val="accent5">
                    <a:lumMod val="50000"/>
                  </a:schemeClr>
                </a:solidFill>
                <a:effectLst>
                  <a:outerShdw blurRad="38100" dist="38100" dir="2700000" algn="tl">
                    <a:srgbClr val="000000">
                      <a:alpha val="43137"/>
                    </a:srgbClr>
                  </a:outerShdw>
                </a:effectLst>
              </a:rPr>
              <a:t>alvaro.obregon@unmsm.edu.pe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Coordinador</a:t>
            </a:r>
            <a:endParaRPr lang="es-PE" sz="2400" dirty="0">
              <a:solidFill>
                <a:schemeClr val="accent5">
                  <a:lumMod val="50000"/>
                </a:schemeClr>
              </a:solidFill>
              <a:effectLst>
                <a:outerShdw blurRad="38100" dist="38100" dir="2700000" algn="tl">
                  <a:srgbClr val="000000">
                    <a:alpha val="43137"/>
                  </a:srgbClr>
                </a:outerShdw>
              </a:effectLst>
            </a:endParaRPr>
          </a:p>
        </p:txBody>
      </p:sp>
      <p:sp>
        <p:nvSpPr>
          <p:cNvPr id="10" name="CuadroTexto 9"/>
          <p:cNvSpPr txBox="1"/>
          <p:nvPr/>
        </p:nvSpPr>
        <p:spPr>
          <a:xfrm>
            <a:off x="7102156" y="7583040"/>
            <a:ext cx="6166145" cy="2831544"/>
          </a:xfrm>
          <a:prstGeom prst="rect">
            <a:avLst/>
          </a:prstGeom>
          <a:noFill/>
          <a:ln>
            <a:solidFill>
              <a:schemeClr val="accent5">
                <a:lumMod val="75000"/>
              </a:schemeClr>
            </a:solid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ECON. GILMER BLANCO– 999 933 707</a:t>
            </a:r>
          </a:p>
          <a:p>
            <a:pPr algn="ctr"/>
            <a:r>
              <a:rPr lang="es-ES" sz="2600" dirty="0">
                <a:solidFill>
                  <a:schemeClr val="accent5">
                    <a:lumMod val="50000"/>
                  </a:schemeClr>
                </a:solidFill>
                <a:effectLst>
                  <a:outerShdw blurRad="38100" dist="38100" dir="2700000" algn="tl">
                    <a:srgbClr val="000000">
                      <a:alpha val="43137"/>
                    </a:srgbClr>
                  </a:outerShdw>
                </a:effectLst>
              </a:rPr>
              <a:t>gilmerblanco@hotmail.com</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Jefe de proyectos especiales y cooperación técnica financiera</a:t>
            </a:r>
          </a:p>
          <a:p>
            <a:endParaRPr lang="es-PE" sz="2400" b="1" dirty="0">
              <a:solidFill>
                <a:schemeClr val="accent5">
                  <a:lumMod val="50000"/>
                </a:schemeClr>
              </a:solidFill>
              <a:effectLst>
                <a:outerShdw blurRad="38100" dist="38100" dir="2700000" algn="tl">
                  <a:srgbClr val="000000">
                    <a:alpha val="43137"/>
                  </a:srgbClr>
                </a:outerShdw>
              </a:effectLst>
            </a:endParaRPr>
          </a:p>
        </p:txBody>
      </p:sp>
      <p:sp>
        <p:nvSpPr>
          <p:cNvPr id="13" name="object 23"/>
          <p:cNvSpPr/>
          <p:nvPr/>
        </p:nvSpPr>
        <p:spPr>
          <a:xfrm>
            <a:off x="0" y="1090862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389"/>
          <p:cNvSpPr txBox="1"/>
          <p:nvPr/>
        </p:nvSpPr>
        <p:spPr>
          <a:xfrm>
            <a:off x="993034" y="10609954"/>
            <a:ext cx="3175635" cy="226695"/>
          </a:xfrm>
          <a:prstGeom prst="rect">
            <a:avLst/>
          </a:prstGeom>
        </p:spPr>
        <p:txBody>
          <a:bodyPr vert="horz" wrap="square" lIns="0" tIns="0" rIns="0" bIns="0" rtlCol="0">
            <a:spAutoFit/>
          </a:bodyPr>
          <a:lstStyle/>
          <a:p>
            <a:pPr marL="12700" marR="0" lvl="0" indent="0" algn="l" defTabSz="457200" rtl="0" eaLnBrk="1" fontAlgn="auto" latinLnBrk="0" hangingPunct="1">
              <a:lnSpc>
                <a:spcPts val="1664"/>
              </a:lnSpc>
              <a:spcBef>
                <a:spcPts val="0"/>
              </a:spcBef>
              <a:spcAft>
                <a:spcPts val="0"/>
              </a:spcAft>
              <a:buClrTx/>
              <a:buSzTx/>
              <a:buFontTx/>
              <a:buNone/>
              <a:tabLst/>
              <a:defRPr/>
            </a:pPr>
            <a:r>
              <a:rPr kumimoji="0" sz="1450" b="0" i="0" u="none" strike="noStrike" kern="1200" cap="none" spc="270" normalizeH="0" baseline="0" noProof="0" dirty="0">
                <a:ln>
                  <a:noFill/>
                </a:ln>
                <a:solidFill>
                  <a:srgbClr val="FFFFFF"/>
                </a:solidFill>
                <a:effectLst/>
                <a:uLnTx/>
                <a:uFillTx/>
                <a:latin typeface="Calibri"/>
                <a:ea typeface="+mn-ea"/>
                <a:cs typeface="Calibri"/>
                <a:hlinkClick r:id="rId3"/>
              </a:rPr>
              <a:t>WWW.PROINVERSION.GOB.PE</a:t>
            </a:r>
            <a:r>
              <a:rPr kumimoji="0" sz="1450" b="0" i="0" u="none" strike="noStrike" kern="1200" cap="none" spc="-40" normalizeH="0" baseline="0" noProof="0" dirty="0">
                <a:ln>
                  <a:noFill/>
                </a:ln>
                <a:solidFill>
                  <a:srgbClr val="FFFFFF"/>
                </a:solidFill>
                <a:effectLst/>
                <a:uLnTx/>
                <a:uFillTx/>
                <a:latin typeface="Calibri"/>
                <a:ea typeface="+mn-ea"/>
                <a:cs typeface="Calibri"/>
                <a:hlinkClick r:id="rId3"/>
              </a:rPr>
              <a:t> </a:t>
            </a:r>
            <a:endParaRPr kumimoji="0" sz="14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5" name="Picture 2" descr="Resultado de imagen para MUNICIPALIDAD PROVINCIAL DE I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40" y="531149"/>
            <a:ext cx="5223419" cy="162106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21"/>
          <p:cNvPicPr>
            <a:picLocks noChangeAspect="1"/>
          </p:cNvPicPr>
          <p:nvPr/>
        </p:nvPicPr>
        <p:blipFill rotWithShape="1">
          <a:blip r:embed="rId5"/>
          <a:srcRect l="59956" t="35713" r="10176" b="41210"/>
          <a:stretch/>
        </p:blipFill>
        <p:spPr>
          <a:xfrm>
            <a:off x="17505845" y="10123646"/>
            <a:ext cx="1904834" cy="729189"/>
          </a:xfrm>
          <a:prstGeom prst="rect">
            <a:avLst/>
          </a:prstGeom>
        </p:spPr>
      </p:pic>
      <p:sp>
        <p:nvSpPr>
          <p:cNvPr id="2" name="Rectángulo 1"/>
          <p:cNvSpPr/>
          <p:nvPr/>
        </p:nvSpPr>
        <p:spPr>
          <a:xfrm>
            <a:off x="10219835" y="4618626"/>
            <a:ext cx="6248400" cy="26007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08837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45022"/>
            <a:ext cx="20104099" cy="10964328"/>
            <a:chOff x="1" y="211163"/>
            <a:chExt cx="10778900" cy="5866040"/>
          </a:xfrm>
        </p:grpSpPr>
        <p:sp>
          <p:nvSpPr>
            <p:cNvPr id="3" name="object 3"/>
            <p:cNvSpPr/>
            <p:nvPr/>
          </p:nvSpPr>
          <p:spPr>
            <a:xfrm>
              <a:off x="200870" y="211163"/>
              <a:ext cx="10578029" cy="5091950"/>
            </a:xfrm>
            <a:custGeom>
              <a:avLst/>
              <a:gdLst/>
              <a:ahLst/>
              <a:cxnLst/>
              <a:rect l="l" t="t" r="r" b="b"/>
              <a:pathLst>
                <a:path w="10594975" h="5107940">
                  <a:moveTo>
                    <a:pt x="0" y="5107825"/>
                  </a:moveTo>
                  <a:lnTo>
                    <a:pt x="10594555" y="5107825"/>
                  </a:lnTo>
                  <a:lnTo>
                    <a:pt x="10594555" y="0"/>
                  </a:lnTo>
                  <a:lnTo>
                    <a:pt x="0" y="0"/>
                  </a:lnTo>
                  <a:lnTo>
                    <a:pt x="0" y="5107825"/>
                  </a:lnTo>
                  <a:close/>
                </a:path>
              </a:pathLst>
            </a:custGeom>
            <a:solidFill>
              <a:srgbClr val="21528F"/>
            </a:solidFill>
          </p:spPr>
          <p:txBody>
            <a:bodyPr wrap="square" lIns="0" tIns="0" rIns="0" bIns="0" rtlCol="0"/>
            <a:lstStyle/>
            <a:p>
              <a:endParaRPr dirty="0"/>
            </a:p>
          </p:txBody>
        </p:sp>
        <p:sp>
          <p:nvSpPr>
            <p:cNvPr id="5" name="object 5"/>
            <p:cNvSpPr/>
            <p:nvPr/>
          </p:nvSpPr>
          <p:spPr>
            <a:xfrm>
              <a:off x="566831" y="585711"/>
              <a:ext cx="110947" cy="9417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9074" y="585711"/>
              <a:ext cx="110947" cy="941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1316" y="585711"/>
              <a:ext cx="110947" cy="9417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91908" y="585723"/>
              <a:ext cx="113664" cy="95250"/>
            </a:xfrm>
            <a:custGeom>
              <a:avLst/>
              <a:gdLst/>
              <a:ahLst/>
              <a:cxnLst/>
              <a:rect l="l" t="t" r="r" b="b"/>
              <a:pathLst>
                <a:path w="113665" h="95250">
                  <a:moveTo>
                    <a:pt x="12115" y="81775"/>
                  </a:moveTo>
                  <a:lnTo>
                    <a:pt x="11836" y="79984"/>
                  </a:lnTo>
                  <a:lnTo>
                    <a:pt x="266" y="79984"/>
                  </a:lnTo>
                  <a:lnTo>
                    <a:pt x="0" y="81775"/>
                  </a:lnTo>
                  <a:lnTo>
                    <a:pt x="0" y="93332"/>
                  </a:lnTo>
                  <a:lnTo>
                    <a:pt x="266" y="95135"/>
                  </a:lnTo>
                  <a:lnTo>
                    <a:pt x="11836" y="95135"/>
                  </a:lnTo>
                  <a:lnTo>
                    <a:pt x="12115" y="93332"/>
                  </a:lnTo>
                  <a:lnTo>
                    <a:pt x="12115" y="81775"/>
                  </a:lnTo>
                  <a:close/>
                </a:path>
                <a:path w="113665" h="95250">
                  <a:moveTo>
                    <a:pt x="113296" y="29464"/>
                  </a:moveTo>
                  <a:lnTo>
                    <a:pt x="112407" y="16738"/>
                  </a:lnTo>
                  <a:lnTo>
                    <a:pt x="109829" y="10185"/>
                  </a:lnTo>
                  <a:lnTo>
                    <a:pt x="108775" y="7505"/>
                  </a:lnTo>
                  <a:lnTo>
                    <a:pt x="101587" y="2387"/>
                  </a:lnTo>
                  <a:lnTo>
                    <a:pt x="101587" y="13500"/>
                  </a:lnTo>
                  <a:lnTo>
                    <a:pt x="101587" y="42951"/>
                  </a:lnTo>
                  <a:lnTo>
                    <a:pt x="100355" y="49288"/>
                  </a:lnTo>
                  <a:lnTo>
                    <a:pt x="65252" y="49288"/>
                  </a:lnTo>
                  <a:lnTo>
                    <a:pt x="65252" y="10185"/>
                  </a:lnTo>
                  <a:lnTo>
                    <a:pt x="98298" y="10185"/>
                  </a:lnTo>
                  <a:lnTo>
                    <a:pt x="101587" y="13500"/>
                  </a:lnTo>
                  <a:lnTo>
                    <a:pt x="101587" y="2387"/>
                  </a:lnTo>
                  <a:lnTo>
                    <a:pt x="100926" y="1905"/>
                  </a:lnTo>
                  <a:lnTo>
                    <a:pt x="87414" y="0"/>
                  </a:lnTo>
                  <a:lnTo>
                    <a:pt x="53682" y="0"/>
                  </a:lnTo>
                  <a:lnTo>
                    <a:pt x="53682" y="94157"/>
                  </a:lnTo>
                  <a:lnTo>
                    <a:pt x="65252" y="94157"/>
                  </a:lnTo>
                  <a:lnTo>
                    <a:pt x="65252" y="59474"/>
                  </a:lnTo>
                  <a:lnTo>
                    <a:pt x="87693" y="59474"/>
                  </a:lnTo>
                  <a:lnTo>
                    <a:pt x="100876" y="57594"/>
                  </a:lnTo>
                  <a:lnTo>
                    <a:pt x="108648" y="51955"/>
                  </a:lnTo>
                  <a:lnTo>
                    <a:pt x="109702" y="49288"/>
                  </a:lnTo>
                  <a:lnTo>
                    <a:pt x="112356" y="42570"/>
                  </a:lnTo>
                  <a:lnTo>
                    <a:pt x="113296" y="29464"/>
                  </a:lnTo>
                  <a:close/>
                </a:path>
              </a:pathLst>
            </a:custGeom>
            <a:solidFill>
              <a:srgbClr val="FFFFFF"/>
            </a:solidFill>
          </p:spPr>
          <p:txBody>
            <a:bodyPr wrap="square" lIns="0" tIns="0" rIns="0" bIns="0" rtlCol="0"/>
            <a:lstStyle/>
            <a:p>
              <a:endParaRPr/>
            </a:p>
          </p:txBody>
        </p:sp>
        <p:sp>
          <p:nvSpPr>
            <p:cNvPr id="9" name="object 9"/>
            <p:cNvSpPr/>
            <p:nvPr/>
          </p:nvSpPr>
          <p:spPr>
            <a:xfrm>
              <a:off x="1142965" y="585724"/>
              <a:ext cx="67309" cy="9415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244041" y="584225"/>
              <a:ext cx="69100" cy="97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354480" y="585724"/>
              <a:ext cx="12065" cy="94615"/>
            </a:xfrm>
            <a:custGeom>
              <a:avLst/>
              <a:gdLst/>
              <a:ahLst/>
              <a:cxnLst/>
              <a:rect l="l" t="t" r="r" b="b"/>
              <a:pathLst>
                <a:path w="12065" h="94615">
                  <a:moveTo>
                    <a:pt x="11556" y="0"/>
                  </a:moveTo>
                  <a:lnTo>
                    <a:pt x="0" y="0"/>
                  </a:lnTo>
                  <a:lnTo>
                    <a:pt x="0" y="94157"/>
                  </a:lnTo>
                  <a:lnTo>
                    <a:pt x="11556" y="94157"/>
                  </a:lnTo>
                  <a:lnTo>
                    <a:pt x="11556" y="0"/>
                  </a:lnTo>
                  <a:close/>
                </a:path>
              </a:pathLst>
            </a:custGeom>
            <a:solidFill>
              <a:srgbClr val="FFFFFF"/>
            </a:solidFill>
          </p:spPr>
          <p:txBody>
            <a:bodyPr wrap="square" lIns="0" tIns="0" rIns="0" bIns="0" rtlCol="0"/>
            <a:lstStyle/>
            <a:p>
              <a:endParaRPr/>
            </a:p>
          </p:txBody>
        </p:sp>
        <p:sp>
          <p:nvSpPr>
            <p:cNvPr id="12" name="object 12"/>
            <p:cNvSpPr/>
            <p:nvPr/>
          </p:nvSpPr>
          <p:spPr>
            <a:xfrm>
              <a:off x="1409280" y="585711"/>
              <a:ext cx="66890" cy="9415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09522" y="585724"/>
              <a:ext cx="78740" cy="9415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21612" y="585724"/>
              <a:ext cx="53975" cy="94615"/>
            </a:xfrm>
            <a:custGeom>
              <a:avLst/>
              <a:gdLst/>
              <a:ahLst/>
              <a:cxnLst/>
              <a:rect l="l" t="t" r="r" b="b"/>
              <a:pathLst>
                <a:path w="53975" h="94615">
                  <a:moveTo>
                    <a:pt x="53695" y="0"/>
                  </a:moveTo>
                  <a:lnTo>
                    <a:pt x="0" y="0"/>
                  </a:lnTo>
                  <a:lnTo>
                    <a:pt x="0" y="94157"/>
                  </a:lnTo>
                  <a:lnTo>
                    <a:pt x="53822" y="94157"/>
                  </a:lnTo>
                  <a:lnTo>
                    <a:pt x="53822" y="83972"/>
                  </a:lnTo>
                  <a:lnTo>
                    <a:pt x="11569" y="83972"/>
                  </a:lnTo>
                  <a:lnTo>
                    <a:pt x="11569" y="50939"/>
                  </a:lnTo>
                  <a:lnTo>
                    <a:pt x="49288" y="50939"/>
                  </a:lnTo>
                  <a:lnTo>
                    <a:pt x="49288" y="40754"/>
                  </a:lnTo>
                  <a:lnTo>
                    <a:pt x="11569" y="40754"/>
                  </a:lnTo>
                  <a:lnTo>
                    <a:pt x="11569" y="10185"/>
                  </a:lnTo>
                  <a:lnTo>
                    <a:pt x="53695" y="10185"/>
                  </a:lnTo>
                  <a:lnTo>
                    <a:pt x="53695" y="0"/>
                  </a:lnTo>
                  <a:close/>
                </a:path>
              </a:pathLst>
            </a:custGeom>
            <a:solidFill>
              <a:srgbClr val="FFFFFF"/>
            </a:solidFill>
          </p:spPr>
          <p:txBody>
            <a:bodyPr wrap="square" lIns="0" tIns="0" rIns="0" bIns="0" rtlCol="0"/>
            <a:lstStyle/>
            <a:p>
              <a:endParaRPr/>
            </a:p>
          </p:txBody>
        </p:sp>
        <p:sp>
          <p:nvSpPr>
            <p:cNvPr id="15" name="object 15"/>
            <p:cNvSpPr/>
            <p:nvPr/>
          </p:nvSpPr>
          <p:spPr>
            <a:xfrm>
              <a:off x="1714969" y="585724"/>
              <a:ext cx="67309" cy="9415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15084" y="584225"/>
              <a:ext cx="109220" cy="97790"/>
            </a:xfrm>
            <a:custGeom>
              <a:avLst/>
              <a:gdLst/>
              <a:ahLst/>
              <a:cxnLst/>
              <a:rect l="l" t="t" r="r" b="b"/>
              <a:pathLst>
                <a:path w="109219" h="97790">
                  <a:moveTo>
                    <a:pt x="57670" y="70332"/>
                  </a:moveTo>
                  <a:lnTo>
                    <a:pt x="23202" y="40551"/>
                  </a:lnTo>
                  <a:lnTo>
                    <a:pt x="16573" y="37426"/>
                  </a:lnTo>
                  <a:lnTo>
                    <a:pt x="12941" y="32766"/>
                  </a:lnTo>
                  <a:lnTo>
                    <a:pt x="11836" y="25184"/>
                  </a:lnTo>
                  <a:lnTo>
                    <a:pt x="11836" y="14846"/>
                  </a:lnTo>
                  <a:lnTo>
                    <a:pt x="15824" y="10172"/>
                  </a:lnTo>
                  <a:lnTo>
                    <a:pt x="38811" y="10172"/>
                  </a:lnTo>
                  <a:lnTo>
                    <a:pt x="47485" y="11684"/>
                  </a:lnTo>
                  <a:lnTo>
                    <a:pt x="54089" y="13627"/>
                  </a:lnTo>
                  <a:lnTo>
                    <a:pt x="55054" y="2743"/>
                  </a:lnTo>
                  <a:lnTo>
                    <a:pt x="48310" y="1219"/>
                  </a:lnTo>
                  <a:lnTo>
                    <a:pt x="38811" y="0"/>
                  </a:lnTo>
                  <a:lnTo>
                    <a:pt x="30556" y="0"/>
                  </a:lnTo>
                  <a:lnTo>
                    <a:pt x="15379" y="1993"/>
                  </a:lnTo>
                  <a:lnTo>
                    <a:pt x="6032" y="7620"/>
                  </a:lnTo>
                  <a:lnTo>
                    <a:pt x="1308" y="16433"/>
                  </a:lnTo>
                  <a:lnTo>
                    <a:pt x="0" y="27927"/>
                  </a:lnTo>
                  <a:lnTo>
                    <a:pt x="1549" y="37934"/>
                  </a:lnTo>
                  <a:lnTo>
                    <a:pt x="6134" y="44526"/>
                  </a:lnTo>
                  <a:lnTo>
                    <a:pt x="13639" y="48844"/>
                  </a:lnTo>
                  <a:lnTo>
                    <a:pt x="23939" y="52031"/>
                  </a:lnTo>
                  <a:lnTo>
                    <a:pt x="34213" y="54952"/>
                  </a:lnTo>
                  <a:lnTo>
                    <a:pt x="40982" y="58242"/>
                  </a:lnTo>
                  <a:lnTo>
                    <a:pt x="44691" y="63322"/>
                  </a:lnTo>
                  <a:lnTo>
                    <a:pt x="45834" y="71577"/>
                  </a:lnTo>
                  <a:lnTo>
                    <a:pt x="45834" y="82854"/>
                  </a:lnTo>
                  <a:lnTo>
                    <a:pt x="40322" y="86995"/>
                  </a:lnTo>
                  <a:lnTo>
                    <a:pt x="26428" y="86995"/>
                  </a:lnTo>
                  <a:lnTo>
                    <a:pt x="19951" y="86677"/>
                  </a:lnTo>
                  <a:lnTo>
                    <a:pt x="13360" y="85801"/>
                  </a:lnTo>
                  <a:lnTo>
                    <a:pt x="6997" y="84442"/>
                  </a:lnTo>
                  <a:lnTo>
                    <a:pt x="1231" y="82727"/>
                  </a:lnTo>
                  <a:lnTo>
                    <a:pt x="0" y="93586"/>
                  </a:lnTo>
                  <a:lnTo>
                    <a:pt x="6032" y="95110"/>
                  </a:lnTo>
                  <a:lnTo>
                    <a:pt x="12623" y="96291"/>
                  </a:lnTo>
                  <a:lnTo>
                    <a:pt x="19456" y="97040"/>
                  </a:lnTo>
                  <a:lnTo>
                    <a:pt x="26289" y="97307"/>
                  </a:lnTo>
                  <a:lnTo>
                    <a:pt x="41516" y="95440"/>
                  </a:lnTo>
                  <a:lnTo>
                    <a:pt x="51155" y="90068"/>
                  </a:lnTo>
                  <a:lnTo>
                    <a:pt x="56210" y="81584"/>
                  </a:lnTo>
                  <a:lnTo>
                    <a:pt x="57670" y="70332"/>
                  </a:lnTo>
                  <a:close/>
                </a:path>
                <a:path w="109219" h="97790">
                  <a:moveTo>
                    <a:pt x="109042" y="1498"/>
                  </a:moveTo>
                  <a:lnTo>
                    <a:pt x="97485" y="1498"/>
                  </a:lnTo>
                  <a:lnTo>
                    <a:pt x="97485" y="95656"/>
                  </a:lnTo>
                  <a:lnTo>
                    <a:pt x="109042" y="95656"/>
                  </a:lnTo>
                  <a:lnTo>
                    <a:pt x="109042" y="1498"/>
                  </a:lnTo>
                  <a:close/>
                </a:path>
              </a:pathLst>
            </a:custGeom>
            <a:solidFill>
              <a:srgbClr val="FFFFFF"/>
            </a:solidFill>
          </p:spPr>
          <p:txBody>
            <a:bodyPr wrap="square" lIns="0" tIns="0" rIns="0" bIns="0" rtlCol="0"/>
            <a:lstStyle/>
            <a:p>
              <a:endParaRPr/>
            </a:p>
          </p:txBody>
        </p:sp>
        <p:sp>
          <p:nvSpPr>
            <p:cNvPr id="17" name="object 17"/>
            <p:cNvSpPr/>
            <p:nvPr/>
          </p:nvSpPr>
          <p:spPr>
            <a:xfrm>
              <a:off x="1965451" y="584225"/>
              <a:ext cx="69100" cy="9718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075345" y="585711"/>
              <a:ext cx="66890" cy="9415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184120" y="584225"/>
              <a:ext cx="114300" cy="97790"/>
            </a:xfrm>
            <a:custGeom>
              <a:avLst/>
              <a:gdLst/>
              <a:ahLst/>
              <a:cxnLst/>
              <a:rect l="l" t="t" r="r" b="b"/>
              <a:pathLst>
                <a:path w="114300" h="97790">
                  <a:moveTo>
                    <a:pt x="12115" y="83273"/>
                  </a:moveTo>
                  <a:lnTo>
                    <a:pt x="11836" y="81483"/>
                  </a:lnTo>
                  <a:lnTo>
                    <a:pt x="266" y="81483"/>
                  </a:lnTo>
                  <a:lnTo>
                    <a:pt x="0" y="83273"/>
                  </a:lnTo>
                  <a:lnTo>
                    <a:pt x="0" y="94830"/>
                  </a:lnTo>
                  <a:lnTo>
                    <a:pt x="266" y="96634"/>
                  </a:lnTo>
                  <a:lnTo>
                    <a:pt x="11836" y="96634"/>
                  </a:lnTo>
                  <a:lnTo>
                    <a:pt x="12115" y="94830"/>
                  </a:lnTo>
                  <a:lnTo>
                    <a:pt x="12115" y="83273"/>
                  </a:lnTo>
                  <a:close/>
                </a:path>
                <a:path w="114300" h="97790">
                  <a:moveTo>
                    <a:pt x="114122" y="49682"/>
                  </a:moveTo>
                  <a:lnTo>
                    <a:pt x="92100" y="49682"/>
                  </a:lnTo>
                  <a:lnTo>
                    <a:pt x="92100" y="59867"/>
                  </a:lnTo>
                  <a:lnTo>
                    <a:pt x="102984" y="59867"/>
                  </a:lnTo>
                  <a:lnTo>
                    <a:pt x="102984" y="85471"/>
                  </a:lnTo>
                  <a:lnTo>
                    <a:pt x="97612" y="86423"/>
                  </a:lnTo>
                  <a:lnTo>
                    <a:pt x="90728" y="86995"/>
                  </a:lnTo>
                  <a:lnTo>
                    <a:pt x="86042" y="86995"/>
                  </a:lnTo>
                  <a:lnTo>
                    <a:pt x="73164" y="84912"/>
                  </a:lnTo>
                  <a:lnTo>
                    <a:pt x="66446" y="78460"/>
                  </a:lnTo>
                  <a:lnTo>
                    <a:pt x="63881" y="67360"/>
                  </a:lnTo>
                  <a:lnTo>
                    <a:pt x="63474" y="45821"/>
                  </a:lnTo>
                  <a:lnTo>
                    <a:pt x="63995" y="28930"/>
                  </a:lnTo>
                  <a:lnTo>
                    <a:pt x="66827" y="17945"/>
                  </a:lnTo>
                  <a:lnTo>
                    <a:pt x="73863" y="11976"/>
                  </a:lnTo>
                  <a:lnTo>
                    <a:pt x="87007" y="10172"/>
                  </a:lnTo>
                  <a:lnTo>
                    <a:pt x="94170" y="10172"/>
                  </a:lnTo>
                  <a:lnTo>
                    <a:pt x="104076" y="11684"/>
                  </a:lnTo>
                  <a:lnTo>
                    <a:pt x="111379" y="13474"/>
                  </a:lnTo>
                  <a:lnTo>
                    <a:pt x="112204" y="3022"/>
                  </a:lnTo>
                  <a:lnTo>
                    <a:pt x="106553" y="1854"/>
                  </a:lnTo>
                  <a:lnTo>
                    <a:pt x="100152" y="901"/>
                  </a:lnTo>
                  <a:lnTo>
                    <a:pt x="93345" y="241"/>
                  </a:lnTo>
                  <a:lnTo>
                    <a:pt x="86461" y="0"/>
                  </a:lnTo>
                  <a:lnTo>
                    <a:pt x="68122" y="3009"/>
                  </a:lnTo>
                  <a:lnTo>
                    <a:pt x="57581" y="11785"/>
                  </a:lnTo>
                  <a:lnTo>
                    <a:pt x="52781" y="25958"/>
                  </a:lnTo>
                  <a:lnTo>
                    <a:pt x="51638" y="45148"/>
                  </a:lnTo>
                  <a:lnTo>
                    <a:pt x="51638" y="51879"/>
                  </a:lnTo>
                  <a:lnTo>
                    <a:pt x="52489" y="70065"/>
                  </a:lnTo>
                  <a:lnTo>
                    <a:pt x="56781" y="84404"/>
                  </a:lnTo>
                  <a:lnTo>
                    <a:pt x="67017" y="93802"/>
                  </a:lnTo>
                  <a:lnTo>
                    <a:pt x="85775" y="97180"/>
                  </a:lnTo>
                  <a:lnTo>
                    <a:pt x="92697" y="96964"/>
                  </a:lnTo>
                  <a:lnTo>
                    <a:pt x="100101" y="96354"/>
                  </a:lnTo>
                  <a:lnTo>
                    <a:pt x="107429" y="95440"/>
                  </a:lnTo>
                  <a:lnTo>
                    <a:pt x="114122" y="94284"/>
                  </a:lnTo>
                  <a:lnTo>
                    <a:pt x="114122" y="49682"/>
                  </a:lnTo>
                  <a:close/>
                </a:path>
              </a:pathLst>
            </a:custGeom>
            <a:solidFill>
              <a:srgbClr val="FFFFFF"/>
            </a:solidFill>
          </p:spPr>
          <p:txBody>
            <a:bodyPr wrap="square" lIns="0" tIns="0" rIns="0" bIns="0" rtlCol="0"/>
            <a:lstStyle/>
            <a:p>
              <a:endParaRPr/>
            </a:p>
          </p:txBody>
        </p:sp>
        <p:sp>
          <p:nvSpPr>
            <p:cNvPr id="20" name="object 20"/>
            <p:cNvSpPr/>
            <p:nvPr/>
          </p:nvSpPr>
          <p:spPr>
            <a:xfrm>
              <a:off x="2336952" y="584225"/>
              <a:ext cx="69100" cy="9718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 y="585723"/>
              <a:ext cx="10773173" cy="5491480"/>
            </a:xfrm>
            <a:custGeom>
              <a:avLst/>
              <a:gdLst/>
              <a:ahLst/>
              <a:cxnLst/>
              <a:rect l="l" t="t" r="r" b="b"/>
              <a:pathLst>
                <a:path w="10834370" h="5491480">
                  <a:moveTo>
                    <a:pt x="2507272" y="67030"/>
                  </a:moveTo>
                  <a:lnTo>
                    <a:pt x="2506167" y="57670"/>
                  </a:lnTo>
                  <a:lnTo>
                    <a:pt x="2503170" y="51079"/>
                  </a:lnTo>
                  <a:lnTo>
                    <a:pt x="2498623" y="46837"/>
                  </a:lnTo>
                  <a:lnTo>
                    <a:pt x="2495435" y="45669"/>
                  </a:lnTo>
                  <a:lnTo>
                    <a:pt x="2495435" y="59334"/>
                  </a:lnTo>
                  <a:lnTo>
                    <a:pt x="2495435" y="80810"/>
                  </a:lnTo>
                  <a:lnTo>
                    <a:pt x="2491448" y="84378"/>
                  </a:lnTo>
                  <a:lnTo>
                    <a:pt x="2458402" y="84378"/>
                  </a:lnTo>
                  <a:lnTo>
                    <a:pt x="2458402" y="51079"/>
                  </a:lnTo>
                  <a:lnTo>
                    <a:pt x="2493365" y="51079"/>
                  </a:lnTo>
                  <a:lnTo>
                    <a:pt x="2495435" y="59334"/>
                  </a:lnTo>
                  <a:lnTo>
                    <a:pt x="2495435" y="45669"/>
                  </a:lnTo>
                  <a:lnTo>
                    <a:pt x="2492959" y="44742"/>
                  </a:lnTo>
                  <a:lnTo>
                    <a:pt x="2501493" y="41579"/>
                  </a:lnTo>
                  <a:lnTo>
                    <a:pt x="2501544" y="41440"/>
                  </a:lnTo>
                  <a:lnTo>
                    <a:pt x="2504249" y="34683"/>
                  </a:lnTo>
                  <a:lnTo>
                    <a:pt x="2504249" y="23685"/>
                  </a:lnTo>
                  <a:lnTo>
                    <a:pt x="2492679" y="1803"/>
                  </a:lnTo>
                  <a:lnTo>
                    <a:pt x="2492679" y="15290"/>
                  </a:lnTo>
                  <a:lnTo>
                    <a:pt x="2492679" y="39103"/>
                  </a:lnTo>
                  <a:lnTo>
                    <a:pt x="2487320" y="41440"/>
                  </a:lnTo>
                  <a:lnTo>
                    <a:pt x="2458402" y="41440"/>
                  </a:lnTo>
                  <a:lnTo>
                    <a:pt x="2458402" y="9906"/>
                  </a:lnTo>
                  <a:lnTo>
                    <a:pt x="2490203" y="9906"/>
                  </a:lnTo>
                  <a:lnTo>
                    <a:pt x="2492679" y="15290"/>
                  </a:lnTo>
                  <a:lnTo>
                    <a:pt x="2492679" y="1803"/>
                  </a:lnTo>
                  <a:lnTo>
                    <a:pt x="2482773" y="0"/>
                  </a:lnTo>
                  <a:lnTo>
                    <a:pt x="2446845" y="0"/>
                  </a:lnTo>
                  <a:lnTo>
                    <a:pt x="2446845" y="94157"/>
                  </a:lnTo>
                  <a:lnTo>
                    <a:pt x="2484971" y="94157"/>
                  </a:lnTo>
                  <a:lnTo>
                    <a:pt x="2495766" y="92227"/>
                  </a:lnTo>
                  <a:lnTo>
                    <a:pt x="2502624" y="86753"/>
                  </a:lnTo>
                  <a:lnTo>
                    <a:pt x="2503614" y="84378"/>
                  </a:lnTo>
                  <a:lnTo>
                    <a:pt x="2506218" y="78193"/>
                  </a:lnTo>
                  <a:lnTo>
                    <a:pt x="2507272" y="67030"/>
                  </a:lnTo>
                  <a:close/>
                </a:path>
                <a:path w="10834370" h="5491480">
                  <a:moveTo>
                    <a:pt x="2556599" y="81775"/>
                  </a:moveTo>
                  <a:lnTo>
                    <a:pt x="2556319" y="79984"/>
                  </a:lnTo>
                  <a:lnTo>
                    <a:pt x="2544749" y="79984"/>
                  </a:lnTo>
                  <a:lnTo>
                    <a:pt x="2544483" y="81775"/>
                  </a:lnTo>
                  <a:lnTo>
                    <a:pt x="2544483" y="93332"/>
                  </a:lnTo>
                  <a:lnTo>
                    <a:pt x="2544749" y="95135"/>
                  </a:lnTo>
                  <a:lnTo>
                    <a:pt x="2556319" y="95135"/>
                  </a:lnTo>
                  <a:lnTo>
                    <a:pt x="2556599" y="93332"/>
                  </a:lnTo>
                  <a:lnTo>
                    <a:pt x="2556599" y="81775"/>
                  </a:lnTo>
                  <a:close/>
                </a:path>
                <a:path w="10834370" h="5491480">
                  <a:moveTo>
                    <a:pt x="2657779" y="29464"/>
                  </a:moveTo>
                  <a:lnTo>
                    <a:pt x="2656890" y="16738"/>
                  </a:lnTo>
                  <a:lnTo>
                    <a:pt x="2654300" y="10185"/>
                  </a:lnTo>
                  <a:lnTo>
                    <a:pt x="2653246" y="7505"/>
                  </a:lnTo>
                  <a:lnTo>
                    <a:pt x="2646070" y="2387"/>
                  </a:lnTo>
                  <a:lnTo>
                    <a:pt x="2646070" y="13500"/>
                  </a:lnTo>
                  <a:lnTo>
                    <a:pt x="2646070" y="42951"/>
                  </a:lnTo>
                  <a:lnTo>
                    <a:pt x="2644838" y="49288"/>
                  </a:lnTo>
                  <a:lnTo>
                    <a:pt x="2609735" y="49288"/>
                  </a:lnTo>
                  <a:lnTo>
                    <a:pt x="2609735" y="10185"/>
                  </a:lnTo>
                  <a:lnTo>
                    <a:pt x="2642781" y="10185"/>
                  </a:lnTo>
                  <a:lnTo>
                    <a:pt x="2646070" y="13500"/>
                  </a:lnTo>
                  <a:lnTo>
                    <a:pt x="2646070" y="2387"/>
                  </a:lnTo>
                  <a:lnTo>
                    <a:pt x="2645397" y="1905"/>
                  </a:lnTo>
                  <a:lnTo>
                    <a:pt x="2631897" y="0"/>
                  </a:lnTo>
                  <a:lnTo>
                    <a:pt x="2598166" y="0"/>
                  </a:lnTo>
                  <a:lnTo>
                    <a:pt x="2598166" y="94157"/>
                  </a:lnTo>
                  <a:lnTo>
                    <a:pt x="2609735" y="94157"/>
                  </a:lnTo>
                  <a:lnTo>
                    <a:pt x="2609735" y="59474"/>
                  </a:lnTo>
                  <a:lnTo>
                    <a:pt x="2632176" y="59474"/>
                  </a:lnTo>
                  <a:lnTo>
                    <a:pt x="2645346" y="57594"/>
                  </a:lnTo>
                  <a:lnTo>
                    <a:pt x="2653131" y="51955"/>
                  </a:lnTo>
                  <a:lnTo>
                    <a:pt x="2654173" y="49288"/>
                  </a:lnTo>
                  <a:lnTo>
                    <a:pt x="2656827" y="42570"/>
                  </a:lnTo>
                  <a:lnTo>
                    <a:pt x="2657779" y="29464"/>
                  </a:lnTo>
                  <a:close/>
                </a:path>
                <a:path w="10834370" h="5491480">
                  <a:moveTo>
                    <a:pt x="2749359" y="83972"/>
                  </a:moveTo>
                  <a:lnTo>
                    <a:pt x="2707094" y="83972"/>
                  </a:lnTo>
                  <a:lnTo>
                    <a:pt x="2707094" y="50939"/>
                  </a:lnTo>
                  <a:lnTo>
                    <a:pt x="2744813" y="50939"/>
                  </a:lnTo>
                  <a:lnTo>
                    <a:pt x="2744813" y="40754"/>
                  </a:lnTo>
                  <a:lnTo>
                    <a:pt x="2707094" y="40754"/>
                  </a:lnTo>
                  <a:lnTo>
                    <a:pt x="2707094" y="10185"/>
                  </a:lnTo>
                  <a:lnTo>
                    <a:pt x="2749219" y="10185"/>
                  </a:lnTo>
                  <a:lnTo>
                    <a:pt x="2749219" y="0"/>
                  </a:lnTo>
                  <a:lnTo>
                    <a:pt x="2695537" y="0"/>
                  </a:lnTo>
                  <a:lnTo>
                    <a:pt x="2695537" y="94157"/>
                  </a:lnTo>
                  <a:lnTo>
                    <a:pt x="2749359" y="94157"/>
                  </a:lnTo>
                  <a:lnTo>
                    <a:pt x="2749359" y="83972"/>
                  </a:lnTo>
                  <a:close/>
                </a:path>
                <a:path w="10834370" h="5491480">
                  <a:moveTo>
                    <a:pt x="10833964" y="4733264"/>
                  </a:moveTo>
                  <a:lnTo>
                    <a:pt x="0" y="4733264"/>
                  </a:lnTo>
                  <a:lnTo>
                    <a:pt x="0" y="5490921"/>
                  </a:lnTo>
                  <a:lnTo>
                    <a:pt x="10833964" y="5490921"/>
                  </a:lnTo>
                  <a:lnTo>
                    <a:pt x="10833964" y="4733264"/>
                  </a:lnTo>
                  <a:close/>
                </a:path>
              </a:pathLst>
            </a:custGeom>
            <a:solidFill>
              <a:srgbClr val="FFFFFF"/>
            </a:solidFill>
          </p:spPr>
          <p:txBody>
            <a:bodyPr wrap="square" lIns="0" tIns="0" rIns="0" bIns="0" rtlCol="0"/>
            <a:lstStyle/>
            <a:p>
              <a:endParaRPr dirty="0"/>
            </a:p>
          </p:txBody>
        </p:sp>
        <p:sp>
          <p:nvSpPr>
            <p:cNvPr id="24" name="object 24"/>
            <p:cNvSpPr/>
            <p:nvPr/>
          </p:nvSpPr>
          <p:spPr>
            <a:xfrm>
              <a:off x="273616" y="5509082"/>
              <a:ext cx="1794540" cy="37746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373807" y="5630329"/>
              <a:ext cx="121285" cy="120014"/>
            </a:xfrm>
            <a:custGeom>
              <a:avLst/>
              <a:gdLst/>
              <a:ahLst/>
              <a:cxnLst/>
              <a:rect l="l" t="t" r="r" b="b"/>
              <a:pathLst>
                <a:path w="121285" h="120014">
                  <a:moveTo>
                    <a:pt x="120891" y="0"/>
                  </a:moveTo>
                  <a:lnTo>
                    <a:pt x="0" y="0"/>
                  </a:lnTo>
                  <a:lnTo>
                    <a:pt x="0" y="119837"/>
                  </a:lnTo>
                  <a:lnTo>
                    <a:pt x="120891" y="119837"/>
                  </a:lnTo>
                  <a:lnTo>
                    <a:pt x="120891" y="0"/>
                  </a:lnTo>
                  <a:close/>
                </a:path>
              </a:pathLst>
            </a:custGeom>
            <a:solidFill>
              <a:srgbClr val="EF474D"/>
            </a:solidFill>
          </p:spPr>
          <p:txBody>
            <a:bodyPr wrap="square" lIns="0" tIns="0" rIns="0" bIns="0" rtlCol="0"/>
            <a:lstStyle/>
            <a:p>
              <a:endParaRPr/>
            </a:p>
          </p:txBody>
        </p:sp>
        <p:sp>
          <p:nvSpPr>
            <p:cNvPr id="26" name="object 26"/>
            <p:cNvSpPr/>
            <p:nvPr/>
          </p:nvSpPr>
          <p:spPr>
            <a:xfrm>
              <a:off x="2251379" y="5503468"/>
              <a:ext cx="372110" cy="373380"/>
            </a:xfrm>
            <a:custGeom>
              <a:avLst/>
              <a:gdLst/>
              <a:ahLst/>
              <a:cxnLst/>
              <a:rect l="l" t="t" r="r" b="b"/>
              <a:pathLst>
                <a:path w="372110" h="373379">
                  <a:moveTo>
                    <a:pt x="371944" y="194881"/>
                  </a:moveTo>
                  <a:lnTo>
                    <a:pt x="332676" y="194881"/>
                  </a:lnTo>
                  <a:lnTo>
                    <a:pt x="332676" y="229031"/>
                  </a:lnTo>
                  <a:lnTo>
                    <a:pt x="326123" y="247459"/>
                  </a:lnTo>
                  <a:lnTo>
                    <a:pt x="305523" y="281279"/>
                  </a:lnTo>
                  <a:lnTo>
                    <a:pt x="268909" y="314172"/>
                  </a:lnTo>
                  <a:lnTo>
                    <a:pt x="229323" y="332574"/>
                  </a:lnTo>
                  <a:lnTo>
                    <a:pt x="185940" y="339001"/>
                  </a:lnTo>
                  <a:lnTo>
                    <a:pt x="171297" y="338289"/>
                  </a:lnTo>
                  <a:lnTo>
                    <a:pt x="128638" y="327583"/>
                  </a:lnTo>
                  <a:lnTo>
                    <a:pt x="91249" y="305777"/>
                  </a:lnTo>
                  <a:lnTo>
                    <a:pt x="54838" y="264934"/>
                  </a:lnTo>
                  <a:lnTo>
                    <a:pt x="39204" y="229031"/>
                  </a:lnTo>
                  <a:lnTo>
                    <a:pt x="88366" y="229031"/>
                  </a:lnTo>
                  <a:lnTo>
                    <a:pt x="88366" y="280365"/>
                  </a:lnTo>
                  <a:lnTo>
                    <a:pt x="277304" y="280365"/>
                  </a:lnTo>
                  <a:lnTo>
                    <a:pt x="277304" y="246227"/>
                  </a:lnTo>
                  <a:lnTo>
                    <a:pt x="277304" y="229031"/>
                  </a:lnTo>
                  <a:lnTo>
                    <a:pt x="332676" y="229031"/>
                  </a:lnTo>
                  <a:lnTo>
                    <a:pt x="332676" y="194881"/>
                  </a:lnTo>
                  <a:lnTo>
                    <a:pt x="243217" y="194881"/>
                  </a:lnTo>
                  <a:lnTo>
                    <a:pt x="243217" y="246227"/>
                  </a:lnTo>
                  <a:lnTo>
                    <a:pt x="122428" y="246227"/>
                  </a:lnTo>
                  <a:lnTo>
                    <a:pt x="122428" y="229031"/>
                  </a:lnTo>
                  <a:lnTo>
                    <a:pt x="122428" y="194881"/>
                  </a:lnTo>
                  <a:lnTo>
                    <a:pt x="0" y="194881"/>
                  </a:lnTo>
                  <a:lnTo>
                    <a:pt x="21691" y="275628"/>
                  </a:lnTo>
                  <a:lnTo>
                    <a:pt x="51028" y="315315"/>
                  </a:lnTo>
                  <a:lnTo>
                    <a:pt x="89738" y="346113"/>
                  </a:lnTo>
                  <a:lnTo>
                    <a:pt x="135483" y="366052"/>
                  </a:lnTo>
                  <a:lnTo>
                    <a:pt x="185940" y="373126"/>
                  </a:lnTo>
                  <a:lnTo>
                    <a:pt x="236410" y="366052"/>
                  </a:lnTo>
                  <a:lnTo>
                    <a:pt x="282168" y="346113"/>
                  </a:lnTo>
                  <a:lnTo>
                    <a:pt x="320878" y="315315"/>
                  </a:lnTo>
                  <a:lnTo>
                    <a:pt x="350189" y="275628"/>
                  </a:lnTo>
                  <a:lnTo>
                    <a:pt x="367779" y="229031"/>
                  </a:lnTo>
                  <a:lnTo>
                    <a:pt x="371525" y="203542"/>
                  </a:lnTo>
                  <a:lnTo>
                    <a:pt x="371944" y="194881"/>
                  </a:lnTo>
                  <a:close/>
                </a:path>
                <a:path w="372110" h="373379">
                  <a:moveTo>
                    <a:pt x="371944" y="178244"/>
                  </a:moveTo>
                  <a:lnTo>
                    <a:pt x="366433" y="144081"/>
                  </a:lnTo>
                  <a:lnTo>
                    <a:pt x="364286" y="130746"/>
                  </a:lnTo>
                  <a:lnTo>
                    <a:pt x="344678" y="88138"/>
                  </a:lnTo>
                  <a:lnTo>
                    <a:pt x="332689" y="73545"/>
                  </a:lnTo>
                  <a:lnTo>
                    <a:pt x="332689" y="144081"/>
                  </a:lnTo>
                  <a:lnTo>
                    <a:pt x="277304" y="144081"/>
                  </a:lnTo>
                  <a:lnTo>
                    <a:pt x="277304" y="126873"/>
                  </a:lnTo>
                  <a:lnTo>
                    <a:pt x="277304" y="92748"/>
                  </a:lnTo>
                  <a:lnTo>
                    <a:pt x="88366" y="92748"/>
                  </a:lnTo>
                  <a:lnTo>
                    <a:pt x="88366" y="144081"/>
                  </a:lnTo>
                  <a:lnTo>
                    <a:pt x="39204" y="144081"/>
                  </a:lnTo>
                  <a:lnTo>
                    <a:pt x="54838" y="108178"/>
                  </a:lnTo>
                  <a:lnTo>
                    <a:pt x="80264" y="76860"/>
                  </a:lnTo>
                  <a:lnTo>
                    <a:pt x="115468" y="51663"/>
                  </a:lnTo>
                  <a:lnTo>
                    <a:pt x="156832" y="36995"/>
                  </a:lnTo>
                  <a:lnTo>
                    <a:pt x="185940" y="34137"/>
                  </a:lnTo>
                  <a:lnTo>
                    <a:pt x="200583" y="34848"/>
                  </a:lnTo>
                  <a:lnTo>
                    <a:pt x="243319" y="45542"/>
                  </a:lnTo>
                  <a:lnTo>
                    <a:pt x="280644" y="67348"/>
                  </a:lnTo>
                  <a:lnTo>
                    <a:pt x="317055" y="108178"/>
                  </a:lnTo>
                  <a:lnTo>
                    <a:pt x="332689" y="144081"/>
                  </a:lnTo>
                  <a:lnTo>
                    <a:pt x="332689" y="73545"/>
                  </a:lnTo>
                  <a:lnTo>
                    <a:pt x="315074" y="52082"/>
                  </a:lnTo>
                  <a:lnTo>
                    <a:pt x="290791" y="34137"/>
                  </a:lnTo>
                  <a:lnTo>
                    <a:pt x="277431" y="24257"/>
                  </a:lnTo>
                  <a:lnTo>
                    <a:pt x="233730" y="6350"/>
                  </a:lnTo>
                  <a:lnTo>
                    <a:pt x="185940" y="0"/>
                  </a:lnTo>
                  <a:lnTo>
                    <a:pt x="138150" y="6350"/>
                  </a:lnTo>
                  <a:lnTo>
                    <a:pt x="94462" y="24257"/>
                  </a:lnTo>
                  <a:lnTo>
                    <a:pt x="56832" y="52082"/>
                  </a:lnTo>
                  <a:lnTo>
                    <a:pt x="27228" y="88138"/>
                  </a:lnTo>
                  <a:lnTo>
                    <a:pt x="7632" y="130746"/>
                  </a:lnTo>
                  <a:lnTo>
                    <a:pt x="0" y="178244"/>
                  </a:lnTo>
                  <a:lnTo>
                    <a:pt x="122428" y="178244"/>
                  </a:lnTo>
                  <a:lnTo>
                    <a:pt x="122428" y="144081"/>
                  </a:lnTo>
                  <a:lnTo>
                    <a:pt x="122428" y="126873"/>
                  </a:lnTo>
                  <a:lnTo>
                    <a:pt x="243230" y="126873"/>
                  </a:lnTo>
                  <a:lnTo>
                    <a:pt x="243230" y="178244"/>
                  </a:lnTo>
                  <a:lnTo>
                    <a:pt x="371944" y="178244"/>
                  </a:lnTo>
                  <a:close/>
                </a:path>
              </a:pathLst>
            </a:custGeom>
            <a:solidFill>
              <a:srgbClr val="000000"/>
            </a:solidFill>
          </p:spPr>
          <p:txBody>
            <a:bodyPr wrap="square" lIns="0" tIns="0" rIns="0" bIns="0" rtlCol="0"/>
            <a:lstStyle/>
            <a:p>
              <a:endParaRPr/>
            </a:p>
          </p:txBody>
        </p:sp>
        <p:sp>
          <p:nvSpPr>
            <p:cNvPr id="27" name="object 27"/>
            <p:cNvSpPr/>
            <p:nvPr/>
          </p:nvSpPr>
          <p:spPr>
            <a:xfrm>
              <a:off x="2699702" y="5577700"/>
              <a:ext cx="206108" cy="16656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925254" y="5577700"/>
              <a:ext cx="593090" cy="167005"/>
            </a:xfrm>
            <a:custGeom>
              <a:avLst/>
              <a:gdLst/>
              <a:ahLst/>
              <a:cxnLst/>
              <a:rect l="l" t="t" r="r" b="b"/>
              <a:pathLst>
                <a:path w="593089" h="167004">
                  <a:moveTo>
                    <a:pt x="21882" y="0"/>
                  </a:moveTo>
                  <a:lnTo>
                    <a:pt x="0" y="0"/>
                  </a:lnTo>
                  <a:lnTo>
                    <a:pt x="0" y="164833"/>
                  </a:lnTo>
                  <a:lnTo>
                    <a:pt x="21882" y="164833"/>
                  </a:lnTo>
                  <a:lnTo>
                    <a:pt x="21882" y="0"/>
                  </a:lnTo>
                  <a:close/>
                </a:path>
                <a:path w="593089" h="167004">
                  <a:moveTo>
                    <a:pt x="110629" y="89001"/>
                  </a:moveTo>
                  <a:lnTo>
                    <a:pt x="110172" y="76225"/>
                  </a:lnTo>
                  <a:lnTo>
                    <a:pt x="107556" y="64541"/>
                  </a:lnTo>
                  <a:lnTo>
                    <a:pt x="100838" y="56019"/>
                  </a:lnTo>
                  <a:lnTo>
                    <a:pt x="88112" y="52717"/>
                  </a:lnTo>
                  <a:lnTo>
                    <a:pt x="80657" y="53708"/>
                  </a:lnTo>
                  <a:lnTo>
                    <a:pt x="74587" y="56578"/>
                  </a:lnTo>
                  <a:lnTo>
                    <a:pt x="69684" y="61112"/>
                  </a:lnTo>
                  <a:lnTo>
                    <a:pt x="65798" y="67132"/>
                  </a:lnTo>
                  <a:lnTo>
                    <a:pt x="65354" y="67132"/>
                  </a:lnTo>
                  <a:lnTo>
                    <a:pt x="65354" y="54470"/>
                  </a:lnTo>
                  <a:lnTo>
                    <a:pt x="44843" y="54470"/>
                  </a:lnTo>
                  <a:lnTo>
                    <a:pt x="44843" y="164846"/>
                  </a:lnTo>
                  <a:lnTo>
                    <a:pt x="65354" y="164846"/>
                  </a:lnTo>
                  <a:lnTo>
                    <a:pt x="65392" y="88138"/>
                  </a:lnTo>
                  <a:lnTo>
                    <a:pt x="66509" y="80022"/>
                  </a:lnTo>
                  <a:lnTo>
                    <a:pt x="70167" y="73672"/>
                  </a:lnTo>
                  <a:lnTo>
                    <a:pt x="77838" y="71107"/>
                  </a:lnTo>
                  <a:lnTo>
                    <a:pt x="88734" y="71107"/>
                  </a:lnTo>
                  <a:lnTo>
                    <a:pt x="90043" y="80899"/>
                  </a:lnTo>
                  <a:lnTo>
                    <a:pt x="90043" y="164846"/>
                  </a:lnTo>
                  <a:lnTo>
                    <a:pt x="110629" y="164846"/>
                  </a:lnTo>
                  <a:lnTo>
                    <a:pt x="110629" y="89001"/>
                  </a:lnTo>
                  <a:close/>
                </a:path>
                <a:path w="593089" h="167004">
                  <a:moveTo>
                    <a:pt x="195427" y="54457"/>
                  </a:moveTo>
                  <a:lnTo>
                    <a:pt x="175577" y="54457"/>
                  </a:lnTo>
                  <a:lnTo>
                    <a:pt x="168770" y="86791"/>
                  </a:lnTo>
                  <a:lnTo>
                    <a:pt x="160667" y="131356"/>
                  </a:lnTo>
                  <a:lnTo>
                    <a:pt x="159994" y="137960"/>
                  </a:lnTo>
                  <a:lnTo>
                    <a:pt x="159575" y="137960"/>
                  </a:lnTo>
                  <a:lnTo>
                    <a:pt x="144716" y="54457"/>
                  </a:lnTo>
                  <a:lnTo>
                    <a:pt x="122859" y="54457"/>
                  </a:lnTo>
                  <a:lnTo>
                    <a:pt x="152806" y="164833"/>
                  </a:lnTo>
                  <a:lnTo>
                    <a:pt x="166357" y="164833"/>
                  </a:lnTo>
                  <a:lnTo>
                    <a:pt x="195427" y="54457"/>
                  </a:lnTo>
                  <a:close/>
                </a:path>
                <a:path w="593089" h="167004">
                  <a:moveTo>
                    <a:pt x="271056" y="110401"/>
                  </a:moveTo>
                  <a:lnTo>
                    <a:pt x="270433" y="99110"/>
                  </a:lnTo>
                  <a:lnTo>
                    <a:pt x="270040" y="91795"/>
                  </a:lnTo>
                  <a:lnTo>
                    <a:pt x="265569" y="73025"/>
                  </a:lnTo>
                  <a:lnTo>
                    <a:pt x="264236" y="71107"/>
                  </a:lnTo>
                  <a:lnTo>
                    <a:pt x="255485" y="58534"/>
                  </a:lnTo>
                  <a:lnTo>
                    <a:pt x="250075" y="56781"/>
                  </a:lnTo>
                  <a:lnTo>
                    <a:pt x="250075" y="99110"/>
                  </a:lnTo>
                  <a:lnTo>
                    <a:pt x="225628" y="99110"/>
                  </a:lnTo>
                  <a:lnTo>
                    <a:pt x="225679" y="91122"/>
                  </a:lnTo>
                  <a:lnTo>
                    <a:pt x="226783" y="81902"/>
                  </a:lnTo>
                  <a:lnTo>
                    <a:pt x="230301" y="74282"/>
                  </a:lnTo>
                  <a:lnTo>
                    <a:pt x="237629" y="71107"/>
                  </a:lnTo>
                  <a:lnTo>
                    <a:pt x="244817" y="74282"/>
                  </a:lnTo>
                  <a:lnTo>
                    <a:pt x="248513" y="81902"/>
                  </a:lnTo>
                  <a:lnTo>
                    <a:pt x="249872" y="91122"/>
                  </a:lnTo>
                  <a:lnTo>
                    <a:pt x="250075" y="99110"/>
                  </a:lnTo>
                  <a:lnTo>
                    <a:pt x="250075" y="56781"/>
                  </a:lnTo>
                  <a:lnTo>
                    <a:pt x="209715" y="73126"/>
                  </a:lnTo>
                  <a:lnTo>
                    <a:pt x="204597" y="110401"/>
                  </a:lnTo>
                  <a:lnTo>
                    <a:pt x="205524" y="129044"/>
                  </a:lnTo>
                  <a:lnTo>
                    <a:pt x="209867" y="147256"/>
                  </a:lnTo>
                  <a:lnTo>
                    <a:pt x="219989" y="161086"/>
                  </a:lnTo>
                  <a:lnTo>
                    <a:pt x="238252" y="166573"/>
                  </a:lnTo>
                  <a:lnTo>
                    <a:pt x="253047" y="163347"/>
                  </a:lnTo>
                  <a:lnTo>
                    <a:pt x="262991" y="154749"/>
                  </a:lnTo>
                  <a:lnTo>
                    <a:pt x="265963" y="148196"/>
                  </a:lnTo>
                  <a:lnTo>
                    <a:pt x="268605" y="142341"/>
                  </a:lnTo>
                  <a:lnTo>
                    <a:pt x="270370" y="127723"/>
                  </a:lnTo>
                  <a:lnTo>
                    <a:pt x="251409" y="127723"/>
                  </a:lnTo>
                  <a:lnTo>
                    <a:pt x="251409" y="136258"/>
                  </a:lnTo>
                  <a:lnTo>
                    <a:pt x="249428" y="148196"/>
                  </a:lnTo>
                  <a:lnTo>
                    <a:pt x="238518" y="148196"/>
                  </a:lnTo>
                  <a:lnTo>
                    <a:pt x="230860" y="144094"/>
                  </a:lnTo>
                  <a:lnTo>
                    <a:pt x="227050" y="134378"/>
                  </a:lnTo>
                  <a:lnTo>
                    <a:pt x="225755" y="122948"/>
                  </a:lnTo>
                  <a:lnTo>
                    <a:pt x="225628" y="113677"/>
                  </a:lnTo>
                  <a:lnTo>
                    <a:pt x="271056" y="113677"/>
                  </a:lnTo>
                  <a:lnTo>
                    <a:pt x="271056" y="110401"/>
                  </a:lnTo>
                  <a:close/>
                </a:path>
                <a:path w="593089" h="167004">
                  <a:moveTo>
                    <a:pt x="331165" y="52705"/>
                  </a:moveTo>
                  <a:lnTo>
                    <a:pt x="323367" y="53746"/>
                  </a:lnTo>
                  <a:lnTo>
                    <a:pt x="316979" y="56756"/>
                  </a:lnTo>
                  <a:lnTo>
                    <a:pt x="311835" y="61569"/>
                  </a:lnTo>
                  <a:lnTo>
                    <a:pt x="307771" y="68008"/>
                  </a:lnTo>
                  <a:lnTo>
                    <a:pt x="307340" y="68008"/>
                  </a:lnTo>
                  <a:lnTo>
                    <a:pt x="307340" y="54419"/>
                  </a:lnTo>
                  <a:lnTo>
                    <a:pt x="286804" y="54419"/>
                  </a:lnTo>
                  <a:lnTo>
                    <a:pt x="286804" y="164846"/>
                  </a:lnTo>
                  <a:lnTo>
                    <a:pt x="307543" y="164846"/>
                  </a:lnTo>
                  <a:lnTo>
                    <a:pt x="307543" y="95338"/>
                  </a:lnTo>
                  <a:lnTo>
                    <a:pt x="308521" y="85915"/>
                  </a:lnTo>
                  <a:lnTo>
                    <a:pt x="311848" y="78828"/>
                  </a:lnTo>
                  <a:lnTo>
                    <a:pt x="318058" y="74358"/>
                  </a:lnTo>
                  <a:lnTo>
                    <a:pt x="327672" y="72809"/>
                  </a:lnTo>
                  <a:lnTo>
                    <a:pt x="331165" y="73025"/>
                  </a:lnTo>
                  <a:lnTo>
                    <a:pt x="331165" y="52705"/>
                  </a:lnTo>
                  <a:close/>
                </a:path>
                <a:path w="593089" h="167004">
                  <a:moveTo>
                    <a:pt x="392366" y="133807"/>
                  </a:moveTo>
                  <a:lnTo>
                    <a:pt x="387032" y="115163"/>
                  </a:lnTo>
                  <a:lnTo>
                    <a:pt x="375259" y="103492"/>
                  </a:lnTo>
                  <a:lnTo>
                    <a:pt x="363397" y="94246"/>
                  </a:lnTo>
                  <a:lnTo>
                    <a:pt x="357784" y="82892"/>
                  </a:lnTo>
                  <a:lnTo>
                    <a:pt x="357784" y="75425"/>
                  </a:lnTo>
                  <a:lnTo>
                    <a:pt x="364172" y="71107"/>
                  </a:lnTo>
                  <a:lnTo>
                    <a:pt x="376834" y="71107"/>
                  </a:lnTo>
                  <a:lnTo>
                    <a:pt x="383159" y="73482"/>
                  </a:lnTo>
                  <a:lnTo>
                    <a:pt x="387121" y="76949"/>
                  </a:lnTo>
                  <a:lnTo>
                    <a:pt x="387121" y="57505"/>
                  </a:lnTo>
                  <a:lnTo>
                    <a:pt x="381228" y="54013"/>
                  </a:lnTo>
                  <a:lnTo>
                    <a:pt x="375500" y="52717"/>
                  </a:lnTo>
                  <a:lnTo>
                    <a:pt x="368541" y="52717"/>
                  </a:lnTo>
                  <a:lnTo>
                    <a:pt x="356539" y="54965"/>
                  </a:lnTo>
                  <a:lnTo>
                    <a:pt x="347205" y="61239"/>
                  </a:lnTo>
                  <a:lnTo>
                    <a:pt x="341172" y="70802"/>
                  </a:lnTo>
                  <a:lnTo>
                    <a:pt x="339013" y="82892"/>
                  </a:lnTo>
                  <a:lnTo>
                    <a:pt x="344411" y="101092"/>
                  </a:lnTo>
                  <a:lnTo>
                    <a:pt x="356285" y="112750"/>
                  </a:lnTo>
                  <a:lnTo>
                    <a:pt x="368160" y="122313"/>
                  </a:lnTo>
                  <a:lnTo>
                    <a:pt x="373557" y="134239"/>
                  </a:lnTo>
                  <a:lnTo>
                    <a:pt x="373557" y="142786"/>
                  </a:lnTo>
                  <a:lnTo>
                    <a:pt x="368744" y="148196"/>
                  </a:lnTo>
                  <a:lnTo>
                    <a:pt x="352780" y="148196"/>
                  </a:lnTo>
                  <a:lnTo>
                    <a:pt x="347980" y="145415"/>
                  </a:lnTo>
                  <a:lnTo>
                    <a:pt x="342709" y="141211"/>
                  </a:lnTo>
                  <a:lnTo>
                    <a:pt x="342709" y="161353"/>
                  </a:lnTo>
                  <a:lnTo>
                    <a:pt x="348869" y="165087"/>
                  </a:lnTo>
                  <a:lnTo>
                    <a:pt x="353428" y="166573"/>
                  </a:lnTo>
                  <a:lnTo>
                    <a:pt x="360641" y="166573"/>
                  </a:lnTo>
                  <a:lnTo>
                    <a:pt x="373926" y="164185"/>
                  </a:lnTo>
                  <a:lnTo>
                    <a:pt x="383895" y="157480"/>
                  </a:lnTo>
                  <a:lnTo>
                    <a:pt x="390182" y="147129"/>
                  </a:lnTo>
                  <a:lnTo>
                    <a:pt x="392366" y="133807"/>
                  </a:lnTo>
                  <a:close/>
                </a:path>
                <a:path w="593089" h="167004">
                  <a:moveTo>
                    <a:pt x="426224" y="54406"/>
                  </a:moveTo>
                  <a:lnTo>
                    <a:pt x="405688" y="54406"/>
                  </a:lnTo>
                  <a:lnTo>
                    <a:pt x="405688" y="164833"/>
                  </a:lnTo>
                  <a:lnTo>
                    <a:pt x="426224" y="164833"/>
                  </a:lnTo>
                  <a:lnTo>
                    <a:pt x="426224" y="54406"/>
                  </a:lnTo>
                  <a:close/>
                </a:path>
                <a:path w="593089" h="167004">
                  <a:moveTo>
                    <a:pt x="429742" y="13589"/>
                  </a:moveTo>
                  <a:lnTo>
                    <a:pt x="423405" y="7442"/>
                  </a:lnTo>
                  <a:lnTo>
                    <a:pt x="408520" y="7442"/>
                  </a:lnTo>
                  <a:lnTo>
                    <a:pt x="402412" y="13589"/>
                  </a:lnTo>
                  <a:lnTo>
                    <a:pt x="402412" y="28638"/>
                  </a:lnTo>
                  <a:lnTo>
                    <a:pt x="408520" y="34798"/>
                  </a:lnTo>
                  <a:lnTo>
                    <a:pt x="423405" y="34798"/>
                  </a:lnTo>
                  <a:lnTo>
                    <a:pt x="429742" y="28638"/>
                  </a:lnTo>
                  <a:lnTo>
                    <a:pt x="429742" y="13589"/>
                  </a:lnTo>
                  <a:close/>
                </a:path>
                <a:path w="593089" h="167004">
                  <a:moveTo>
                    <a:pt x="493141" y="11163"/>
                  </a:moveTo>
                  <a:lnTo>
                    <a:pt x="478497" y="1778"/>
                  </a:lnTo>
                  <a:lnTo>
                    <a:pt x="460540" y="34340"/>
                  </a:lnTo>
                  <a:lnTo>
                    <a:pt x="471487" y="40690"/>
                  </a:lnTo>
                  <a:lnTo>
                    <a:pt x="493141" y="11163"/>
                  </a:lnTo>
                  <a:close/>
                </a:path>
                <a:path w="593089" h="167004">
                  <a:moveTo>
                    <a:pt x="511492" y="109956"/>
                  </a:moveTo>
                  <a:lnTo>
                    <a:pt x="505294" y="71501"/>
                  </a:lnTo>
                  <a:lnTo>
                    <a:pt x="490562" y="56832"/>
                  </a:lnTo>
                  <a:lnTo>
                    <a:pt x="490562" y="100279"/>
                  </a:lnTo>
                  <a:lnTo>
                    <a:pt x="490562" y="119189"/>
                  </a:lnTo>
                  <a:lnTo>
                    <a:pt x="489521" y="131838"/>
                  </a:lnTo>
                  <a:lnTo>
                    <a:pt x="485521" y="143014"/>
                  </a:lnTo>
                  <a:lnTo>
                    <a:pt x="476732" y="147815"/>
                  </a:lnTo>
                  <a:lnTo>
                    <a:pt x="467944" y="143014"/>
                  </a:lnTo>
                  <a:lnTo>
                    <a:pt x="463943" y="131838"/>
                  </a:lnTo>
                  <a:lnTo>
                    <a:pt x="462889" y="119189"/>
                  </a:lnTo>
                  <a:lnTo>
                    <a:pt x="462889" y="100279"/>
                  </a:lnTo>
                  <a:lnTo>
                    <a:pt x="463943" y="87464"/>
                  </a:lnTo>
                  <a:lnTo>
                    <a:pt x="467944" y="76288"/>
                  </a:lnTo>
                  <a:lnTo>
                    <a:pt x="476732" y="71501"/>
                  </a:lnTo>
                  <a:lnTo>
                    <a:pt x="485521" y="76288"/>
                  </a:lnTo>
                  <a:lnTo>
                    <a:pt x="489521" y="87464"/>
                  </a:lnTo>
                  <a:lnTo>
                    <a:pt x="490562" y="100279"/>
                  </a:lnTo>
                  <a:lnTo>
                    <a:pt x="490562" y="56832"/>
                  </a:lnTo>
                  <a:lnTo>
                    <a:pt x="447560" y="72326"/>
                  </a:lnTo>
                  <a:lnTo>
                    <a:pt x="441985" y="109956"/>
                  </a:lnTo>
                  <a:lnTo>
                    <a:pt x="442988" y="128587"/>
                  </a:lnTo>
                  <a:lnTo>
                    <a:pt x="447560" y="146951"/>
                  </a:lnTo>
                  <a:lnTo>
                    <a:pt x="458025" y="160985"/>
                  </a:lnTo>
                  <a:lnTo>
                    <a:pt x="476732" y="166560"/>
                  </a:lnTo>
                  <a:lnTo>
                    <a:pt x="495427" y="160985"/>
                  </a:lnTo>
                  <a:lnTo>
                    <a:pt x="505256" y="147815"/>
                  </a:lnTo>
                  <a:lnTo>
                    <a:pt x="505904" y="146951"/>
                  </a:lnTo>
                  <a:lnTo>
                    <a:pt x="510476" y="128587"/>
                  </a:lnTo>
                  <a:lnTo>
                    <a:pt x="511492" y="109956"/>
                  </a:lnTo>
                  <a:close/>
                </a:path>
                <a:path w="593089" h="167004">
                  <a:moveTo>
                    <a:pt x="593026" y="89001"/>
                  </a:moveTo>
                  <a:lnTo>
                    <a:pt x="592582" y="76225"/>
                  </a:lnTo>
                  <a:lnTo>
                    <a:pt x="589965" y="64541"/>
                  </a:lnTo>
                  <a:lnTo>
                    <a:pt x="583234" y="56019"/>
                  </a:lnTo>
                  <a:lnTo>
                    <a:pt x="570471" y="52717"/>
                  </a:lnTo>
                  <a:lnTo>
                    <a:pt x="563041" y="53708"/>
                  </a:lnTo>
                  <a:lnTo>
                    <a:pt x="556971" y="56578"/>
                  </a:lnTo>
                  <a:lnTo>
                    <a:pt x="552081" y="61112"/>
                  </a:lnTo>
                  <a:lnTo>
                    <a:pt x="548220" y="67132"/>
                  </a:lnTo>
                  <a:lnTo>
                    <a:pt x="547776" y="67132"/>
                  </a:lnTo>
                  <a:lnTo>
                    <a:pt x="547776" y="54470"/>
                  </a:lnTo>
                  <a:lnTo>
                    <a:pt x="527227" y="54470"/>
                  </a:lnTo>
                  <a:lnTo>
                    <a:pt x="527227" y="164846"/>
                  </a:lnTo>
                  <a:lnTo>
                    <a:pt x="547776" y="164846"/>
                  </a:lnTo>
                  <a:lnTo>
                    <a:pt x="547814" y="88138"/>
                  </a:lnTo>
                  <a:lnTo>
                    <a:pt x="548919" y="80022"/>
                  </a:lnTo>
                  <a:lnTo>
                    <a:pt x="552564" y="73672"/>
                  </a:lnTo>
                  <a:lnTo>
                    <a:pt x="560222" y="71107"/>
                  </a:lnTo>
                  <a:lnTo>
                    <a:pt x="571157" y="71107"/>
                  </a:lnTo>
                  <a:lnTo>
                    <a:pt x="572503" y="80899"/>
                  </a:lnTo>
                  <a:lnTo>
                    <a:pt x="572503" y="164846"/>
                  </a:lnTo>
                  <a:lnTo>
                    <a:pt x="593026" y="164846"/>
                  </a:lnTo>
                  <a:lnTo>
                    <a:pt x="593026" y="89001"/>
                  </a:lnTo>
                  <a:close/>
                </a:path>
              </a:pathLst>
            </a:custGeom>
            <a:solidFill>
              <a:srgbClr val="000000"/>
            </a:solidFill>
          </p:spPr>
          <p:txBody>
            <a:bodyPr wrap="square" lIns="0" tIns="0" rIns="0" bIns="0" rtlCol="0"/>
            <a:lstStyle/>
            <a:p>
              <a:endParaRPr/>
            </a:p>
          </p:txBody>
        </p:sp>
        <p:sp>
          <p:nvSpPr>
            <p:cNvPr id="29" name="object 29"/>
            <p:cNvSpPr/>
            <p:nvPr/>
          </p:nvSpPr>
          <p:spPr>
            <a:xfrm>
              <a:off x="2696108" y="5810275"/>
              <a:ext cx="1263700" cy="81890"/>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5728" y="5307190"/>
              <a:ext cx="10773173" cy="24460"/>
            </a:xfrm>
            <a:custGeom>
              <a:avLst/>
              <a:gdLst/>
              <a:ahLst/>
              <a:cxnLst/>
              <a:rect l="l" t="t" r="r" b="b"/>
              <a:pathLst>
                <a:path w="10828655" h="24129">
                  <a:moveTo>
                    <a:pt x="46075" y="18084"/>
                  </a:moveTo>
                  <a:lnTo>
                    <a:pt x="45821" y="5156"/>
                  </a:lnTo>
                  <a:lnTo>
                    <a:pt x="40513" y="0"/>
                  </a:lnTo>
                  <a:lnTo>
                    <a:pt x="5029" y="177"/>
                  </a:lnTo>
                  <a:lnTo>
                    <a:pt x="0" y="5549"/>
                  </a:lnTo>
                  <a:lnTo>
                    <a:pt x="254" y="18542"/>
                  </a:lnTo>
                  <a:lnTo>
                    <a:pt x="5486" y="23710"/>
                  </a:lnTo>
                  <a:lnTo>
                    <a:pt x="40957" y="23444"/>
                  </a:lnTo>
                  <a:lnTo>
                    <a:pt x="46075" y="18084"/>
                  </a:lnTo>
                  <a:close/>
                </a:path>
                <a:path w="10828655" h="24129">
                  <a:moveTo>
                    <a:pt x="161607" y="5334"/>
                  </a:moveTo>
                  <a:lnTo>
                    <a:pt x="156349" y="38"/>
                  </a:lnTo>
                  <a:lnTo>
                    <a:pt x="68033" y="38"/>
                  </a:lnTo>
                  <a:lnTo>
                    <a:pt x="62852" y="5334"/>
                  </a:lnTo>
                  <a:lnTo>
                    <a:pt x="62852" y="18300"/>
                  </a:lnTo>
                  <a:lnTo>
                    <a:pt x="68033" y="23571"/>
                  </a:lnTo>
                  <a:lnTo>
                    <a:pt x="156349" y="23571"/>
                  </a:lnTo>
                  <a:lnTo>
                    <a:pt x="161607" y="18300"/>
                  </a:lnTo>
                  <a:lnTo>
                    <a:pt x="161607" y="5334"/>
                  </a:lnTo>
                  <a:close/>
                </a:path>
                <a:path w="10828655" h="24129">
                  <a:moveTo>
                    <a:pt x="10658691" y="5308"/>
                  </a:moveTo>
                  <a:lnTo>
                    <a:pt x="10653471" y="76"/>
                  </a:lnTo>
                  <a:lnTo>
                    <a:pt x="185166" y="76"/>
                  </a:lnTo>
                  <a:lnTo>
                    <a:pt x="179959" y="5308"/>
                  </a:lnTo>
                  <a:lnTo>
                    <a:pt x="179959" y="18300"/>
                  </a:lnTo>
                  <a:lnTo>
                    <a:pt x="185166" y="23558"/>
                  </a:lnTo>
                  <a:lnTo>
                    <a:pt x="10653471" y="23558"/>
                  </a:lnTo>
                  <a:lnTo>
                    <a:pt x="10658691" y="18300"/>
                  </a:lnTo>
                  <a:lnTo>
                    <a:pt x="10658691" y="5308"/>
                  </a:lnTo>
                  <a:close/>
                </a:path>
                <a:path w="10828655" h="24129">
                  <a:moveTo>
                    <a:pt x="10775798" y="5334"/>
                  </a:moveTo>
                  <a:lnTo>
                    <a:pt x="10770629" y="38"/>
                  </a:lnTo>
                  <a:lnTo>
                    <a:pt x="10682237" y="38"/>
                  </a:lnTo>
                  <a:lnTo>
                    <a:pt x="10677004" y="5334"/>
                  </a:lnTo>
                  <a:lnTo>
                    <a:pt x="10677004" y="18300"/>
                  </a:lnTo>
                  <a:lnTo>
                    <a:pt x="10682237" y="23571"/>
                  </a:lnTo>
                  <a:lnTo>
                    <a:pt x="10770629" y="23571"/>
                  </a:lnTo>
                  <a:lnTo>
                    <a:pt x="10775798" y="18300"/>
                  </a:lnTo>
                  <a:lnTo>
                    <a:pt x="10775798" y="5334"/>
                  </a:lnTo>
                  <a:close/>
                </a:path>
                <a:path w="10828655" h="24129">
                  <a:moveTo>
                    <a:pt x="10828236" y="38"/>
                  </a:moveTo>
                  <a:lnTo>
                    <a:pt x="10827118" y="12"/>
                  </a:lnTo>
                  <a:lnTo>
                    <a:pt x="10804563" y="127"/>
                  </a:lnTo>
                  <a:lnTo>
                    <a:pt x="10798162" y="12"/>
                  </a:lnTo>
                  <a:lnTo>
                    <a:pt x="10792828" y="5156"/>
                  </a:lnTo>
                  <a:lnTo>
                    <a:pt x="10792562" y="18097"/>
                  </a:lnTo>
                  <a:lnTo>
                    <a:pt x="10797731" y="23456"/>
                  </a:lnTo>
                  <a:lnTo>
                    <a:pt x="10804144" y="23558"/>
                  </a:lnTo>
                  <a:lnTo>
                    <a:pt x="10826852" y="23533"/>
                  </a:lnTo>
                  <a:lnTo>
                    <a:pt x="10828236" y="23545"/>
                  </a:lnTo>
                  <a:lnTo>
                    <a:pt x="10828236" y="127"/>
                  </a:lnTo>
                  <a:close/>
                </a:path>
              </a:pathLst>
            </a:custGeom>
            <a:solidFill>
              <a:srgbClr val="EF474D"/>
            </a:solidFill>
          </p:spPr>
          <p:txBody>
            <a:bodyPr wrap="square" lIns="0" tIns="0" rIns="0" bIns="0" rtlCol="0"/>
            <a:lstStyle/>
            <a:p>
              <a:endParaRPr/>
            </a:p>
          </p:txBody>
        </p:sp>
      </p:grpSp>
      <p:sp>
        <p:nvSpPr>
          <p:cNvPr id="33" name="CuadroTexto 32">
            <a:extLst>
              <a:ext uri="{FF2B5EF4-FFF2-40B4-BE49-F238E27FC236}">
                <a16:creationId xmlns:a16="http://schemas.microsoft.com/office/drawing/2014/main" id="{45396D7D-7214-4F9F-9BF4-DA06BFDEEF09}"/>
              </a:ext>
            </a:extLst>
          </p:cNvPr>
          <p:cNvSpPr txBox="1"/>
          <p:nvPr/>
        </p:nvSpPr>
        <p:spPr>
          <a:xfrm>
            <a:off x="2279649" y="5233491"/>
            <a:ext cx="9774254" cy="4154984"/>
          </a:xfrm>
          <a:prstGeom prst="rect">
            <a:avLst/>
          </a:prstGeom>
          <a:noFill/>
        </p:spPr>
        <p:txBody>
          <a:bodyPr wrap="square" rtlCol="0">
            <a:spAutoFit/>
          </a:bodyPr>
          <a:lstStyle/>
          <a:p>
            <a:r>
              <a:rPr lang="es-ES" sz="8800" b="1" dirty="0">
                <a:solidFill>
                  <a:schemeClr val="bg1"/>
                </a:solidFill>
                <a:effectLst>
                  <a:outerShdw blurRad="38100" dist="38100" dir="2700000" algn="tl">
                    <a:srgbClr val="000000">
                      <a:alpha val="43137"/>
                    </a:srgbClr>
                  </a:outerShdw>
                </a:effectLst>
              </a:rPr>
              <a:t>MUNICIPALIDAD PROVINCIAL </a:t>
            </a:r>
          </a:p>
          <a:p>
            <a:r>
              <a:rPr lang="es-ES" sz="8800" b="1" dirty="0">
                <a:solidFill>
                  <a:schemeClr val="bg1"/>
                </a:solidFill>
                <a:effectLst>
                  <a:outerShdw blurRad="38100" dist="38100" dir="2700000" algn="tl">
                    <a:srgbClr val="000000">
                      <a:alpha val="43137"/>
                    </a:srgbClr>
                  </a:outerShdw>
                </a:effectLst>
              </a:rPr>
              <a:t>DEL SANTA</a:t>
            </a:r>
            <a:endParaRPr lang="es-PE" sz="8800" b="1" dirty="0">
              <a:solidFill>
                <a:schemeClr val="bg1"/>
              </a:solidFill>
              <a:effectLst>
                <a:outerShdw blurRad="38100" dist="38100" dir="2700000" algn="tl">
                  <a:srgbClr val="000000">
                    <a:alpha val="43137"/>
                  </a:srgbClr>
                </a:outerShdw>
              </a:effectLst>
            </a:endParaRPr>
          </a:p>
        </p:txBody>
      </p:sp>
      <p:grpSp>
        <p:nvGrpSpPr>
          <p:cNvPr id="58" name="Grupo 57">
            <a:extLst>
              <a:ext uri="{FF2B5EF4-FFF2-40B4-BE49-F238E27FC236}">
                <a16:creationId xmlns:a16="http://schemas.microsoft.com/office/drawing/2014/main" id="{6FB8D3F9-44AF-401F-904E-6832CF3242F0}"/>
              </a:ext>
            </a:extLst>
          </p:cNvPr>
          <p:cNvGrpSpPr/>
          <p:nvPr/>
        </p:nvGrpSpPr>
        <p:grpSpPr>
          <a:xfrm>
            <a:off x="9441477" y="200454"/>
            <a:ext cx="7925775" cy="10908443"/>
            <a:chOff x="4486052" y="161764"/>
            <a:chExt cx="6408712" cy="8820472"/>
          </a:xfrm>
        </p:grpSpPr>
        <p:sp>
          <p:nvSpPr>
            <p:cNvPr id="61" name="Freeform 32">
              <a:extLst>
                <a:ext uri="{FF2B5EF4-FFF2-40B4-BE49-F238E27FC236}">
                  <a16:creationId xmlns:a16="http://schemas.microsoft.com/office/drawing/2014/main" id="{D2B6BF70-45CA-4724-9C13-7488304BC095}"/>
                </a:ext>
              </a:extLst>
            </p:cNvPr>
            <p:cNvSpPr>
              <a:spLocks noEditPoints="1"/>
            </p:cNvSpPr>
            <p:nvPr/>
          </p:nvSpPr>
          <p:spPr bwMode="auto">
            <a:xfrm>
              <a:off x="10196360" y="7439754"/>
              <a:ext cx="586775" cy="657915"/>
            </a:xfrm>
            <a:custGeom>
              <a:avLst/>
              <a:gdLst>
                <a:gd name="T0" fmla="*/ 1165634 w 303"/>
                <a:gd name="T1" fmla="*/ 1313708 h 298"/>
                <a:gd name="T2" fmla="*/ 1165634 w 303"/>
                <a:gd name="T3" fmla="*/ 0 h 298"/>
                <a:gd name="T4" fmla="*/ 1165634 w 303"/>
                <a:gd name="T5" fmla="*/ 1313708 h 298"/>
                <a:gd name="T6" fmla="*/ 1165634 w 303"/>
                <a:gd name="T7" fmla="*/ 1313708 h 298"/>
                <a:gd name="T8" fmla="*/ 1165634 w 303"/>
                <a:gd name="T9" fmla="*/ 1313708 h 298"/>
                <a:gd name="T10" fmla="*/ 1165634 w 303"/>
                <a:gd name="T11" fmla="*/ 1313708 h 298"/>
                <a:gd name="T12" fmla="*/ 1165634 w 303"/>
                <a:gd name="T13" fmla="*/ 1313708 h 298"/>
                <a:gd name="T14" fmla="*/ 1165634 w 303"/>
                <a:gd name="T15" fmla="*/ 1313708 h 298"/>
                <a:gd name="T16" fmla="*/ 1165634 w 303"/>
                <a:gd name="T17" fmla="*/ 1313708 h 298"/>
                <a:gd name="T18" fmla="*/ 1165634 w 303"/>
                <a:gd name="T19" fmla="*/ 1313708 h 298"/>
                <a:gd name="T20" fmla="*/ 1165634 w 303"/>
                <a:gd name="T21" fmla="*/ 1313708 h 298"/>
                <a:gd name="T22" fmla="*/ 1165634 w 303"/>
                <a:gd name="T23" fmla="*/ 1313708 h 298"/>
                <a:gd name="T24" fmla="*/ 1165634 w 303"/>
                <a:gd name="T25" fmla="*/ 1313708 h 298"/>
                <a:gd name="T26" fmla="*/ 1165634 w 303"/>
                <a:gd name="T27" fmla="*/ 1313708 h 298"/>
                <a:gd name="T28" fmla="*/ 1165634 w 303"/>
                <a:gd name="T29" fmla="*/ 1313708 h 298"/>
                <a:gd name="T30" fmla="*/ 1165634 w 303"/>
                <a:gd name="T31" fmla="*/ 1313708 h 298"/>
                <a:gd name="T32" fmla="*/ 1165634 w 303"/>
                <a:gd name="T33" fmla="*/ 1313708 h 298"/>
                <a:gd name="T34" fmla="*/ 1165634 w 303"/>
                <a:gd name="T35" fmla="*/ 1313708 h 298"/>
                <a:gd name="T36" fmla="*/ 1165634 w 303"/>
                <a:gd name="T37" fmla="*/ 1313708 h 298"/>
                <a:gd name="T38" fmla="*/ 1165634 w 303"/>
                <a:gd name="T39" fmla="*/ 1313708 h 298"/>
                <a:gd name="T40" fmla="*/ 1165634 w 303"/>
                <a:gd name="T41" fmla="*/ 1313708 h 298"/>
                <a:gd name="T42" fmla="*/ 1165634 w 303"/>
                <a:gd name="T43" fmla="*/ 1313708 h 298"/>
                <a:gd name="T44" fmla="*/ 1165634 w 303"/>
                <a:gd name="T45" fmla="*/ 1313708 h 298"/>
                <a:gd name="T46" fmla="*/ 1165634 w 303"/>
                <a:gd name="T47" fmla="*/ 1313708 h 298"/>
                <a:gd name="T48" fmla="*/ 1165634 w 303"/>
                <a:gd name="T49" fmla="*/ 1313708 h 298"/>
                <a:gd name="T50" fmla="*/ 1165634 w 303"/>
                <a:gd name="T51" fmla="*/ 1313708 h 298"/>
                <a:gd name="T52" fmla="*/ 1165634 w 303"/>
                <a:gd name="T53" fmla="*/ 1313708 h 298"/>
                <a:gd name="T54" fmla="*/ 1165634 w 303"/>
                <a:gd name="T55" fmla="*/ 1313708 h 298"/>
                <a:gd name="T56" fmla="*/ 1165634 w 303"/>
                <a:gd name="T57" fmla="*/ 1313708 h 298"/>
                <a:gd name="T58" fmla="*/ 1165634 w 303"/>
                <a:gd name="T59" fmla="*/ 1313708 h 298"/>
                <a:gd name="T60" fmla="*/ 1165634 w 303"/>
                <a:gd name="T61" fmla="*/ 1313708 h 298"/>
                <a:gd name="T62" fmla="*/ 1165634 w 303"/>
                <a:gd name="T63" fmla="*/ 1313708 h 298"/>
                <a:gd name="T64" fmla="*/ 1165634 w 303"/>
                <a:gd name="T65" fmla="*/ 1313708 h 298"/>
                <a:gd name="T66" fmla="*/ 1165634 w 303"/>
                <a:gd name="T67" fmla="*/ 1313708 h 298"/>
                <a:gd name="T68" fmla="*/ 1165634 w 303"/>
                <a:gd name="T69" fmla="*/ 1313708 h 298"/>
                <a:gd name="T70" fmla="*/ 1165634 w 303"/>
                <a:gd name="T71" fmla="*/ 1313708 h 298"/>
                <a:gd name="T72" fmla="*/ 1165634 w 303"/>
                <a:gd name="T73" fmla="*/ 1313708 h 298"/>
                <a:gd name="T74" fmla="*/ 1165634 w 303"/>
                <a:gd name="T75" fmla="*/ 1313708 h 298"/>
                <a:gd name="T76" fmla="*/ 1165634 w 303"/>
                <a:gd name="T77" fmla="*/ 1313708 h 298"/>
                <a:gd name="T78" fmla="*/ 1165634 w 303"/>
                <a:gd name="T79" fmla="*/ 1313708 h 298"/>
                <a:gd name="T80" fmla="*/ 1165634 w 303"/>
                <a:gd name="T81" fmla="*/ 1313708 h 298"/>
                <a:gd name="T82" fmla="*/ 1165634 w 303"/>
                <a:gd name="T83" fmla="*/ 1313708 h 298"/>
                <a:gd name="T84" fmla="*/ 1165634 w 303"/>
                <a:gd name="T85" fmla="*/ 1313708 h 298"/>
                <a:gd name="T86" fmla="*/ 1165634 w 303"/>
                <a:gd name="T87" fmla="*/ 1313708 h 298"/>
                <a:gd name="T88" fmla="*/ 0 w 303"/>
                <a:gd name="T89" fmla="*/ 1313708 h 298"/>
                <a:gd name="T90" fmla="*/ 1165634 w 303"/>
                <a:gd name="T91" fmla="*/ 1313708 h 298"/>
                <a:gd name="T92" fmla="*/ 1165634 w 303"/>
                <a:gd name="T93" fmla="*/ 1313708 h 298"/>
                <a:gd name="T94" fmla="*/ 1165634 w 303"/>
                <a:gd name="T95" fmla="*/ 1313708 h 298"/>
                <a:gd name="T96" fmla="*/ 1165634 w 303"/>
                <a:gd name="T97" fmla="*/ 1313708 h 298"/>
                <a:gd name="T98" fmla="*/ 1165634 w 303"/>
                <a:gd name="T99" fmla="*/ 1313708 h 298"/>
                <a:gd name="T100" fmla="*/ 1165634 w 303"/>
                <a:gd name="T101" fmla="*/ 1313708 h 298"/>
                <a:gd name="T102" fmla="*/ 1165634 w 303"/>
                <a:gd name="T103" fmla="*/ 1313708 h 298"/>
                <a:gd name="T104" fmla="*/ 1165634 w 303"/>
                <a:gd name="T105" fmla="*/ 1313708 h 298"/>
                <a:gd name="T106" fmla="*/ 1165634 w 303"/>
                <a:gd name="T107" fmla="*/ 1313708 h 298"/>
                <a:gd name="T108" fmla="*/ 1165634 w 303"/>
                <a:gd name="T109" fmla="*/ 1313708 h 298"/>
                <a:gd name="T110" fmla="*/ 1165634 w 303"/>
                <a:gd name="T111" fmla="*/ 1313708 h 298"/>
                <a:gd name="T112" fmla="*/ 1165634 w 303"/>
                <a:gd name="T113" fmla="*/ 1313708 h 298"/>
                <a:gd name="T114" fmla="*/ 1165634 w 303"/>
                <a:gd name="T115" fmla="*/ 1313708 h 298"/>
                <a:gd name="T116" fmla="*/ 1165634 w 303"/>
                <a:gd name="T117" fmla="*/ 131370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98"/>
                <a:gd name="T179" fmla="*/ 303 w 303"/>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98">
                  <a:moveTo>
                    <a:pt x="60" y="15"/>
                  </a:moveTo>
                  <a:lnTo>
                    <a:pt x="60" y="7"/>
                  </a:lnTo>
                  <a:lnTo>
                    <a:pt x="68" y="7"/>
                  </a:lnTo>
                  <a:lnTo>
                    <a:pt x="68" y="15"/>
                  </a:lnTo>
                  <a:lnTo>
                    <a:pt x="75" y="15"/>
                  </a:lnTo>
                  <a:lnTo>
                    <a:pt x="68" y="15"/>
                  </a:lnTo>
                  <a:lnTo>
                    <a:pt x="75" y="15"/>
                  </a:lnTo>
                  <a:lnTo>
                    <a:pt x="75" y="7"/>
                  </a:lnTo>
                  <a:lnTo>
                    <a:pt x="68" y="7"/>
                  </a:lnTo>
                  <a:lnTo>
                    <a:pt x="60" y="7"/>
                  </a:lnTo>
                  <a:lnTo>
                    <a:pt x="68" y="7"/>
                  </a:lnTo>
                  <a:lnTo>
                    <a:pt x="60" y="7"/>
                  </a:lnTo>
                  <a:lnTo>
                    <a:pt x="60" y="0"/>
                  </a:lnTo>
                  <a:lnTo>
                    <a:pt x="68" y="0"/>
                  </a:lnTo>
                  <a:lnTo>
                    <a:pt x="75" y="0"/>
                  </a:lnTo>
                  <a:lnTo>
                    <a:pt x="84" y="0"/>
                  </a:lnTo>
                  <a:lnTo>
                    <a:pt x="84" y="7"/>
                  </a:lnTo>
                  <a:lnTo>
                    <a:pt x="84" y="15"/>
                  </a:lnTo>
                  <a:lnTo>
                    <a:pt x="91" y="15"/>
                  </a:lnTo>
                  <a:lnTo>
                    <a:pt x="84" y="15"/>
                  </a:lnTo>
                  <a:lnTo>
                    <a:pt x="91" y="15"/>
                  </a:lnTo>
                  <a:lnTo>
                    <a:pt x="91" y="22"/>
                  </a:lnTo>
                  <a:lnTo>
                    <a:pt x="84" y="22"/>
                  </a:lnTo>
                  <a:lnTo>
                    <a:pt x="91" y="22"/>
                  </a:lnTo>
                  <a:lnTo>
                    <a:pt x="99" y="22"/>
                  </a:lnTo>
                  <a:lnTo>
                    <a:pt x="99" y="30"/>
                  </a:lnTo>
                  <a:lnTo>
                    <a:pt x="99" y="22"/>
                  </a:lnTo>
                  <a:lnTo>
                    <a:pt x="106" y="22"/>
                  </a:lnTo>
                  <a:lnTo>
                    <a:pt x="106" y="30"/>
                  </a:lnTo>
                  <a:lnTo>
                    <a:pt x="113" y="30"/>
                  </a:lnTo>
                  <a:lnTo>
                    <a:pt x="106" y="30"/>
                  </a:lnTo>
                  <a:lnTo>
                    <a:pt x="113" y="30"/>
                  </a:lnTo>
                  <a:lnTo>
                    <a:pt x="113" y="37"/>
                  </a:lnTo>
                  <a:lnTo>
                    <a:pt x="121" y="37"/>
                  </a:lnTo>
                  <a:lnTo>
                    <a:pt x="121" y="44"/>
                  </a:lnTo>
                  <a:lnTo>
                    <a:pt x="128" y="44"/>
                  </a:lnTo>
                  <a:lnTo>
                    <a:pt x="128" y="52"/>
                  </a:lnTo>
                  <a:lnTo>
                    <a:pt x="128" y="59"/>
                  </a:lnTo>
                  <a:lnTo>
                    <a:pt x="137" y="59"/>
                  </a:lnTo>
                  <a:lnTo>
                    <a:pt x="128" y="59"/>
                  </a:lnTo>
                  <a:lnTo>
                    <a:pt x="128" y="52"/>
                  </a:lnTo>
                  <a:lnTo>
                    <a:pt x="137" y="52"/>
                  </a:lnTo>
                  <a:lnTo>
                    <a:pt x="144" y="52"/>
                  </a:lnTo>
                  <a:lnTo>
                    <a:pt x="144" y="59"/>
                  </a:lnTo>
                  <a:lnTo>
                    <a:pt x="144" y="52"/>
                  </a:lnTo>
                  <a:lnTo>
                    <a:pt x="144" y="59"/>
                  </a:lnTo>
                  <a:lnTo>
                    <a:pt x="137" y="59"/>
                  </a:lnTo>
                  <a:lnTo>
                    <a:pt x="144" y="59"/>
                  </a:lnTo>
                  <a:lnTo>
                    <a:pt x="137" y="59"/>
                  </a:lnTo>
                  <a:lnTo>
                    <a:pt x="144" y="59"/>
                  </a:lnTo>
                  <a:lnTo>
                    <a:pt x="144" y="66"/>
                  </a:lnTo>
                  <a:lnTo>
                    <a:pt x="151" y="66"/>
                  </a:lnTo>
                  <a:lnTo>
                    <a:pt x="159" y="66"/>
                  </a:lnTo>
                  <a:lnTo>
                    <a:pt x="159" y="74"/>
                  </a:lnTo>
                  <a:lnTo>
                    <a:pt x="159" y="81"/>
                  </a:lnTo>
                  <a:lnTo>
                    <a:pt x="159" y="89"/>
                  </a:lnTo>
                  <a:lnTo>
                    <a:pt x="166" y="89"/>
                  </a:lnTo>
                  <a:lnTo>
                    <a:pt x="166" y="96"/>
                  </a:lnTo>
                  <a:lnTo>
                    <a:pt x="174" y="96"/>
                  </a:lnTo>
                  <a:lnTo>
                    <a:pt x="181" y="96"/>
                  </a:lnTo>
                  <a:lnTo>
                    <a:pt x="188" y="96"/>
                  </a:lnTo>
                  <a:lnTo>
                    <a:pt x="188" y="103"/>
                  </a:lnTo>
                  <a:lnTo>
                    <a:pt x="181" y="103"/>
                  </a:lnTo>
                  <a:lnTo>
                    <a:pt x="188" y="103"/>
                  </a:lnTo>
                  <a:lnTo>
                    <a:pt x="188" y="112"/>
                  </a:lnTo>
                  <a:lnTo>
                    <a:pt x="197" y="103"/>
                  </a:lnTo>
                  <a:lnTo>
                    <a:pt x="197" y="112"/>
                  </a:lnTo>
                  <a:lnTo>
                    <a:pt x="204" y="112"/>
                  </a:lnTo>
                  <a:lnTo>
                    <a:pt x="204" y="119"/>
                  </a:lnTo>
                  <a:lnTo>
                    <a:pt x="212" y="127"/>
                  </a:lnTo>
                  <a:lnTo>
                    <a:pt x="212" y="134"/>
                  </a:lnTo>
                  <a:lnTo>
                    <a:pt x="219" y="142"/>
                  </a:lnTo>
                  <a:lnTo>
                    <a:pt x="227" y="142"/>
                  </a:lnTo>
                  <a:lnTo>
                    <a:pt x="227" y="149"/>
                  </a:lnTo>
                  <a:lnTo>
                    <a:pt x="234" y="149"/>
                  </a:lnTo>
                  <a:lnTo>
                    <a:pt x="234" y="156"/>
                  </a:lnTo>
                  <a:lnTo>
                    <a:pt x="241" y="156"/>
                  </a:lnTo>
                  <a:lnTo>
                    <a:pt x="250" y="156"/>
                  </a:lnTo>
                  <a:lnTo>
                    <a:pt x="250" y="149"/>
                  </a:lnTo>
                  <a:lnTo>
                    <a:pt x="250" y="156"/>
                  </a:lnTo>
                  <a:lnTo>
                    <a:pt x="257" y="156"/>
                  </a:lnTo>
                  <a:lnTo>
                    <a:pt x="265" y="156"/>
                  </a:lnTo>
                  <a:lnTo>
                    <a:pt x="272" y="156"/>
                  </a:lnTo>
                  <a:lnTo>
                    <a:pt x="280" y="156"/>
                  </a:lnTo>
                  <a:lnTo>
                    <a:pt x="280" y="164"/>
                  </a:lnTo>
                  <a:lnTo>
                    <a:pt x="272" y="164"/>
                  </a:lnTo>
                  <a:lnTo>
                    <a:pt x="272" y="171"/>
                  </a:lnTo>
                  <a:lnTo>
                    <a:pt x="265" y="171"/>
                  </a:lnTo>
                  <a:lnTo>
                    <a:pt x="265" y="179"/>
                  </a:lnTo>
                  <a:lnTo>
                    <a:pt x="265" y="171"/>
                  </a:lnTo>
                  <a:lnTo>
                    <a:pt x="257" y="171"/>
                  </a:lnTo>
                  <a:lnTo>
                    <a:pt x="250" y="171"/>
                  </a:lnTo>
                  <a:lnTo>
                    <a:pt x="250" y="179"/>
                  </a:lnTo>
                  <a:lnTo>
                    <a:pt x="250" y="186"/>
                  </a:lnTo>
                  <a:lnTo>
                    <a:pt x="241" y="186"/>
                  </a:lnTo>
                  <a:lnTo>
                    <a:pt x="241" y="179"/>
                  </a:lnTo>
                  <a:lnTo>
                    <a:pt x="241" y="186"/>
                  </a:lnTo>
                  <a:lnTo>
                    <a:pt x="234" y="186"/>
                  </a:lnTo>
                  <a:lnTo>
                    <a:pt x="241" y="186"/>
                  </a:lnTo>
                  <a:lnTo>
                    <a:pt x="241" y="193"/>
                  </a:lnTo>
                  <a:lnTo>
                    <a:pt x="241" y="201"/>
                  </a:lnTo>
                  <a:lnTo>
                    <a:pt x="250" y="201"/>
                  </a:lnTo>
                  <a:lnTo>
                    <a:pt x="250" y="208"/>
                  </a:lnTo>
                  <a:lnTo>
                    <a:pt x="250" y="215"/>
                  </a:lnTo>
                  <a:lnTo>
                    <a:pt x="250" y="208"/>
                  </a:lnTo>
                  <a:lnTo>
                    <a:pt x="257" y="208"/>
                  </a:lnTo>
                  <a:lnTo>
                    <a:pt x="265" y="208"/>
                  </a:lnTo>
                  <a:lnTo>
                    <a:pt x="272" y="208"/>
                  </a:lnTo>
                  <a:lnTo>
                    <a:pt x="272" y="215"/>
                  </a:lnTo>
                  <a:lnTo>
                    <a:pt x="280" y="215"/>
                  </a:lnTo>
                  <a:lnTo>
                    <a:pt x="287" y="215"/>
                  </a:lnTo>
                  <a:lnTo>
                    <a:pt x="294" y="215"/>
                  </a:lnTo>
                  <a:lnTo>
                    <a:pt x="303" y="215"/>
                  </a:lnTo>
                  <a:lnTo>
                    <a:pt x="303" y="223"/>
                  </a:lnTo>
                  <a:lnTo>
                    <a:pt x="303" y="230"/>
                  </a:lnTo>
                  <a:lnTo>
                    <a:pt x="294" y="230"/>
                  </a:lnTo>
                  <a:lnTo>
                    <a:pt x="303" y="238"/>
                  </a:lnTo>
                  <a:lnTo>
                    <a:pt x="294" y="238"/>
                  </a:lnTo>
                  <a:lnTo>
                    <a:pt x="294" y="246"/>
                  </a:lnTo>
                  <a:lnTo>
                    <a:pt x="287" y="238"/>
                  </a:lnTo>
                  <a:lnTo>
                    <a:pt x="280" y="238"/>
                  </a:lnTo>
                  <a:lnTo>
                    <a:pt x="272" y="238"/>
                  </a:lnTo>
                  <a:lnTo>
                    <a:pt x="272" y="246"/>
                  </a:lnTo>
                  <a:lnTo>
                    <a:pt x="272" y="238"/>
                  </a:lnTo>
                  <a:lnTo>
                    <a:pt x="280" y="238"/>
                  </a:lnTo>
                  <a:lnTo>
                    <a:pt x="280" y="246"/>
                  </a:lnTo>
                  <a:lnTo>
                    <a:pt x="280" y="254"/>
                  </a:lnTo>
                  <a:lnTo>
                    <a:pt x="280" y="261"/>
                  </a:lnTo>
                  <a:lnTo>
                    <a:pt x="272" y="261"/>
                  </a:lnTo>
                  <a:lnTo>
                    <a:pt x="265" y="261"/>
                  </a:lnTo>
                  <a:lnTo>
                    <a:pt x="257" y="261"/>
                  </a:lnTo>
                  <a:lnTo>
                    <a:pt x="250" y="261"/>
                  </a:lnTo>
                  <a:lnTo>
                    <a:pt x="241" y="261"/>
                  </a:lnTo>
                  <a:lnTo>
                    <a:pt x="234" y="261"/>
                  </a:lnTo>
                  <a:lnTo>
                    <a:pt x="227" y="261"/>
                  </a:lnTo>
                  <a:lnTo>
                    <a:pt x="227" y="268"/>
                  </a:lnTo>
                  <a:lnTo>
                    <a:pt x="234" y="268"/>
                  </a:lnTo>
                  <a:lnTo>
                    <a:pt x="241" y="268"/>
                  </a:lnTo>
                  <a:lnTo>
                    <a:pt x="250" y="276"/>
                  </a:lnTo>
                  <a:lnTo>
                    <a:pt x="241" y="276"/>
                  </a:lnTo>
                  <a:lnTo>
                    <a:pt x="241" y="283"/>
                  </a:lnTo>
                  <a:lnTo>
                    <a:pt x="250" y="283"/>
                  </a:lnTo>
                  <a:lnTo>
                    <a:pt x="250" y="291"/>
                  </a:lnTo>
                  <a:lnTo>
                    <a:pt x="241" y="291"/>
                  </a:lnTo>
                  <a:lnTo>
                    <a:pt x="234" y="298"/>
                  </a:lnTo>
                  <a:lnTo>
                    <a:pt x="234" y="291"/>
                  </a:lnTo>
                  <a:lnTo>
                    <a:pt x="227" y="291"/>
                  </a:lnTo>
                  <a:lnTo>
                    <a:pt x="219" y="291"/>
                  </a:lnTo>
                  <a:lnTo>
                    <a:pt x="212" y="291"/>
                  </a:lnTo>
                  <a:lnTo>
                    <a:pt x="212" y="283"/>
                  </a:lnTo>
                  <a:lnTo>
                    <a:pt x="204" y="283"/>
                  </a:lnTo>
                  <a:lnTo>
                    <a:pt x="197" y="283"/>
                  </a:lnTo>
                  <a:lnTo>
                    <a:pt x="197" y="276"/>
                  </a:lnTo>
                  <a:lnTo>
                    <a:pt x="188" y="276"/>
                  </a:lnTo>
                  <a:lnTo>
                    <a:pt x="188" y="268"/>
                  </a:lnTo>
                  <a:lnTo>
                    <a:pt x="197" y="268"/>
                  </a:lnTo>
                  <a:lnTo>
                    <a:pt x="197" y="261"/>
                  </a:lnTo>
                  <a:lnTo>
                    <a:pt x="204" y="261"/>
                  </a:lnTo>
                  <a:lnTo>
                    <a:pt x="204" y="254"/>
                  </a:lnTo>
                  <a:lnTo>
                    <a:pt x="212" y="254"/>
                  </a:lnTo>
                  <a:lnTo>
                    <a:pt x="212" y="246"/>
                  </a:lnTo>
                  <a:lnTo>
                    <a:pt x="204" y="246"/>
                  </a:lnTo>
                  <a:lnTo>
                    <a:pt x="212" y="246"/>
                  </a:lnTo>
                  <a:lnTo>
                    <a:pt x="212" y="238"/>
                  </a:lnTo>
                  <a:lnTo>
                    <a:pt x="212" y="230"/>
                  </a:lnTo>
                  <a:lnTo>
                    <a:pt x="204" y="230"/>
                  </a:lnTo>
                  <a:lnTo>
                    <a:pt x="204" y="223"/>
                  </a:lnTo>
                  <a:lnTo>
                    <a:pt x="197" y="223"/>
                  </a:lnTo>
                  <a:lnTo>
                    <a:pt x="204" y="223"/>
                  </a:lnTo>
                  <a:lnTo>
                    <a:pt x="204" y="215"/>
                  </a:lnTo>
                  <a:lnTo>
                    <a:pt x="204" y="223"/>
                  </a:lnTo>
                  <a:lnTo>
                    <a:pt x="212" y="223"/>
                  </a:lnTo>
                  <a:lnTo>
                    <a:pt x="212" y="215"/>
                  </a:lnTo>
                  <a:lnTo>
                    <a:pt x="219" y="215"/>
                  </a:lnTo>
                  <a:lnTo>
                    <a:pt x="219" y="223"/>
                  </a:lnTo>
                  <a:lnTo>
                    <a:pt x="212" y="223"/>
                  </a:lnTo>
                  <a:lnTo>
                    <a:pt x="219" y="223"/>
                  </a:lnTo>
                  <a:lnTo>
                    <a:pt x="219" y="215"/>
                  </a:lnTo>
                  <a:lnTo>
                    <a:pt x="227" y="215"/>
                  </a:lnTo>
                  <a:lnTo>
                    <a:pt x="219" y="215"/>
                  </a:lnTo>
                  <a:lnTo>
                    <a:pt x="219" y="208"/>
                  </a:lnTo>
                  <a:lnTo>
                    <a:pt x="227" y="208"/>
                  </a:lnTo>
                  <a:lnTo>
                    <a:pt x="219" y="208"/>
                  </a:lnTo>
                  <a:lnTo>
                    <a:pt x="212" y="208"/>
                  </a:lnTo>
                  <a:lnTo>
                    <a:pt x="212" y="215"/>
                  </a:lnTo>
                  <a:lnTo>
                    <a:pt x="212" y="208"/>
                  </a:lnTo>
                  <a:lnTo>
                    <a:pt x="204" y="208"/>
                  </a:lnTo>
                  <a:lnTo>
                    <a:pt x="204" y="215"/>
                  </a:lnTo>
                  <a:lnTo>
                    <a:pt x="197" y="215"/>
                  </a:lnTo>
                  <a:lnTo>
                    <a:pt x="188" y="215"/>
                  </a:lnTo>
                  <a:lnTo>
                    <a:pt x="181" y="215"/>
                  </a:lnTo>
                  <a:lnTo>
                    <a:pt x="181" y="223"/>
                  </a:lnTo>
                  <a:lnTo>
                    <a:pt x="174" y="223"/>
                  </a:lnTo>
                  <a:lnTo>
                    <a:pt x="166" y="223"/>
                  </a:lnTo>
                  <a:lnTo>
                    <a:pt x="159" y="223"/>
                  </a:lnTo>
                  <a:lnTo>
                    <a:pt x="159" y="230"/>
                  </a:lnTo>
                  <a:lnTo>
                    <a:pt x="159" y="223"/>
                  </a:lnTo>
                  <a:lnTo>
                    <a:pt x="151" y="223"/>
                  </a:lnTo>
                  <a:lnTo>
                    <a:pt x="159" y="223"/>
                  </a:lnTo>
                  <a:lnTo>
                    <a:pt x="151" y="223"/>
                  </a:lnTo>
                  <a:lnTo>
                    <a:pt x="151" y="215"/>
                  </a:lnTo>
                  <a:lnTo>
                    <a:pt x="144" y="215"/>
                  </a:lnTo>
                  <a:lnTo>
                    <a:pt x="137" y="215"/>
                  </a:lnTo>
                  <a:lnTo>
                    <a:pt x="137" y="208"/>
                  </a:lnTo>
                  <a:lnTo>
                    <a:pt x="128" y="208"/>
                  </a:lnTo>
                  <a:lnTo>
                    <a:pt x="137" y="208"/>
                  </a:lnTo>
                  <a:lnTo>
                    <a:pt x="137" y="201"/>
                  </a:lnTo>
                  <a:lnTo>
                    <a:pt x="128" y="201"/>
                  </a:lnTo>
                  <a:lnTo>
                    <a:pt x="121" y="201"/>
                  </a:lnTo>
                  <a:lnTo>
                    <a:pt x="121" y="208"/>
                  </a:lnTo>
                  <a:lnTo>
                    <a:pt x="113" y="208"/>
                  </a:lnTo>
                  <a:lnTo>
                    <a:pt x="106" y="208"/>
                  </a:lnTo>
                  <a:lnTo>
                    <a:pt x="106" y="201"/>
                  </a:lnTo>
                  <a:lnTo>
                    <a:pt x="106" y="193"/>
                  </a:lnTo>
                  <a:lnTo>
                    <a:pt x="106" y="201"/>
                  </a:lnTo>
                  <a:lnTo>
                    <a:pt x="113" y="201"/>
                  </a:lnTo>
                  <a:lnTo>
                    <a:pt x="113" y="193"/>
                  </a:lnTo>
                  <a:lnTo>
                    <a:pt x="113" y="186"/>
                  </a:lnTo>
                  <a:lnTo>
                    <a:pt x="113" y="193"/>
                  </a:lnTo>
                  <a:lnTo>
                    <a:pt x="113" y="186"/>
                  </a:lnTo>
                  <a:lnTo>
                    <a:pt x="121" y="186"/>
                  </a:lnTo>
                  <a:lnTo>
                    <a:pt x="121" y="179"/>
                  </a:lnTo>
                  <a:lnTo>
                    <a:pt x="121" y="171"/>
                  </a:lnTo>
                  <a:lnTo>
                    <a:pt x="128" y="171"/>
                  </a:lnTo>
                  <a:lnTo>
                    <a:pt x="128" y="179"/>
                  </a:lnTo>
                  <a:lnTo>
                    <a:pt x="128" y="186"/>
                  </a:lnTo>
                  <a:lnTo>
                    <a:pt x="121" y="186"/>
                  </a:lnTo>
                  <a:lnTo>
                    <a:pt x="128" y="186"/>
                  </a:lnTo>
                  <a:lnTo>
                    <a:pt x="128" y="179"/>
                  </a:lnTo>
                  <a:lnTo>
                    <a:pt x="128" y="171"/>
                  </a:lnTo>
                  <a:lnTo>
                    <a:pt x="121" y="171"/>
                  </a:lnTo>
                  <a:lnTo>
                    <a:pt x="121" y="164"/>
                  </a:lnTo>
                  <a:lnTo>
                    <a:pt x="113" y="164"/>
                  </a:lnTo>
                  <a:lnTo>
                    <a:pt x="113" y="156"/>
                  </a:lnTo>
                  <a:lnTo>
                    <a:pt x="106" y="156"/>
                  </a:lnTo>
                  <a:lnTo>
                    <a:pt x="99" y="156"/>
                  </a:lnTo>
                  <a:lnTo>
                    <a:pt x="91" y="156"/>
                  </a:lnTo>
                  <a:lnTo>
                    <a:pt x="84" y="156"/>
                  </a:lnTo>
                  <a:lnTo>
                    <a:pt x="75" y="156"/>
                  </a:lnTo>
                  <a:lnTo>
                    <a:pt x="75" y="149"/>
                  </a:lnTo>
                  <a:lnTo>
                    <a:pt x="75" y="142"/>
                  </a:lnTo>
                  <a:lnTo>
                    <a:pt x="68" y="142"/>
                  </a:lnTo>
                  <a:lnTo>
                    <a:pt x="75" y="142"/>
                  </a:lnTo>
                  <a:lnTo>
                    <a:pt x="75" y="149"/>
                  </a:lnTo>
                  <a:lnTo>
                    <a:pt x="75" y="156"/>
                  </a:lnTo>
                  <a:lnTo>
                    <a:pt x="84" y="156"/>
                  </a:lnTo>
                  <a:lnTo>
                    <a:pt x="91" y="156"/>
                  </a:lnTo>
                  <a:lnTo>
                    <a:pt x="99" y="156"/>
                  </a:lnTo>
                  <a:lnTo>
                    <a:pt x="106" y="156"/>
                  </a:lnTo>
                  <a:lnTo>
                    <a:pt x="113" y="156"/>
                  </a:lnTo>
                  <a:lnTo>
                    <a:pt x="113" y="164"/>
                  </a:lnTo>
                  <a:lnTo>
                    <a:pt x="121" y="164"/>
                  </a:lnTo>
                  <a:lnTo>
                    <a:pt x="121" y="171"/>
                  </a:lnTo>
                  <a:lnTo>
                    <a:pt x="121" y="164"/>
                  </a:lnTo>
                  <a:lnTo>
                    <a:pt x="113" y="164"/>
                  </a:lnTo>
                  <a:lnTo>
                    <a:pt x="106" y="164"/>
                  </a:lnTo>
                  <a:lnTo>
                    <a:pt x="106" y="156"/>
                  </a:lnTo>
                  <a:lnTo>
                    <a:pt x="106" y="164"/>
                  </a:lnTo>
                  <a:lnTo>
                    <a:pt x="106" y="156"/>
                  </a:lnTo>
                  <a:lnTo>
                    <a:pt x="99" y="156"/>
                  </a:lnTo>
                  <a:lnTo>
                    <a:pt x="91" y="156"/>
                  </a:lnTo>
                  <a:lnTo>
                    <a:pt x="91" y="164"/>
                  </a:lnTo>
                  <a:lnTo>
                    <a:pt x="91" y="156"/>
                  </a:lnTo>
                  <a:lnTo>
                    <a:pt x="91" y="164"/>
                  </a:lnTo>
                  <a:lnTo>
                    <a:pt x="91" y="156"/>
                  </a:lnTo>
                  <a:lnTo>
                    <a:pt x="84" y="156"/>
                  </a:lnTo>
                  <a:lnTo>
                    <a:pt x="75" y="156"/>
                  </a:lnTo>
                  <a:lnTo>
                    <a:pt x="75" y="149"/>
                  </a:lnTo>
                  <a:lnTo>
                    <a:pt x="68" y="149"/>
                  </a:lnTo>
                  <a:lnTo>
                    <a:pt x="68" y="142"/>
                  </a:lnTo>
                  <a:lnTo>
                    <a:pt x="60" y="142"/>
                  </a:lnTo>
                  <a:lnTo>
                    <a:pt x="53" y="142"/>
                  </a:lnTo>
                  <a:lnTo>
                    <a:pt x="60" y="142"/>
                  </a:lnTo>
                  <a:lnTo>
                    <a:pt x="53" y="142"/>
                  </a:lnTo>
                  <a:lnTo>
                    <a:pt x="53" y="134"/>
                  </a:lnTo>
                  <a:lnTo>
                    <a:pt x="53" y="127"/>
                  </a:lnTo>
                  <a:lnTo>
                    <a:pt x="60" y="127"/>
                  </a:lnTo>
                  <a:lnTo>
                    <a:pt x="53" y="127"/>
                  </a:lnTo>
                  <a:lnTo>
                    <a:pt x="53" y="119"/>
                  </a:lnTo>
                  <a:lnTo>
                    <a:pt x="53" y="112"/>
                  </a:lnTo>
                  <a:lnTo>
                    <a:pt x="46" y="112"/>
                  </a:lnTo>
                  <a:lnTo>
                    <a:pt x="46" y="119"/>
                  </a:lnTo>
                  <a:lnTo>
                    <a:pt x="46" y="127"/>
                  </a:lnTo>
                  <a:lnTo>
                    <a:pt x="38" y="127"/>
                  </a:lnTo>
                  <a:lnTo>
                    <a:pt x="46" y="127"/>
                  </a:lnTo>
                  <a:lnTo>
                    <a:pt x="38" y="127"/>
                  </a:lnTo>
                  <a:lnTo>
                    <a:pt x="38" y="134"/>
                  </a:lnTo>
                  <a:lnTo>
                    <a:pt x="46" y="134"/>
                  </a:lnTo>
                  <a:lnTo>
                    <a:pt x="53" y="134"/>
                  </a:lnTo>
                  <a:lnTo>
                    <a:pt x="46" y="134"/>
                  </a:lnTo>
                  <a:lnTo>
                    <a:pt x="53" y="142"/>
                  </a:lnTo>
                  <a:lnTo>
                    <a:pt x="53" y="134"/>
                  </a:lnTo>
                  <a:lnTo>
                    <a:pt x="53" y="142"/>
                  </a:lnTo>
                  <a:lnTo>
                    <a:pt x="53" y="149"/>
                  </a:lnTo>
                  <a:lnTo>
                    <a:pt x="53" y="142"/>
                  </a:lnTo>
                  <a:lnTo>
                    <a:pt x="53" y="149"/>
                  </a:lnTo>
                  <a:lnTo>
                    <a:pt x="53" y="142"/>
                  </a:lnTo>
                  <a:lnTo>
                    <a:pt x="46" y="142"/>
                  </a:lnTo>
                  <a:lnTo>
                    <a:pt x="38" y="142"/>
                  </a:lnTo>
                  <a:lnTo>
                    <a:pt x="38" y="149"/>
                  </a:lnTo>
                  <a:lnTo>
                    <a:pt x="38" y="142"/>
                  </a:lnTo>
                  <a:lnTo>
                    <a:pt x="31" y="142"/>
                  </a:lnTo>
                  <a:lnTo>
                    <a:pt x="31" y="134"/>
                  </a:lnTo>
                  <a:lnTo>
                    <a:pt x="22" y="134"/>
                  </a:lnTo>
                  <a:lnTo>
                    <a:pt x="15" y="134"/>
                  </a:lnTo>
                  <a:lnTo>
                    <a:pt x="15" y="127"/>
                  </a:lnTo>
                  <a:lnTo>
                    <a:pt x="15" y="134"/>
                  </a:lnTo>
                  <a:lnTo>
                    <a:pt x="7" y="134"/>
                  </a:lnTo>
                  <a:lnTo>
                    <a:pt x="7" y="127"/>
                  </a:lnTo>
                  <a:lnTo>
                    <a:pt x="7" y="119"/>
                  </a:lnTo>
                  <a:lnTo>
                    <a:pt x="7" y="127"/>
                  </a:lnTo>
                  <a:lnTo>
                    <a:pt x="7" y="119"/>
                  </a:lnTo>
                  <a:lnTo>
                    <a:pt x="7" y="112"/>
                  </a:lnTo>
                  <a:lnTo>
                    <a:pt x="0" y="112"/>
                  </a:lnTo>
                  <a:lnTo>
                    <a:pt x="0" y="103"/>
                  </a:lnTo>
                  <a:lnTo>
                    <a:pt x="7" y="103"/>
                  </a:lnTo>
                  <a:lnTo>
                    <a:pt x="0" y="103"/>
                  </a:lnTo>
                  <a:lnTo>
                    <a:pt x="0" y="96"/>
                  </a:lnTo>
                  <a:lnTo>
                    <a:pt x="7" y="96"/>
                  </a:lnTo>
                  <a:lnTo>
                    <a:pt x="0" y="96"/>
                  </a:lnTo>
                  <a:lnTo>
                    <a:pt x="7" y="96"/>
                  </a:lnTo>
                  <a:lnTo>
                    <a:pt x="15" y="96"/>
                  </a:lnTo>
                  <a:lnTo>
                    <a:pt x="15" y="89"/>
                  </a:lnTo>
                  <a:lnTo>
                    <a:pt x="22" y="89"/>
                  </a:lnTo>
                  <a:lnTo>
                    <a:pt x="22" y="81"/>
                  </a:lnTo>
                  <a:lnTo>
                    <a:pt x="31" y="81"/>
                  </a:lnTo>
                  <a:lnTo>
                    <a:pt x="22" y="81"/>
                  </a:lnTo>
                  <a:lnTo>
                    <a:pt x="22" y="74"/>
                  </a:lnTo>
                  <a:lnTo>
                    <a:pt x="31" y="74"/>
                  </a:lnTo>
                  <a:lnTo>
                    <a:pt x="22" y="74"/>
                  </a:lnTo>
                  <a:lnTo>
                    <a:pt x="22" y="66"/>
                  </a:lnTo>
                  <a:lnTo>
                    <a:pt x="31" y="66"/>
                  </a:lnTo>
                  <a:lnTo>
                    <a:pt x="31" y="74"/>
                  </a:lnTo>
                  <a:lnTo>
                    <a:pt x="38" y="74"/>
                  </a:lnTo>
                  <a:lnTo>
                    <a:pt x="38" y="81"/>
                  </a:lnTo>
                  <a:lnTo>
                    <a:pt x="46" y="81"/>
                  </a:lnTo>
                  <a:lnTo>
                    <a:pt x="38" y="89"/>
                  </a:lnTo>
                  <a:lnTo>
                    <a:pt x="38" y="96"/>
                  </a:lnTo>
                  <a:lnTo>
                    <a:pt x="46" y="96"/>
                  </a:lnTo>
                  <a:lnTo>
                    <a:pt x="53" y="103"/>
                  </a:lnTo>
                  <a:lnTo>
                    <a:pt x="60" y="103"/>
                  </a:lnTo>
                  <a:lnTo>
                    <a:pt x="60" y="96"/>
                  </a:lnTo>
                  <a:lnTo>
                    <a:pt x="53" y="96"/>
                  </a:lnTo>
                  <a:lnTo>
                    <a:pt x="53" y="89"/>
                  </a:lnTo>
                  <a:lnTo>
                    <a:pt x="53" y="96"/>
                  </a:lnTo>
                  <a:lnTo>
                    <a:pt x="60" y="96"/>
                  </a:lnTo>
                  <a:lnTo>
                    <a:pt x="60" y="89"/>
                  </a:lnTo>
                  <a:lnTo>
                    <a:pt x="53" y="89"/>
                  </a:lnTo>
                  <a:lnTo>
                    <a:pt x="53" y="81"/>
                  </a:lnTo>
                  <a:lnTo>
                    <a:pt x="46" y="81"/>
                  </a:lnTo>
                  <a:lnTo>
                    <a:pt x="53" y="81"/>
                  </a:lnTo>
                  <a:lnTo>
                    <a:pt x="46" y="81"/>
                  </a:lnTo>
                  <a:lnTo>
                    <a:pt x="53" y="81"/>
                  </a:lnTo>
                  <a:lnTo>
                    <a:pt x="53" y="74"/>
                  </a:lnTo>
                  <a:lnTo>
                    <a:pt x="46" y="74"/>
                  </a:lnTo>
                  <a:lnTo>
                    <a:pt x="46" y="66"/>
                  </a:lnTo>
                  <a:lnTo>
                    <a:pt x="38" y="66"/>
                  </a:lnTo>
                  <a:lnTo>
                    <a:pt x="38" y="59"/>
                  </a:lnTo>
                  <a:lnTo>
                    <a:pt x="31" y="59"/>
                  </a:lnTo>
                  <a:lnTo>
                    <a:pt x="31" y="52"/>
                  </a:lnTo>
                  <a:lnTo>
                    <a:pt x="31" y="44"/>
                  </a:lnTo>
                  <a:lnTo>
                    <a:pt x="31" y="37"/>
                  </a:lnTo>
                  <a:lnTo>
                    <a:pt x="22" y="37"/>
                  </a:lnTo>
                  <a:lnTo>
                    <a:pt x="22" y="30"/>
                  </a:lnTo>
                  <a:lnTo>
                    <a:pt x="22" y="22"/>
                  </a:lnTo>
                  <a:lnTo>
                    <a:pt x="22" y="30"/>
                  </a:lnTo>
                  <a:lnTo>
                    <a:pt x="31" y="30"/>
                  </a:lnTo>
                  <a:lnTo>
                    <a:pt x="31" y="22"/>
                  </a:lnTo>
                  <a:lnTo>
                    <a:pt x="38" y="22"/>
                  </a:lnTo>
                  <a:lnTo>
                    <a:pt x="38" y="30"/>
                  </a:lnTo>
                  <a:lnTo>
                    <a:pt x="38" y="22"/>
                  </a:lnTo>
                  <a:lnTo>
                    <a:pt x="38" y="30"/>
                  </a:lnTo>
                  <a:lnTo>
                    <a:pt x="38" y="22"/>
                  </a:lnTo>
                  <a:lnTo>
                    <a:pt x="46" y="22"/>
                  </a:lnTo>
                  <a:lnTo>
                    <a:pt x="46" y="30"/>
                  </a:lnTo>
                  <a:lnTo>
                    <a:pt x="38" y="30"/>
                  </a:lnTo>
                  <a:lnTo>
                    <a:pt x="46" y="30"/>
                  </a:lnTo>
                  <a:lnTo>
                    <a:pt x="46" y="22"/>
                  </a:lnTo>
                  <a:lnTo>
                    <a:pt x="53" y="22"/>
                  </a:lnTo>
                  <a:lnTo>
                    <a:pt x="46" y="22"/>
                  </a:lnTo>
                  <a:lnTo>
                    <a:pt x="38" y="22"/>
                  </a:lnTo>
                  <a:lnTo>
                    <a:pt x="38" y="30"/>
                  </a:lnTo>
                  <a:lnTo>
                    <a:pt x="38" y="22"/>
                  </a:lnTo>
                  <a:lnTo>
                    <a:pt x="31" y="22"/>
                  </a:lnTo>
                  <a:lnTo>
                    <a:pt x="38" y="22"/>
                  </a:lnTo>
                  <a:lnTo>
                    <a:pt x="38" y="15"/>
                  </a:lnTo>
                  <a:lnTo>
                    <a:pt x="31" y="15"/>
                  </a:lnTo>
                  <a:lnTo>
                    <a:pt x="38" y="15"/>
                  </a:lnTo>
                  <a:lnTo>
                    <a:pt x="38" y="7"/>
                  </a:lnTo>
                  <a:lnTo>
                    <a:pt x="38" y="15"/>
                  </a:lnTo>
                  <a:lnTo>
                    <a:pt x="46" y="15"/>
                  </a:lnTo>
                  <a:lnTo>
                    <a:pt x="46" y="7"/>
                  </a:lnTo>
                  <a:lnTo>
                    <a:pt x="46" y="15"/>
                  </a:lnTo>
                  <a:lnTo>
                    <a:pt x="53" y="15"/>
                  </a:lnTo>
                  <a:lnTo>
                    <a:pt x="46" y="15"/>
                  </a:lnTo>
                  <a:lnTo>
                    <a:pt x="46" y="7"/>
                  </a:lnTo>
                  <a:lnTo>
                    <a:pt x="53" y="7"/>
                  </a:lnTo>
                  <a:lnTo>
                    <a:pt x="53" y="15"/>
                  </a:lnTo>
                  <a:lnTo>
                    <a:pt x="60" y="15"/>
                  </a:lnTo>
                  <a:close/>
                  <a:moveTo>
                    <a:pt x="113" y="66"/>
                  </a:moveTo>
                  <a:lnTo>
                    <a:pt x="121" y="74"/>
                  </a:lnTo>
                  <a:lnTo>
                    <a:pt x="121" y="66"/>
                  </a:lnTo>
                  <a:lnTo>
                    <a:pt x="113" y="66"/>
                  </a:lnTo>
                  <a:close/>
                  <a:moveTo>
                    <a:pt x="68" y="89"/>
                  </a:moveTo>
                  <a:lnTo>
                    <a:pt x="68" y="96"/>
                  </a:lnTo>
                  <a:lnTo>
                    <a:pt x="75" y="96"/>
                  </a:lnTo>
                  <a:lnTo>
                    <a:pt x="75" y="89"/>
                  </a:lnTo>
                  <a:lnTo>
                    <a:pt x="68" y="89"/>
                  </a:lnTo>
                  <a:close/>
                  <a:moveTo>
                    <a:pt x="188" y="179"/>
                  </a:moveTo>
                  <a:lnTo>
                    <a:pt x="188" y="171"/>
                  </a:lnTo>
                  <a:lnTo>
                    <a:pt x="181" y="171"/>
                  </a:lnTo>
                  <a:lnTo>
                    <a:pt x="181" y="164"/>
                  </a:lnTo>
                  <a:lnTo>
                    <a:pt x="174" y="164"/>
                  </a:lnTo>
                  <a:lnTo>
                    <a:pt x="174" y="171"/>
                  </a:lnTo>
                  <a:lnTo>
                    <a:pt x="181" y="171"/>
                  </a:lnTo>
                  <a:lnTo>
                    <a:pt x="181" y="179"/>
                  </a:lnTo>
                  <a:lnTo>
                    <a:pt x="181" y="171"/>
                  </a:lnTo>
                  <a:lnTo>
                    <a:pt x="188" y="179"/>
                  </a:lnTo>
                  <a:close/>
                </a:path>
              </a:pathLst>
            </a:custGeom>
            <a:solidFill>
              <a:srgbClr val="0070C0"/>
            </a:solidFill>
            <a:ln w="8001" cap="rnd">
              <a:solidFill>
                <a:schemeClr val="bg1">
                  <a:lumMod val="95000"/>
                </a:schemeClr>
              </a:solidFill>
              <a:round/>
              <a:headEnd/>
              <a:tailEnd/>
            </a:ln>
          </p:spPr>
          <p:txBody>
            <a:bodyPr/>
            <a:lstStyle/>
            <a:p>
              <a:endParaRPr lang="es-ES" sz="5277"/>
            </a:p>
          </p:txBody>
        </p:sp>
        <p:sp>
          <p:nvSpPr>
            <p:cNvPr id="67" name="Freeform 83">
              <a:extLst>
                <a:ext uri="{FF2B5EF4-FFF2-40B4-BE49-F238E27FC236}">
                  <a16:creationId xmlns:a16="http://schemas.microsoft.com/office/drawing/2014/main" id="{469F7155-FE7D-4734-873B-4E177F209764}"/>
                </a:ext>
              </a:extLst>
            </p:cNvPr>
            <p:cNvSpPr>
              <a:spLocks/>
            </p:cNvSpPr>
            <p:nvPr/>
          </p:nvSpPr>
          <p:spPr bwMode="auto">
            <a:xfrm>
              <a:off x="4599892" y="1701667"/>
              <a:ext cx="480868" cy="443856"/>
            </a:xfrm>
            <a:custGeom>
              <a:avLst/>
              <a:gdLst>
                <a:gd name="T0" fmla="*/ 2970669 w 220"/>
                <a:gd name="T1" fmla="*/ 9697150 h 165"/>
                <a:gd name="T2" fmla="*/ 2970669 w 220"/>
                <a:gd name="T3" fmla="*/ 9697150 h 165"/>
                <a:gd name="T4" fmla="*/ 2970669 w 220"/>
                <a:gd name="T5" fmla="*/ 9697150 h 165"/>
                <a:gd name="T6" fmla="*/ 2970669 w 220"/>
                <a:gd name="T7" fmla="*/ 9697150 h 165"/>
                <a:gd name="T8" fmla="*/ 2970669 w 220"/>
                <a:gd name="T9" fmla="*/ 9697150 h 165"/>
                <a:gd name="T10" fmla="*/ 2970669 w 220"/>
                <a:gd name="T11" fmla="*/ 9697150 h 165"/>
                <a:gd name="T12" fmla="*/ 2970669 w 220"/>
                <a:gd name="T13" fmla="*/ 9697150 h 165"/>
                <a:gd name="T14" fmla="*/ 2970669 w 220"/>
                <a:gd name="T15" fmla="*/ 9697150 h 165"/>
                <a:gd name="T16" fmla="*/ 2970669 w 220"/>
                <a:gd name="T17" fmla="*/ 15515999 h 165"/>
                <a:gd name="T18" fmla="*/ 2970669 w 220"/>
                <a:gd name="T19" fmla="*/ 19394299 h 165"/>
                <a:gd name="T20" fmla="*/ 2970669 w 220"/>
                <a:gd name="T21" fmla="*/ 23274001 h 165"/>
                <a:gd name="T22" fmla="*/ 2970669 w 220"/>
                <a:gd name="T23" fmla="*/ 25213151 h 165"/>
                <a:gd name="T24" fmla="*/ 2970669 w 220"/>
                <a:gd name="T25" fmla="*/ 27152301 h 165"/>
                <a:gd name="T26" fmla="*/ 2970669 w 220"/>
                <a:gd name="T27" fmla="*/ 27152301 h 165"/>
                <a:gd name="T28" fmla="*/ 2970669 w 220"/>
                <a:gd name="T29" fmla="*/ 27152301 h 165"/>
                <a:gd name="T30" fmla="*/ 2970669 w 220"/>
                <a:gd name="T31" fmla="*/ 27152301 h 165"/>
                <a:gd name="T32" fmla="*/ 2970669 w 220"/>
                <a:gd name="T33" fmla="*/ 27152301 h 165"/>
                <a:gd name="T34" fmla="*/ 2970669 w 220"/>
                <a:gd name="T35" fmla="*/ 29092847 h 165"/>
                <a:gd name="T36" fmla="*/ 2970669 w 220"/>
                <a:gd name="T37" fmla="*/ 32971148 h 165"/>
                <a:gd name="T38" fmla="*/ 2970669 w 220"/>
                <a:gd name="T39" fmla="*/ 32971148 h 165"/>
                <a:gd name="T40" fmla="*/ 2970669 w 220"/>
                <a:gd name="T41" fmla="*/ 36849448 h 165"/>
                <a:gd name="T42" fmla="*/ 2970669 w 220"/>
                <a:gd name="T43" fmla="*/ 36849448 h 165"/>
                <a:gd name="T44" fmla="*/ 2970669 w 220"/>
                <a:gd name="T45" fmla="*/ 36849448 h 165"/>
                <a:gd name="T46" fmla="*/ 2970669 w 220"/>
                <a:gd name="T47" fmla="*/ 36849448 h 165"/>
                <a:gd name="T48" fmla="*/ 2970669 w 220"/>
                <a:gd name="T49" fmla="*/ 36849448 h 165"/>
                <a:gd name="T50" fmla="*/ 2970669 w 220"/>
                <a:gd name="T51" fmla="*/ 32971148 h 165"/>
                <a:gd name="T52" fmla="*/ 0 w 220"/>
                <a:gd name="T53" fmla="*/ 32971148 h 165"/>
                <a:gd name="T54" fmla="*/ 2970669 w 220"/>
                <a:gd name="T55" fmla="*/ 29092847 h 165"/>
                <a:gd name="T56" fmla="*/ 2970669 w 220"/>
                <a:gd name="T57" fmla="*/ 27152301 h 165"/>
                <a:gd name="T58" fmla="*/ 2970669 w 220"/>
                <a:gd name="T59" fmla="*/ 27152301 h 165"/>
                <a:gd name="T60" fmla="*/ 2970669 w 220"/>
                <a:gd name="T61" fmla="*/ 25213151 h 165"/>
                <a:gd name="T62" fmla="*/ 2970669 w 220"/>
                <a:gd name="T63" fmla="*/ 19394299 h 165"/>
                <a:gd name="T64" fmla="*/ 2970669 w 220"/>
                <a:gd name="T65" fmla="*/ 17455149 h 165"/>
                <a:gd name="T66" fmla="*/ 2970669 w 220"/>
                <a:gd name="T67" fmla="*/ 15515999 h 165"/>
                <a:gd name="T68" fmla="*/ 2970669 w 220"/>
                <a:gd name="T69" fmla="*/ 15515999 h 165"/>
                <a:gd name="T70" fmla="*/ 2970669 w 220"/>
                <a:gd name="T71" fmla="*/ 11636303 h 165"/>
                <a:gd name="T72" fmla="*/ 2970669 w 220"/>
                <a:gd name="T73" fmla="*/ 9697150 h 165"/>
                <a:gd name="T74" fmla="*/ 2970669 w 220"/>
                <a:gd name="T75" fmla="*/ 9697150 h 165"/>
                <a:gd name="T76" fmla="*/ 2970669 w 220"/>
                <a:gd name="T77" fmla="*/ 9697150 h 165"/>
                <a:gd name="T78" fmla="*/ 2970669 w 220"/>
                <a:gd name="T79" fmla="*/ 9697150 h 165"/>
                <a:gd name="T80" fmla="*/ 2970669 w 220"/>
                <a:gd name="T81" fmla="*/ 9697150 h 165"/>
                <a:gd name="T82" fmla="*/ 2970669 w 220"/>
                <a:gd name="T83" fmla="*/ 9697150 h 165"/>
                <a:gd name="T84" fmla="*/ 2970669 w 220"/>
                <a:gd name="T85" fmla="*/ 9697150 h 165"/>
                <a:gd name="T86" fmla="*/ 2970669 w 220"/>
                <a:gd name="T87" fmla="*/ 9697150 h 165"/>
                <a:gd name="T88" fmla="*/ 2970669 w 220"/>
                <a:gd name="T89" fmla="*/ 969715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165"/>
                <a:gd name="T137" fmla="*/ 220 w 22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165">
                  <a:moveTo>
                    <a:pt x="168" y="21"/>
                  </a:moveTo>
                  <a:lnTo>
                    <a:pt x="168" y="10"/>
                  </a:lnTo>
                  <a:lnTo>
                    <a:pt x="181" y="10"/>
                  </a:lnTo>
                  <a:lnTo>
                    <a:pt x="168" y="21"/>
                  </a:lnTo>
                  <a:lnTo>
                    <a:pt x="181" y="21"/>
                  </a:lnTo>
                  <a:lnTo>
                    <a:pt x="181" y="10"/>
                  </a:lnTo>
                  <a:lnTo>
                    <a:pt x="181" y="0"/>
                  </a:lnTo>
                  <a:lnTo>
                    <a:pt x="181" y="10"/>
                  </a:lnTo>
                  <a:lnTo>
                    <a:pt x="194" y="10"/>
                  </a:lnTo>
                  <a:lnTo>
                    <a:pt x="206" y="10"/>
                  </a:lnTo>
                  <a:lnTo>
                    <a:pt x="194" y="21"/>
                  </a:lnTo>
                  <a:lnTo>
                    <a:pt x="206" y="21"/>
                  </a:lnTo>
                  <a:lnTo>
                    <a:pt x="194" y="21"/>
                  </a:lnTo>
                  <a:lnTo>
                    <a:pt x="194" y="30"/>
                  </a:lnTo>
                  <a:lnTo>
                    <a:pt x="206" y="30"/>
                  </a:lnTo>
                  <a:lnTo>
                    <a:pt x="206" y="41"/>
                  </a:lnTo>
                  <a:lnTo>
                    <a:pt x="206" y="52"/>
                  </a:lnTo>
                  <a:lnTo>
                    <a:pt x="206" y="62"/>
                  </a:lnTo>
                  <a:lnTo>
                    <a:pt x="206" y="73"/>
                  </a:lnTo>
                  <a:lnTo>
                    <a:pt x="206" y="82"/>
                  </a:lnTo>
                  <a:lnTo>
                    <a:pt x="220" y="82"/>
                  </a:lnTo>
                  <a:lnTo>
                    <a:pt x="220" y="93"/>
                  </a:lnTo>
                  <a:lnTo>
                    <a:pt x="220" y="104"/>
                  </a:lnTo>
                  <a:lnTo>
                    <a:pt x="206" y="104"/>
                  </a:lnTo>
                  <a:lnTo>
                    <a:pt x="206" y="114"/>
                  </a:lnTo>
                  <a:lnTo>
                    <a:pt x="194" y="114"/>
                  </a:lnTo>
                  <a:lnTo>
                    <a:pt x="194" y="124"/>
                  </a:lnTo>
                  <a:lnTo>
                    <a:pt x="181" y="124"/>
                  </a:lnTo>
                  <a:lnTo>
                    <a:pt x="168" y="124"/>
                  </a:lnTo>
                  <a:lnTo>
                    <a:pt x="168" y="114"/>
                  </a:lnTo>
                  <a:lnTo>
                    <a:pt x="168" y="124"/>
                  </a:lnTo>
                  <a:lnTo>
                    <a:pt x="156" y="124"/>
                  </a:lnTo>
                  <a:lnTo>
                    <a:pt x="156" y="114"/>
                  </a:lnTo>
                  <a:lnTo>
                    <a:pt x="156" y="124"/>
                  </a:lnTo>
                  <a:lnTo>
                    <a:pt x="142" y="124"/>
                  </a:lnTo>
                  <a:lnTo>
                    <a:pt x="142" y="135"/>
                  </a:lnTo>
                  <a:lnTo>
                    <a:pt x="128" y="135"/>
                  </a:lnTo>
                  <a:lnTo>
                    <a:pt x="128" y="145"/>
                  </a:lnTo>
                  <a:lnTo>
                    <a:pt x="128" y="135"/>
                  </a:lnTo>
                  <a:lnTo>
                    <a:pt x="128" y="145"/>
                  </a:lnTo>
                  <a:lnTo>
                    <a:pt x="128" y="156"/>
                  </a:lnTo>
                  <a:lnTo>
                    <a:pt x="116" y="156"/>
                  </a:lnTo>
                  <a:lnTo>
                    <a:pt x="116" y="165"/>
                  </a:lnTo>
                  <a:lnTo>
                    <a:pt x="104" y="165"/>
                  </a:lnTo>
                  <a:lnTo>
                    <a:pt x="92" y="165"/>
                  </a:lnTo>
                  <a:lnTo>
                    <a:pt x="92" y="156"/>
                  </a:lnTo>
                  <a:lnTo>
                    <a:pt x="78" y="156"/>
                  </a:lnTo>
                  <a:lnTo>
                    <a:pt x="64" y="156"/>
                  </a:lnTo>
                  <a:lnTo>
                    <a:pt x="52" y="156"/>
                  </a:lnTo>
                  <a:lnTo>
                    <a:pt x="38" y="156"/>
                  </a:lnTo>
                  <a:lnTo>
                    <a:pt x="27" y="156"/>
                  </a:lnTo>
                  <a:lnTo>
                    <a:pt x="27" y="145"/>
                  </a:lnTo>
                  <a:lnTo>
                    <a:pt x="14" y="145"/>
                  </a:lnTo>
                  <a:lnTo>
                    <a:pt x="0" y="145"/>
                  </a:lnTo>
                  <a:lnTo>
                    <a:pt x="0" y="135"/>
                  </a:lnTo>
                  <a:lnTo>
                    <a:pt x="14" y="135"/>
                  </a:lnTo>
                  <a:lnTo>
                    <a:pt x="14" y="124"/>
                  </a:lnTo>
                  <a:lnTo>
                    <a:pt x="27" y="124"/>
                  </a:lnTo>
                  <a:lnTo>
                    <a:pt x="27" y="114"/>
                  </a:lnTo>
                  <a:lnTo>
                    <a:pt x="38" y="114"/>
                  </a:lnTo>
                  <a:lnTo>
                    <a:pt x="38" y="104"/>
                  </a:lnTo>
                  <a:lnTo>
                    <a:pt x="52" y="104"/>
                  </a:lnTo>
                  <a:lnTo>
                    <a:pt x="52" y="93"/>
                  </a:lnTo>
                  <a:lnTo>
                    <a:pt x="52" y="82"/>
                  </a:lnTo>
                  <a:lnTo>
                    <a:pt x="64" y="82"/>
                  </a:lnTo>
                  <a:lnTo>
                    <a:pt x="64" y="73"/>
                  </a:lnTo>
                  <a:lnTo>
                    <a:pt x="78" y="73"/>
                  </a:lnTo>
                  <a:lnTo>
                    <a:pt x="78" y="62"/>
                  </a:lnTo>
                  <a:lnTo>
                    <a:pt x="92" y="62"/>
                  </a:lnTo>
                  <a:lnTo>
                    <a:pt x="104" y="62"/>
                  </a:lnTo>
                  <a:lnTo>
                    <a:pt x="104" y="52"/>
                  </a:lnTo>
                  <a:lnTo>
                    <a:pt x="116" y="52"/>
                  </a:lnTo>
                  <a:lnTo>
                    <a:pt x="116" y="41"/>
                  </a:lnTo>
                  <a:lnTo>
                    <a:pt x="128" y="41"/>
                  </a:lnTo>
                  <a:lnTo>
                    <a:pt x="128" y="30"/>
                  </a:lnTo>
                  <a:lnTo>
                    <a:pt x="142" y="30"/>
                  </a:lnTo>
                  <a:lnTo>
                    <a:pt x="128" y="30"/>
                  </a:lnTo>
                  <a:lnTo>
                    <a:pt x="142" y="30"/>
                  </a:lnTo>
                  <a:lnTo>
                    <a:pt x="142" y="21"/>
                  </a:lnTo>
                  <a:lnTo>
                    <a:pt x="156" y="21"/>
                  </a:lnTo>
                  <a:lnTo>
                    <a:pt x="142" y="21"/>
                  </a:lnTo>
                  <a:lnTo>
                    <a:pt x="142" y="30"/>
                  </a:lnTo>
                  <a:lnTo>
                    <a:pt x="142" y="21"/>
                  </a:lnTo>
                  <a:lnTo>
                    <a:pt x="156" y="21"/>
                  </a:lnTo>
                  <a:lnTo>
                    <a:pt x="156" y="30"/>
                  </a:lnTo>
                  <a:lnTo>
                    <a:pt x="168" y="21"/>
                  </a:lnTo>
                  <a:lnTo>
                    <a:pt x="156" y="21"/>
                  </a:lnTo>
                  <a:lnTo>
                    <a:pt x="168" y="21"/>
                  </a:lnTo>
                  <a:lnTo>
                    <a:pt x="156" y="21"/>
                  </a:lnTo>
                  <a:lnTo>
                    <a:pt x="168" y="2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89" name="Freeform 4">
              <a:extLst>
                <a:ext uri="{FF2B5EF4-FFF2-40B4-BE49-F238E27FC236}">
                  <a16:creationId xmlns:a16="http://schemas.microsoft.com/office/drawing/2014/main" id="{42437A94-D741-427E-80FD-BD73B9C41FC4}"/>
                </a:ext>
              </a:extLst>
            </p:cNvPr>
            <p:cNvSpPr>
              <a:spLocks/>
            </p:cNvSpPr>
            <p:nvPr/>
          </p:nvSpPr>
          <p:spPr bwMode="auto">
            <a:xfrm>
              <a:off x="5799851" y="1565736"/>
              <a:ext cx="830071" cy="1923379"/>
            </a:xfrm>
            <a:custGeom>
              <a:avLst/>
              <a:gdLst>
                <a:gd name="T0" fmla="*/ 3190827 w 366"/>
                <a:gd name="T1" fmla="*/ 51989568 h 746"/>
                <a:gd name="T2" fmla="*/ 0 w 366"/>
                <a:gd name="T3" fmla="*/ 50197286 h 746"/>
                <a:gd name="T4" fmla="*/ 3190827 w 366"/>
                <a:gd name="T5" fmla="*/ 46611385 h 746"/>
                <a:gd name="T6" fmla="*/ 3190827 w 366"/>
                <a:gd name="T7" fmla="*/ 43025473 h 746"/>
                <a:gd name="T8" fmla="*/ 3190827 w 366"/>
                <a:gd name="T9" fmla="*/ 43025473 h 746"/>
                <a:gd name="T10" fmla="*/ 3190827 w 366"/>
                <a:gd name="T11" fmla="*/ 41233191 h 746"/>
                <a:gd name="T12" fmla="*/ 0 w 366"/>
                <a:gd name="T13" fmla="*/ 37647290 h 746"/>
                <a:gd name="T14" fmla="*/ 3190827 w 366"/>
                <a:gd name="T15" fmla="*/ 32269107 h 746"/>
                <a:gd name="T16" fmla="*/ 0 w 366"/>
                <a:gd name="T17" fmla="*/ 28684544 h 746"/>
                <a:gd name="T18" fmla="*/ 3190827 w 366"/>
                <a:gd name="T19" fmla="*/ 28684544 h 746"/>
                <a:gd name="T20" fmla="*/ 3190827 w 366"/>
                <a:gd name="T21" fmla="*/ 25098643 h 746"/>
                <a:gd name="T22" fmla="*/ 3190827 w 366"/>
                <a:gd name="T23" fmla="*/ 21512736 h 746"/>
                <a:gd name="T24" fmla="*/ 3190827 w 366"/>
                <a:gd name="T25" fmla="*/ 17926835 h 746"/>
                <a:gd name="T26" fmla="*/ 3190827 w 366"/>
                <a:gd name="T27" fmla="*/ 16134554 h 746"/>
                <a:gd name="T28" fmla="*/ 3190827 w 366"/>
                <a:gd name="T29" fmla="*/ 12548652 h 746"/>
                <a:gd name="T30" fmla="*/ 3190827 w 366"/>
                <a:gd name="T31" fmla="*/ 7170467 h 746"/>
                <a:gd name="T32" fmla="*/ 3190827 w 366"/>
                <a:gd name="T33" fmla="*/ 8964087 h 746"/>
                <a:gd name="T34" fmla="*/ 3190827 w 366"/>
                <a:gd name="T35" fmla="*/ 7170467 h 746"/>
                <a:gd name="T36" fmla="*/ 3190827 w 366"/>
                <a:gd name="T37" fmla="*/ 5378184 h 746"/>
                <a:gd name="T38" fmla="*/ 3190827 w 366"/>
                <a:gd name="T39" fmla="*/ 5378184 h 746"/>
                <a:gd name="T40" fmla="*/ 3190827 w 366"/>
                <a:gd name="T41" fmla="*/ 0 h 746"/>
                <a:gd name="T42" fmla="*/ 3190827 w 366"/>
                <a:gd name="T43" fmla="*/ 5378184 h 746"/>
                <a:gd name="T44" fmla="*/ 3190827 w 366"/>
                <a:gd name="T45" fmla="*/ 5378184 h 746"/>
                <a:gd name="T46" fmla="*/ 3190827 w 366"/>
                <a:gd name="T47" fmla="*/ 8964087 h 746"/>
                <a:gd name="T48" fmla="*/ 4787501 w 366"/>
                <a:gd name="T49" fmla="*/ 12548652 h 746"/>
                <a:gd name="T50" fmla="*/ 4787501 w 366"/>
                <a:gd name="T51" fmla="*/ 16134554 h 746"/>
                <a:gd name="T52" fmla="*/ 4787501 w 366"/>
                <a:gd name="T53" fmla="*/ 17926835 h 746"/>
                <a:gd name="T54" fmla="*/ 4787501 w 366"/>
                <a:gd name="T55" fmla="*/ 23305023 h 746"/>
                <a:gd name="T56" fmla="*/ 4787501 w 366"/>
                <a:gd name="T57" fmla="*/ 26890924 h 746"/>
                <a:gd name="T58" fmla="*/ 3190827 w 366"/>
                <a:gd name="T59" fmla="*/ 28684544 h 746"/>
                <a:gd name="T60" fmla="*/ 3190827 w 366"/>
                <a:gd name="T61" fmla="*/ 32269107 h 746"/>
                <a:gd name="T62" fmla="*/ 3190827 w 366"/>
                <a:gd name="T63" fmla="*/ 34062727 h 746"/>
                <a:gd name="T64" fmla="*/ 3190827 w 366"/>
                <a:gd name="T65" fmla="*/ 39440910 h 746"/>
                <a:gd name="T66" fmla="*/ 3190827 w 366"/>
                <a:gd name="T67" fmla="*/ 43025473 h 746"/>
                <a:gd name="T68" fmla="*/ 3190827 w 366"/>
                <a:gd name="T69" fmla="*/ 43025473 h 746"/>
                <a:gd name="T70" fmla="*/ 3190827 w 366"/>
                <a:gd name="T71" fmla="*/ 50197286 h 746"/>
                <a:gd name="T72" fmla="*/ 3190827 w 366"/>
                <a:gd name="T73" fmla="*/ 50197286 h 746"/>
                <a:gd name="T74" fmla="*/ 4787501 w 366"/>
                <a:gd name="T75" fmla="*/ 51989568 h 746"/>
                <a:gd name="T76" fmla="*/ 4787501 w 366"/>
                <a:gd name="T77" fmla="*/ 55575469 h 746"/>
                <a:gd name="T78" fmla="*/ 4787501 w 366"/>
                <a:gd name="T79" fmla="*/ 53781849 h 746"/>
                <a:gd name="T80" fmla="*/ 6382915 w 366"/>
                <a:gd name="T81" fmla="*/ 55575469 h 746"/>
                <a:gd name="T82" fmla="*/ 6382915 w 366"/>
                <a:gd name="T83" fmla="*/ 57367750 h 746"/>
                <a:gd name="T84" fmla="*/ 6382915 w 366"/>
                <a:gd name="T85" fmla="*/ 57367750 h 746"/>
                <a:gd name="T86" fmla="*/ 6382915 w 366"/>
                <a:gd name="T87" fmla="*/ 57367750 h 746"/>
                <a:gd name="T88" fmla="*/ 6382915 w 366"/>
                <a:gd name="T89" fmla="*/ 64538215 h 746"/>
                <a:gd name="T90" fmla="*/ 4787501 w 366"/>
                <a:gd name="T91" fmla="*/ 66331834 h 746"/>
                <a:gd name="T92" fmla="*/ 4787501 w 366"/>
                <a:gd name="T93" fmla="*/ 66331834 h 746"/>
                <a:gd name="T94" fmla="*/ 4787501 w 366"/>
                <a:gd name="T95" fmla="*/ 66331834 h 746"/>
                <a:gd name="T96" fmla="*/ 3190827 w 366"/>
                <a:gd name="T97" fmla="*/ 66331834 h 746"/>
                <a:gd name="T98" fmla="*/ 3190827 w 366"/>
                <a:gd name="T99" fmla="*/ 66331834 h 746"/>
                <a:gd name="T100" fmla="*/ 3190827 w 366"/>
                <a:gd name="T101" fmla="*/ 68124116 h 746"/>
                <a:gd name="T102" fmla="*/ 3190827 w 366"/>
                <a:gd name="T103" fmla="*/ 68124116 h 746"/>
                <a:gd name="T104" fmla="*/ 3190827 w 366"/>
                <a:gd name="T105" fmla="*/ 66331834 h 746"/>
                <a:gd name="T106" fmla="*/ 3190827 w 366"/>
                <a:gd name="T107" fmla="*/ 66331834 h 746"/>
                <a:gd name="T108" fmla="*/ 3190827 w 366"/>
                <a:gd name="T109" fmla="*/ 66331834 h 746"/>
                <a:gd name="T110" fmla="*/ 3190827 w 366"/>
                <a:gd name="T111" fmla="*/ 64538215 h 746"/>
                <a:gd name="T112" fmla="*/ 3190827 w 366"/>
                <a:gd name="T113" fmla="*/ 57367750 h 746"/>
                <a:gd name="T114" fmla="*/ 3190827 w 366"/>
                <a:gd name="T115" fmla="*/ 57367750 h 746"/>
                <a:gd name="T116" fmla="*/ 3190827 w 366"/>
                <a:gd name="T117" fmla="*/ 55575469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6"/>
                <a:gd name="T178" fmla="*/ 0 h 746"/>
                <a:gd name="T179" fmla="*/ 366 w 366"/>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6" h="746">
                  <a:moveTo>
                    <a:pt x="39" y="575"/>
                  </a:moveTo>
                  <a:lnTo>
                    <a:pt x="25" y="575"/>
                  </a:lnTo>
                  <a:lnTo>
                    <a:pt x="25" y="565"/>
                  </a:lnTo>
                  <a:lnTo>
                    <a:pt x="13" y="565"/>
                  </a:lnTo>
                  <a:lnTo>
                    <a:pt x="13" y="554"/>
                  </a:lnTo>
                  <a:lnTo>
                    <a:pt x="13" y="544"/>
                  </a:lnTo>
                  <a:lnTo>
                    <a:pt x="0" y="544"/>
                  </a:lnTo>
                  <a:lnTo>
                    <a:pt x="0" y="535"/>
                  </a:lnTo>
                  <a:lnTo>
                    <a:pt x="0" y="523"/>
                  </a:lnTo>
                  <a:lnTo>
                    <a:pt x="0" y="514"/>
                  </a:lnTo>
                  <a:lnTo>
                    <a:pt x="13" y="514"/>
                  </a:lnTo>
                  <a:lnTo>
                    <a:pt x="13" y="504"/>
                  </a:lnTo>
                  <a:lnTo>
                    <a:pt x="0" y="504"/>
                  </a:lnTo>
                  <a:lnTo>
                    <a:pt x="13" y="504"/>
                  </a:lnTo>
                  <a:lnTo>
                    <a:pt x="13" y="494"/>
                  </a:lnTo>
                  <a:lnTo>
                    <a:pt x="13" y="483"/>
                  </a:lnTo>
                  <a:lnTo>
                    <a:pt x="25" y="483"/>
                  </a:lnTo>
                  <a:lnTo>
                    <a:pt x="25" y="474"/>
                  </a:lnTo>
                  <a:lnTo>
                    <a:pt x="39" y="474"/>
                  </a:lnTo>
                  <a:lnTo>
                    <a:pt x="39" y="464"/>
                  </a:lnTo>
                  <a:lnTo>
                    <a:pt x="25" y="464"/>
                  </a:lnTo>
                  <a:lnTo>
                    <a:pt x="39" y="464"/>
                  </a:lnTo>
                  <a:lnTo>
                    <a:pt x="39" y="454"/>
                  </a:lnTo>
                  <a:lnTo>
                    <a:pt x="52" y="454"/>
                  </a:lnTo>
                  <a:lnTo>
                    <a:pt x="39" y="443"/>
                  </a:lnTo>
                  <a:lnTo>
                    <a:pt x="39" y="434"/>
                  </a:lnTo>
                  <a:lnTo>
                    <a:pt x="25" y="434"/>
                  </a:lnTo>
                  <a:lnTo>
                    <a:pt x="25" y="423"/>
                  </a:lnTo>
                  <a:lnTo>
                    <a:pt x="13" y="423"/>
                  </a:lnTo>
                  <a:lnTo>
                    <a:pt x="13" y="434"/>
                  </a:lnTo>
                  <a:lnTo>
                    <a:pt x="13" y="423"/>
                  </a:lnTo>
                  <a:lnTo>
                    <a:pt x="0" y="423"/>
                  </a:lnTo>
                  <a:lnTo>
                    <a:pt x="0" y="414"/>
                  </a:lnTo>
                  <a:lnTo>
                    <a:pt x="0" y="403"/>
                  </a:lnTo>
                  <a:lnTo>
                    <a:pt x="0" y="394"/>
                  </a:lnTo>
                  <a:lnTo>
                    <a:pt x="0" y="383"/>
                  </a:lnTo>
                  <a:lnTo>
                    <a:pt x="13" y="383"/>
                  </a:lnTo>
                  <a:lnTo>
                    <a:pt x="13" y="374"/>
                  </a:lnTo>
                  <a:lnTo>
                    <a:pt x="13" y="363"/>
                  </a:lnTo>
                  <a:lnTo>
                    <a:pt x="13" y="353"/>
                  </a:lnTo>
                  <a:lnTo>
                    <a:pt x="13" y="343"/>
                  </a:lnTo>
                  <a:lnTo>
                    <a:pt x="13" y="332"/>
                  </a:lnTo>
                  <a:lnTo>
                    <a:pt x="13" y="323"/>
                  </a:lnTo>
                  <a:lnTo>
                    <a:pt x="13" y="312"/>
                  </a:lnTo>
                  <a:lnTo>
                    <a:pt x="0" y="312"/>
                  </a:lnTo>
                  <a:lnTo>
                    <a:pt x="0" y="303"/>
                  </a:lnTo>
                  <a:lnTo>
                    <a:pt x="0" y="292"/>
                  </a:lnTo>
                  <a:lnTo>
                    <a:pt x="13" y="292"/>
                  </a:lnTo>
                  <a:lnTo>
                    <a:pt x="0" y="292"/>
                  </a:lnTo>
                  <a:lnTo>
                    <a:pt x="13" y="292"/>
                  </a:lnTo>
                  <a:lnTo>
                    <a:pt x="13" y="282"/>
                  </a:lnTo>
                  <a:lnTo>
                    <a:pt x="13" y="272"/>
                  </a:lnTo>
                  <a:lnTo>
                    <a:pt x="25" y="272"/>
                  </a:lnTo>
                  <a:lnTo>
                    <a:pt x="25" y="263"/>
                  </a:lnTo>
                  <a:lnTo>
                    <a:pt x="13" y="263"/>
                  </a:lnTo>
                  <a:lnTo>
                    <a:pt x="13" y="252"/>
                  </a:lnTo>
                  <a:lnTo>
                    <a:pt x="13" y="242"/>
                  </a:lnTo>
                  <a:lnTo>
                    <a:pt x="13" y="232"/>
                  </a:lnTo>
                  <a:lnTo>
                    <a:pt x="25" y="232"/>
                  </a:lnTo>
                  <a:lnTo>
                    <a:pt x="25" y="223"/>
                  </a:lnTo>
                  <a:lnTo>
                    <a:pt x="25" y="211"/>
                  </a:lnTo>
                  <a:lnTo>
                    <a:pt x="25" y="202"/>
                  </a:lnTo>
                  <a:lnTo>
                    <a:pt x="39" y="202"/>
                  </a:lnTo>
                  <a:lnTo>
                    <a:pt x="25" y="202"/>
                  </a:lnTo>
                  <a:lnTo>
                    <a:pt x="25" y="192"/>
                  </a:lnTo>
                  <a:lnTo>
                    <a:pt x="25" y="182"/>
                  </a:lnTo>
                  <a:lnTo>
                    <a:pt x="39" y="182"/>
                  </a:lnTo>
                  <a:lnTo>
                    <a:pt x="39" y="171"/>
                  </a:lnTo>
                  <a:lnTo>
                    <a:pt x="52" y="171"/>
                  </a:lnTo>
                  <a:lnTo>
                    <a:pt x="52" y="162"/>
                  </a:lnTo>
                  <a:lnTo>
                    <a:pt x="52" y="152"/>
                  </a:lnTo>
                  <a:lnTo>
                    <a:pt x="63" y="152"/>
                  </a:lnTo>
                  <a:lnTo>
                    <a:pt x="63" y="142"/>
                  </a:lnTo>
                  <a:lnTo>
                    <a:pt x="63" y="131"/>
                  </a:lnTo>
                  <a:lnTo>
                    <a:pt x="63" y="121"/>
                  </a:lnTo>
                  <a:lnTo>
                    <a:pt x="63" y="111"/>
                  </a:lnTo>
                  <a:lnTo>
                    <a:pt x="63" y="100"/>
                  </a:lnTo>
                  <a:lnTo>
                    <a:pt x="76" y="100"/>
                  </a:lnTo>
                  <a:lnTo>
                    <a:pt x="76" y="91"/>
                  </a:lnTo>
                  <a:lnTo>
                    <a:pt x="76" y="81"/>
                  </a:lnTo>
                  <a:lnTo>
                    <a:pt x="76" y="71"/>
                  </a:lnTo>
                  <a:lnTo>
                    <a:pt x="88" y="71"/>
                  </a:lnTo>
                  <a:lnTo>
                    <a:pt x="88" y="81"/>
                  </a:lnTo>
                  <a:lnTo>
                    <a:pt x="101" y="81"/>
                  </a:lnTo>
                  <a:lnTo>
                    <a:pt x="101" y="91"/>
                  </a:lnTo>
                  <a:lnTo>
                    <a:pt x="101" y="100"/>
                  </a:lnTo>
                  <a:lnTo>
                    <a:pt x="115" y="100"/>
                  </a:lnTo>
                  <a:lnTo>
                    <a:pt x="115" y="91"/>
                  </a:lnTo>
                  <a:lnTo>
                    <a:pt x="126" y="91"/>
                  </a:lnTo>
                  <a:lnTo>
                    <a:pt x="126" y="81"/>
                  </a:lnTo>
                  <a:lnTo>
                    <a:pt x="115" y="81"/>
                  </a:lnTo>
                  <a:lnTo>
                    <a:pt x="115" y="71"/>
                  </a:lnTo>
                  <a:lnTo>
                    <a:pt x="126" y="71"/>
                  </a:lnTo>
                  <a:lnTo>
                    <a:pt x="126" y="60"/>
                  </a:lnTo>
                  <a:lnTo>
                    <a:pt x="140" y="60"/>
                  </a:lnTo>
                  <a:lnTo>
                    <a:pt x="140" y="51"/>
                  </a:lnTo>
                  <a:lnTo>
                    <a:pt x="140" y="41"/>
                  </a:lnTo>
                  <a:lnTo>
                    <a:pt x="153" y="41"/>
                  </a:lnTo>
                  <a:lnTo>
                    <a:pt x="153" y="31"/>
                  </a:lnTo>
                  <a:lnTo>
                    <a:pt x="164" y="31"/>
                  </a:lnTo>
                  <a:lnTo>
                    <a:pt x="164" y="20"/>
                  </a:lnTo>
                  <a:lnTo>
                    <a:pt x="164" y="11"/>
                  </a:lnTo>
                  <a:lnTo>
                    <a:pt x="177" y="11"/>
                  </a:lnTo>
                  <a:lnTo>
                    <a:pt x="189" y="11"/>
                  </a:lnTo>
                  <a:lnTo>
                    <a:pt x="189" y="0"/>
                  </a:lnTo>
                  <a:lnTo>
                    <a:pt x="202" y="0"/>
                  </a:lnTo>
                  <a:lnTo>
                    <a:pt x="202" y="11"/>
                  </a:lnTo>
                  <a:lnTo>
                    <a:pt x="202" y="20"/>
                  </a:lnTo>
                  <a:lnTo>
                    <a:pt x="216" y="20"/>
                  </a:lnTo>
                  <a:lnTo>
                    <a:pt x="202" y="20"/>
                  </a:lnTo>
                  <a:lnTo>
                    <a:pt x="216" y="20"/>
                  </a:lnTo>
                  <a:lnTo>
                    <a:pt x="216" y="31"/>
                  </a:lnTo>
                  <a:lnTo>
                    <a:pt x="216" y="41"/>
                  </a:lnTo>
                  <a:lnTo>
                    <a:pt x="216" y="51"/>
                  </a:lnTo>
                  <a:lnTo>
                    <a:pt x="216" y="60"/>
                  </a:lnTo>
                  <a:lnTo>
                    <a:pt x="216" y="71"/>
                  </a:lnTo>
                  <a:lnTo>
                    <a:pt x="216" y="81"/>
                  </a:lnTo>
                  <a:lnTo>
                    <a:pt x="216" y="91"/>
                  </a:lnTo>
                  <a:lnTo>
                    <a:pt x="227" y="91"/>
                  </a:lnTo>
                  <a:lnTo>
                    <a:pt x="227" y="100"/>
                  </a:lnTo>
                  <a:lnTo>
                    <a:pt x="241" y="100"/>
                  </a:lnTo>
                  <a:lnTo>
                    <a:pt x="241" y="111"/>
                  </a:lnTo>
                  <a:lnTo>
                    <a:pt x="241" y="121"/>
                  </a:lnTo>
                  <a:lnTo>
                    <a:pt x="252" y="121"/>
                  </a:lnTo>
                  <a:lnTo>
                    <a:pt x="252" y="131"/>
                  </a:lnTo>
                  <a:lnTo>
                    <a:pt x="252" y="142"/>
                  </a:lnTo>
                  <a:lnTo>
                    <a:pt x="241" y="142"/>
                  </a:lnTo>
                  <a:lnTo>
                    <a:pt x="241" y="152"/>
                  </a:lnTo>
                  <a:lnTo>
                    <a:pt x="252" y="152"/>
                  </a:lnTo>
                  <a:lnTo>
                    <a:pt x="252" y="162"/>
                  </a:lnTo>
                  <a:lnTo>
                    <a:pt x="265" y="162"/>
                  </a:lnTo>
                  <a:lnTo>
                    <a:pt x="265" y="171"/>
                  </a:lnTo>
                  <a:lnTo>
                    <a:pt x="265" y="182"/>
                  </a:lnTo>
                  <a:lnTo>
                    <a:pt x="265" y="192"/>
                  </a:lnTo>
                  <a:lnTo>
                    <a:pt x="265" y="202"/>
                  </a:lnTo>
                  <a:lnTo>
                    <a:pt x="265" y="211"/>
                  </a:lnTo>
                  <a:lnTo>
                    <a:pt x="265" y="223"/>
                  </a:lnTo>
                  <a:lnTo>
                    <a:pt x="252" y="223"/>
                  </a:lnTo>
                  <a:lnTo>
                    <a:pt x="252" y="232"/>
                  </a:lnTo>
                  <a:lnTo>
                    <a:pt x="252" y="242"/>
                  </a:lnTo>
                  <a:lnTo>
                    <a:pt x="265" y="242"/>
                  </a:lnTo>
                  <a:lnTo>
                    <a:pt x="265" y="252"/>
                  </a:lnTo>
                  <a:lnTo>
                    <a:pt x="265" y="263"/>
                  </a:lnTo>
                  <a:lnTo>
                    <a:pt x="265" y="272"/>
                  </a:lnTo>
                  <a:lnTo>
                    <a:pt x="252" y="272"/>
                  </a:lnTo>
                  <a:lnTo>
                    <a:pt x="252" y="282"/>
                  </a:lnTo>
                  <a:lnTo>
                    <a:pt x="241" y="282"/>
                  </a:lnTo>
                  <a:lnTo>
                    <a:pt x="241" y="292"/>
                  </a:lnTo>
                  <a:lnTo>
                    <a:pt x="241" y="303"/>
                  </a:lnTo>
                  <a:lnTo>
                    <a:pt x="241" y="312"/>
                  </a:lnTo>
                  <a:lnTo>
                    <a:pt x="227" y="312"/>
                  </a:lnTo>
                  <a:lnTo>
                    <a:pt x="216" y="312"/>
                  </a:lnTo>
                  <a:lnTo>
                    <a:pt x="216" y="323"/>
                  </a:lnTo>
                  <a:lnTo>
                    <a:pt x="216" y="332"/>
                  </a:lnTo>
                  <a:lnTo>
                    <a:pt x="202" y="332"/>
                  </a:lnTo>
                  <a:lnTo>
                    <a:pt x="202" y="343"/>
                  </a:lnTo>
                  <a:lnTo>
                    <a:pt x="202" y="353"/>
                  </a:lnTo>
                  <a:lnTo>
                    <a:pt x="216" y="353"/>
                  </a:lnTo>
                  <a:lnTo>
                    <a:pt x="216" y="363"/>
                  </a:lnTo>
                  <a:lnTo>
                    <a:pt x="227" y="363"/>
                  </a:lnTo>
                  <a:lnTo>
                    <a:pt x="227" y="374"/>
                  </a:lnTo>
                  <a:lnTo>
                    <a:pt x="227" y="383"/>
                  </a:lnTo>
                  <a:lnTo>
                    <a:pt x="227" y="394"/>
                  </a:lnTo>
                  <a:lnTo>
                    <a:pt x="227" y="403"/>
                  </a:lnTo>
                  <a:lnTo>
                    <a:pt x="227" y="414"/>
                  </a:lnTo>
                  <a:lnTo>
                    <a:pt x="241" y="423"/>
                  </a:lnTo>
                  <a:lnTo>
                    <a:pt x="241" y="434"/>
                  </a:lnTo>
                  <a:lnTo>
                    <a:pt x="227" y="443"/>
                  </a:lnTo>
                  <a:lnTo>
                    <a:pt x="227" y="454"/>
                  </a:lnTo>
                  <a:lnTo>
                    <a:pt x="227" y="443"/>
                  </a:lnTo>
                  <a:lnTo>
                    <a:pt x="216" y="443"/>
                  </a:lnTo>
                  <a:lnTo>
                    <a:pt x="216" y="454"/>
                  </a:lnTo>
                  <a:lnTo>
                    <a:pt x="227" y="454"/>
                  </a:lnTo>
                  <a:lnTo>
                    <a:pt x="216" y="454"/>
                  </a:lnTo>
                  <a:lnTo>
                    <a:pt x="216" y="464"/>
                  </a:lnTo>
                  <a:lnTo>
                    <a:pt x="216" y="474"/>
                  </a:lnTo>
                  <a:lnTo>
                    <a:pt x="227" y="474"/>
                  </a:lnTo>
                  <a:lnTo>
                    <a:pt x="227" y="483"/>
                  </a:lnTo>
                  <a:lnTo>
                    <a:pt x="216" y="494"/>
                  </a:lnTo>
                  <a:lnTo>
                    <a:pt x="216" y="504"/>
                  </a:lnTo>
                  <a:lnTo>
                    <a:pt x="216" y="514"/>
                  </a:lnTo>
                  <a:lnTo>
                    <a:pt x="216" y="523"/>
                  </a:lnTo>
                  <a:lnTo>
                    <a:pt x="227" y="523"/>
                  </a:lnTo>
                  <a:lnTo>
                    <a:pt x="241" y="523"/>
                  </a:lnTo>
                  <a:lnTo>
                    <a:pt x="241" y="535"/>
                  </a:lnTo>
                  <a:lnTo>
                    <a:pt x="241" y="544"/>
                  </a:lnTo>
                  <a:lnTo>
                    <a:pt x="241" y="554"/>
                  </a:lnTo>
                  <a:lnTo>
                    <a:pt x="252" y="554"/>
                  </a:lnTo>
                  <a:lnTo>
                    <a:pt x="252" y="565"/>
                  </a:lnTo>
                  <a:lnTo>
                    <a:pt x="252" y="554"/>
                  </a:lnTo>
                  <a:lnTo>
                    <a:pt x="265" y="554"/>
                  </a:lnTo>
                  <a:lnTo>
                    <a:pt x="265" y="565"/>
                  </a:lnTo>
                  <a:lnTo>
                    <a:pt x="278" y="565"/>
                  </a:lnTo>
                  <a:lnTo>
                    <a:pt x="265" y="565"/>
                  </a:lnTo>
                  <a:lnTo>
                    <a:pt x="265" y="575"/>
                  </a:lnTo>
                  <a:lnTo>
                    <a:pt x="278" y="575"/>
                  </a:lnTo>
                  <a:lnTo>
                    <a:pt x="278" y="565"/>
                  </a:lnTo>
                  <a:lnTo>
                    <a:pt x="278" y="554"/>
                  </a:lnTo>
                  <a:lnTo>
                    <a:pt x="290" y="554"/>
                  </a:lnTo>
                  <a:lnTo>
                    <a:pt x="290" y="565"/>
                  </a:lnTo>
                  <a:lnTo>
                    <a:pt x="290" y="575"/>
                  </a:lnTo>
                  <a:lnTo>
                    <a:pt x="290" y="565"/>
                  </a:lnTo>
                  <a:lnTo>
                    <a:pt x="303" y="565"/>
                  </a:lnTo>
                  <a:lnTo>
                    <a:pt x="303" y="575"/>
                  </a:lnTo>
                  <a:lnTo>
                    <a:pt x="315" y="575"/>
                  </a:lnTo>
                  <a:lnTo>
                    <a:pt x="315" y="585"/>
                  </a:lnTo>
                  <a:lnTo>
                    <a:pt x="328" y="585"/>
                  </a:lnTo>
                  <a:lnTo>
                    <a:pt x="342" y="585"/>
                  </a:lnTo>
                  <a:lnTo>
                    <a:pt x="342" y="594"/>
                  </a:lnTo>
                  <a:lnTo>
                    <a:pt x="354" y="594"/>
                  </a:lnTo>
                  <a:lnTo>
                    <a:pt x="342" y="594"/>
                  </a:lnTo>
                  <a:lnTo>
                    <a:pt x="354" y="594"/>
                  </a:lnTo>
                  <a:lnTo>
                    <a:pt x="354" y="606"/>
                  </a:lnTo>
                  <a:lnTo>
                    <a:pt x="354" y="615"/>
                  </a:lnTo>
                  <a:lnTo>
                    <a:pt x="366" y="615"/>
                  </a:lnTo>
                  <a:lnTo>
                    <a:pt x="366" y="625"/>
                  </a:lnTo>
                  <a:lnTo>
                    <a:pt x="354" y="625"/>
                  </a:lnTo>
                  <a:lnTo>
                    <a:pt x="354" y="635"/>
                  </a:lnTo>
                  <a:lnTo>
                    <a:pt x="342" y="635"/>
                  </a:lnTo>
                  <a:lnTo>
                    <a:pt x="342" y="625"/>
                  </a:lnTo>
                  <a:lnTo>
                    <a:pt x="328" y="625"/>
                  </a:lnTo>
                  <a:lnTo>
                    <a:pt x="328" y="635"/>
                  </a:lnTo>
                  <a:lnTo>
                    <a:pt x="328" y="646"/>
                  </a:lnTo>
                  <a:lnTo>
                    <a:pt x="315" y="646"/>
                  </a:lnTo>
                  <a:lnTo>
                    <a:pt x="315" y="655"/>
                  </a:lnTo>
                  <a:lnTo>
                    <a:pt x="315" y="665"/>
                  </a:lnTo>
                  <a:lnTo>
                    <a:pt x="303" y="665"/>
                  </a:lnTo>
                  <a:lnTo>
                    <a:pt x="290" y="665"/>
                  </a:lnTo>
                  <a:lnTo>
                    <a:pt x="290" y="675"/>
                  </a:lnTo>
                  <a:lnTo>
                    <a:pt x="303" y="675"/>
                  </a:lnTo>
                  <a:lnTo>
                    <a:pt x="290" y="675"/>
                  </a:lnTo>
                  <a:lnTo>
                    <a:pt x="303" y="675"/>
                  </a:lnTo>
                  <a:lnTo>
                    <a:pt x="303" y="686"/>
                  </a:lnTo>
                  <a:lnTo>
                    <a:pt x="303" y="695"/>
                  </a:lnTo>
                  <a:lnTo>
                    <a:pt x="303" y="686"/>
                  </a:lnTo>
                  <a:lnTo>
                    <a:pt x="290" y="695"/>
                  </a:lnTo>
                  <a:lnTo>
                    <a:pt x="290" y="686"/>
                  </a:lnTo>
                  <a:lnTo>
                    <a:pt x="278" y="686"/>
                  </a:lnTo>
                  <a:lnTo>
                    <a:pt x="278" y="695"/>
                  </a:lnTo>
                  <a:lnTo>
                    <a:pt x="278" y="686"/>
                  </a:lnTo>
                  <a:lnTo>
                    <a:pt x="265" y="686"/>
                  </a:lnTo>
                  <a:lnTo>
                    <a:pt x="265" y="675"/>
                  </a:lnTo>
                  <a:lnTo>
                    <a:pt x="252" y="675"/>
                  </a:lnTo>
                  <a:lnTo>
                    <a:pt x="241" y="675"/>
                  </a:lnTo>
                  <a:lnTo>
                    <a:pt x="227" y="675"/>
                  </a:lnTo>
                  <a:lnTo>
                    <a:pt x="227" y="686"/>
                  </a:lnTo>
                  <a:lnTo>
                    <a:pt x="227" y="695"/>
                  </a:lnTo>
                  <a:lnTo>
                    <a:pt x="227" y="706"/>
                  </a:lnTo>
                  <a:lnTo>
                    <a:pt x="216" y="706"/>
                  </a:lnTo>
                  <a:lnTo>
                    <a:pt x="227" y="706"/>
                  </a:lnTo>
                  <a:lnTo>
                    <a:pt x="227" y="715"/>
                  </a:lnTo>
                  <a:lnTo>
                    <a:pt x="227" y="726"/>
                  </a:lnTo>
                  <a:lnTo>
                    <a:pt x="227" y="735"/>
                  </a:lnTo>
                  <a:lnTo>
                    <a:pt x="216" y="735"/>
                  </a:lnTo>
                  <a:lnTo>
                    <a:pt x="216" y="726"/>
                  </a:lnTo>
                  <a:lnTo>
                    <a:pt x="216" y="735"/>
                  </a:lnTo>
                  <a:lnTo>
                    <a:pt x="202" y="735"/>
                  </a:lnTo>
                  <a:lnTo>
                    <a:pt x="189" y="735"/>
                  </a:lnTo>
                  <a:lnTo>
                    <a:pt x="177" y="746"/>
                  </a:lnTo>
                  <a:lnTo>
                    <a:pt x="177" y="735"/>
                  </a:lnTo>
                  <a:lnTo>
                    <a:pt x="164" y="735"/>
                  </a:lnTo>
                  <a:lnTo>
                    <a:pt x="164" y="726"/>
                  </a:lnTo>
                  <a:lnTo>
                    <a:pt x="164" y="715"/>
                  </a:lnTo>
                  <a:lnTo>
                    <a:pt x="153" y="715"/>
                  </a:lnTo>
                  <a:lnTo>
                    <a:pt x="164" y="715"/>
                  </a:lnTo>
                  <a:lnTo>
                    <a:pt x="164" y="706"/>
                  </a:lnTo>
                  <a:lnTo>
                    <a:pt x="153" y="706"/>
                  </a:lnTo>
                  <a:lnTo>
                    <a:pt x="164" y="706"/>
                  </a:lnTo>
                  <a:lnTo>
                    <a:pt x="153" y="706"/>
                  </a:lnTo>
                  <a:lnTo>
                    <a:pt x="164" y="706"/>
                  </a:lnTo>
                  <a:lnTo>
                    <a:pt x="153" y="706"/>
                  </a:lnTo>
                  <a:lnTo>
                    <a:pt x="153" y="695"/>
                  </a:lnTo>
                  <a:lnTo>
                    <a:pt x="153" y="686"/>
                  </a:lnTo>
                  <a:lnTo>
                    <a:pt x="140" y="686"/>
                  </a:lnTo>
                  <a:lnTo>
                    <a:pt x="153" y="686"/>
                  </a:lnTo>
                  <a:lnTo>
                    <a:pt x="140" y="686"/>
                  </a:lnTo>
                  <a:lnTo>
                    <a:pt x="140" y="675"/>
                  </a:lnTo>
                  <a:lnTo>
                    <a:pt x="140" y="665"/>
                  </a:lnTo>
                  <a:lnTo>
                    <a:pt x="126" y="665"/>
                  </a:lnTo>
                  <a:lnTo>
                    <a:pt x="126" y="655"/>
                  </a:lnTo>
                  <a:lnTo>
                    <a:pt x="126" y="646"/>
                  </a:lnTo>
                  <a:lnTo>
                    <a:pt x="115" y="646"/>
                  </a:lnTo>
                  <a:lnTo>
                    <a:pt x="115" y="635"/>
                  </a:lnTo>
                  <a:lnTo>
                    <a:pt x="101" y="635"/>
                  </a:lnTo>
                  <a:lnTo>
                    <a:pt x="101" y="625"/>
                  </a:lnTo>
                  <a:lnTo>
                    <a:pt x="88" y="625"/>
                  </a:lnTo>
                  <a:lnTo>
                    <a:pt x="88" y="615"/>
                  </a:lnTo>
                  <a:lnTo>
                    <a:pt x="76" y="615"/>
                  </a:lnTo>
                  <a:lnTo>
                    <a:pt x="76" y="606"/>
                  </a:lnTo>
                  <a:lnTo>
                    <a:pt x="63" y="606"/>
                  </a:lnTo>
                  <a:lnTo>
                    <a:pt x="63" y="594"/>
                  </a:lnTo>
                  <a:lnTo>
                    <a:pt x="63" y="585"/>
                  </a:lnTo>
                  <a:lnTo>
                    <a:pt x="52" y="585"/>
                  </a:lnTo>
                  <a:lnTo>
                    <a:pt x="52" y="575"/>
                  </a:lnTo>
                  <a:lnTo>
                    <a:pt x="39" y="575"/>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0" name="Freeform 5">
              <a:extLst>
                <a:ext uri="{FF2B5EF4-FFF2-40B4-BE49-F238E27FC236}">
                  <a16:creationId xmlns:a16="http://schemas.microsoft.com/office/drawing/2014/main" id="{9CF06A61-A7D5-4308-B1D9-AB60F51DBD68}"/>
                </a:ext>
              </a:extLst>
            </p:cNvPr>
            <p:cNvSpPr>
              <a:spLocks/>
            </p:cNvSpPr>
            <p:nvPr/>
          </p:nvSpPr>
          <p:spPr bwMode="auto">
            <a:xfrm>
              <a:off x="5837063" y="3995932"/>
              <a:ext cx="1021844" cy="1287499"/>
            </a:xfrm>
            <a:custGeom>
              <a:avLst/>
              <a:gdLst>
                <a:gd name="T0" fmla="*/ 4801192 w 450"/>
                <a:gd name="T1" fmla="*/ 5383517 h 500"/>
                <a:gd name="T2" fmla="*/ 4801192 w 450"/>
                <a:gd name="T3" fmla="*/ 5383517 h 500"/>
                <a:gd name="T4" fmla="*/ 4801192 w 450"/>
                <a:gd name="T5" fmla="*/ 5383517 h 500"/>
                <a:gd name="T6" fmla="*/ 6402012 w 450"/>
                <a:gd name="T7" fmla="*/ 10767035 h 500"/>
                <a:gd name="T8" fmla="*/ 6402012 w 450"/>
                <a:gd name="T9" fmla="*/ 12562436 h 500"/>
                <a:gd name="T10" fmla="*/ 6402012 w 450"/>
                <a:gd name="T11" fmla="*/ 16150553 h 500"/>
                <a:gd name="T12" fmla="*/ 6402012 w 450"/>
                <a:gd name="T13" fmla="*/ 16150553 h 500"/>
                <a:gd name="T14" fmla="*/ 8001565 w 450"/>
                <a:gd name="T15" fmla="*/ 17945952 h 500"/>
                <a:gd name="T16" fmla="*/ 8001565 w 450"/>
                <a:gd name="T17" fmla="*/ 19740010 h 500"/>
                <a:gd name="T18" fmla="*/ 8001565 w 450"/>
                <a:gd name="T19" fmla="*/ 23329473 h 500"/>
                <a:gd name="T20" fmla="*/ 8001565 w 450"/>
                <a:gd name="T21" fmla="*/ 23329473 h 500"/>
                <a:gd name="T22" fmla="*/ 8001565 w 450"/>
                <a:gd name="T23" fmla="*/ 25123532 h 500"/>
                <a:gd name="T24" fmla="*/ 8001565 w 450"/>
                <a:gd name="T25" fmla="*/ 28712989 h 500"/>
                <a:gd name="T26" fmla="*/ 8001565 w 450"/>
                <a:gd name="T27" fmla="*/ 28712989 h 500"/>
                <a:gd name="T28" fmla="*/ 8001565 w 450"/>
                <a:gd name="T29" fmla="*/ 30508388 h 500"/>
                <a:gd name="T30" fmla="*/ 8001565 w 450"/>
                <a:gd name="T31" fmla="*/ 34096505 h 500"/>
                <a:gd name="T32" fmla="*/ 8001565 w 450"/>
                <a:gd name="T33" fmla="*/ 37685962 h 500"/>
                <a:gd name="T34" fmla="*/ 6402012 w 450"/>
                <a:gd name="T35" fmla="*/ 39480021 h 500"/>
                <a:gd name="T36" fmla="*/ 6402012 w 450"/>
                <a:gd name="T37" fmla="*/ 41275419 h 500"/>
                <a:gd name="T38" fmla="*/ 6402012 w 450"/>
                <a:gd name="T39" fmla="*/ 43069478 h 500"/>
                <a:gd name="T40" fmla="*/ 4801192 w 450"/>
                <a:gd name="T41" fmla="*/ 44864887 h 500"/>
                <a:gd name="T42" fmla="*/ 4801192 w 450"/>
                <a:gd name="T43" fmla="*/ 46658946 h 500"/>
                <a:gd name="T44" fmla="*/ 4801192 w 450"/>
                <a:gd name="T45" fmla="*/ 48453005 h 500"/>
                <a:gd name="T46" fmla="*/ 3200373 w 450"/>
                <a:gd name="T47" fmla="*/ 44864887 h 500"/>
                <a:gd name="T48" fmla="*/ 3200373 w 450"/>
                <a:gd name="T49" fmla="*/ 43069478 h 500"/>
                <a:gd name="T50" fmla="*/ 3200373 w 450"/>
                <a:gd name="T51" fmla="*/ 41275419 h 500"/>
                <a:gd name="T52" fmla="*/ 3200373 w 450"/>
                <a:gd name="T53" fmla="*/ 39480021 h 500"/>
                <a:gd name="T54" fmla="*/ 3200373 w 450"/>
                <a:gd name="T55" fmla="*/ 43069478 h 500"/>
                <a:gd name="T56" fmla="*/ 3200373 w 450"/>
                <a:gd name="T57" fmla="*/ 44864887 h 500"/>
                <a:gd name="T58" fmla="*/ 3200373 w 450"/>
                <a:gd name="T59" fmla="*/ 44864887 h 500"/>
                <a:gd name="T60" fmla="*/ 3200373 w 450"/>
                <a:gd name="T61" fmla="*/ 41275419 h 500"/>
                <a:gd name="T62" fmla="*/ 3200373 w 450"/>
                <a:gd name="T63" fmla="*/ 39480021 h 500"/>
                <a:gd name="T64" fmla="*/ 3200373 w 450"/>
                <a:gd name="T65" fmla="*/ 34096505 h 500"/>
                <a:gd name="T66" fmla="*/ 3200373 w 450"/>
                <a:gd name="T67" fmla="*/ 30508388 h 500"/>
                <a:gd name="T68" fmla="*/ 3200373 w 450"/>
                <a:gd name="T69" fmla="*/ 28712989 h 500"/>
                <a:gd name="T70" fmla="*/ 3200373 w 450"/>
                <a:gd name="T71" fmla="*/ 26918930 h 500"/>
                <a:gd name="T72" fmla="*/ 3200373 w 450"/>
                <a:gd name="T73" fmla="*/ 25123532 h 500"/>
                <a:gd name="T74" fmla="*/ 3200373 w 450"/>
                <a:gd name="T75" fmla="*/ 23329473 h 500"/>
                <a:gd name="T76" fmla="*/ 3200373 w 450"/>
                <a:gd name="T77" fmla="*/ 23329473 h 500"/>
                <a:gd name="T78" fmla="*/ 3200373 w 450"/>
                <a:gd name="T79" fmla="*/ 23329473 h 500"/>
                <a:gd name="T80" fmla="*/ 3200373 w 450"/>
                <a:gd name="T81" fmla="*/ 23329473 h 500"/>
                <a:gd name="T82" fmla="*/ 3200373 w 450"/>
                <a:gd name="T83" fmla="*/ 19740010 h 500"/>
                <a:gd name="T84" fmla="*/ 3200373 w 450"/>
                <a:gd name="T85" fmla="*/ 19740010 h 500"/>
                <a:gd name="T86" fmla="*/ 3200373 w 450"/>
                <a:gd name="T87" fmla="*/ 17945952 h 500"/>
                <a:gd name="T88" fmla="*/ 3200373 w 450"/>
                <a:gd name="T89" fmla="*/ 16150553 h 500"/>
                <a:gd name="T90" fmla="*/ 3200373 w 450"/>
                <a:gd name="T91" fmla="*/ 16150553 h 500"/>
                <a:gd name="T92" fmla="*/ 3200373 w 450"/>
                <a:gd name="T93" fmla="*/ 12562436 h 500"/>
                <a:gd name="T94" fmla="*/ 3200373 w 450"/>
                <a:gd name="T95" fmla="*/ 10767035 h 500"/>
                <a:gd name="T96" fmla="*/ 3200373 w 450"/>
                <a:gd name="T97" fmla="*/ 10767035 h 500"/>
                <a:gd name="T98" fmla="*/ 3200373 w 450"/>
                <a:gd name="T99" fmla="*/ 5383517 h 500"/>
                <a:gd name="T100" fmla="*/ 3200373 w 450"/>
                <a:gd name="T101" fmla="*/ 5383517 h 500"/>
                <a:gd name="T102" fmla="*/ 3200373 w 450"/>
                <a:gd name="T103" fmla="*/ 5383517 h 500"/>
                <a:gd name="T104" fmla="*/ 3200373 w 450"/>
                <a:gd name="T105" fmla="*/ 0 h 500"/>
                <a:gd name="T106" fmla="*/ 3200373 w 450"/>
                <a:gd name="T107" fmla="*/ 0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00"/>
                <a:gd name="T164" fmla="*/ 450 w 450"/>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00">
                  <a:moveTo>
                    <a:pt x="236" y="0"/>
                  </a:moveTo>
                  <a:lnTo>
                    <a:pt x="236" y="9"/>
                  </a:lnTo>
                  <a:lnTo>
                    <a:pt x="236" y="19"/>
                  </a:lnTo>
                  <a:lnTo>
                    <a:pt x="250" y="19"/>
                  </a:lnTo>
                  <a:lnTo>
                    <a:pt x="250" y="29"/>
                  </a:lnTo>
                  <a:lnTo>
                    <a:pt x="250" y="40"/>
                  </a:lnTo>
                  <a:lnTo>
                    <a:pt x="250" y="29"/>
                  </a:lnTo>
                  <a:lnTo>
                    <a:pt x="250" y="40"/>
                  </a:lnTo>
                  <a:lnTo>
                    <a:pt x="263" y="40"/>
                  </a:lnTo>
                  <a:lnTo>
                    <a:pt x="275" y="49"/>
                  </a:lnTo>
                  <a:lnTo>
                    <a:pt x="263" y="49"/>
                  </a:lnTo>
                  <a:lnTo>
                    <a:pt x="275" y="49"/>
                  </a:lnTo>
                  <a:lnTo>
                    <a:pt x="275" y="59"/>
                  </a:lnTo>
                  <a:lnTo>
                    <a:pt x="275" y="70"/>
                  </a:lnTo>
                  <a:lnTo>
                    <a:pt x="288" y="70"/>
                  </a:lnTo>
                  <a:lnTo>
                    <a:pt x="288" y="79"/>
                  </a:lnTo>
                  <a:lnTo>
                    <a:pt x="299" y="79"/>
                  </a:lnTo>
                  <a:lnTo>
                    <a:pt x="299" y="90"/>
                  </a:lnTo>
                  <a:lnTo>
                    <a:pt x="313" y="90"/>
                  </a:lnTo>
                  <a:lnTo>
                    <a:pt x="313" y="100"/>
                  </a:lnTo>
                  <a:lnTo>
                    <a:pt x="313" y="110"/>
                  </a:lnTo>
                  <a:lnTo>
                    <a:pt x="326" y="110"/>
                  </a:lnTo>
                  <a:lnTo>
                    <a:pt x="326" y="119"/>
                  </a:lnTo>
                  <a:lnTo>
                    <a:pt x="326" y="129"/>
                  </a:lnTo>
                  <a:lnTo>
                    <a:pt x="337" y="129"/>
                  </a:lnTo>
                  <a:lnTo>
                    <a:pt x="337" y="139"/>
                  </a:lnTo>
                  <a:lnTo>
                    <a:pt x="337" y="150"/>
                  </a:lnTo>
                  <a:lnTo>
                    <a:pt x="337" y="159"/>
                  </a:lnTo>
                  <a:lnTo>
                    <a:pt x="350" y="159"/>
                  </a:lnTo>
                  <a:lnTo>
                    <a:pt x="350" y="170"/>
                  </a:lnTo>
                  <a:lnTo>
                    <a:pt x="350" y="159"/>
                  </a:lnTo>
                  <a:lnTo>
                    <a:pt x="350" y="170"/>
                  </a:lnTo>
                  <a:lnTo>
                    <a:pt x="361" y="170"/>
                  </a:lnTo>
                  <a:lnTo>
                    <a:pt x="350" y="170"/>
                  </a:lnTo>
                  <a:lnTo>
                    <a:pt x="361" y="170"/>
                  </a:lnTo>
                  <a:lnTo>
                    <a:pt x="375" y="170"/>
                  </a:lnTo>
                  <a:lnTo>
                    <a:pt x="375" y="179"/>
                  </a:lnTo>
                  <a:lnTo>
                    <a:pt x="388" y="179"/>
                  </a:lnTo>
                  <a:lnTo>
                    <a:pt x="388" y="189"/>
                  </a:lnTo>
                  <a:lnTo>
                    <a:pt x="399" y="189"/>
                  </a:lnTo>
                  <a:lnTo>
                    <a:pt x="413" y="189"/>
                  </a:lnTo>
                  <a:lnTo>
                    <a:pt x="413" y="199"/>
                  </a:lnTo>
                  <a:lnTo>
                    <a:pt x="426" y="199"/>
                  </a:lnTo>
                  <a:lnTo>
                    <a:pt x="438" y="199"/>
                  </a:lnTo>
                  <a:lnTo>
                    <a:pt x="438" y="210"/>
                  </a:lnTo>
                  <a:lnTo>
                    <a:pt x="438" y="219"/>
                  </a:lnTo>
                  <a:lnTo>
                    <a:pt x="450" y="219"/>
                  </a:lnTo>
                  <a:lnTo>
                    <a:pt x="438" y="219"/>
                  </a:lnTo>
                  <a:lnTo>
                    <a:pt x="438" y="229"/>
                  </a:lnTo>
                  <a:lnTo>
                    <a:pt x="438" y="239"/>
                  </a:lnTo>
                  <a:lnTo>
                    <a:pt x="426" y="239"/>
                  </a:lnTo>
                  <a:lnTo>
                    <a:pt x="426" y="229"/>
                  </a:lnTo>
                  <a:lnTo>
                    <a:pt x="426" y="219"/>
                  </a:lnTo>
                  <a:lnTo>
                    <a:pt x="413" y="219"/>
                  </a:lnTo>
                  <a:lnTo>
                    <a:pt x="413" y="229"/>
                  </a:lnTo>
                  <a:lnTo>
                    <a:pt x="413" y="239"/>
                  </a:lnTo>
                  <a:lnTo>
                    <a:pt x="399" y="239"/>
                  </a:lnTo>
                  <a:lnTo>
                    <a:pt x="399" y="249"/>
                  </a:lnTo>
                  <a:lnTo>
                    <a:pt x="399" y="259"/>
                  </a:lnTo>
                  <a:lnTo>
                    <a:pt x="388" y="259"/>
                  </a:lnTo>
                  <a:lnTo>
                    <a:pt x="399" y="259"/>
                  </a:lnTo>
                  <a:lnTo>
                    <a:pt x="399" y="270"/>
                  </a:lnTo>
                  <a:lnTo>
                    <a:pt x="388" y="270"/>
                  </a:lnTo>
                  <a:lnTo>
                    <a:pt x="388" y="280"/>
                  </a:lnTo>
                  <a:lnTo>
                    <a:pt x="388" y="289"/>
                  </a:lnTo>
                  <a:lnTo>
                    <a:pt x="375" y="289"/>
                  </a:lnTo>
                  <a:lnTo>
                    <a:pt x="375" y="300"/>
                  </a:lnTo>
                  <a:lnTo>
                    <a:pt x="375" y="310"/>
                  </a:lnTo>
                  <a:lnTo>
                    <a:pt x="388" y="310"/>
                  </a:lnTo>
                  <a:lnTo>
                    <a:pt x="388" y="300"/>
                  </a:lnTo>
                  <a:lnTo>
                    <a:pt x="399" y="300"/>
                  </a:lnTo>
                  <a:lnTo>
                    <a:pt x="399" y="310"/>
                  </a:lnTo>
                  <a:lnTo>
                    <a:pt x="399" y="320"/>
                  </a:lnTo>
                  <a:lnTo>
                    <a:pt x="399" y="310"/>
                  </a:lnTo>
                  <a:lnTo>
                    <a:pt x="399" y="320"/>
                  </a:lnTo>
                  <a:lnTo>
                    <a:pt x="413" y="330"/>
                  </a:lnTo>
                  <a:lnTo>
                    <a:pt x="413" y="340"/>
                  </a:lnTo>
                  <a:lnTo>
                    <a:pt x="413" y="349"/>
                  </a:lnTo>
                  <a:lnTo>
                    <a:pt x="426" y="349"/>
                  </a:lnTo>
                  <a:lnTo>
                    <a:pt x="426" y="360"/>
                  </a:lnTo>
                  <a:lnTo>
                    <a:pt x="413" y="360"/>
                  </a:lnTo>
                  <a:lnTo>
                    <a:pt x="413" y="370"/>
                  </a:lnTo>
                  <a:lnTo>
                    <a:pt x="413" y="380"/>
                  </a:lnTo>
                  <a:lnTo>
                    <a:pt x="399" y="380"/>
                  </a:lnTo>
                  <a:lnTo>
                    <a:pt x="399" y="389"/>
                  </a:lnTo>
                  <a:lnTo>
                    <a:pt x="399" y="400"/>
                  </a:lnTo>
                  <a:lnTo>
                    <a:pt x="399" y="409"/>
                  </a:lnTo>
                  <a:lnTo>
                    <a:pt x="388" y="409"/>
                  </a:lnTo>
                  <a:lnTo>
                    <a:pt x="375" y="409"/>
                  </a:lnTo>
                  <a:lnTo>
                    <a:pt x="375" y="420"/>
                  </a:lnTo>
                  <a:lnTo>
                    <a:pt x="361" y="420"/>
                  </a:lnTo>
                  <a:lnTo>
                    <a:pt x="361" y="430"/>
                  </a:lnTo>
                  <a:lnTo>
                    <a:pt x="361" y="420"/>
                  </a:lnTo>
                  <a:lnTo>
                    <a:pt x="361" y="430"/>
                  </a:lnTo>
                  <a:lnTo>
                    <a:pt x="350" y="430"/>
                  </a:lnTo>
                  <a:lnTo>
                    <a:pt x="350" y="440"/>
                  </a:lnTo>
                  <a:lnTo>
                    <a:pt x="337" y="440"/>
                  </a:lnTo>
                  <a:lnTo>
                    <a:pt x="337" y="449"/>
                  </a:lnTo>
                  <a:lnTo>
                    <a:pt x="350" y="449"/>
                  </a:lnTo>
                  <a:lnTo>
                    <a:pt x="337" y="449"/>
                  </a:lnTo>
                  <a:lnTo>
                    <a:pt x="337" y="459"/>
                  </a:lnTo>
                  <a:lnTo>
                    <a:pt x="326" y="459"/>
                  </a:lnTo>
                  <a:lnTo>
                    <a:pt x="313" y="459"/>
                  </a:lnTo>
                  <a:lnTo>
                    <a:pt x="313" y="469"/>
                  </a:lnTo>
                  <a:lnTo>
                    <a:pt x="299" y="469"/>
                  </a:lnTo>
                  <a:lnTo>
                    <a:pt x="299" y="480"/>
                  </a:lnTo>
                  <a:lnTo>
                    <a:pt x="288" y="480"/>
                  </a:lnTo>
                  <a:lnTo>
                    <a:pt x="288" y="490"/>
                  </a:lnTo>
                  <a:lnTo>
                    <a:pt x="299" y="490"/>
                  </a:lnTo>
                  <a:lnTo>
                    <a:pt x="288" y="490"/>
                  </a:lnTo>
                  <a:lnTo>
                    <a:pt x="275" y="490"/>
                  </a:lnTo>
                  <a:lnTo>
                    <a:pt x="275" y="500"/>
                  </a:lnTo>
                  <a:lnTo>
                    <a:pt x="275" y="490"/>
                  </a:lnTo>
                  <a:lnTo>
                    <a:pt x="263" y="490"/>
                  </a:lnTo>
                  <a:lnTo>
                    <a:pt x="263" y="500"/>
                  </a:lnTo>
                  <a:lnTo>
                    <a:pt x="250" y="500"/>
                  </a:lnTo>
                  <a:lnTo>
                    <a:pt x="250" y="490"/>
                  </a:lnTo>
                  <a:lnTo>
                    <a:pt x="250" y="480"/>
                  </a:lnTo>
                  <a:lnTo>
                    <a:pt x="250" y="469"/>
                  </a:lnTo>
                  <a:lnTo>
                    <a:pt x="236" y="469"/>
                  </a:lnTo>
                  <a:lnTo>
                    <a:pt x="236" y="459"/>
                  </a:lnTo>
                  <a:lnTo>
                    <a:pt x="225" y="459"/>
                  </a:lnTo>
                  <a:lnTo>
                    <a:pt x="213" y="459"/>
                  </a:lnTo>
                  <a:lnTo>
                    <a:pt x="213" y="449"/>
                  </a:lnTo>
                  <a:lnTo>
                    <a:pt x="225" y="449"/>
                  </a:lnTo>
                  <a:lnTo>
                    <a:pt x="225" y="440"/>
                  </a:lnTo>
                  <a:lnTo>
                    <a:pt x="236" y="440"/>
                  </a:lnTo>
                  <a:lnTo>
                    <a:pt x="236" y="430"/>
                  </a:lnTo>
                  <a:lnTo>
                    <a:pt x="236" y="440"/>
                  </a:lnTo>
                  <a:lnTo>
                    <a:pt x="236" y="430"/>
                  </a:lnTo>
                  <a:lnTo>
                    <a:pt x="250" y="430"/>
                  </a:lnTo>
                  <a:lnTo>
                    <a:pt x="250" y="420"/>
                  </a:lnTo>
                  <a:lnTo>
                    <a:pt x="236" y="420"/>
                  </a:lnTo>
                  <a:lnTo>
                    <a:pt x="225" y="420"/>
                  </a:lnTo>
                  <a:lnTo>
                    <a:pt x="213" y="420"/>
                  </a:lnTo>
                  <a:lnTo>
                    <a:pt x="213" y="430"/>
                  </a:lnTo>
                  <a:lnTo>
                    <a:pt x="213" y="440"/>
                  </a:lnTo>
                  <a:lnTo>
                    <a:pt x="201" y="440"/>
                  </a:lnTo>
                  <a:lnTo>
                    <a:pt x="201" y="449"/>
                  </a:lnTo>
                  <a:lnTo>
                    <a:pt x="213" y="449"/>
                  </a:lnTo>
                  <a:lnTo>
                    <a:pt x="213" y="459"/>
                  </a:lnTo>
                  <a:lnTo>
                    <a:pt x="213" y="469"/>
                  </a:lnTo>
                  <a:lnTo>
                    <a:pt x="201" y="469"/>
                  </a:lnTo>
                  <a:lnTo>
                    <a:pt x="201" y="459"/>
                  </a:lnTo>
                  <a:lnTo>
                    <a:pt x="201" y="469"/>
                  </a:lnTo>
                  <a:lnTo>
                    <a:pt x="201" y="459"/>
                  </a:lnTo>
                  <a:lnTo>
                    <a:pt x="188" y="459"/>
                  </a:lnTo>
                  <a:lnTo>
                    <a:pt x="188" y="469"/>
                  </a:lnTo>
                  <a:lnTo>
                    <a:pt x="174" y="469"/>
                  </a:lnTo>
                  <a:lnTo>
                    <a:pt x="174" y="459"/>
                  </a:lnTo>
                  <a:lnTo>
                    <a:pt x="174" y="449"/>
                  </a:lnTo>
                  <a:lnTo>
                    <a:pt x="163" y="449"/>
                  </a:lnTo>
                  <a:lnTo>
                    <a:pt x="163" y="440"/>
                  </a:lnTo>
                  <a:lnTo>
                    <a:pt x="150" y="440"/>
                  </a:lnTo>
                  <a:lnTo>
                    <a:pt x="150" y="430"/>
                  </a:lnTo>
                  <a:lnTo>
                    <a:pt x="150" y="420"/>
                  </a:lnTo>
                  <a:lnTo>
                    <a:pt x="138" y="420"/>
                  </a:lnTo>
                  <a:lnTo>
                    <a:pt x="138" y="409"/>
                  </a:lnTo>
                  <a:lnTo>
                    <a:pt x="138" y="400"/>
                  </a:lnTo>
                  <a:lnTo>
                    <a:pt x="125" y="400"/>
                  </a:lnTo>
                  <a:lnTo>
                    <a:pt x="125" y="389"/>
                  </a:lnTo>
                  <a:lnTo>
                    <a:pt x="112" y="389"/>
                  </a:lnTo>
                  <a:lnTo>
                    <a:pt x="112" y="380"/>
                  </a:lnTo>
                  <a:lnTo>
                    <a:pt x="112" y="370"/>
                  </a:lnTo>
                  <a:lnTo>
                    <a:pt x="112" y="360"/>
                  </a:lnTo>
                  <a:lnTo>
                    <a:pt x="112" y="349"/>
                  </a:lnTo>
                  <a:lnTo>
                    <a:pt x="100" y="349"/>
                  </a:lnTo>
                  <a:lnTo>
                    <a:pt x="100" y="340"/>
                  </a:lnTo>
                  <a:lnTo>
                    <a:pt x="100" y="330"/>
                  </a:lnTo>
                  <a:lnTo>
                    <a:pt x="100" y="320"/>
                  </a:lnTo>
                  <a:lnTo>
                    <a:pt x="88" y="320"/>
                  </a:lnTo>
                  <a:lnTo>
                    <a:pt x="88" y="310"/>
                  </a:lnTo>
                  <a:lnTo>
                    <a:pt x="88" y="300"/>
                  </a:lnTo>
                  <a:lnTo>
                    <a:pt x="74" y="300"/>
                  </a:lnTo>
                  <a:lnTo>
                    <a:pt x="88" y="300"/>
                  </a:lnTo>
                  <a:lnTo>
                    <a:pt x="74" y="300"/>
                  </a:lnTo>
                  <a:lnTo>
                    <a:pt x="74" y="289"/>
                  </a:lnTo>
                  <a:lnTo>
                    <a:pt x="74" y="280"/>
                  </a:lnTo>
                  <a:lnTo>
                    <a:pt x="63" y="280"/>
                  </a:lnTo>
                  <a:lnTo>
                    <a:pt x="74" y="280"/>
                  </a:lnTo>
                  <a:lnTo>
                    <a:pt x="63" y="280"/>
                  </a:lnTo>
                  <a:lnTo>
                    <a:pt x="63" y="270"/>
                  </a:lnTo>
                  <a:lnTo>
                    <a:pt x="63" y="259"/>
                  </a:lnTo>
                  <a:lnTo>
                    <a:pt x="63" y="249"/>
                  </a:lnTo>
                  <a:lnTo>
                    <a:pt x="63" y="259"/>
                  </a:lnTo>
                  <a:lnTo>
                    <a:pt x="63" y="249"/>
                  </a:lnTo>
                  <a:lnTo>
                    <a:pt x="63" y="259"/>
                  </a:lnTo>
                  <a:lnTo>
                    <a:pt x="63" y="249"/>
                  </a:lnTo>
                  <a:lnTo>
                    <a:pt x="50" y="249"/>
                  </a:lnTo>
                  <a:lnTo>
                    <a:pt x="63" y="249"/>
                  </a:lnTo>
                  <a:lnTo>
                    <a:pt x="50" y="249"/>
                  </a:lnTo>
                  <a:lnTo>
                    <a:pt x="63" y="249"/>
                  </a:lnTo>
                  <a:lnTo>
                    <a:pt x="50" y="249"/>
                  </a:lnTo>
                  <a:lnTo>
                    <a:pt x="63" y="239"/>
                  </a:lnTo>
                  <a:lnTo>
                    <a:pt x="50" y="239"/>
                  </a:lnTo>
                  <a:lnTo>
                    <a:pt x="63" y="239"/>
                  </a:lnTo>
                  <a:lnTo>
                    <a:pt x="50" y="239"/>
                  </a:lnTo>
                  <a:lnTo>
                    <a:pt x="50" y="229"/>
                  </a:lnTo>
                  <a:lnTo>
                    <a:pt x="50" y="239"/>
                  </a:lnTo>
                  <a:lnTo>
                    <a:pt x="38" y="239"/>
                  </a:lnTo>
                  <a:lnTo>
                    <a:pt x="50" y="239"/>
                  </a:lnTo>
                  <a:lnTo>
                    <a:pt x="38" y="239"/>
                  </a:lnTo>
                  <a:lnTo>
                    <a:pt x="50" y="239"/>
                  </a:lnTo>
                  <a:lnTo>
                    <a:pt x="38" y="239"/>
                  </a:lnTo>
                  <a:lnTo>
                    <a:pt x="50" y="239"/>
                  </a:lnTo>
                  <a:lnTo>
                    <a:pt x="38" y="239"/>
                  </a:lnTo>
                  <a:lnTo>
                    <a:pt x="38" y="229"/>
                  </a:lnTo>
                  <a:lnTo>
                    <a:pt x="38" y="219"/>
                  </a:lnTo>
                  <a:lnTo>
                    <a:pt x="38" y="210"/>
                  </a:lnTo>
                  <a:lnTo>
                    <a:pt x="25" y="210"/>
                  </a:lnTo>
                  <a:lnTo>
                    <a:pt x="25" y="219"/>
                  </a:lnTo>
                  <a:lnTo>
                    <a:pt x="25" y="210"/>
                  </a:lnTo>
                  <a:lnTo>
                    <a:pt x="25" y="219"/>
                  </a:lnTo>
                  <a:lnTo>
                    <a:pt x="25" y="210"/>
                  </a:lnTo>
                  <a:lnTo>
                    <a:pt x="11" y="210"/>
                  </a:lnTo>
                  <a:lnTo>
                    <a:pt x="25" y="210"/>
                  </a:lnTo>
                  <a:lnTo>
                    <a:pt x="25" y="199"/>
                  </a:lnTo>
                  <a:lnTo>
                    <a:pt x="25" y="189"/>
                  </a:lnTo>
                  <a:lnTo>
                    <a:pt x="11" y="189"/>
                  </a:lnTo>
                  <a:lnTo>
                    <a:pt x="11" y="179"/>
                  </a:lnTo>
                  <a:lnTo>
                    <a:pt x="0" y="179"/>
                  </a:lnTo>
                  <a:lnTo>
                    <a:pt x="0" y="170"/>
                  </a:lnTo>
                  <a:lnTo>
                    <a:pt x="0" y="179"/>
                  </a:lnTo>
                  <a:lnTo>
                    <a:pt x="0" y="170"/>
                  </a:lnTo>
                  <a:lnTo>
                    <a:pt x="11" y="170"/>
                  </a:lnTo>
                  <a:lnTo>
                    <a:pt x="11" y="159"/>
                  </a:lnTo>
                  <a:lnTo>
                    <a:pt x="25" y="159"/>
                  </a:lnTo>
                  <a:lnTo>
                    <a:pt x="25" y="150"/>
                  </a:lnTo>
                  <a:lnTo>
                    <a:pt x="11" y="150"/>
                  </a:lnTo>
                  <a:lnTo>
                    <a:pt x="25" y="150"/>
                  </a:lnTo>
                  <a:lnTo>
                    <a:pt x="25" y="139"/>
                  </a:lnTo>
                  <a:lnTo>
                    <a:pt x="25" y="129"/>
                  </a:lnTo>
                  <a:lnTo>
                    <a:pt x="38" y="129"/>
                  </a:lnTo>
                  <a:lnTo>
                    <a:pt x="50" y="129"/>
                  </a:lnTo>
                  <a:lnTo>
                    <a:pt x="50" y="119"/>
                  </a:lnTo>
                  <a:lnTo>
                    <a:pt x="63" y="119"/>
                  </a:lnTo>
                  <a:lnTo>
                    <a:pt x="74" y="119"/>
                  </a:lnTo>
                  <a:lnTo>
                    <a:pt x="74" y="110"/>
                  </a:lnTo>
                  <a:lnTo>
                    <a:pt x="74" y="119"/>
                  </a:lnTo>
                  <a:lnTo>
                    <a:pt x="74" y="110"/>
                  </a:lnTo>
                  <a:lnTo>
                    <a:pt x="74" y="119"/>
                  </a:lnTo>
                  <a:lnTo>
                    <a:pt x="88" y="119"/>
                  </a:lnTo>
                  <a:lnTo>
                    <a:pt x="88" y="110"/>
                  </a:lnTo>
                  <a:lnTo>
                    <a:pt x="100" y="110"/>
                  </a:lnTo>
                  <a:lnTo>
                    <a:pt x="112" y="100"/>
                  </a:lnTo>
                  <a:lnTo>
                    <a:pt x="100" y="100"/>
                  </a:lnTo>
                  <a:lnTo>
                    <a:pt x="100" y="90"/>
                  </a:lnTo>
                  <a:lnTo>
                    <a:pt x="112" y="90"/>
                  </a:lnTo>
                  <a:lnTo>
                    <a:pt x="112" y="79"/>
                  </a:lnTo>
                  <a:lnTo>
                    <a:pt x="112" y="70"/>
                  </a:lnTo>
                  <a:lnTo>
                    <a:pt x="125" y="70"/>
                  </a:lnTo>
                  <a:lnTo>
                    <a:pt x="125" y="59"/>
                  </a:lnTo>
                  <a:lnTo>
                    <a:pt x="125" y="49"/>
                  </a:lnTo>
                  <a:lnTo>
                    <a:pt x="138" y="40"/>
                  </a:lnTo>
                  <a:lnTo>
                    <a:pt x="150" y="40"/>
                  </a:lnTo>
                  <a:lnTo>
                    <a:pt x="150" y="29"/>
                  </a:lnTo>
                  <a:lnTo>
                    <a:pt x="163" y="29"/>
                  </a:lnTo>
                  <a:lnTo>
                    <a:pt x="163" y="19"/>
                  </a:lnTo>
                  <a:lnTo>
                    <a:pt x="174" y="19"/>
                  </a:lnTo>
                  <a:lnTo>
                    <a:pt x="174" y="9"/>
                  </a:lnTo>
                  <a:lnTo>
                    <a:pt x="174" y="0"/>
                  </a:lnTo>
                  <a:lnTo>
                    <a:pt x="188" y="0"/>
                  </a:lnTo>
                  <a:lnTo>
                    <a:pt x="188" y="9"/>
                  </a:lnTo>
                  <a:lnTo>
                    <a:pt x="188" y="0"/>
                  </a:lnTo>
                  <a:lnTo>
                    <a:pt x="201" y="0"/>
                  </a:lnTo>
                  <a:lnTo>
                    <a:pt x="201" y="9"/>
                  </a:lnTo>
                  <a:lnTo>
                    <a:pt x="213" y="9"/>
                  </a:lnTo>
                  <a:lnTo>
                    <a:pt x="213" y="0"/>
                  </a:lnTo>
                  <a:lnTo>
                    <a:pt x="213" y="9"/>
                  </a:lnTo>
                  <a:lnTo>
                    <a:pt x="213" y="0"/>
                  </a:lnTo>
                  <a:lnTo>
                    <a:pt x="213" y="9"/>
                  </a:lnTo>
                  <a:lnTo>
                    <a:pt x="213" y="0"/>
                  </a:lnTo>
                  <a:lnTo>
                    <a:pt x="225" y="0"/>
                  </a:lnTo>
                  <a:lnTo>
                    <a:pt x="236" y="0"/>
                  </a:lnTo>
                  <a:close/>
                </a:path>
              </a:pathLst>
            </a:custGeom>
            <a:solidFill>
              <a:schemeClr val="accent4">
                <a:lumMod val="40000"/>
                <a:lumOff val="60000"/>
              </a:schemeClr>
            </a:solidFill>
            <a:ln w="11113" cap="rnd">
              <a:solidFill>
                <a:schemeClr val="accent4">
                  <a:lumMod val="75000"/>
                </a:schemeClr>
              </a:solidFill>
              <a:round/>
              <a:headEnd/>
              <a:tailEnd/>
            </a:ln>
            <a:effectLst>
              <a:glow rad="63500">
                <a:schemeClr val="accent4">
                  <a:lumMod val="75000"/>
                  <a:alpha val="40000"/>
                </a:schemeClr>
              </a:glow>
            </a:effectLst>
          </p:spPr>
          <p:txBody>
            <a:bodyPr/>
            <a:lstStyle/>
            <a:p>
              <a:endParaRPr lang="es-ES" sz="5277"/>
            </a:p>
          </p:txBody>
        </p:sp>
        <p:sp>
          <p:nvSpPr>
            <p:cNvPr id="91" name="Freeform 6">
              <a:extLst>
                <a:ext uri="{FF2B5EF4-FFF2-40B4-BE49-F238E27FC236}">
                  <a16:creationId xmlns:a16="http://schemas.microsoft.com/office/drawing/2014/main" id="{B99FB6AE-44FC-4A0D-9EA4-1CEE555AEADC}"/>
                </a:ext>
              </a:extLst>
            </p:cNvPr>
            <p:cNvSpPr>
              <a:spLocks/>
            </p:cNvSpPr>
            <p:nvPr/>
          </p:nvSpPr>
          <p:spPr bwMode="auto">
            <a:xfrm>
              <a:off x="8330135" y="6429271"/>
              <a:ext cx="915939" cy="805868"/>
            </a:xfrm>
            <a:custGeom>
              <a:avLst/>
              <a:gdLst>
                <a:gd name="T0" fmla="*/ 3201170 w 404"/>
                <a:gd name="T1" fmla="*/ 5340187 h 314"/>
                <a:gd name="T2" fmla="*/ 3201170 w 404"/>
                <a:gd name="T3" fmla="*/ 5340187 h 314"/>
                <a:gd name="T4" fmla="*/ 3201170 w 404"/>
                <a:gd name="T5" fmla="*/ 5340187 h 314"/>
                <a:gd name="T6" fmla="*/ 3201170 w 404"/>
                <a:gd name="T7" fmla="*/ 5340187 h 314"/>
                <a:gd name="T8" fmla="*/ 3201170 w 404"/>
                <a:gd name="T9" fmla="*/ 5340187 h 314"/>
                <a:gd name="T10" fmla="*/ 3201170 w 404"/>
                <a:gd name="T11" fmla="*/ 5340187 h 314"/>
                <a:gd name="T12" fmla="*/ 3201170 w 404"/>
                <a:gd name="T13" fmla="*/ 5340187 h 314"/>
                <a:gd name="T14" fmla="*/ 4801755 w 404"/>
                <a:gd name="T15" fmla="*/ 5340187 h 314"/>
                <a:gd name="T16" fmla="*/ 4801755 w 404"/>
                <a:gd name="T17" fmla="*/ 5340187 h 314"/>
                <a:gd name="T18" fmla="*/ 6401076 w 404"/>
                <a:gd name="T19" fmla="*/ 7119361 h 314"/>
                <a:gd name="T20" fmla="*/ 6401076 w 404"/>
                <a:gd name="T21" fmla="*/ 8899868 h 314"/>
                <a:gd name="T22" fmla="*/ 6401076 w 404"/>
                <a:gd name="T23" fmla="*/ 10680375 h 314"/>
                <a:gd name="T24" fmla="*/ 8001660 w 404"/>
                <a:gd name="T25" fmla="*/ 10680375 h 314"/>
                <a:gd name="T26" fmla="*/ 8001660 w 404"/>
                <a:gd name="T27" fmla="*/ 14240057 h 314"/>
                <a:gd name="T28" fmla="*/ 8001660 w 404"/>
                <a:gd name="T29" fmla="*/ 16019229 h 314"/>
                <a:gd name="T30" fmla="*/ 8001660 w 404"/>
                <a:gd name="T31" fmla="*/ 17799736 h 314"/>
                <a:gd name="T32" fmla="*/ 6401076 w 404"/>
                <a:gd name="T33" fmla="*/ 17799736 h 314"/>
                <a:gd name="T34" fmla="*/ 6401076 w 404"/>
                <a:gd name="T35" fmla="*/ 19580243 h 314"/>
                <a:gd name="T36" fmla="*/ 6401076 w 404"/>
                <a:gd name="T37" fmla="*/ 19580243 h 314"/>
                <a:gd name="T38" fmla="*/ 6401076 w 404"/>
                <a:gd name="T39" fmla="*/ 21359415 h 314"/>
                <a:gd name="T40" fmla="*/ 6401076 w 404"/>
                <a:gd name="T41" fmla="*/ 23139927 h 314"/>
                <a:gd name="T42" fmla="*/ 6401076 w 404"/>
                <a:gd name="T43" fmla="*/ 23139927 h 314"/>
                <a:gd name="T44" fmla="*/ 4801755 w 404"/>
                <a:gd name="T45" fmla="*/ 24919099 h 314"/>
                <a:gd name="T46" fmla="*/ 4801755 w 404"/>
                <a:gd name="T47" fmla="*/ 24919099 h 314"/>
                <a:gd name="T48" fmla="*/ 4801755 w 404"/>
                <a:gd name="T49" fmla="*/ 23139927 h 314"/>
                <a:gd name="T50" fmla="*/ 3201170 w 404"/>
                <a:gd name="T51" fmla="*/ 23139927 h 314"/>
                <a:gd name="T52" fmla="*/ 3201170 w 404"/>
                <a:gd name="T53" fmla="*/ 26699606 h 314"/>
                <a:gd name="T54" fmla="*/ 3201170 w 404"/>
                <a:gd name="T55" fmla="*/ 24919099 h 314"/>
                <a:gd name="T56" fmla="*/ 3201170 w 404"/>
                <a:gd name="T57" fmla="*/ 23139927 h 314"/>
                <a:gd name="T58" fmla="*/ 3201170 w 404"/>
                <a:gd name="T59" fmla="*/ 23139927 h 314"/>
                <a:gd name="T60" fmla="*/ 3201170 w 404"/>
                <a:gd name="T61" fmla="*/ 24919099 h 314"/>
                <a:gd name="T62" fmla="*/ 3201170 w 404"/>
                <a:gd name="T63" fmla="*/ 26699606 h 314"/>
                <a:gd name="T64" fmla="*/ 3201170 w 404"/>
                <a:gd name="T65" fmla="*/ 24919099 h 314"/>
                <a:gd name="T66" fmla="*/ 3201170 w 404"/>
                <a:gd name="T67" fmla="*/ 26699606 h 314"/>
                <a:gd name="T68" fmla="*/ 3201170 w 404"/>
                <a:gd name="T69" fmla="*/ 26699606 h 314"/>
                <a:gd name="T70" fmla="*/ 3201170 w 404"/>
                <a:gd name="T71" fmla="*/ 24919099 h 314"/>
                <a:gd name="T72" fmla="*/ 3201170 w 404"/>
                <a:gd name="T73" fmla="*/ 23139927 h 314"/>
                <a:gd name="T74" fmla="*/ 3201170 w 404"/>
                <a:gd name="T75" fmla="*/ 23139927 h 314"/>
                <a:gd name="T76" fmla="*/ 3201170 w 404"/>
                <a:gd name="T77" fmla="*/ 19580243 h 314"/>
                <a:gd name="T78" fmla="*/ 3201170 w 404"/>
                <a:gd name="T79" fmla="*/ 17799736 h 314"/>
                <a:gd name="T80" fmla="*/ 3201170 w 404"/>
                <a:gd name="T81" fmla="*/ 17799736 h 314"/>
                <a:gd name="T82" fmla="*/ 3201170 w 404"/>
                <a:gd name="T83" fmla="*/ 16019229 h 314"/>
                <a:gd name="T84" fmla="*/ 3201170 w 404"/>
                <a:gd name="T85" fmla="*/ 14240057 h 314"/>
                <a:gd name="T86" fmla="*/ 3201170 w 404"/>
                <a:gd name="T87" fmla="*/ 12459550 h 314"/>
                <a:gd name="T88" fmla="*/ 3201170 w 404"/>
                <a:gd name="T89" fmla="*/ 12459550 h 314"/>
                <a:gd name="T90" fmla="*/ 3201170 w 404"/>
                <a:gd name="T91" fmla="*/ 10680375 h 314"/>
                <a:gd name="T92" fmla="*/ 3201170 w 404"/>
                <a:gd name="T93" fmla="*/ 7119361 h 314"/>
                <a:gd name="T94" fmla="*/ 3201170 w 404"/>
                <a:gd name="T95" fmla="*/ 7119361 h 314"/>
                <a:gd name="T96" fmla="*/ 3201170 w 404"/>
                <a:gd name="T97" fmla="*/ 7119361 h 314"/>
                <a:gd name="T98" fmla="*/ 3201170 w 404"/>
                <a:gd name="T99" fmla="*/ 5340187 h 314"/>
                <a:gd name="T100" fmla="*/ 0 w 404"/>
                <a:gd name="T101" fmla="*/ 5340187 h 314"/>
                <a:gd name="T102" fmla="*/ 3201170 w 404"/>
                <a:gd name="T103" fmla="*/ 5340187 h 314"/>
                <a:gd name="T104" fmla="*/ 0 w 404"/>
                <a:gd name="T105" fmla="*/ 5340187 h 314"/>
                <a:gd name="T106" fmla="*/ 3201170 w 404"/>
                <a:gd name="T107" fmla="*/ 5340187 h 314"/>
                <a:gd name="T108" fmla="*/ 3201170 w 404"/>
                <a:gd name="T109" fmla="*/ 0 h 314"/>
                <a:gd name="T110" fmla="*/ 3201170 w 404"/>
                <a:gd name="T111" fmla="*/ 5340187 h 314"/>
                <a:gd name="T112" fmla="*/ 3201170 w 404"/>
                <a:gd name="T113" fmla="*/ 5340187 h 314"/>
                <a:gd name="T114" fmla="*/ 3201170 w 404"/>
                <a:gd name="T115" fmla="*/ 534018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4"/>
                <a:gd name="T175" fmla="*/ 0 h 314"/>
                <a:gd name="T176" fmla="*/ 404 w 404"/>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4" h="314">
                  <a:moveTo>
                    <a:pt x="76" y="40"/>
                  </a:moveTo>
                  <a:lnTo>
                    <a:pt x="76" y="51"/>
                  </a:lnTo>
                  <a:lnTo>
                    <a:pt x="89" y="51"/>
                  </a:lnTo>
                  <a:lnTo>
                    <a:pt x="101" y="51"/>
                  </a:lnTo>
                  <a:lnTo>
                    <a:pt x="114" y="51"/>
                  </a:lnTo>
                  <a:lnTo>
                    <a:pt x="127" y="51"/>
                  </a:lnTo>
                  <a:lnTo>
                    <a:pt x="127" y="61"/>
                  </a:lnTo>
                  <a:lnTo>
                    <a:pt x="139" y="61"/>
                  </a:lnTo>
                  <a:lnTo>
                    <a:pt x="139" y="51"/>
                  </a:lnTo>
                  <a:lnTo>
                    <a:pt x="152" y="51"/>
                  </a:lnTo>
                  <a:lnTo>
                    <a:pt x="164" y="51"/>
                  </a:lnTo>
                  <a:lnTo>
                    <a:pt x="177" y="51"/>
                  </a:lnTo>
                  <a:lnTo>
                    <a:pt x="190" y="51"/>
                  </a:lnTo>
                  <a:lnTo>
                    <a:pt x="190" y="40"/>
                  </a:lnTo>
                  <a:lnTo>
                    <a:pt x="202" y="40"/>
                  </a:lnTo>
                  <a:lnTo>
                    <a:pt x="215" y="40"/>
                  </a:lnTo>
                  <a:lnTo>
                    <a:pt x="215" y="51"/>
                  </a:lnTo>
                  <a:lnTo>
                    <a:pt x="227" y="51"/>
                  </a:lnTo>
                  <a:lnTo>
                    <a:pt x="240" y="51"/>
                  </a:lnTo>
                  <a:lnTo>
                    <a:pt x="240" y="61"/>
                  </a:lnTo>
                  <a:lnTo>
                    <a:pt x="240" y="51"/>
                  </a:lnTo>
                  <a:lnTo>
                    <a:pt x="240" y="61"/>
                  </a:lnTo>
                  <a:lnTo>
                    <a:pt x="254" y="61"/>
                  </a:lnTo>
                  <a:lnTo>
                    <a:pt x="265" y="61"/>
                  </a:lnTo>
                  <a:lnTo>
                    <a:pt x="265" y="72"/>
                  </a:lnTo>
                  <a:lnTo>
                    <a:pt x="279" y="72"/>
                  </a:lnTo>
                  <a:lnTo>
                    <a:pt x="290" y="72"/>
                  </a:lnTo>
                  <a:lnTo>
                    <a:pt x="303" y="81"/>
                  </a:lnTo>
                  <a:lnTo>
                    <a:pt x="316" y="81"/>
                  </a:lnTo>
                  <a:lnTo>
                    <a:pt x="328" y="81"/>
                  </a:lnTo>
                  <a:lnTo>
                    <a:pt x="328" y="91"/>
                  </a:lnTo>
                  <a:lnTo>
                    <a:pt x="328" y="101"/>
                  </a:lnTo>
                  <a:lnTo>
                    <a:pt x="341" y="101"/>
                  </a:lnTo>
                  <a:lnTo>
                    <a:pt x="355" y="101"/>
                  </a:lnTo>
                  <a:lnTo>
                    <a:pt x="366" y="101"/>
                  </a:lnTo>
                  <a:lnTo>
                    <a:pt x="366" y="112"/>
                  </a:lnTo>
                  <a:lnTo>
                    <a:pt x="380" y="112"/>
                  </a:lnTo>
                  <a:lnTo>
                    <a:pt x="380" y="121"/>
                  </a:lnTo>
                  <a:lnTo>
                    <a:pt x="391" y="121"/>
                  </a:lnTo>
                  <a:lnTo>
                    <a:pt x="391" y="132"/>
                  </a:lnTo>
                  <a:lnTo>
                    <a:pt x="391" y="142"/>
                  </a:lnTo>
                  <a:lnTo>
                    <a:pt x="404" y="142"/>
                  </a:lnTo>
                  <a:lnTo>
                    <a:pt x="404" y="152"/>
                  </a:lnTo>
                  <a:lnTo>
                    <a:pt x="404" y="162"/>
                  </a:lnTo>
                  <a:lnTo>
                    <a:pt x="404" y="173"/>
                  </a:lnTo>
                  <a:lnTo>
                    <a:pt x="404" y="182"/>
                  </a:lnTo>
                  <a:lnTo>
                    <a:pt x="391" y="193"/>
                  </a:lnTo>
                  <a:lnTo>
                    <a:pt x="391" y="203"/>
                  </a:lnTo>
                  <a:lnTo>
                    <a:pt x="380" y="203"/>
                  </a:lnTo>
                  <a:lnTo>
                    <a:pt x="380" y="214"/>
                  </a:lnTo>
                  <a:lnTo>
                    <a:pt x="366" y="214"/>
                  </a:lnTo>
                  <a:lnTo>
                    <a:pt x="380" y="214"/>
                  </a:lnTo>
                  <a:lnTo>
                    <a:pt x="366" y="214"/>
                  </a:lnTo>
                  <a:lnTo>
                    <a:pt x="366" y="224"/>
                  </a:lnTo>
                  <a:lnTo>
                    <a:pt x="355" y="224"/>
                  </a:lnTo>
                  <a:lnTo>
                    <a:pt x="355" y="233"/>
                  </a:lnTo>
                  <a:lnTo>
                    <a:pt x="341" y="233"/>
                  </a:lnTo>
                  <a:lnTo>
                    <a:pt x="341" y="244"/>
                  </a:lnTo>
                  <a:lnTo>
                    <a:pt x="341" y="233"/>
                  </a:lnTo>
                  <a:lnTo>
                    <a:pt x="328" y="244"/>
                  </a:lnTo>
                  <a:lnTo>
                    <a:pt x="316" y="244"/>
                  </a:lnTo>
                  <a:lnTo>
                    <a:pt x="316" y="254"/>
                  </a:lnTo>
                  <a:lnTo>
                    <a:pt x="303" y="254"/>
                  </a:lnTo>
                  <a:lnTo>
                    <a:pt x="303" y="265"/>
                  </a:lnTo>
                  <a:lnTo>
                    <a:pt x="303" y="274"/>
                  </a:lnTo>
                  <a:lnTo>
                    <a:pt x="316" y="274"/>
                  </a:lnTo>
                  <a:lnTo>
                    <a:pt x="303" y="274"/>
                  </a:lnTo>
                  <a:lnTo>
                    <a:pt x="303" y="285"/>
                  </a:lnTo>
                  <a:lnTo>
                    <a:pt x="290" y="285"/>
                  </a:lnTo>
                  <a:lnTo>
                    <a:pt x="279" y="285"/>
                  </a:lnTo>
                  <a:lnTo>
                    <a:pt x="279" y="294"/>
                  </a:lnTo>
                  <a:lnTo>
                    <a:pt x="279" y="285"/>
                  </a:lnTo>
                  <a:lnTo>
                    <a:pt x="265" y="285"/>
                  </a:lnTo>
                  <a:lnTo>
                    <a:pt x="254" y="285"/>
                  </a:lnTo>
                  <a:lnTo>
                    <a:pt x="254" y="274"/>
                  </a:lnTo>
                  <a:lnTo>
                    <a:pt x="240" y="274"/>
                  </a:lnTo>
                  <a:lnTo>
                    <a:pt x="240" y="285"/>
                  </a:lnTo>
                  <a:lnTo>
                    <a:pt x="240" y="274"/>
                  </a:lnTo>
                  <a:lnTo>
                    <a:pt x="240" y="285"/>
                  </a:lnTo>
                  <a:lnTo>
                    <a:pt x="227" y="285"/>
                  </a:lnTo>
                  <a:lnTo>
                    <a:pt x="227" y="294"/>
                  </a:lnTo>
                  <a:lnTo>
                    <a:pt x="215" y="294"/>
                  </a:lnTo>
                  <a:lnTo>
                    <a:pt x="215" y="285"/>
                  </a:lnTo>
                  <a:lnTo>
                    <a:pt x="202" y="285"/>
                  </a:lnTo>
                  <a:lnTo>
                    <a:pt x="190" y="285"/>
                  </a:lnTo>
                  <a:lnTo>
                    <a:pt x="190" y="274"/>
                  </a:lnTo>
                  <a:lnTo>
                    <a:pt x="177" y="274"/>
                  </a:lnTo>
                  <a:lnTo>
                    <a:pt x="177" y="285"/>
                  </a:lnTo>
                  <a:lnTo>
                    <a:pt x="164" y="285"/>
                  </a:lnTo>
                  <a:lnTo>
                    <a:pt x="164" y="274"/>
                  </a:lnTo>
                  <a:lnTo>
                    <a:pt x="164" y="285"/>
                  </a:lnTo>
                  <a:lnTo>
                    <a:pt x="152" y="285"/>
                  </a:lnTo>
                  <a:lnTo>
                    <a:pt x="139" y="285"/>
                  </a:lnTo>
                  <a:lnTo>
                    <a:pt x="127" y="294"/>
                  </a:lnTo>
                  <a:lnTo>
                    <a:pt x="127" y="285"/>
                  </a:lnTo>
                  <a:lnTo>
                    <a:pt x="127" y="294"/>
                  </a:lnTo>
                  <a:lnTo>
                    <a:pt x="114" y="294"/>
                  </a:lnTo>
                  <a:lnTo>
                    <a:pt x="114" y="285"/>
                  </a:lnTo>
                  <a:lnTo>
                    <a:pt x="101" y="285"/>
                  </a:lnTo>
                  <a:lnTo>
                    <a:pt x="101" y="294"/>
                  </a:lnTo>
                  <a:lnTo>
                    <a:pt x="101" y="305"/>
                  </a:lnTo>
                  <a:lnTo>
                    <a:pt x="89" y="305"/>
                  </a:lnTo>
                  <a:lnTo>
                    <a:pt x="89" y="314"/>
                  </a:lnTo>
                  <a:lnTo>
                    <a:pt x="76" y="314"/>
                  </a:lnTo>
                  <a:lnTo>
                    <a:pt x="76" y="305"/>
                  </a:lnTo>
                  <a:lnTo>
                    <a:pt x="65" y="305"/>
                  </a:lnTo>
                  <a:lnTo>
                    <a:pt x="65" y="294"/>
                  </a:lnTo>
                  <a:lnTo>
                    <a:pt x="65" y="285"/>
                  </a:lnTo>
                  <a:lnTo>
                    <a:pt x="76" y="285"/>
                  </a:lnTo>
                  <a:lnTo>
                    <a:pt x="76" y="274"/>
                  </a:lnTo>
                  <a:lnTo>
                    <a:pt x="65" y="265"/>
                  </a:lnTo>
                  <a:lnTo>
                    <a:pt x="76" y="265"/>
                  </a:lnTo>
                  <a:lnTo>
                    <a:pt x="76" y="254"/>
                  </a:lnTo>
                  <a:lnTo>
                    <a:pt x="65" y="254"/>
                  </a:lnTo>
                  <a:lnTo>
                    <a:pt x="65" y="244"/>
                  </a:lnTo>
                  <a:lnTo>
                    <a:pt x="65" y="233"/>
                  </a:lnTo>
                  <a:lnTo>
                    <a:pt x="51" y="233"/>
                  </a:lnTo>
                  <a:lnTo>
                    <a:pt x="65" y="233"/>
                  </a:lnTo>
                  <a:lnTo>
                    <a:pt x="65" y="224"/>
                  </a:lnTo>
                  <a:lnTo>
                    <a:pt x="65" y="214"/>
                  </a:lnTo>
                  <a:lnTo>
                    <a:pt x="76" y="214"/>
                  </a:lnTo>
                  <a:lnTo>
                    <a:pt x="76" y="203"/>
                  </a:lnTo>
                  <a:lnTo>
                    <a:pt x="65" y="203"/>
                  </a:lnTo>
                  <a:lnTo>
                    <a:pt x="65" y="193"/>
                  </a:lnTo>
                  <a:lnTo>
                    <a:pt x="65" y="182"/>
                  </a:lnTo>
                  <a:lnTo>
                    <a:pt x="51" y="182"/>
                  </a:lnTo>
                  <a:lnTo>
                    <a:pt x="51" y="173"/>
                  </a:lnTo>
                  <a:lnTo>
                    <a:pt x="51" y="162"/>
                  </a:lnTo>
                  <a:lnTo>
                    <a:pt x="51" y="152"/>
                  </a:lnTo>
                  <a:lnTo>
                    <a:pt x="38" y="152"/>
                  </a:lnTo>
                  <a:lnTo>
                    <a:pt x="38" y="142"/>
                  </a:lnTo>
                  <a:lnTo>
                    <a:pt x="38" y="132"/>
                  </a:lnTo>
                  <a:lnTo>
                    <a:pt x="26" y="132"/>
                  </a:lnTo>
                  <a:lnTo>
                    <a:pt x="38" y="132"/>
                  </a:lnTo>
                  <a:lnTo>
                    <a:pt x="26" y="132"/>
                  </a:lnTo>
                  <a:lnTo>
                    <a:pt x="26" y="121"/>
                  </a:lnTo>
                  <a:lnTo>
                    <a:pt x="26" y="112"/>
                  </a:lnTo>
                  <a:lnTo>
                    <a:pt x="38" y="112"/>
                  </a:lnTo>
                  <a:lnTo>
                    <a:pt x="38" y="101"/>
                  </a:lnTo>
                  <a:lnTo>
                    <a:pt x="26" y="101"/>
                  </a:lnTo>
                  <a:lnTo>
                    <a:pt x="26" y="91"/>
                  </a:lnTo>
                  <a:lnTo>
                    <a:pt x="26" y="101"/>
                  </a:lnTo>
                  <a:lnTo>
                    <a:pt x="26" y="91"/>
                  </a:lnTo>
                  <a:lnTo>
                    <a:pt x="13" y="91"/>
                  </a:lnTo>
                  <a:lnTo>
                    <a:pt x="13" y="81"/>
                  </a:lnTo>
                  <a:lnTo>
                    <a:pt x="0" y="81"/>
                  </a:lnTo>
                  <a:lnTo>
                    <a:pt x="13" y="81"/>
                  </a:lnTo>
                  <a:lnTo>
                    <a:pt x="13" y="72"/>
                  </a:lnTo>
                  <a:lnTo>
                    <a:pt x="0" y="72"/>
                  </a:lnTo>
                  <a:lnTo>
                    <a:pt x="13" y="72"/>
                  </a:lnTo>
                  <a:lnTo>
                    <a:pt x="0" y="72"/>
                  </a:lnTo>
                  <a:lnTo>
                    <a:pt x="0" y="61"/>
                  </a:lnTo>
                  <a:lnTo>
                    <a:pt x="0" y="51"/>
                  </a:lnTo>
                  <a:lnTo>
                    <a:pt x="0" y="40"/>
                  </a:lnTo>
                  <a:lnTo>
                    <a:pt x="0" y="31"/>
                  </a:lnTo>
                  <a:lnTo>
                    <a:pt x="13" y="31"/>
                  </a:lnTo>
                  <a:lnTo>
                    <a:pt x="0" y="31"/>
                  </a:lnTo>
                  <a:lnTo>
                    <a:pt x="13" y="31"/>
                  </a:lnTo>
                  <a:lnTo>
                    <a:pt x="0" y="31"/>
                  </a:lnTo>
                  <a:lnTo>
                    <a:pt x="0" y="20"/>
                  </a:lnTo>
                  <a:lnTo>
                    <a:pt x="0" y="11"/>
                  </a:lnTo>
                  <a:lnTo>
                    <a:pt x="13" y="11"/>
                  </a:lnTo>
                  <a:lnTo>
                    <a:pt x="0" y="11"/>
                  </a:lnTo>
                  <a:lnTo>
                    <a:pt x="13" y="11"/>
                  </a:lnTo>
                  <a:lnTo>
                    <a:pt x="13" y="0"/>
                  </a:lnTo>
                  <a:lnTo>
                    <a:pt x="26" y="0"/>
                  </a:lnTo>
                  <a:lnTo>
                    <a:pt x="26" y="11"/>
                  </a:lnTo>
                  <a:lnTo>
                    <a:pt x="26" y="20"/>
                  </a:lnTo>
                  <a:lnTo>
                    <a:pt x="38" y="20"/>
                  </a:lnTo>
                  <a:lnTo>
                    <a:pt x="51" y="20"/>
                  </a:lnTo>
                  <a:lnTo>
                    <a:pt x="51" y="31"/>
                  </a:lnTo>
                  <a:lnTo>
                    <a:pt x="65" y="31"/>
                  </a:lnTo>
                  <a:lnTo>
                    <a:pt x="65" y="40"/>
                  </a:lnTo>
                  <a:lnTo>
                    <a:pt x="76" y="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2" name="Freeform 7">
              <a:extLst>
                <a:ext uri="{FF2B5EF4-FFF2-40B4-BE49-F238E27FC236}">
                  <a16:creationId xmlns:a16="http://schemas.microsoft.com/office/drawing/2014/main" id="{725A37E1-FC72-492A-9FFE-A8AF58BEFA4D}"/>
                </a:ext>
              </a:extLst>
            </p:cNvPr>
            <p:cNvSpPr>
              <a:spLocks/>
            </p:cNvSpPr>
            <p:nvPr/>
          </p:nvSpPr>
          <p:spPr bwMode="auto">
            <a:xfrm>
              <a:off x="7706151" y="7134404"/>
              <a:ext cx="2155322" cy="1278056"/>
            </a:xfrm>
            <a:custGeom>
              <a:avLst/>
              <a:gdLst>
                <a:gd name="T0" fmla="*/ 12668899 w 956"/>
                <a:gd name="T1" fmla="*/ 5390374 h 495"/>
                <a:gd name="T2" fmla="*/ 12668899 w 956"/>
                <a:gd name="T3" fmla="*/ 5390374 h 495"/>
                <a:gd name="T4" fmla="*/ 12668899 w 956"/>
                <a:gd name="T5" fmla="*/ 5390374 h 495"/>
                <a:gd name="T6" fmla="*/ 12668899 w 956"/>
                <a:gd name="T7" fmla="*/ 5390374 h 495"/>
                <a:gd name="T8" fmla="*/ 12668899 w 956"/>
                <a:gd name="T9" fmla="*/ 7188060 h 495"/>
                <a:gd name="T10" fmla="*/ 12668899 w 956"/>
                <a:gd name="T11" fmla="*/ 8984404 h 495"/>
                <a:gd name="T12" fmla="*/ 14252354 w 956"/>
                <a:gd name="T13" fmla="*/ 8984404 h 495"/>
                <a:gd name="T14" fmla="*/ 15835808 w 956"/>
                <a:gd name="T15" fmla="*/ 7188060 h 495"/>
                <a:gd name="T16" fmla="*/ 15835808 w 956"/>
                <a:gd name="T17" fmla="*/ 8984404 h 495"/>
                <a:gd name="T18" fmla="*/ 15835808 w 956"/>
                <a:gd name="T19" fmla="*/ 10782088 h 495"/>
                <a:gd name="T20" fmla="*/ 15835808 w 956"/>
                <a:gd name="T21" fmla="*/ 16172463 h 495"/>
                <a:gd name="T22" fmla="*/ 15835808 w 956"/>
                <a:gd name="T23" fmla="*/ 16172463 h 495"/>
                <a:gd name="T24" fmla="*/ 15835808 w 956"/>
                <a:gd name="T25" fmla="*/ 17970148 h 495"/>
                <a:gd name="T26" fmla="*/ 15835808 w 956"/>
                <a:gd name="T27" fmla="*/ 23360526 h 495"/>
                <a:gd name="T28" fmla="*/ 15835808 w 956"/>
                <a:gd name="T29" fmla="*/ 26954554 h 495"/>
                <a:gd name="T30" fmla="*/ 15835808 w 956"/>
                <a:gd name="T31" fmla="*/ 28752239 h 495"/>
                <a:gd name="T32" fmla="*/ 15835808 w 956"/>
                <a:gd name="T33" fmla="*/ 30548583 h 495"/>
                <a:gd name="T34" fmla="*/ 15835808 w 956"/>
                <a:gd name="T35" fmla="*/ 34142611 h 495"/>
                <a:gd name="T36" fmla="*/ 15835808 w 956"/>
                <a:gd name="T37" fmla="*/ 34142611 h 495"/>
                <a:gd name="T38" fmla="*/ 15835808 w 956"/>
                <a:gd name="T39" fmla="*/ 39532984 h 495"/>
                <a:gd name="T40" fmla="*/ 15835808 w 956"/>
                <a:gd name="T41" fmla="*/ 43127013 h 495"/>
                <a:gd name="T42" fmla="*/ 15835808 w 956"/>
                <a:gd name="T43" fmla="*/ 46721052 h 495"/>
                <a:gd name="T44" fmla="*/ 12668899 w 956"/>
                <a:gd name="T45" fmla="*/ 46721052 h 495"/>
                <a:gd name="T46" fmla="*/ 12668899 w 956"/>
                <a:gd name="T47" fmla="*/ 44924708 h 495"/>
                <a:gd name="T48" fmla="*/ 11084186 w 956"/>
                <a:gd name="T49" fmla="*/ 43127013 h 495"/>
                <a:gd name="T50" fmla="*/ 9500729 w 956"/>
                <a:gd name="T51" fmla="*/ 39532984 h 495"/>
                <a:gd name="T52" fmla="*/ 9500729 w 956"/>
                <a:gd name="T53" fmla="*/ 37736640 h 495"/>
                <a:gd name="T54" fmla="*/ 7917275 w 956"/>
                <a:gd name="T55" fmla="*/ 37736640 h 495"/>
                <a:gd name="T56" fmla="*/ 7917275 w 956"/>
                <a:gd name="T57" fmla="*/ 34142611 h 495"/>
                <a:gd name="T58" fmla="*/ 6333820 w 956"/>
                <a:gd name="T59" fmla="*/ 32346267 h 495"/>
                <a:gd name="T60" fmla="*/ 6333820 w 956"/>
                <a:gd name="T61" fmla="*/ 30548583 h 495"/>
                <a:gd name="T62" fmla="*/ 4750365 w 956"/>
                <a:gd name="T63" fmla="*/ 28752239 h 495"/>
                <a:gd name="T64" fmla="*/ 3166910 w 956"/>
                <a:gd name="T65" fmla="*/ 26954554 h 495"/>
                <a:gd name="T66" fmla="*/ 3166910 w 956"/>
                <a:gd name="T67" fmla="*/ 25158210 h 495"/>
                <a:gd name="T68" fmla="*/ 3166910 w 956"/>
                <a:gd name="T69" fmla="*/ 23360526 h 495"/>
                <a:gd name="T70" fmla="*/ 3166910 w 956"/>
                <a:gd name="T71" fmla="*/ 21564177 h 495"/>
                <a:gd name="T72" fmla="*/ 3166910 w 956"/>
                <a:gd name="T73" fmla="*/ 17970148 h 495"/>
                <a:gd name="T74" fmla="*/ 3166910 w 956"/>
                <a:gd name="T75" fmla="*/ 16172463 h 495"/>
                <a:gd name="T76" fmla="*/ 3166910 w 956"/>
                <a:gd name="T77" fmla="*/ 14376119 h 495"/>
                <a:gd name="T78" fmla="*/ 3166910 w 956"/>
                <a:gd name="T79" fmla="*/ 8984404 h 495"/>
                <a:gd name="T80" fmla="*/ 3166910 w 956"/>
                <a:gd name="T81" fmla="*/ 8984404 h 495"/>
                <a:gd name="T82" fmla="*/ 3166910 w 956"/>
                <a:gd name="T83" fmla="*/ 12578435 h 495"/>
                <a:gd name="T84" fmla="*/ 3166910 w 956"/>
                <a:gd name="T85" fmla="*/ 16172463 h 495"/>
                <a:gd name="T86" fmla="*/ 3166910 w 956"/>
                <a:gd name="T87" fmla="*/ 16172463 h 495"/>
                <a:gd name="T88" fmla="*/ 3166910 w 956"/>
                <a:gd name="T89" fmla="*/ 17970148 h 495"/>
                <a:gd name="T90" fmla="*/ 3166910 w 956"/>
                <a:gd name="T91" fmla="*/ 14376119 h 495"/>
                <a:gd name="T92" fmla="*/ 4750365 w 956"/>
                <a:gd name="T93" fmla="*/ 16172463 h 495"/>
                <a:gd name="T94" fmla="*/ 6333820 w 956"/>
                <a:gd name="T95" fmla="*/ 14376119 h 495"/>
                <a:gd name="T96" fmla="*/ 7917275 w 956"/>
                <a:gd name="T97" fmla="*/ 12578435 h 495"/>
                <a:gd name="T98" fmla="*/ 7917275 w 956"/>
                <a:gd name="T99" fmla="*/ 7188060 h 495"/>
                <a:gd name="T100" fmla="*/ 7917275 w 956"/>
                <a:gd name="T101" fmla="*/ 5390374 h 495"/>
                <a:gd name="T102" fmla="*/ 7917275 w 956"/>
                <a:gd name="T103" fmla="*/ 5390374 h 495"/>
                <a:gd name="T104" fmla="*/ 9500729 w 956"/>
                <a:gd name="T105" fmla="*/ 0 h 495"/>
                <a:gd name="T106" fmla="*/ 9500729 w 956"/>
                <a:gd name="T107" fmla="*/ 5390374 h 495"/>
                <a:gd name="T108" fmla="*/ 9500729 w 956"/>
                <a:gd name="T109" fmla="*/ 5390374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6"/>
                <a:gd name="T166" fmla="*/ 0 h 495"/>
                <a:gd name="T167" fmla="*/ 956 w 956"/>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6" h="495">
                  <a:moveTo>
                    <a:pt x="617" y="40"/>
                  </a:moveTo>
                  <a:lnTo>
                    <a:pt x="630" y="40"/>
                  </a:lnTo>
                  <a:lnTo>
                    <a:pt x="630" y="31"/>
                  </a:lnTo>
                  <a:lnTo>
                    <a:pt x="630" y="40"/>
                  </a:lnTo>
                  <a:lnTo>
                    <a:pt x="642" y="31"/>
                  </a:lnTo>
                  <a:lnTo>
                    <a:pt x="655" y="31"/>
                  </a:lnTo>
                  <a:lnTo>
                    <a:pt x="667" y="31"/>
                  </a:lnTo>
                  <a:lnTo>
                    <a:pt x="655" y="31"/>
                  </a:lnTo>
                  <a:lnTo>
                    <a:pt x="655" y="40"/>
                  </a:lnTo>
                  <a:lnTo>
                    <a:pt x="667" y="40"/>
                  </a:lnTo>
                  <a:lnTo>
                    <a:pt x="667" y="51"/>
                  </a:lnTo>
                  <a:lnTo>
                    <a:pt x="679" y="51"/>
                  </a:lnTo>
                  <a:lnTo>
                    <a:pt x="679" y="40"/>
                  </a:lnTo>
                  <a:lnTo>
                    <a:pt x="679" y="31"/>
                  </a:lnTo>
                  <a:lnTo>
                    <a:pt x="679" y="21"/>
                  </a:lnTo>
                  <a:lnTo>
                    <a:pt x="679" y="11"/>
                  </a:lnTo>
                  <a:lnTo>
                    <a:pt x="693" y="11"/>
                  </a:lnTo>
                  <a:lnTo>
                    <a:pt x="693" y="0"/>
                  </a:lnTo>
                  <a:lnTo>
                    <a:pt x="693" y="11"/>
                  </a:lnTo>
                  <a:lnTo>
                    <a:pt x="704" y="11"/>
                  </a:lnTo>
                  <a:lnTo>
                    <a:pt x="704" y="21"/>
                  </a:lnTo>
                  <a:lnTo>
                    <a:pt x="693" y="21"/>
                  </a:lnTo>
                  <a:lnTo>
                    <a:pt x="704" y="21"/>
                  </a:lnTo>
                  <a:lnTo>
                    <a:pt x="693" y="21"/>
                  </a:lnTo>
                  <a:lnTo>
                    <a:pt x="704" y="21"/>
                  </a:lnTo>
                  <a:lnTo>
                    <a:pt x="704" y="31"/>
                  </a:lnTo>
                  <a:lnTo>
                    <a:pt x="718" y="31"/>
                  </a:lnTo>
                  <a:lnTo>
                    <a:pt x="718" y="40"/>
                  </a:lnTo>
                  <a:lnTo>
                    <a:pt x="718" y="51"/>
                  </a:lnTo>
                  <a:lnTo>
                    <a:pt x="729" y="51"/>
                  </a:lnTo>
                  <a:lnTo>
                    <a:pt x="743" y="51"/>
                  </a:lnTo>
                  <a:lnTo>
                    <a:pt x="743" y="61"/>
                  </a:lnTo>
                  <a:lnTo>
                    <a:pt x="743" y="71"/>
                  </a:lnTo>
                  <a:lnTo>
                    <a:pt x="729" y="71"/>
                  </a:lnTo>
                  <a:lnTo>
                    <a:pt x="729" y="81"/>
                  </a:lnTo>
                  <a:lnTo>
                    <a:pt x="718" y="81"/>
                  </a:lnTo>
                  <a:lnTo>
                    <a:pt x="729" y="81"/>
                  </a:lnTo>
                  <a:lnTo>
                    <a:pt x="729" y="92"/>
                  </a:lnTo>
                  <a:lnTo>
                    <a:pt x="729" y="81"/>
                  </a:lnTo>
                  <a:lnTo>
                    <a:pt x="743" y="81"/>
                  </a:lnTo>
                  <a:lnTo>
                    <a:pt x="743" y="92"/>
                  </a:lnTo>
                  <a:lnTo>
                    <a:pt x="756" y="92"/>
                  </a:lnTo>
                  <a:lnTo>
                    <a:pt x="768" y="92"/>
                  </a:lnTo>
                  <a:lnTo>
                    <a:pt x="768" y="101"/>
                  </a:lnTo>
                  <a:lnTo>
                    <a:pt x="780" y="101"/>
                  </a:lnTo>
                  <a:lnTo>
                    <a:pt x="780" y="92"/>
                  </a:lnTo>
                  <a:lnTo>
                    <a:pt x="780" y="81"/>
                  </a:lnTo>
                  <a:lnTo>
                    <a:pt x="792" y="81"/>
                  </a:lnTo>
                  <a:lnTo>
                    <a:pt x="792" y="92"/>
                  </a:lnTo>
                  <a:lnTo>
                    <a:pt x="792" y="81"/>
                  </a:lnTo>
                  <a:lnTo>
                    <a:pt x="805" y="81"/>
                  </a:lnTo>
                  <a:lnTo>
                    <a:pt x="805" y="71"/>
                  </a:lnTo>
                  <a:lnTo>
                    <a:pt x="792" y="71"/>
                  </a:lnTo>
                  <a:lnTo>
                    <a:pt x="805" y="71"/>
                  </a:lnTo>
                  <a:lnTo>
                    <a:pt x="819" y="71"/>
                  </a:lnTo>
                  <a:lnTo>
                    <a:pt x="819" y="81"/>
                  </a:lnTo>
                  <a:lnTo>
                    <a:pt x="830" y="81"/>
                  </a:lnTo>
                  <a:lnTo>
                    <a:pt x="830" y="92"/>
                  </a:lnTo>
                  <a:lnTo>
                    <a:pt x="844" y="92"/>
                  </a:lnTo>
                  <a:lnTo>
                    <a:pt x="857" y="92"/>
                  </a:lnTo>
                  <a:lnTo>
                    <a:pt x="857" y="81"/>
                  </a:lnTo>
                  <a:lnTo>
                    <a:pt x="857" y="92"/>
                  </a:lnTo>
                  <a:lnTo>
                    <a:pt x="869" y="92"/>
                  </a:lnTo>
                  <a:lnTo>
                    <a:pt x="869" y="81"/>
                  </a:lnTo>
                  <a:lnTo>
                    <a:pt x="869" y="92"/>
                  </a:lnTo>
                  <a:lnTo>
                    <a:pt x="881" y="92"/>
                  </a:lnTo>
                  <a:lnTo>
                    <a:pt x="881" y="101"/>
                  </a:lnTo>
                  <a:lnTo>
                    <a:pt x="869" y="101"/>
                  </a:lnTo>
                  <a:lnTo>
                    <a:pt x="869" y="111"/>
                  </a:lnTo>
                  <a:lnTo>
                    <a:pt x="881" y="111"/>
                  </a:lnTo>
                  <a:lnTo>
                    <a:pt x="869" y="111"/>
                  </a:lnTo>
                  <a:lnTo>
                    <a:pt x="869" y="121"/>
                  </a:lnTo>
                  <a:lnTo>
                    <a:pt x="881" y="132"/>
                  </a:lnTo>
                  <a:lnTo>
                    <a:pt x="881" y="142"/>
                  </a:lnTo>
                  <a:lnTo>
                    <a:pt x="869" y="142"/>
                  </a:lnTo>
                  <a:lnTo>
                    <a:pt x="869" y="151"/>
                  </a:lnTo>
                  <a:lnTo>
                    <a:pt x="881" y="151"/>
                  </a:lnTo>
                  <a:lnTo>
                    <a:pt x="881" y="163"/>
                  </a:lnTo>
                  <a:lnTo>
                    <a:pt x="893" y="163"/>
                  </a:lnTo>
                  <a:lnTo>
                    <a:pt x="893" y="151"/>
                  </a:lnTo>
                  <a:lnTo>
                    <a:pt x="906" y="151"/>
                  </a:lnTo>
                  <a:lnTo>
                    <a:pt x="906" y="163"/>
                  </a:lnTo>
                  <a:lnTo>
                    <a:pt x="919" y="163"/>
                  </a:lnTo>
                  <a:lnTo>
                    <a:pt x="906" y="163"/>
                  </a:lnTo>
                  <a:lnTo>
                    <a:pt x="906" y="172"/>
                  </a:lnTo>
                  <a:lnTo>
                    <a:pt x="906" y="182"/>
                  </a:lnTo>
                  <a:lnTo>
                    <a:pt x="919" y="182"/>
                  </a:lnTo>
                  <a:lnTo>
                    <a:pt x="919" y="192"/>
                  </a:lnTo>
                  <a:lnTo>
                    <a:pt x="919" y="182"/>
                  </a:lnTo>
                  <a:lnTo>
                    <a:pt x="919" y="192"/>
                  </a:lnTo>
                  <a:lnTo>
                    <a:pt x="931" y="192"/>
                  </a:lnTo>
                  <a:lnTo>
                    <a:pt x="931" y="203"/>
                  </a:lnTo>
                  <a:lnTo>
                    <a:pt x="931" y="212"/>
                  </a:lnTo>
                  <a:lnTo>
                    <a:pt x="931" y="222"/>
                  </a:lnTo>
                  <a:lnTo>
                    <a:pt x="919" y="222"/>
                  </a:lnTo>
                  <a:lnTo>
                    <a:pt x="931" y="222"/>
                  </a:lnTo>
                  <a:lnTo>
                    <a:pt x="931" y="232"/>
                  </a:lnTo>
                  <a:lnTo>
                    <a:pt x="931" y="243"/>
                  </a:lnTo>
                  <a:lnTo>
                    <a:pt x="944" y="243"/>
                  </a:lnTo>
                  <a:lnTo>
                    <a:pt x="944" y="252"/>
                  </a:lnTo>
                  <a:lnTo>
                    <a:pt x="944" y="263"/>
                  </a:lnTo>
                  <a:lnTo>
                    <a:pt x="956" y="263"/>
                  </a:lnTo>
                  <a:lnTo>
                    <a:pt x="944" y="263"/>
                  </a:lnTo>
                  <a:lnTo>
                    <a:pt x="956" y="263"/>
                  </a:lnTo>
                  <a:lnTo>
                    <a:pt x="956" y="273"/>
                  </a:lnTo>
                  <a:lnTo>
                    <a:pt x="944" y="273"/>
                  </a:lnTo>
                  <a:lnTo>
                    <a:pt x="931" y="273"/>
                  </a:lnTo>
                  <a:lnTo>
                    <a:pt x="931" y="283"/>
                  </a:lnTo>
                  <a:lnTo>
                    <a:pt x="944" y="283"/>
                  </a:lnTo>
                  <a:lnTo>
                    <a:pt x="931" y="283"/>
                  </a:lnTo>
                  <a:lnTo>
                    <a:pt x="944" y="283"/>
                  </a:lnTo>
                  <a:lnTo>
                    <a:pt x="944" y="292"/>
                  </a:lnTo>
                  <a:lnTo>
                    <a:pt x="931" y="292"/>
                  </a:lnTo>
                  <a:lnTo>
                    <a:pt x="944" y="292"/>
                  </a:lnTo>
                  <a:lnTo>
                    <a:pt x="944" y="304"/>
                  </a:lnTo>
                  <a:lnTo>
                    <a:pt x="944" y="313"/>
                  </a:lnTo>
                  <a:lnTo>
                    <a:pt x="931" y="313"/>
                  </a:lnTo>
                  <a:lnTo>
                    <a:pt x="919" y="313"/>
                  </a:lnTo>
                  <a:lnTo>
                    <a:pt x="919" y="323"/>
                  </a:lnTo>
                  <a:lnTo>
                    <a:pt x="919" y="313"/>
                  </a:lnTo>
                  <a:lnTo>
                    <a:pt x="906" y="313"/>
                  </a:lnTo>
                  <a:lnTo>
                    <a:pt x="906" y="323"/>
                  </a:lnTo>
                  <a:lnTo>
                    <a:pt x="919" y="323"/>
                  </a:lnTo>
                  <a:lnTo>
                    <a:pt x="919" y="333"/>
                  </a:lnTo>
                  <a:lnTo>
                    <a:pt x="919" y="344"/>
                  </a:lnTo>
                  <a:lnTo>
                    <a:pt x="919" y="354"/>
                  </a:lnTo>
                  <a:lnTo>
                    <a:pt x="906" y="354"/>
                  </a:lnTo>
                  <a:lnTo>
                    <a:pt x="893" y="354"/>
                  </a:lnTo>
                  <a:lnTo>
                    <a:pt x="893" y="344"/>
                  </a:lnTo>
                  <a:lnTo>
                    <a:pt x="881" y="344"/>
                  </a:lnTo>
                  <a:lnTo>
                    <a:pt x="869" y="344"/>
                  </a:lnTo>
                  <a:lnTo>
                    <a:pt x="857" y="344"/>
                  </a:lnTo>
                  <a:lnTo>
                    <a:pt x="857" y="354"/>
                  </a:lnTo>
                  <a:lnTo>
                    <a:pt x="857" y="363"/>
                  </a:lnTo>
                  <a:lnTo>
                    <a:pt x="844" y="363"/>
                  </a:lnTo>
                  <a:lnTo>
                    <a:pt x="844" y="375"/>
                  </a:lnTo>
                  <a:lnTo>
                    <a:pt x="844" y="384"/>
                  </a:lnTo>
                  <a:lnTo>
                    <a:pt x="844" y="394"/>
                  </a:lnTo>
                  <a:lnTo>
                    <a:pt x="830" y="394"/>
                  </a:lnTo>
                  <a:lnTo>
                    <a:pt x="819" y="394"/>
                  </a:lnTo>
                  <a:lnTo>
                    <a:pt x="805" y="394"/>
                  </a:lnTo>
                  <a:lnTo>
                    <a:pt x="805" y="404"/>
                  </a:lnTo>
                  <a:lnTo>
                    <a:pt x="805" y="415"/>
                  </a:lnTo>
                  <a:lnTo>
                    <a:pt x="805" y="424"/>
                  </a:lnTo>
                  <a:lnTo>
                    <a:pt x="805" y="434"/>
                  </a:lnTo>
                  <a:lnTo>
                    <a:pt x="819" y="434"/>
                  </a:lnTo>
                  <a:lnTo>
                    <a:pt x="819" y="444"/>
                  </a:lnTo>
                  <a:lnTo>
                    <a:pt x="830" y="444"/>
                  </a:lnTo>
                  <a:lnTo>
                    <a:pt x="830" y="455"/>
                  </a:lnTo>
                  <a:lnTo>
                    <a:pt x="830" y="444"/>
                  </a:lnTo>
                  <a:lnTo>
                    <a:pt x="830" y="455"/>
                  </a:lnTo>
                  <a:lnTo>
                    <a:pt x="830" y="464"/>
                  </a:lnTo>
                  <a:lnTo>
                    <a:pt x="830" y="475"/>
                  </a:lnTo>
                  <a:lnTo>
                    <a:pt x="819" y="475"/>
                  </a:lnTo>
                  <a:lnTo>
                    <a:pt x="819" y="484"/>
                  </a:lnTo>
                  <a:lnTo>
                    <a:pt x="805" y="484"/>
                  </a:lnTo>
                  <a:lnTo>
                    <a:pt x="805" y="495"/>
                  </a:lnTo>
                  <a:lnTo>
                    <a:pt x="792" y="495"/>
                  </a:lnTo>
                  <a:lnTo>
                    <a:pt x="780" y="495"/>
                  </a:lnTo>
                  <a:lnTo>
                    <a:pt x="768" y="495"/>
                  </a:lnTo>
                  <a:lnTo>
                    <a:pt x="768" y="484"/>
                  </a:lnTo>
                  <a:lnTo>
                    <a:pt x="756" y="484"/>
                  </a:lnTo>
                  <a:lnTo>
                    <a:pt x="743" y="484"/>
                  </a:lnTo>
                  <a:lnTo>
                    <a:pt x="729" y="484"/>
                  </a:lnTo>
                  <a:lnTo>
                    <a:pt x="729" y="475"/>
                  </a:lnTo>
                  <a:lnTo>
                    <a:pt x="718" y="475"/>
                  </a:lnTo>
                  <a:lnTo>
                    <a:pt x="704" y="475"/>
                  </a:lnTo>
                  <a:lnTo>
                    <a:pt x="704" y="464"/>
                  </a:lnTo>
                  <a:lnTo>
                    <a:pt x="693" y="455"/>
                  </a:lnTo>
                  <a:lnTo>
                    <a:pt x="679" y="455"/>
                  </a:lnTo>
                  <a:lnTo>
                    <a:pt x="679" y="444"/>
                  </a:lnTo>
                  <a:lnTo>
                    <a:pt x="667" y="444"/>
                  </a:lnTo>
                  <a:lnTo>
                    <a:pt x="655" y="444"/>
                  </a:lnTo>
                  <a:lnTo>
                    <a:pt x="655" y="434"/>
                  </a:lnTo>
                  <a:lnTo>
                    <a:pt x="642" y="434"/>
                  </a:lnTo>
                  <a:lnTo>
                    <a:pt x="642" y="424"/>
                  </a:lnTo>
                  <a:lnTo>
                    <a:pt x="642" y="434"/>
                  </a:lnTo>
                  <a:lnTo>
                    <a:pt x="642" y="424"/>
                  </a:lnTo>
                  <a:lnTo>
                    <a:pt x="630" y="424"/>
                  </a:lnTo>
                  <a:lnTo>
                    <a:pt x="617" y="424"/>
                  </a:lnTo>
                  <a:lnTo>
                    <a:pt x="617" y="415"/>
                  </a:lnTo>
                  <a:lnTo>
                    <a:pt x="617" y="404"/>
                  </a:lnTo>
                  <a:lnTo>
                    <a:pt x="603" y="404"/>
                  </a:lnTo>
                  <a:lnTo>
                    <a:pt x="603" y="394"/>
                  </a:lnTo>
                  <a:lnTo>
                    <a:pt x="592" y="394"/>
                  </a:lnTo>
                  <a:lnTo>
                    <a:pt x="592" y="384"/>
                  </a:lnTo>
                  <a:lnTo>
                    <a:pt x="592" y="394"/>
                  </a:lnTo>
                  <a:lnTo>
                    <a:pt x="579" y="394"/>
                  </a:lnTo>
                  <a:lnTo>
                    <a:pt x="579" y="384"/>
                  </a:lnTo>
                  <a:lnTo>
                    <a:pt x="566" y="384"/>
                  </a:lnTo>
                  <a:lnTo>
                    <a:pt x="554" y="384"/>
                  </a:lnTo>
                  <a:lnTo>
                    <a:pt x="541" y="384"/>
                  </a:lnTo>
                  <a:lnTo>
                    <a:pt x="541" y="375"/>
                  </a:lnTo>
                  <a:lnTo>
                    <a:pt x="529" y="375"/>
                  </a:lnTo>
                  <a:lnTo>
                    <a:pt x="516" y="375"/>
                  </a:lnTo>
                  <a:lnTo>
                    <a:pt x="502" y="375"/>
                  </a:lnTo>
                  <a:lnTo>
                    <a:pt x="502" y="363"/>
                  </a:lnTo>
                  <a:lnTo>
                    <a:pt x="491" y="363"/>
                  </a:lnTo>
                  <a:lnTo>
                    <a:pt x="491" y="354"/>
                  </a:lnTo>
                  <a:lnTo>
                    <a:pt x="478" y="354"/>
                  </a:lnTo>
                  <a:lnTo>
                    <a:pt x="466" y="354"/>
                  </a:lnTo>
                  <a:lnTo>
                    <a:pt x="454" y="354"/>
                  </a:lnTo>
                  <a:lnTo>
                    <a:pt x="454" y="344"/>
                  </a:lnTo>
                  <a:lnTo>
                    <a:pt x="440" y="344"/>
                  </a:lnTo>
                  <a:lnTo>
                    <a:pt x="429" y="344"/>
                  </a:lnTo>
                  <a:lnTo>
                    <a:pt x="429" y="333"/>
                  </a:lnTo>
                  <a:lnTo>
                    <a:pt x="415" y="333"/>
                  </a:lnTo>
                  <a:lnTo>
                    <a:pt x="404" y="333"/>
                  </a:lnTo>
                  <a:lnTo>
                    <a:pt x="404" y="323"/>
                  </a:lnTo>
                  <a:lnTo>
                    <a:pt x="404" y="333"/>
                  </a:lnTo>
                  <a:lnTo>
                    <a:pt x="390" y="333"/>
                  </a:lnTo>
                  <a:lnTo>
                    <a:pt x="390" y="323"/>
                  </a:lnTo>
                  <a:lnTo>
                    <a:pt x="390" y="313"/>
                  </a:lnTo>
                  <a:lnTo>
                    <a:pt x="377" y="313"/>
                  </a:lnTo>
                  <a:lnTo>
                    <a:pt x="365" y="313"/>
                  </a:lnTo>
                  <a:lnTo>
                    <a:pt x="365" y="304"/>
                  </a:lnTo>
                  <a:lnTo>
                    <a:pt x="353" y="304"/>
                  </a:lnTo>
                  <a:lnTo>
                    <a:pt x="341" y="304"/>
                  </a:lnTo>
                  <a:lnTo>
                    <a:pt x="328" y="304"/>
                  </a:lnTo>
                  <a:lnTo>
                    <a:pt x="328" y="292"/>
                  </a:lnTo>
                  <a:lnTo>
                    <a:pt x="314" y="292"/>
                  </a:lnTo>
                  <a:lnTo>
                    <a:pt x="303" y="292"/>
                  </a:lnTo>
                  <a:lnTo>
                    <a:pt x="303" y="304"/>
                  </a:lnTo>
                  <a:lnTo>
                    <a:pt x="303" y="292"/>
                  </a:lnTo>
                  <a:lnTo>
                    <a:pt x="289" y="292"/>
                  </a:lnTo>
                  <a:lnTo>
                    <a:pt x="289" y="283"/>
                  </a:lnTo>
                  <a:lnTo>
                    <a:pt x="276" y="283"/>
                  </a:lnTo>
                  <a:lnTo>
                    <a:pt x="264" y="283"/>
                  </a:lnTo>
                  <a:lnTo>
                    <a:pt x="264" y="273"/>
                  </a:lnTo>
                  <a:lnTo>
                    <a:pt x="252" y="273"/>
                  </a:lnTo>
                  <a:lnTo>
                    <a:pt x="252" y="263"/>
                  </a:lnTo>
                  <a:lnTo>
                    <a:pt x="240" y="263"/>
                  </a:lnTo>
                  <a:lnTo>
                    <a:pt x="227" y="263"/>
                  </a:lnTo>
                  <a:lnTo>
                    <a:pt x="240" y="263"/>
                  </a:lnTo>
                  <a:lnTo>
                    <a:pt x="227" y="263"/>
                  </a:lnTo>
                  <a:lnTo>
                    <a:pt x="227" y="252"/>
                  </a:lnTo>
                  <a:lnTo>
                    <a:pt x="227" y="263"/>
                  </a:lnTo>
                  <a:lnTo>
                    <a:pt x="227" y="252"/>
                  </a:lnTo>
                  <a:lnTo>
                    <a:pt x="227" y="243"/>
                  </a:lnTo>
                  <a:lnTo>
                    <a:pt x="213" y="243"/>
                  </a:lnTo>
                  <a:lnTo>
                    <a:pt x="202" y="243"/>
                  </a:lnTo>
                  <a:lnTo>
                    <a:pt x="202" y="232"/>
                  </a:lnTo>
                  <a:lnTo>
                    <a:pt x="188" y="232"/>
                  </a:lnTo>
                  <a:lnTo>
                    <a:pt x="177" y="232"/>
                  </a:lnTo>
                  <a:lnTo>
                    <a:pt x="188" y="232"/>
                  </a:lnTo>
                  <a:lnTo>
                    <a:pt x="177" y="232"/>
                  </a:lnTo>
                  <a:lnTo>
                    <a:pt x="177" y="222"/>
                  </a:lnTo>
                  <a:lnTo>
                    <a:pt x="163" y="222"/>
                  </a:lnTo>
                  <a:lnTo>
                    <a:pt x="177" y="222"/>
                  </a:lnTo>
                  <a:lnTo>
                    <a:pt x="163" y="222"/>
                  </a:lnTo>
                  <a:lnTo>
                    <a:pt x="151" y="222"/>
                  </a:lnTo>
                  <a:lnTo>
                    <a:pt x="139" y="222"/>
                  </a:lnTo>
                  <a:lnTo>
                    <a:pt x="139" y="212"/>
                  </a:lnTo>
                  <a:lnTo>
                    <a:pt x="139" y="203"/>
                  </a:lnTo>
                  <a:lnTo>
                    <a:pt x="126" y="203"/>
                  </a:lnTo>
                  <a:lnTo>
                    <a:pt x="114" y="203"/>
                  </a:lnTo>
                  <a:lnTo>
                    <a:pt x="114" y="192"/>
                  </a:lnTo>
                  <a:lnTo>
                    <a:pt x="101" y="192"/>
                  </a:lnTo>
                  <a:lnTo>
                    <a:pt x="87" y="192"/>
                  </a:lnTo>
                  <a:lnTo>
                    <a:pt x="87" y="182"/>
                  </a:lnTo>
                  <a:lnTo>
                    <a:pt x="76" y="182"/>
                  </a:lnTo>
                  <a:lnTo>
                    <a:pt x="62" y="182"/>
                  </a:lnTo>
                  <a:lnTo>
                    <a:pt x="62" y="172"/>
                  </a:lnTo>
                  <a:lnTo>
                    <a:pt x="50" y="172"/>
                  </a:lnTo>
                  <a:lnTo>
                    <a:pt x="38" y="172"/>
                  </a:lnTo>
                  <a:lnTo>
                    <a:pt x="38" y="163"/>
                  </a:lnTo>
                  <a:lnTo>
                    <a:pt x="25" y="163"/>
                  </a:lnTo>
                  <a:lnTo>
                    <a:pt x="13" y="163"/>
                  </a:lnTo>
                  <a:lnTo>
                    <a:pt x="13" y="151"/>
                  </a:lnTo>
                  <a:lnTo>
                    <a:pt x="0" y="151"/>
                  </a:lnTo>
                  <a:lnTo>
                    <a:pt x="0" y="142"/>
                  </a:lnTo>
                  <a:lnTo>
                    <a:pt x="13" y="142"/>
                  </a:lnTo>
                  <a:lnTo>
                    <a:pt x="13" y="132"/>
                  </a:lnTo>
                  <a:lnTo>
                    <a:pt x="13" y="121"/>
                  </a:lnTo>
                  <a:lnTo>
                    <a:pt x="25" y="121"/>
                  </a:lnTo>
                  <a:lnTo>
                    <a:pt x="25" y="111"/>
                  </a:lnTo>
                  <a:lnTo>
                    <a:pt x="25" y="101"/>
                  </a:lnTo>
                  <a:lnTo>
                    <a:pt x="38" y="101"/>
                  </a:lnTo>
                  <a:lnTo>
                    <a:pt x="38" y="92"/>
                  </a:lnTo>
                  <a:lnTo>
                    <a:pt x="50" y="92"/>
                  </a:lnTo>
                  <a:lnTo>
                    <a:pt x="62" y="92"/>
                  </a:lnTo>
                  <a:lnTo>
                    <a:pt x="62" y="81"/>
                  </a:lnTo>
                  <a:lnTo>
                    <a:pt x="62" y="92"/>
                  </a:lnTo>
                  <a:lnTo>
                    <a:pt x="76" y="92"/>
                  </a:lnTo>
                  <a:lnTo>
                    <a:pt x="87" y="92"/>
                  </a:lnTo>
                  <a:lnTo>
                    <a:pt x="101" y="92"/>
                  </a:lnTo>
                  <a:lnTo>
                    <a:pt x="114" y="92"/>
                  </a:lnTo>
                  <a:lnTo>
                    <a:pt x="126" y="92"/>
                  </a:lnTo>
                  <a:lnTo>
                    <a:pt x="126" y="101"/>
                  </a:lnTo>
                  <a:lnTo>
                    <a:pt x="139" y="101"/>
                  </a:lnTo>
                  <a:lnTo>
                    <a:pt x="151" y="101"/>
                  </a:lnTo>
                  <a:lnTo>
                    <a:pt x="151" y="111"/>
                  </a:lnTo>
                  <a:lnTo>
                    <a:pt x="151" y="121"/>
                  </a:lnTo>
                  <a:lnTo>
                    <a:pt x="139" y="121"/>
                  </a:lnTo>
                  <a:lnTo>
                    <a:pt x="151" y="121"/>
                  </a:lnTo>
                  <a:lnTo>
                    <a:pt x="151" y="132"/>
                  </a:lnTo>
                  <a:lnTo>
                    <a:pt x="163" y="132"/>
                  </a:lnTo>
                  <a:lnTo>
                    <a:pt x="163" y="142"/>
                  </a:lnTo>
                  <a:lnTo>
                    <a:pt x="163" y="151"/>
                  </a:lnTo>
                  <a:lnTo>
                    <a:pt x="177" y="151"/>
                  </a:lnTo>
                  <a:lnTo>
                    <a:pt x="177" y="163"/>
                  </a:lnTo>
                  <a:lnTo>
                    <a:pt x="188" y="163"/>
                  </a:lnTo>
                  <a:lnTo>
                    <a:pt x="202" y="163"/>
                  </a:lnTo>
                  <a:lnTo>
                    <a:pt x="202" y="151"/>
                  </a:lnTo>
                  <a:lnTo>
                    <a:pt x="202" y="142"/>
                  </a:lnTo>
                  <a:lnTo>
                    <a:pt x="213" y="142"/>
                  </a:lnTo>
                  <a:lnTo>
                    <a:pt x="227" y="142"/>
                  </a:lnTo>
                  <a:lnTo>
                    <a:pt x="227" y="151"/>
                  </a:lnTo>
                  <a:lnTo>
                    <a:pt x="227" y="163"/>
                  </a:lnTo>
                  <a:lnTo>
                    <a:pt x="213" y="163"/>
                  </a:lnTo>
                  <a:lnTo>
                    <a:pt x="227" y="163"/>
                  </a:lnTo>
                  <a:lnTo>
                    <a:pt x="227" y="172"/>
                  </a:lnTo>
                  <a:lnTo>
                    <a:pt x="213" y="172"/>
                  </a:lnTo>
                  <a:lnTo>
                    <a:pt x="213" y="182"/>
                  </a:lnTo>
                  <a:lnTo>
                    <a:pt x="227" y="182"/>
                  </a:lnTo>
                  <a:lnTo>
                    <a:pt x="240" y="182"/>
                  </a:lnTo>
                  <a:lnTo>
                    <a:pt x="240" y="172"/>
                  </a:lnTo>
                  <a:lnTo>
                    <a:pt x="240" y="163"/>
                  </a:lnTo>
                  <a:lnTo>
                    <a:pt x="252" y="163"/>
                  </a:lnTo>
                  <a:lnTo>
                    <a:pt x="252" y="151"/>
                  </a:lnTo>
                  <a:lnTo>
                    <a:pt x="264" y="151"/>
                  </a:lnTo>
                  <a:lnTo>
                    <a:pt x="264" y="142"/>
                  </a:lnTo>
                  <a:lnTo>
                    <a:pt x="264" y="132"/>
                  </a:lnTo>
                  <a:lnTo>
                    <a:pt x="276" y="132"/>
                  </a:lnTo>
                  <a:lnTo>
                    <a:pt x="289" y="132"/>
                  </a:lnTo>
                  <a:lnTo>
                    <a:pt x="289" y="142"/>
                  </a:lnTo>
                  <a:lnTo>
                    <a:pt x="303" y="142"/>
                  </a:lnTo>
                  <a:lnTo>
                    <a:pt x="303" y="151"/>
                  </a:lnTo>
                  <a:lnTo>
                    <a:pt x="314" y="151"/>
                  </a:lnTo>
                  <a:lnTo>
                    <a:pt x="314" y="142"/>
                  </a:lnTo>
                  <a:lnTo>
                    <a:pt x="328" y="142"/>
                  </a:lnTo>
                  <a:lnTo>
                    <a:pt x="341" y="142"/>
                  </a:lnTo>
                  <a:lnTo>
                    <a:pt x="353" y="142"/>
                  </a:lnTo>
                  <a:lnTo>
                    <a:pt x="365" y="132"/>
                  </a:lnTo>
                  <a:lnTo>
                    <a:pt x="365" y="142"/>
                  </a:lnTo>
                  <a:lnTo>
                    <a:pt x="377" y="142"/>
                  </a:lnTo>
                  <a:lnTo>
                    <a:pt x="390" y="142"/>
                  </a:lnTo>
                  <a:lnTo>
                    <a:pt x="404" y="142"/>
                  </a:lnTo>
                  <a:lnTo>
                    <a:pt x="404" y="132"/>
                  </a:lnTo>
                  <a:lnTo>
                    <a:pt x="390" y="132"/>
                  </a:lnTo>
                  <a:lnTo>
                    <a:pt x="404" y="132"/>
                  </a:lnTo>
                  <a:lnTo>
                    <a:pt x="404" y="121"/>
                  </a:lnTo>
                  <a:lnTo>
                    <a:pt x="415" y="121"/>
                  </a:lnTo>
                  <a:lnTo>
                    <a:pt x="429" y="121"/>
                  </a:lnTo>
                  <a:lnTo>
                    <a:pt x="429" y="111"/>
                  </a:lnTo>
                  <a:lnTo>
                    <a:pt x="440" y="111"/>
                  </a:lnTo>
                  <a:lnTo>
                    <a:pt x="440" y="101"/>
                  </a:lnTo>
                  <a:lnTo>
                    <a:pt x="454" y="101"/>
                  </a:lnTo>
                  <a:lnTo>
                    <a:pt x="454" y="92"/>
                  </a:lnTo>
                  <a:lnTo>
                    <a:pt x="454" y="81"/>
                  </a:lnTo>
                  <a:lnTo>
                    <a:pt x="466" y="81"/>
                  </a:lnTo>
                  <a:lnTo>
                    <a:pt x="466" y="71"/>
                  </a:lnTo>
                  <a:lnTo>
                    <a:pt x="466" y="61"/>
                  </a:lnTo>
                  <a:lnTo>
                    <a:pt x="466" y="51"/>
                  </a:lnTo>
                  <a:lnTo>
                    <a:pt x="454" y="51"/>
                  </a:lnTo>
                  <a:lnTo>
                    <a:pt x="454" y="40"/>
                  </a:lnTo>
                  <a:lnTo>
                    <a:pt x="466" y="40"/>
                  </a:lnTo>
                  <a:lnTo>
                    <a:pt x="454" y="40"/>
                  </a:lnTo>
                  <a:lnTo>
                    <a:pt x="466" y="40"/>
                  </a:lnTo>
                  <a:lnTo>
                    <a:pt x="466" y="31"/>
                  </a:lnTo>
                  <a:lnTo>
                    <a:pt x="478" y="31"/>
                  </a:lnTo>
                  <a:lnTo>
                    <a:pt x="478" y="21"/>
                  </a:lnTo>
                  <a:lnTo>
                    <a:pt x="478" y="31"/>
                  </a:lnTo>
                  <a:lnTo>
                    <a:pt x="491" y="31"/>
                  </a:lnTo>
                  <a:lnTo>
                    <a:pt x="491" y="21"/>
                  </a:lnTo>
                  <a:lnTo>
                    <a:pt x="491" y="31"/>
                  </a:lnTo>
                  <a:lnTo>
                    <a:pt x="491" y="21"/>
                  </a:lnTo>
                  <a:lnTo>
                    <a:pt x="502" y="21"/>
                  </a:lnTo>
                  <a:lnTo>
                    <a:pt x="502" y="11"/>
                  </a:lnTo>
                  <a:lnTo>
                    <a:pt x="516" y="11"/>
                  </a:lnTo>
                  <a:lnTo>
                    <a:pt x="516" y="0"/>
                  </a:lnTo>
                  <a:lnTo>
                    <a:pt x="516" y="11"/>
                  </a:lnTo>
                  <a:lnTo>
                    <a:pt x="516" y="0"/>
                  </a:lnTo>
                  <a:lnTo>
                    <a:pt x="529" y="0"/>
                  </a:lnTo>
                  <a:lnTo>
                    <a:pt x="529" y="11"/>
                  </a:lnTo>
                  <a:lnTo>
                    <a:pt x="541" y="11"/>
                  </a:lnTo>
                  <a:lnTo>
                    <a:pt x="554" y="11"/>
                  </a:lnTo>
                  <a:lnTo>
                    <a:pt x="554" y="21"/>
                  </a:lnTo>
                  <a:lnTo>
                    <a:pt x="554" y="11"/>
                  </a:lnTo>
                  <a:lnTo>
                    <a:pt x="566" y="11"/>
                  </a:lnTo>
                  <a:lnTo>
                    <a:pt x="579" y="11"/>
                  </a:lnTo>
                  <a:lnTo>
                    <a:pt x="592" y="11"/>
                  </a:lnTo>
                  <a:lnTo>
                    <a:pt x="579" y="11"/>
                  </a:lnTo>
                  <a:lnTo>
                    <a:pt x="579" y="21"/>
                  </a:lnTo>
                  <a:lnTo>
                    <a:pt x="579" y="31"/>
                  </a:lnTo>
                  <a:lnTo>
                    <a:pt x="592" y="31"/>
                  </a:lnTo>
                  <a:lnTo>
                    <a:pt x="592" y="40"/>
                  </a:lnTo>
                  <a:lnTo>
                    <a:pt x="603" y="40"/>
                  </a:lnTo>
                  <a:lnTo>
                    <a:pt x="617" y="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dirty="0"/>
            </a:p>
          </p:txBody>
        </p:sp>
        <p:sp>
          <p:nvSpPr>
            <p:cNvPr id="93" name="Freeform 8">
              <a:extLst>
                <a:ext uri="{FF2B5EF4-FFF2-40B4-BE49-F238E27FC236}">
                  <a16:creationId xmlns:a16="http://schemas.microsoft.com/office/drawing/2014/main" id="{7650A009-4BDB-4E18-AFD8-717D60E4DE93}"/>
                </a:ext>
              </a:extLst>
            </p:cNvPr>
            <p:cNvSpPr>
              <a:spLocks/>
            </p:cNvSpPr>
            <p:nvPr/>
          </p:nvSpPr>
          <p:spPr bwMode="auto">
            <a:xfrm>
              <a:off x="7686115" y="5966527"/>
              <a:ext cx="1162097" cy="1633770"/>
            </a:xfrm>
            <a:custGeom>
              <a:avLst/>
              <a:gdLst>
                <a:gd name="T0" fmla="*/ 6312024 w 517"/>
                <a:gd name="T1" fmla="*/ 12529708 h 635"/>
                <a:gd name="T2" fmla="*/ 6312024 w 517"/>
                <a:gd name="T3" fmla="*/ 16110196 h 635"/>
                <a:gd name="T4" fmla="*/ 6312024 w 517"/>
                <a:gd name="T5" fmla="*/ 17899771 h 635"/>
                <a:gd name="T6" fmla="*/ 6312024 w 517"/>
                <a:gd name="T7" fmla="*/ 19689347 h 635"/>
                <a:gd name="T8" fmla="*/ 6312024 w 517"/>
                <a:gd name="T9" fmla="*/ 23269840 h 635"/>
                <a:gd name="T10" fmla="*/ 6312024 w 517"/>
                <a:gd name="T11" fmla="*/ 21480260 h 635"/>
                <a:gd name="T12" fmla="*/ 4734645 w 517"/>
                <a:gd name="T13" fmla="*/ 17899771 h 635"/>
                <a:gd name="T14" fmla="*/ 4734645 w 517"/>
                <a:gd name="T15" fmla="*/ 17899771 h 635"/>
                <a:gd name="T16" fmla="*/ 4734645 w 517"/>
                <a:gd name="T17" fmla="*/ 19689347 h 635"/>
                <a:gd name="T18" fmla="*/ 4734645 w 517"/>
                <a:gd name="T19" fmla="*/ 23269840 h 635"/>
                <a:gd name="T20" fmla="*/ 4734645 w 517"/>
                <a:gd name="T21" fmla="*/ 25059416 h 635"/>
                <a:gd name="T22" fmla="*/ 4734645 w 517"/>
                <a:gd name="T23" fmla="*/ 28639904 h 635"/>
                <a:gd name="T24" fmla="*/ 4734645 w 517"/>
                <a:gd name="T25" fmla="*/ 28639904 h 635"/>
                <a:gd name="T26" fmla="*/ 6312024 w 517"/>
                <a:gd name="T27" fmla="*/ 34009967 h 635"/>
                <a:gd name="T28" fmla="*/ 6312024 w 517"/>
                <a:gd name="T29" fmla="*/ 37589118 h 635"/>
                <a:gd name="T30" fmla="*/ 6312024 w 517"/>
                <a:gd name="T31" fmla="*/ 41169606 h 635"/>
                <a:gd name="T32" fmla="*/ 6312024 w 517"/>
                <a:gd name="T33" fmla="*/ 42959182 h 635"/>
                <a:gd name="T34" fmla="*/ 6312024 w 517"/>
                <a:gd name="T35" fmla="*/ 44748768 h 635"/>
                <a:gd name="T36" fmla="*/ 6312024 w 517"/>
                <a:gd name="T37" fmla="*/ 42959182 h 635"/>
                <a:gd name="T38" fmla="*/ 7890657 w 517"/>
                <a:gd name="T39" fmla="*/ 42959182 h 635"/>
                <a:gd name="T40" fmla="*/ 7890657 w 517"/>
                <a:gd name="T41" fmla="*/ 42959182 h 635"/>
                <a:gd name="T42" fmla="*/ 7890657 w 517"/>
                <a:gd name="T43" fmla="*/ 42959182 h 635"/>
                <a:gd name="T44" fmla="*/ 7890657 w 517"/>
                <a:gd name="T45" fmla="*/ 46539680 h 635"/>
                <a:gd name="T46" fmla="*/ 7890657 w 517"/>
                <a:gd name="T47" fmla="*/ 50118831 h 635"/>
                <a:gd name="T48" fmla="*/ 7890657 w 517"/>
                <a:gd name="T49" fmla="*/ 51909744 h 635"/>
                <a:gd name="T50" fmla="*/ 6312024 w 517"/>
                <a:gd name="T51" fmla="*/ 55488895 h 635"/>
                <a:gd name="T52" fmla="*/ 6312024 w 517"/>
                <a:gd name="T53" fmla="*/ 57278470 h 635"/>
                <a:gd name="T54" fmla="*/ 4734645 w 517"/>
                <a:gd name="T55" fmla="*/ 57278470 h 635"/>
                <a:gd name="T56" fmla="*/ 4734645 w 517"/>
                <a:gd name="T57" fmla="*/ 55488895 h 635"/>
                <a:gd name="T58" fmla="*/ 3156012 w 517"/>
                <a:gd name="T59" fmla="*/ 57278470 h 635"/>
                <a:gd name="T60" fmla="*/ 3156012 w 517"/>
                <a:gd name="T61" fmla="*/ 57278470 h 635"/>
                <a:gd name="T62" fmla="*/ 3156012 w 517"/>
                <a:gd name="T63" fmla="*/ 57278470 h 635"/>
                <a:gd name="T64" fmla="*/ 3156012 w 517"/>
                <a:gd name="T65" fmla="*/ 57278470 h 635"/>
                <a:gd name="T66" fmla="*/ 3156012 w 517"/>
                <a:gd name="T67" fmla="*/ 53699319 h 635"/>
                <a:gd name="T68" fmla="*/ 3156012 w 517"/>
                <a:gd name="T69" fmla="*/ 50118831 h 635"/>
                <a:gd name="T70" fmla="*/ 3156012 w 517"/>
                <a:gd name="T71" fmla="*/ 50118831 h 635"/>
                <a:gd name="T72" fmla="*/ 3156012 w 517"/>
                <a:gd name="T73" fmla="*/ 46539680 h 635"/>
                <a:gd name="T74" fmla="*/ 3156012 w 517"/>
                <a:gd name="T75" fmla="*/ 42959182 h 635"/>
                <a:gd name="T76" fmla="*/ 3156012 w 517"/>
                <a:gd name="T77" fmla="*/ 42959182 h 635"/>
                <a:gd name="T78" fmla="*/ 3156012 w 517"/>
                <a:gd name="T79" fmla="*/ 42959182 h 635"/>
                <a:gd name="T80" fmla="*/ 3156012 w 517"/>
                <a:gd name="T81" fmla="*/ 42959182 h 635"/>
                <a:gd name="T82" fmla="*/ 0 w 517"/>
                <a:gd name="T83" fmla="*/ 37589118 h 635"/>
                <a:gd name="T84" fmla="*/ 0 w 517"/>
                <a:gd name="T85" fmla="*/ 35799543 h 635"/>
                <a:gd name="T86" fmla="*/ 3156012 w 517"/>
                <a:gd name="T87" fmla="*/ 32219055 h 635"/>
                <a:gd name="T88" fmla="*/ 3156012 w 517"/>
                <a:gd name="T89" fmla="*/ 28639904 h 635"/>
                <a:gd name="T90" fmla="*/ 3156012 w 517"/>
                <a:gd name="T91" fmla="*/ 23269840 h 635"/>
                <a:gd name="T92" fmla="*/ 3156012 w 517"/>
                <a:gd name="T93" fmla="*/ 19689347 h 635"/>
                <a:gd name="T94" fmla="*/ 3156012 w 517"/>
                <a:gd name="T95" fmla="*/ 19689347 h 635"/>
                <a:gd name="T96" fmla="*/ 3156012 w 517"/>
                <a:gd name="T97" fmla="*/ 17899771 h 635"/>
                <a:gd name="T98" fmla="*/ 3156012 w 517"/>
                <a:gd name="T99" fmla="*/ 17899771 h 635"/>
                <a:gd name="T100" fmla="*/ 3156012 w 517"/>
                <a:gd name="T101" fmla="*/ 16110196 h 635"/>
                <a:gd name="T102" fmla="*/ 3156012 w 517"/>
                <a:gd name="T103" fmla="*/ 12529708 h 635"/>
                <a:gd name="T104" fmla="*/ 3156012 w 517"/>
                <a:gd name="T105" fmla="*/ 7159642 h 635"/>
                <a:gd name="T106" fmla="*/ 3156012 w 517"/>
                <a:gd name="T107" fmla="*/ 5370065 h 635"/>
                <a:gd name="T108" fmla="*/ 3156012 w 517"/>
                <a:gd name="T109" fmla="*/ 5370065 h 635"/>
                <a:gd name="T110" fmla="*/ 3156012 w 517"/>
                <a:gd name="T111" fmla="*/ 0 h 635"/>
                <a:gd name="T112" fmla="*/ 3156012 w 517"/>
                <a:gd name="T113" fmla="*/ 5370065 h 635"/>
                <a:gd name="T114" fmla="*/ 3156012 w 517"/>
                <a:gd name="T115" fmla="*/ 5370065 h 635"/>
                <a:gd name="T116" fmla="*/ 3156012 w 517"/>
                <a:gd name="T117" fmla="*/ 5370065 h 635"/>
                <a:gd name="T118" fmla="*/ 4734645 w 517"/>
                <a:gd name="T119" fmla="*/ 5370065 h 635"/>
                <a:gd name="T120" fmla="*/ 4734645 w 517"/>
                <a:gd name="T121" fmla="*/ 7159642 h 635"/>
                <a:gd name="T122" fmla="*/ 4734645 w 517"/>
                <a:gd name="T123" fmla="*/ 7159642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7"/>
                <a:gd name="T187" fmla="*/ 0 h 635"/>
                <a:gd name="T188" fmla="*/ 517 w 51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7" h="635">
                  <a:moveTo>
                    <a:pt x="328" y="100"/>
                  </a:moveTo>
                  <a:lnTo>
                    <a:pt x="341" y="100"/>
                  </a:lnTo>
                  <a:lnTo>
                    <a:pt x="341" y="110"/>
                  </a:lnTo>
                  <a:lnTo>
                    <a:pt x="341" y="120"/>
                  </a:lnTo>
                  <a:lnTo>
                    <a:pt x="354" y="120"/>
                  </a:lnTo>
                  <a:lnTo>
                    <a:pt x="354" y="129"/>
                  </a:lnTo>
                  <a:lnTo>
                    <a:pt x="366" y="129"/>
                  </a:lnTo>
                  <a:lnTo>
                    <a:pt x="354" y="129"/>
                  </a:lnTo>
                  <a:lnTo>
                    <a:pt x="354" y="141"/>
                  </a:lnTo>
                  <a:lnTo>
                    <a:pt x="366" y="141"/>
                  </a:lnTo>
                  <a:lnTo>
                    <a:pt x="366" y="150"/>
                  </a:lnTo>
                  <a:lnTo>
                    <a:pt x="366" y="160"/>
                  </a:lnTo>
                  <a:lnTo>
                    <a:pt x="379" y="160"/>
                  </a:lnTo>
                  <a:lnTo>
                    <a:pt x="379" y="171"/>
                  </a:lnTo>
                  <a:lnTo>
                    <a:pt x="379" y="181"/>
                  </a:lnTo>
                  <a:lnTo>
                    <a:pt x="379" y="171"/>
                  </a:lnTo>
                  <a:lnTo>
                    <a:pt x="379" y="181"/>
                  </a:lnTo>
                  <a:lnTo>
                    <a:pt x="391" y="181"/>
                  </a:lnTo>
                  <a:lnTo>
                    <a:pt x="391" y="191"/>
                  </a:lnTo>
                  <a:lnTo>
                    <a:pt x="391" y="200"/>
                  </a:lnTo>
                  <a:lnTo>
                    <a:pt x="404" y="200"/>
                  </a:lnTo>
                  <a:lnTo>
                    <a:pt x="404" y="212"/>
                  </a:lnTo>
                  <a:lnTo>
                    <a:pt x="417" y="212"/>
                  </a:lnTo>
                  <a:lnTo>
                    <a:pt x="404" y="212"/>
                  </a:lnTo>
                  <a:lnTo>
                    <a:pt x="417" y="212"/>
                  </a:lnTo>
                  <a:lnTo>
                    <a:pt x="417" y="221"/>
                  </a:lnTo>
                  <a:lnTo>
                    <a:pt x="429" y="221"/>
                  </a:lnTo>
                  <a:lnTo>
                    <a:pt x="429" y="231"/>
                  </a:lnTo>
                  <a:lnTo>
                    <a:pt x="429" y="241"/>
                  </a:lnTo>
                  <a:lnTo>
                    <a:pt x="417" y="241"/>
                  </a:lnTo>
                  <a:lnTo>
                    <a:pt x="417" y="231"/>
                  </a:lnTo>
                  <a:lnTo>
                    <a:pt x="404" y="231"/>
                  </a:lnTo>
                  <a:lnTo>
                    <a:pt x="391" y="231"/>
                  </a:lnTo>
                  <a:lnTo>
                    <a:pt x="379" y="231"/>
                  </a:lnTo>
                  <a:lnTo>
                    <a:pt x="366" y="231"/>
                  </a:lnTo>
                  <a:lnTo>
                    <a:pt x="366" y="221"/>
                  </a:lnTo>
                  <a:lnTo>
                    <a:pt x="354" y="221"/>
                  </a:lnTo>
                  <a:lnTo>
                    <a:pt x="354" y="212"/>
                  </a:lnTo>
                  <a:lnTo>
                    <a:pt x="341" y="212"/>
                  </a:lnTo>
                  <a:lnTo>
                    <a:pt x="341" y="200"/>
                  </a:lnTo>
                  <a:lnTo>
                    <a:pt x="328" y="200"/>
                  </a:lnTo>
                  <a:lnTo>
                    <a:pt x="316" y="200"/>
                  </a:lnTo>
                  <a:lnTo>
                    <a:pt x="316" y="191"/>
                  </a:lnTo>
                  <a:lnTo>
                    <a:pt x="316" y="181"/>
                  </a:lnTo>
                  <a:lnTo>
                    <a:pt x="303" y="181"/>
                  </a:lnTo>
                  <a:lnTo>
                    <a:pt x="303" y="191"/>
                  </a:lnTo>
                  <a:lnTo>
                    <a:pt x="290" y="191"/>
                  </a:lnTo>
                  <a:lnTo>
                    <a:pt x="303" y="191"/>
                  </a:lnTo>
                  <a:lnTo>
                    <a:pt x="290" y="191"/>
                  </a:lnTo>
                  <a:lnTo>
                    <a:pt x="290" y="200"/>
                  </a:lnTo>
                  <a:lnTo>
                    <a:pt x="290" y="212"/>
                  </a:lnTo>
                  <a:lnTo>
                    <a:pt x="303" y="212"/>
                  </a:lnTo>
                  <a:lnTo>
                    <a:pt x="290" y="212"/>
                  </a:lnTo>
                  <a:lnTo>
                    <a:pt x="303" y="212"/>
                  </a:lnTo>
                  <a:lnTo>
                    <a:pt x="290" y="212"/>
                  </a:lnTo>
                  <a:lnTo>
                    <a:pt x="290" y="221"/>
                  </a:lnTo>
                  <a:lnTo>
                    <a:pt x="290" y="231"/>
                  </a:lnTo>
                  <a:lnTo>
                    <a:pt x="290" y="241"/>
                  </a:lnTo>
                  <a:lnTo>
                    <a:pt x="290" y="252"/>
                  </a:lnTo>
                  <a:lnTo>
                    <a:pt x="303" y="252"/>
                  </a:lnTo>
                  <a:lnTo>
                    <a:pt x="290" y="252"/>
                  </a:lnTo>
                  <a:lnTo>
                    <a:pt x="303" y="252"/>
                  </a:lnTo>
                  <a:lnTo>
                    <a:pt x="303" y="261"/>
                  </a:lnTo>
                  <a:lnTo>
                    <a:pt x="290" y="261"/>
                  </a:lnTo>
                  <a:lnTo>
                    <a:pt x="303" y="261"/>
                  </a:lnTo>
                  <a:lnTo>
                    <a:pt x="303" y="271"/>
                  </a:lnTo>
                  <a:lnTo>
                    <a:pt x="316" y="271"/>
                  </a:lnTo>
                  <a:lnTo>
                    <a:pt x="316" y="281"/>
                  </a:lnTo>
                  <a:lnTo>
                    <a:pt x="316" y="271"/>
                  </a:lnTo>
                  <a:lnTo>
                    <a:pt x="316" y="281"/>
                  </a:lnTo>
                  <a:lnTo>
                    <a:pt x="328" y="281"/>
                  </a:lnTo>
                  <a:lnTo>
                    <a:pt x="328" y="292"/>
                  </a:lnTo>
                  <a:lnTo>
                    <a:pt x="316" y="292"/>
                  </a:lnTo>
                  <a:lnTo>
                    <a:pt x="316" y="301"/>
                  </a:lnTo>
                  <a:lnTo>
                    <a:pt x="316" y="312"/>
                  </a:lnTo>
                  <a:lnTo>
                    <a:pt x="328" y="312"/>
                  </a:lnTo>
                  <a:lnTo>
                    <a:pt x="316" y="312"/>
                  </a:lnTo>
                  <a:lnTo>
                    <a:pt x="328" y="312"/>
                  </a:lnTo>
                  <a:lnTo>
                    <a:pt x="328" y="321"/>
                  </a:lnTo>
                  <a:lnTo>
                    <a:pt x="328" y="332"/>
                  </a:lnTo>
                  <a:lnTo>
                    <a:pt x="341" y="332"/>
                  </a:lnTo>
                  <a:lnTo>
                    <a:pt x="341" y="341"/>
                  </a:lnTo>
                  <a:lnTo>
                    <a:pt x="341" y="352"/>
                  </a:lnTo>
                  <a:lnTo>
                    <a:pt x="341" y="361"/>
                  </a:lnTo>
                  <a:lnTo>
                    <a:pt x="354" y="361"/>
                  </a:lnTo>
                  <a:lnTo>
                    <a:pt x="354" y="372"/>
                  </a:lnTo>
                  <a:lnTo>
                    <a:pt x="354" y="383"/>
                  </a:lnTo>
                  <a:lnTo>
                    <a:pt x="366" y="383"/>
                  </a:lnTo>
                  <a:lnTo>
                    <a:pt x="366" y="392"/>
                  </a:lnTo>
                  <a:lnTo>
                    <a:pt x="354" y="392"/>
                  </a:lnTo>
                  <a:lnTo>
                    <a:pt x="354" y="403"/>
                  </a:lnTo>
                  <a:lnTo>
                    <a:pt x="354" y="412"/>
                  </a:lnTo>
                  <a:lnTo>
                    <a:pt x="341" y="412"/>
                  </a:lnTo>
                  <a:lnTo>
                    <a:pt x="354" y="412"/>
                  </a:lnTo>
                  <a:lnTo>
                    <a:pt x="354" y="423"/>
                  </a:lnTo>
                  <a:lnTo>
                    <a:pt x="354" y="432"/>
                  </a:lnTo>
                  <a:lnTo>
                    <a:pt x="366" y="432"/>
                  </a:lnTo>
                  <a:lnTo>
                    <a:pt x="366" y="443"/>
                  </a:lnTo>
                  <a:lnTo>
                    <a:pt x="354" y="443"/>
                  </a:lnTo>
                  <a:lnTo>
                    <a:pt x="366" y="453"/>
                  </a:lnTo>
                  <a:lnTo>
                    <a:pt x="366" y="463"/>
                  </a:lnTo>
                  <a:lnTo>
                    <a:pt x="354" y="463"/>
                  </a:lnTo>
                  <a:lnTo>
                    <a:pt x="354" y="472"/>
                  </a:lnTo>
                  <a:lnTo>
                    <a:pt x="354" y="483"/>
                  </a:lnTo>
                  <a:lnTo>
                    <a:pt x="366" y="483"/>
                  </a:lnTo>
                  <a:lnTo>
                    <a:pt x="366" y="493"/>
                  </a:lnTo>
                  <a:lnTo>
                    <a:pt x="379" y="493"/>
                  </a:lnTo>
                  <a:lnTo>
                    <a:pt x="379" y="483"/>
                  </a:lnTo>
                  <a:lnTo>
                    <a:pt x="391" y="483"/>
                  </a:lnTo>
                  <a:lnTo>
                    <a:pt x="391" y="472"/>
                  </a:lnTo>
                  <a:lnTo>
                    <a:pt x="391" y="463"/>
                  </a:lnTo>
                  <a:lnTo>
                    <a:pt x="404" y="463"/>
                  </a:lnTo>
                  <a:lnTo>
                    <a:pt x="404" y="472"/>
                  </a:lnTo>
                  <a:lnTo>
                    <a:pt x="417" y="472"/>
                  </a:lnTo>
                  <a:lnTo>
                    <a:pt x="417" y="463"/>
                  </a:lnTo>
                  <a:lnTo>
                    <a:pt x="417" y="472"/>
                  </a:lnTo>
                  <a:lnTo>
                    <a:pt x="429" y="463"/>
                  </a:lnTo>
                  <a:lnTo>
                    <a:pt x="442" y="463"/>
                  </a:lnTo>
                  <a:lnTo>
                    <a:pt x="453" y="463"/>
                  </a:lnTo>
                  <a:lnTo>
                    <a:pt x="453" y="453"/>
                  </a:lnTo>
                  <a:lnTo>
                    <a:pt x="453" y="463"/>
                  </a:lnTo>
                  <a:lnTo>
                    <a:pt x="467" y="463"/>
                  </a:lnTo>
                  <a:lnTo>
                    <a:pt x="467" y="453"/>
                  </a:lnTo>
                  <a:lnTo>
                    <a:pt x="480" y="453"/>
                  </a:lnTo>
                  <a:lnTo>
                    <a:pt x="480" y="463"/>
                  </a:lnTo>
                  <a:lnTo>
                    <a:pt x="492" y="463"/>
                  </a:lnTo>
                  <a:lnTo>
                    <a:pt x="505" y="463"/>
                  </a:lnTo>
                  <a:lnTo>
                    <a:pt x="505" y="472"/>
                  </a:lnTo>
                  <a:lnTo>
                    <a:pt x="517" y="472"/>
                  </a:lnTo>
                  <a:lnTo>
                    <a:pt x="505" y="472"/>
                  </a:lnTo>
                  <a:lnTo>
                    <a:pt x="505" y="483"/>
                  </a:lnTo>
                  <a:lnTo>
                    <a:pt x="505" y="472"/>
                  </a:lnTo>
                  <a:lnTo>
                    <a:pt x="505" y="483"/>
                  </a:lnTo>
                  <a:lnTo>
                    <a:pt x="492" y="483"/>
                  </a:lnTo>
                  <a:lnTo>
                    <a:pt x="492" y="472"/>
                  </a:lnTo>
                  <a:lnTo>
                    <a:pt x="492" y="483"/>
                  </a:lnTo>
                  <a:lnTo>
                    <a:pt x="480" y="483"/>
                  </a:lnTo>
                  <a:lnTo>
                    <a:pt x="480" y="493"/>
                  </a:lnTo>
                  <a:lnTo>
                    <a:pt x="467" y="493"/>
                  </a:lnTo>
                  <a:lnTo>
                    <a:pt x="480" y="493"/>
                  </a:lnTo>
                  <a:lnTo>
                    <a:pt x="467" y="493"/>
                  </a:lnTo>
                  <a:lnTo>
                    <a:pt x="467" y="503"/>
                  </a:lnTo>
                  <a:lnTo>
                    <a:pt x="480" y="503"/>
                  </a:lnTo>
                  <a:lnTo>
                    <a:pt x="480" y="512"/>
                  </a:lnTo>
                  <a:lnTo>
                    <a:pt x="480" y="524"/>
                  </a:lnTo>
                  <a:lnTo>
                    <a:pt x="480" y="533"/>
                  </a:lnTo>
                  <a:lnTo>
                    <a:pt x="467" y="533"/>
                  </a:lnTo>
                  <a:lnTo>
                    <a:pt x="467" y="543"/>
                  </a:lnTo>
                  <a:lnTo>
                    <a:pt x="467" y="553"/>
                  </a:lnTo>
                  <a:lnTo>
                    <a:pt x="453" y="553"/>
                  </a:lnTo>
                  <a:lnTo>
                    <a:pt x="453" y="564"/>
                  </a:lnTo>
                  <a:lnTo>
                    <a:pt x="442" y="564"/>
                  </a:lnTo>
                  <a:lnTo>
                    <a:pt x="442" y="573"/>
                  </a:lnTo>
                  <a:lnTo>
                    <a:pt x="429" y="573"/>
                  </a:lnTo>
                  <a:lnTo>
                    <a:pt x="417" y="573"/>
                  </a:lnTo>
                  <a:lnTo>
                    <a:pt x="417" y="583"/>
                  </a:lnTo>
                  <a:lnTo>
                    <a:pt x="404" y="583"/>
                  </a:lnTo>
                  <a:lnTo>
                    <a:pt x="417" y="583"/>
                  </a:lnTo>
                  <a:lnTo>
                    <a:pt x="417" y="594"/>
                  </a:lnTo>
                  <a:lnTo>
                    <a:pt x="404" y="594"/>
                  </a:lnTo>
                  <a:lnTo>
                    <a:pt x="391" y="594"/>
                  </a:lnTo>
                  <a:lnTo>
                    <a:pt x="379" y="594"/>
                  </a:lnTo>
                  <a:lnTo>
                    <a:pt x="379" y="583"/>
                  </a:lnTo>
                  <a:lnTo>
                    <a:pt x="366" y="594"/>
                  </a:lnTo>
                  <a:lnTo>
                    <a:pt x="354" y="594"/>
                  </a:lnTo>
                  <a:lnTo>
                    <a:pt x="341" y="594"/>
                  </a:lnTo>
                  <a:lnTo>
                    <a:pt x="328" y="594"/>
                  </a:lnTo>
                  <a:lnTo>
                    <a:pt x="328" y="604"/>
                  </a:lnTo>
                  <a:lnTo>
                    <a:pt x="316" y="604"/>
                  </a:lnTo>
                  <a:lnTo>
                    <a:pt x="316" y="594"/>
                  </a:lnTo>
                  <a:lnTo>
                    <a:pt x="303" y="594"/>
                  </a:lnTo>
                  <a:lnTo>
                    <a:pt x="303" y="583"/>
                  </a:lnTo>
                  <a:lnTo>
                    <a:pt x="290" y="583"/>
                  </a:lnTo>
                  <a:lnTo>
                    <a:pt x="278" y="583"/>
                  </a:lnTo>
                  <a:lnTo>
                    <a:pt x="278" y="594"/>
                  </a:lnTo>
                  <a:lnTo>
                    <a:pt x="278" y="604"/>
                  </a:lnTo>
                  <a:lnTo>
                    <a:pt x="265" y="604"/>
                  </a:lnTo>
                  <a:lnTo>
                    <a:pt x="265" y="614"/>
                  </a:lnTo>
                  <a:lnTo>
                    <a:pt x="253" y="614"/>
                  </a:lnTo>
                  <a:lnTo>
                    <a:pt x="253" y="624"/>
                  </a:lnTo>
                  <a:lnTo>
                    <a:pt x="253" y="635"/>
                  </a:lnTo>
                  <a:lnTo>
                    <a:pt x="240" y="635"/>
                  </a:lnTo>
                  <a:lnTo>
                    <a:pt x="227" y="635"/>
                  </a:lnTo>
                  <a:lnTo>
                    <a:pt x="227" y="624"/>
                  </a:lnTo>
                  <a:lnTo>
                    <a:pt x="240" y="624"/>
                  </a:lnTo>
                  <a:lnTo>
                    <a:pt x="240" y="614"/>
                  </a:lnTo>
                  <a:lnTo>
                    <a:pt x="227" y="614"/>
                  </a:lnTo>
                  <a:lnTo>
                    <a:pt x="240" y="614"/>
                  </a:lnTo>
                  <a:lnTo>
                    <a:pt x="240" y="604"/>
                  </a:lnTo>
                  <a:lnTo>
                    <a:pt x="240" y="594"/>
                  </a:lnTo>
                  <a:lnTo>
                    <a:pt x="227" y="594"/>
                  </a:lnTo>
                  <a:lnTo>
                    <a:pt x="215" y="594"/>
                  </a:lnTo>
                  <a:lnTo>
                    <a:pt x="215" y="604"/>
                  </a:lnTo>
                  <a:lnTo>
                    <a:pt x="215" y="614"/>
                  </a:lnTo>
                  <a:lnTo>
                    <a:pt x="202" y="614"/>
                  </a:lnTo>
                  <a:lnTo>
                    <a:pt x="191" y="614"/>
                  </a:lnTo>
                  <a:lnTo>
                    <a:pt x="191" y="604"/>
                  </a:lnTo>
                  <a:lnTo>
                    <a:pt x="177" y="604"/>
                  </a:lnTo>
                  <a:lnTo>
                    <a:pt x="177" y="594"/>
                  </a:lnTo>
                  <a:lnTo>
                    <a:pt x="177" y="583"/>
                  </a:lnTo>
                  <a:lnTo>
                    <a:pt x="164" y="583"/>
                  </a:lnTo>
                  <a:lnTo>
                    <a:pt x="164" y="573"/>
                  </a:lnTo>
                  <a:lnTo>
                    <a:pt x="152" y="573"/>
                  </a:lnTo>
                  <a:lnTo>
                    <a:pt x="164" y="573"/>
                  </a:lnTo>
                  <a:lnTo>
                    <a:pt x="164" y="564"/>
                  </a:lnTo>
                  <a:lnTo>
                    <a:pt x="164" y="553"/>
                  </a:lnTo>
                  <a:lnTo>
                    <a:pt x="152" y="553"/>
                  </a:lnTo>
                  <a:lnTo>
                    <a:pt x="139" y="553"/>
                  </a:lnTo>
                  <a:lnTo>
                    <a:pt x="139" y="543"/>
                  </a:lnTo>
                  <a:lnTo>
                    <a:pt x="127" y="543"/>
                  </a:lnTo>
                  <a:lnTo>
                    <a:pt x="114" y="543"/>
                  </a:lnTo>
                  <a:lnTo>
                    <a:pt x="101" y="543"/>
                  </a:lnTo>
                  <a:lnTo>
                    <a:pt x="90" y="543"/>
                  </a:lnTo>
                  <a:lnTo>
                    <a:pt x="76" y="543"/>
                  </a:lnTo>
                  <a:lnTo>
                    <a:pt x="76" y="533"/>
                  </a:lnTo>
                  <a:lnTo>
                    <a:pt x="90" y="533"/>
                  </a:lnTo>
                  <a:lnTo>
                    <a:pt x="101" y="533"/>
                  </a:lnTo>
                  <a:lnTo>
                    <a:pt x="101" y="524"/>
                  </a:lnTo>
                  <a:lnTo>
                    <a:pt x="101" y="512"/>
                  </a:lnTo>
                  <a:lnTo>
                    <a:pt x="101" y="503"/>
                  </a:lnTo>
                  <a:lnTo>
                    <a:pt x="101" y="493"/>
                  </a:lnTo>
                  <a:lnTo>
                    <a:pt x="90" y="493"/>
                  </a:lnTo>
                  <a:lnTo>
                    <a:pt x="76" y="493"/>
                  </a:lnTo>
                  <a:lnTo>
                    <a:pt x="90" y="483"/>
                  </a:lnTo>
                  <a:lnTo>
                    <a:pt x="76" y="483"/>
                  </a:lnTo>
                  <a:lnTo>
                    <a:pt x="76" y="472"/>
                  </a:lnTo>
                  <a:lnTo>
                    <a:pt x="90" y="472"/>
                  </a:lnTo>
                  <a:lnTo>
                    <a:pt x="90" y="463"/>
                  </a:lnTo>
                  <a:lnTo>
                    <a:pt x="90" y="472"/>
                  </a:lnTo>
                  <a:lnTo>
                    <a:pt x="76" y="472"/>
                  </a:lnTo>
                  <a:lnTo>
                    <a:pt x="63" y="472"/>
                  </a:lnTo>
                  <a:lnTo>
                    <a:pt x="63" y="463"/>
                  </a:lnTo>
                  <a:lnTo>
                    <a:pt x="63" y="453"/>
                  </a:lnTo>
                  <a:lnTo>
                    <a:pt x="76" y="453"/>
                  </a:lnTo>
                  <a:lnTo>
                    <a:pt x="63" y="453"/>
                  </a:lnTo>
                  <a:lnTo>
                    <a:pt x="63" y="443"/>
                  </a:lnTo>
                  <a:lnTo>
                    <a:pt x="51" y="443"/>
                  </a:lnTo>
                  <a:lnTo>
                    <a:pt x="51" y="432"/>
                  </a:lnTo>
                  <a:lnTo>
                    <a:pt x="51" y="443"/>
                  </a:lnTo>
                  <a:lnTo>
                    <a:pt x="38" y="443"/>
                  </a:lnTo>
                  <a:lnTo>
                    <a:pt x="26" y="443"/>
                  </a:lnTo>
                  <a:lnTo>
                    <a:pt x="26" y="453"/>
                  </a:lnTo>
                  <a:lnTo>
                    <a:pt x="26" y="443"/>
                  </a:lnTo>
                  <a:lnTo>
                    <a:pt x="13" y="443"/>
                  </a:lnTo>
                  <a:lnTo>
                    <a:pt x="13" y="453"/>
                  </a:lnTo>
                  <a:lnTo>
                    <a:pt x="13" y="443"/>
                  </a:lnTo>
                  <a:lnTo>
                    <a:pt x="13" y="432"/>
                  </a:lnTo>
                  <a:lnTo>
                    <a:pt x="0" y="432"/>
                  </a:lnTo>
                  <a:lnTo>
                    <a:pt x="0" y="423"/>
                  </a:lnTo>
                  <a:lnTo>
                    <a:pt x="13" y="423"/>
                  </a:lnTo>
                  <a:lnTo>
                    <a:pt x="13" y="412"/>
                  </a:lnTo>
                  <a:lnTo>
                    <a:pt x="0" y="412"/>
                  </a:lnTo>
                  <a:lnTo>
                    <a:pt x="0" y="403"/>
                  </a:lnTo>
                  <a:lnTo>
                    <a:pt x="0" y="392"/>
                  </a:lnTo>
                  <a:lnTo>
                    <a:pt x="13" y="392"/>
                  </a:lnTo>
                  <a:lnTo>
                    <a:pt x="13" y="383"/>
                  </a:lnTo>
                  <a:lnTo>
                    <a:pt x="0" y="383"/>
                  </a:lnTo>
                  <a:lnTo>
                    <a:pt x="0" y="372"/>
                  </a:lnTo>
                  <a:lnTo>
                    <a:pt x="13" y="372"/>
                  </a:lnTo>
                  <a:lnTo>
                    <a:pt x="13" y="361"/>
                  </a:lnTo>
                  <a:lnTo>
                    <a:pt x="13" y="352"/>
                  </a:lnTo>
                  <a:lnTo>
                    <a:pt x="26" y="352"/>
                  </a:lnTo>
                  <a:lnTo>
                    <a:pt x="38" y="352"/>
                  </a:lnTo>
                  <a:lnTo>
                    <a:pt x="51" y="352"/>
                  </a:lnTo>
                  <a:lnTo>
                    <a:pt x="63" y="352"/>
                  </a:lnTo>
                  <a:lnTo>
                    <a:pt x="76" y="352"/>
                  </a:lnTo>
                  <a:lnTo>
                    <a:pt x="76" y="341"/>
                  </a:lnTo>
                  <a:lnTo>
                    <a:pt x="76" y="332"/>
                  </a:lnTo>
                  <a:lnTo>
                    <a:pt x="76" y="321"/>
                  </a:lnTo>
                  <a:lnTo>
                    <a:pt x="76" y="312"/>
                  </a:lnTo>
                  <a:lnTo>
                    <a:pt x="76" y="301"/>
                  </a:lnTo>
                  <a:lnTo>
                    <a:pt x="76" y="292"/>
                  </a:lnTo>
                  <a:lnTo>
                    <a:pt x="76" y="281"/>
                  </a:lnTo>
                  <a:lnTo>
                    <a:pt x="76" y="271"/>
                  </a:lnTo>
                  <a:lnTo>
                    <a:pt x="76" y="261"/>
                  </a:lnTo>
                  <a:lnTo>
                    <a:pt x="76" y="252"/>
                  </a:lnTo>
                  <a:lnTo>
                    <a:pt x="63" y="252"/>
                  </a:lnTo>
                  <a:lnTo>
                    <a:pt x="63" y="241"/>
                  </a:lnTo>
                  <a:lnTo>
                    <a:pt x="51" y="241"/>
                  </a:lnTo>
                  <a:lnTo>
                    <a:pt x="51" y="231"/>
                  </a:lnTo>
                  <a:lnTo>
                    <a:pt x="51" y="221"/>
                  </a:lnTo>
                  <a:lnTo>
                    <a:pt x="63" y="212"/>
                  </a:lnTo>
                  <a:lnTo>
                    <a:pt x="76" y="212"/>
                  </a:lnTo>
                  <a:lnTo>
                    <a:pt x="90" y="212"/>
                  </a:lnTo>
                  <a:lnTo>
                    <a:pt x="90" y="221"/>
                  </a:lnTo>
                  <a:lnTo>
                    <a:pt x="101" y="221"/>
                  </a:lnTo>
                  <a:lnTo>
                    <a:pt x="101" y="212"/>
                  </a:lnTo>
                  <a:lnTo>
                    <a:pt x="114" y="212"/>
                  </a:lnTo>
                  <a:lnTo>
                    <a:pt x="101" y="212"/>
                  </a:lnTo>
                  <a:lnTo>
                    <a:pt x="101" y="200"/>
                  </a:lnTo>
                  <a:lnTo>
                    <a:pt x="114" y="200"/>
                  </a:lnTo>
                  <a:lnTo>
                    <a:pt x="114" y="191"/>
                  </a:lnTo>
                  <a:lnTo>
                    <a:pt x="127" y="191"/>
                  </a:lnTo>
                  <a:lnTo>
                    <a:pt x="127" y="181"/>
                  </a:lnTo>
                  <a:lnTo>
                    <a:pt x="127" y="191"/>
                  </a:lnTo>
                  <a:lnTo>
                    <a:pt x="127" y="181"/>
                  </a:lnTo>
                  <a:lnTo>
                    <a:pt x="139" y="181"/>
                  </a:lnTo>
                  <a:lnTo>
                    <a:pt x="139" y="191"/>
                  </a:lnTo>
                  <a:lnTo>
                    <a:pt x="139" y="181"/>
                  </a:lnTo>
                  <a:lnTo>
                    <a:pt x="152" y="181"/>
                  </a:lnTo>
                  <a:lnTo>
                    <a:pt x="164" y="181"/>
                  </a:lnTo>
                  <a:lnTo>
                    <a:pt x="164" y="171"/>
                  </a:lnTo>
                  <a:lnTo>
                    <a:pt x="164" y="160"/>
                  </a:lnTo>
                  <a:lnTo>
                    <a:pt x="164" y="150"/>
                  </a:lnTo>
                  <a:lnTo>
                    <a:pt x="177" y="150"/>
                  </a:lnTo>
                  <a:lnTo>
                    <a:pt x="177" y="160"/>
                  </a:lnTo>
                  <a:lnTo>
                    <a:pt x="191" y="160"/>
                  </a:lnTo>
                  <a:lnTo>
                    <a:pt x="191" y="150"/>
                  </a:lnTo>
                  <a:lnTo>
                    <a:pt x="191" y="141"/>
                  </a:lnTo>
                  <a:lnTo>
                    <a:pt x="177" y="141"/>
                  </a:lnTo>
                  <a:lnTo>
                    <a:pt x="177" y="129"/>
                  </a:lnTo>
                  <a:lnTo>
                    <a:pt x="177" y="120"/>
                  </a:lnTo>
                  <a:lnTo>
                    <a:pt x="191" y="120"/>
                  </a:lnTo>
                  <a:lnTo>
                    <a:pt x="191" y="110"/>
                  </a:lnTo>
                  <a:lnTo>
                    <a:pt x="191" y="100"/>
                  </a:lnTo>
                  <a:lnTo>
                    <a:pt x="177" y="100"/>
                  </a:lnTo>
                  <a:lnTo>
                    <a:pt x="177" y="89"/>
                  </a:lnTo>
                  <a:lnTo>
                    <a:pt x="177" y="80"/>
                  </a:lnTo>
                  <a:lnTo>
                    <a:pt x="177" y="70"/>
                  </a:lnTo>
                  <a:lnTo>
                    <a:pt x="164" y="70"/>
                  </a:lnTo>
                  <a:lnTo>
                    <a:pt x="164" y="60"/>
                  </a:lnTo>
                  <a:lnTo>
                    <a:pt x="164" y="49"/>
                  </a:lnTo>
                  <a:lnTo>
                    <a:pt x="152" y="49"/>
                  </a:lnTo>
                  <a:lnTo>
                    <a:pt x="139" y="49"/>
                  </a:lnTo>
                  <a:lnTo>
                    <a:pt x="139" y="40"/>
                  </a:lnTo>
                  <a:lnTo>
                    <a:pt x="127" y="40"/>
                  </a:lnTo>
                  <a:lnTo>
                    <a:pt x="127" y="29"/>
                  </a:lnTo>
                  <a:lnTo>
                    <a:pt x="127" y="20"/>
                  </a:lnTo>
                  <a:lnTo>
                    <a:pt x="139" y="20"/>
                  </a:lnTo>
                  <a:lnTo>
                    <a:pt x="152" y="20"/>
                  </a:lnTo>
                  <a:lnTo>
                    <a:pt x="152" y="9"/>
                  </a:lnTo>
                  <a:lnTo>
                    <a:pt x="152" y="20"/>
                  </a:lnTo>
                  <a:lnTo>
                    <a:pt x="164" y="20"/>
                  </a:lnTo>
                  <a:lnTo>
                    <a:pt x="164" y="9"/>
                  </a:lnTo>
                  <a:lnTo>
                    <a:pt x="164" y="0"/>
                  </a:lnTo>
                  <a:lnTo>
                    <a:pt x="177" y="0"/>
                  </a:lnTo>
                  <a:lnTo>
                    <a:pt x="177" y="9"/>
                  </a:lnTo>
                  <a:lnTo>
                    <a:pt x="191" y="9"/>
                  </a:lnTo>
                  <a:lnTo>
                    <a:pt x="202" y="9"/>
                  </a:lnTo>
                  <a:lnTo>
                    <a:pt x="202" y="20"/>
                  </a:lnTo>
                  <a:lnTo>
                    <a:pt x="202" y="9"/>
                  </a:lnTo>
                  <a:lnTo>
                    <a:pt x="202" y="20"/>
                  </a:lnTo>
                  <a:lnTo>
                    <a:pt x="215" y="20"/>
                  </a:lnTo>
                  <a:lnTo>
                    <a:pt x="215" y="29"/>
                  </a:lnTo>
                  <a:lnTo>
                    <a:pt x="227" y="20"/>
                  </a:lnTo>
                  <a:lnTo>
                    <a:pt x="215" y="20"/>
                  </a:lnTo>
                  <a:lnTo>
                    <a:pt x="227" y="20"/>
                  </a:lnTo>
                  <a:lnTo>
                    <a:pt x="227" y="29"/>
                  </a:lnTo>
                  <a:lnTo>
                    <a:pt x="227" y="20"/>
                  </a:lnTo>
                  <a:lnTo>
                    <a:pt x="240" y="20"/>
                  </a:lnTo>
                  <a:lnTo>
                    <a:pt x="240" y="9"/>
                  </a:lnTo>
                  <a:lnTo>
                    <a:pt x="253" y="9"/>
                  </a:lnTo>
                  <a:lnTo>
                    <a:pt x="253" y="20"/>
                  </a:lnTo>
                  <a:lnTo>
                    <a:pt x="253" y="9"/>
                  </a:lnTo>
                  <a:lnTo>
                    <a:pt x="265" y="9"/>
                  </a:lnTo>
                  <a:lnTo>
                    <a:pt x="265" y="20"/>
                  </a:lnTo>
                  <a:lnTo>
                    <a:pt x="265" y="29"/>
                  </a:lnTo>
                  <a:lnTo>
                    <a:pt x="265" y="40"/>
                  </a:lnTo>
                  <a:lnTo>
                    <a:pt x="278" y="40"/>
                  </a:lnTo>
                  <a:lnTo>
                    <a:pt x="278" y="49"/>
                  </a:lnTo>
                  <a:lnTo>
                    <a:pt x="290" y="49"/>
                  </a:lnTo>
                  <a:lnTo>
                    <a:pt x="290" y="60"/>
                  </a:lnTo>
                  <a:lnTo>
                    <a:pt x="290" y="70"/>
                  </a:lnTo>
                  <a:lnTo>
                    <a:pt x="303" y="70"/>
                  </a:lnTo>
                  <a:lnTo>
                    <a:pt x="303" y="80"/>
                  </a:lnTo>
                  <a:lnTo>
                    <a:pt x="303" y="89"/>
                  </a:lnTo>
                  <a:lnTo>
                    <a:pt x="316" y="89"/>
                  </a:lnTo>
                  <a:lnTo>
                    <a:pt x="316" y="80"/>
                  </a:lnTo>
                  <a:lnTo>
                    <a:pt x="316" y="89"/>
                  </a:lnTo>
                  <a:lnTo>
                    <a:pt x="328" y="89"/>
                  </a:lnTo>
                  <a:lnTo>
                    <a:pt x="316" y="89"/>
                  </a:lnTo>
                  <a:lnTo>
                    <a:pt x="328" y="89"/>
                  </a:lnTo>
                  <a:lnTo>
                    <a:pt x="328" y="10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4" name="Freeform 9">
              <a:extLst>
                <a:ext uri="{FF2B5EF4-FFF2-40B4-BE49-F238E27FC236}">
                  <a16:creationId xmlns:a16="http://schemas.microsoft.com/office/drawing/2014/main" id="{C2665518-8720-479D-B87D-4739285C8444}"/>
                </a:ext>
              </a:extLst>
            </p:cNvPr>
            <p:cNvSpPr>
              <a:spLocks/>
            </p:cNvSpPr>
            <p:nvPr/>
          </p:nvSpPr>
          <p:spPr bwMode="auto">
            <a:xfrm>
              <a:off x="5410578" y="2352717"/>
              <a:ext cx="898765" cy="1495262"/>
            </a:xfrm>
            <a:custGeom>
              <a:avLst/>
              <a:gdLst>
                <a:gd name="T0" fmla="*/ 4772563 w 399"/>
                <a:gd name="T1" fmla="*/ 30516529 h 581"/>
                <a:gd name="T2" fmla="*/ 4772563 w 399"/>
                <a:gd name="T3" fmla="*/ 34107338 h 581"/>
                <a:gd name="T4" fmla="*/ 4772563 w 399"/>
                <a:gd name="T5" fmla="*/ 37698147 h 581"/>
                <a:gd name="T6" fmla="*/ 6362997 w 399"/>
                <a:gd name="T7" fmla="*/ 37698147 h 581"/>
                <a:gd name="T8" fmla="*/ 6362997 w 399"/>
                <a:gd name="T9" fmla="*/ 39492212 h 581"/>
                <a:gd name="T10" fmla="*/ 6362997 w 399"/>
                <a:gd name="T11" fmla="*/ 41287617 h 581"/>
                <a:gd name="T12" fmla="*/ 6362997 w 399"/>
                <a:gd name="T13" fmla="*/ 44878436 h 581"/>
                <a:gd name="T14" fmla="*/ 6362997 w 399"/>
                <a:gd name="T15" fmla="*/ 48467906 h 581"/>
                <a:gd name="T16" fmla="*/ 7953431 w 399"/>
                <a:gd name="T17" fmla="*/ 52058714 h 581"/>
                <a:gd name="T18" fmla="*/ 6362997 w 399"/>
                <a:gd name="T19" fmla="*/ 52058714 h 581"/>
                <a:gd name="T20" fmla="*/ 6362997 w 399"/>
                <a:gd name="T21" fmla="*/ 55648184 h 581"/>
                <a:gd name="T22" fmla="*/ 4772563 w 399"/>
                <a:gd name="T23" fmla="*/ 55648184 h 581"/>
                <a:gd name="T24" fmla="*/ 4772563 w 399"/>
                <a:gd name="T25" fmla="*/ 57443589 h 581"/>
                <a:gd name="T26" fmla="*/ 3180868 w 399"/>
                <a:gd name="T27" fmla="*/ 53854119 h 581"/>
                <a:gd name="T28" fmla="*/ 3180868 w 399"/>
                <a:gd name="T29" fmla="*/ 52058714 h 581"/>
                <a:gd name="T30" fmla="*/ 3180868 w 399"/>
                <a:gd name="T31" fmla="*/ 52058714 h 581"/>
                <a:gd name="T32" fmla="*/ 3180868 w 399"/>
                <a:gd name="T33" fmla="*/ 52058714 h 581"/>
                <a:gd name="T34" fmla="*/ 3180868 w 399"/>
                <a:gd name="T35" fmla="*/ 50263310 h 581"/>
                <a:gd name="T36" fmla="*/ 3180868 w 399"/>
                <a:gd name="T37" fmla="*/ 52058714 h 581"/>
                <a:gd name="T38" fmla="*/ 3180868 w 399"/>
                <a:gd name="T39" fmla="*/ 53854119 h 581"/>
                <a:gd name="T40" fmla="*/ 3180868 w 399"/>
                <a:gd name="T41" fmla="*/ 52058714 h 581"/>
                <a:gd name="T42" fmla="*/ 3180868 w 399"/>
                <a:gd name="T43" fmla="*/ 50263310 h 581"/>
                <a:gd name="T44" fmla="*/ 3180868 w 399"/>
                <a:gd name="T45" fmla="*/ 48467906 h 581"/>
                <a:gd name="T46" fmla="*/ 3180868 w 399"/>
                <a:gd name="T47" fmla="*/ 46673840 h 581"/>
                <a:gd name="T48" fmla="*/ 3180868 w 399"/>
                <a:gd name="T49" fmla="*/ 44878436 h 581"/>
                <a:gd name="T50" fmla="*/ 3180868 w 399"/>
                <a:gd name="T51" fmla="*/ 43083021 h 581"/>
                <a:gd name="T52" fmla="*/ 3180868 w 399"/>
                <a:gd name="T53" fmla="*/ 39492212 h 581"/>
                <a:gd name="T54" fmla="*/ 3180868 w 399"/>
                <a:gd name="T55" fmla="*/ 37698147 h 581"/>
                <a:gd name="T56" fmla="*/ 3180868 w 399"/>
                <a:gd name="T57" fmla="*/ 37698147 h 581"/>
                <a:gd name="T58" fmla="*/ 3180868 w 399"/>
                <a:gd name="T59" fmla="*/ 34107338 h 581"/>
                <a:gd name="T60" fmla="*/ 3180868 w 399"/>
                <a:gd name="T61" fmla="*/ 34107338 h 581"/>
                <a:gd name="T62" fmla="*/ 3180868 w 399"/>
                <a:gd name="T63" fmla="*/ 30516529 h 581"/>
                <a:gd name="T64" fmla="*/ 3180868 w 399"/>
                <a:gd name="T65" fmla="*/ 30516529 h 581"/>
                <a:gd name="T66" fmla="*/ 3180868 w 399"/>
                <a:gd name="T67" fmla="*/ 28722464 h 581"/>
                <a:gd name="T68" fmla="*/ 3180868 w 399"/>
                <a:gd name="T69" fmla="*/ 26927059 h 581"/>
                <a:gd name="T70" fmla="*/ 3180868 w 399"/>
                <a:gd name="T71" fmla="*/ 26927059 h 581"/>
                <a:gd name="T72" fmla="*/ 3180868 w 399"/>
                <a:gd name="T73" fmla="*/ 26927059 h 581"/>
                <a:gd name="T74" fmla="*/ 3180868 w 399"/>
                <a:gd name="T75" fmla="*/ 25131655 h 581"/>
                <a:gd name="T76" fmla="*/ 3180868 w 399"/>
                <a:gd name="T77" fmla="*/ 21540841 h 581"/>
                <a:gd name="T78" fmla="*/ 3180868 w 399"/>
                <a:gd name="T79" fmla="*/ 16155967 h 581"/>
                <a:gd name="T80" fmla="*/ 3180868 w 399"/>
                <a:gd name="T81" fmla="*/ 14360562 h 581"/>
                <a:gd name="T82" fmla="*/ 3180868 w 399"/>
                <a:gd name="T83" fmla="*/ 10771090 h 581"/>
                <a:gd name="T84" fmla="*/ 3180868 w 399"/>
                <a:gd name="T85" fmla="*/ 7180281 h 581"/>
                <a:gd name="T86" fmla="*/ 3180868 w 399"/>
                <a:gd name="T87" fmla="*/ 5384876 h 581"/>
                <a:gd name="T88" fmla="*/ 3180868 w 399"/>
                <a:gd name="T89" fmla="*/ 5384876 h 581"/>
                <a:gd name="T90" fmla="*/ 3180868 w 399"/>
                <a:gd name="T91" fmla="*/ 5384876 h 581"/>
                <a:gd name="T92" fmla="*/ 3180868 w 399"/>
                <a:gd name="T93" fmla="*/ 0 h 581"/>
                <a:gd name="T94" fmla="*/ 3180868 w 399"/>
                <a:gd name="T95" fmla="*/ 5384876 h 581"/>
                <a:gd name="T96" fmla="*/ 3180868 w 399"/>
                <a:gd name="T97" fmla="*/ 7180281 h 581"/>
                <a:gd name="T98" fmla="*/ 3180868 w 399"/>
                <a:gd name="T99" fmla="*/ 12566497 h 581"/>
                <a:gd name="T100" fmla="*/ 3180868 w 399"/>
                <a:gd name="T101" fmla="*/ 14360562 h 581"/>
                <a:gd name="T102" fmla="*/ 3180868 w 399"/>
                <a:gd name="T103" fmla="*/ 16155967 h 581"/>
                <a:gd name="T104" fmla="*/ 3180868 w 399"/>
                <a:gd name="T105" fmla="*/ 17951371 h 581"/>
                <a:gd name="T106" fmla="*/ 3180868 w 399"/>
                <a:gd name="T107" fmla="*/ 19746776 h 581"/>
                <a:gd name="T108" fmla="*/ 3180868 w 399"/>
                <a:gd name="T109" fmla="*/ 23336251 h 581"/>
                <a:gd name="T110" fmla="*/ 3180868 w 399"/>
                <a:gd name="T111" fmla="*/ 26927059 h 581"/>
                <a:gd name="T112" fmla="*/ 3180868 w 399"/>
                <a:gd name="T113" fmla="*/ 28722464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581"/>
                <a:gd name="T173" fmla="*/ 399 w 399"/>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581">
                  <a:moveTo>
                    <a:pt x="237" y="290"/>
                  </a:moveTo>
                  <a:lnTo>
                    <a:pt x="237" y="301"/>
                  </a:lnTo>
                  <a:lnTo>
                    <a:pt x="249" y="301"/>
                  </a:lnTo>
                  <a:lnTo>
                    <a:pt x="249" y="311"/>
                  </a:lnTo>
                  <a:lnTo>
                    <a:pt x="261" y="311"/>
                  </a:lnTo>
                  <a:lnTo>
                    <a:pt x="261" y="321"/>
                  </a:lnTo>
                  <a:lnTo>
                    <a:pt x="274" y="321"/>
                  </a:lnTo>
                  <a:lnTo>
                    <a:pt x="274" y="330"/>
                  </a:lnTo>
                  <a:lnTo>
                    <a:pt x="287" y="330"/>
                  </a:lnTo>
                  <a:lnTo>
                    <a:pt x="287" y="342"/>
                  </a:lnTo>
                  <a:lnTo>
                    <a:pt x="299" y="342"/>
                  </a:lnTo>
                  <a:lnTo>
                    <a:pt x="299" y="351"/>
                  </a:lnTo>
                  <a:lnTo>
                    <a:pt x="299" y="361"/>
                  </a:lnTo>
                  <a:lnTo>
                    <a:pt x="312" y="361"/>
                  </a:lnTo>
                  <a:lnTo>
                    <a:pt x="312" y="371"/>
                  </a:lnTo>
                  <a:lnTo>
                    <a:pt x="312" y="381"/>
                  </a:lnTo>
                  <a:lnTo>
                    <a:pt x="326" y="381"/>
                  </a:lnTo>
                  <a:lnTo>
                    <a:pt x="312" y="381"/>
                  </a:lnTo>
                  <a:lnTo>
                    <a:pt x="326" y="381"/>
                  </a:lnTo>
                  <a:lnTo>
                    <a:pt x="326" y="390"/>
                  </a:lnTo>
                  <a:lnTo>
                    <a:pt x="326" y="401"/>
                  </a:lnTo>
                  <a:lnTo>
                    <a:pt x="337" y="401"/>
                  </a:lnTo>
                  <a:lnTo>
                    <a:pt x="326" y="401"/>
                  </a:lnTo>
                  <a:lnTo>
                    <a:pt x="337" y="401"/>
                  </a:lnTo>
                  <a:lnTo>
                    <a:pt x="326" y="401"/>
                  </a:lnTo>
                  <a:lnTo>
                    <a:pt x="337" y="401"/>
                  </a:lnTo>
                  <a:lnTo>
                    <a:pt x="337" y="411"/>
                  </a:lnTo>
                  <a:lnTo>
                    <a:pt x="326" y="411"/>
                  </a:lnTo>
                  <a:lnTo>
                    <a:pt x="337" y="411"/>
                  </a:lnTo>
                  <a:lnTo>
                    <a:pt x="337" y="421"/>
                  </a:lnTo>
                  <a:lnTo>
                    <a:pt x="337" y="430"/>
                  </a:lnTo>
                  <a:lnTo>
                    <a:pt x="337" y="441"/>
                  </a:lnTo>
                  <a:lnTo>
                    <a:pt x="350" y="441"/>
                  </a:lnTo>
                  <a:lnTo>
                    <a:pt x="350" y="450"/>
                  </a:lnTo>
                  <a:lnTo>
                    <a:pt x="350" y="461"/>
                  </a:lnTo>
                  <a:lnTo>
                    <a:pt x="350" y="471"/>
                  </a:lnTo>
                  <a:lnTo>
                    <a:pt x="362" y="471"/>
                  </a:lnTo>
                  <a:lnTo>
                    <a:pt x="362" y="481"/>
                  </a:lnTo>
                  <a:lnTo>
                    <a:pt x="374" y="481"/>
                  </a:lnTo>
                  <a:lnTo>
                    <a:pt x="374" y="492"/>
                  </a:lnTo>
                  <a:lnTo>
                    <a:pt x="374" y="501"/>
                  </a:lnTo>
                  <a:lnTo>
                    <a:pt x="374" y="512"/>
                  </a:lnTo>
                  <a:lnTo>
                    <a:pt x="388" y="512"/>
                  </a:lnTo>
                  <a:lnTo>
                    <a:pt x="388" y="521"/>
                  </a:lnTo>
                  <a:lnTo>
                    <a:pt x="399" y="521"/>
                  </a:lnTo>
                  <a:lnTo>
                    <a:pt x="399" y="531"/>
                  </a:lnTo>
                  <a:lnTo>
                    <a:pt x="388" y="531"/>
                  </a:lnTo>
                  <a:lnTo>
                    <a:pt x="374" y="531"/>
                  </a:lnTo>
                  <a:lnTo>
                    <a:pt x="374" y="541"/>
                  </a:lnTo>
                  <a:lnTo>
                    <a:pt x="362" y="541"/>
                  </a:lnTo>
                  <a:lnTo>
                    <a:pt x="362" y="552"/>
                  </a:lnTo>
                  <a:lnTo>
                    <a:pt x="350" y="552"/>
                  </a:lnTo>
                  <a:lnTo>
                    <a:pt x="362" y="552"/>
                  </a:lnTo>
                  <a:lnTo>
                    <a:pt x="350" y="552"/>
                  </a:lnTo>
                  <a:lnTo>
                    <a:pt x="350" y="561"/>
                  </a:lnTo>
                  <a:lnTo>
                    <a:pt x="337" y="561"/>
                  </a:lnTo>
                  <a:lnTo>
                    <a:pt x="326" y="561"/>
                  </a:lnTo>
                  <a:lnTo>
                    <a:pt x="326" y="571"/>
                  </a:lnTo>
                  <a:lnTo>
                    <a:pt x="312" y="571"/>
                  </a:lnTo>
                  <a:lnTo>
                    <a:pt x="312" y="561"/>
                  </a:lnTo>
                  <a:lnTo>
                    <a:pt x="299" y="561"/>
                  </a:lnTo>
                  <a:lnTo>
                    <a:pt x="299" y="571"/>
                  </a:lnTo>
                  <a:lnTo>
                    <a:pt x="287" y="571"/>
                  </a:lnTo>
                  <a:lnTo>
                    <a:pt x="287" y="581"/>
                  </a:lnTo>
                  <a:lnTo>
                    <a:pt x="274" y="581"/>
                  </a:lnTo>
                  <a:lnTo>
                    <a:pt x="274" y="571"/>
                  </a:lnTo>
                  <a:lnTo>
                    <a:pt x="261" y="571"/>
                  </a:lnTo>
                  <a:lnTo>
                    <a:pt x="261" y="561"/>
                  </a:lnTo>
                  <a:lnTo>
                    <a:pt x="249" y="561"/>
                  </a:lnTo>
                  <a:lnTo>
                    <a:pt x="249" y="552"/>
                  </a:lnTo>
                  <a:lnTo>
                    <a:pt x="249" y="541"/>
                  </a:lnTo>
                  <a:lnTo>
                    <a:pt x="249" y="531"/>
                  </a:lnTo>
                  <a:lnTo>
                    <a:pt x="261" y="531"/>
                  </a:lnTo>
                  <a:lnTo>
                    <a:pt x="249" y="531"/>
                  </a:lnTo>
                  <a:lnTo>
                    <a:pt x="237" y="531"/>
                  </a:lnTo>
                  <a:lnTo>
                    <a:pt x="237" y="541"/>
                  </a:lnTo>
                  <a:lnTo>
                    <a:pt x="225" y="541"/>
                  </a:lnTo>
                  <a:lnTo>
                    <a:pt x="212" y="541"/>
                  </a:lnTo>
                  <a:lnTo>
                    <a:pt x="199" y="541"/>
                  </a:lnTo>
                  <a:lnTo>
                    <a:pt x="187" y="541"/>
                  </a:lnTo>
                  <a:lnTo>
                    <a:pt x="187" y="531"/>
                  </a:lnTo>
                  <a:lnTo>
                    <a:pt x="187" y="521"/>
                  </a:lnTo>
                  <a:lnTo>
                    <a:pt x="187" y="512"/>
                  </a:lnTo>
                  <a:lnTo>
                    <a:pt x="174" y="512"/>
                  </a:lnTo>
                  <a:lnTo>
                    <a:pt x="174" y="521"/>
                  </a:lnTo>
                  <a:lnTo>
                    <a:pt x="174" y="512"/>
                  </a:lnTo>
                  <a:lnTo>
                    <a:pt x="162" y="512"/>
                  </a:lnTo>
                  <a:lnTo>
                    <a:pt x="162" y="521"/>
                  </a:lnTo>
                  <a:lnTo>
                    <a:pt x="162" y="512"/>
                  </a:lnTo>
                  <a:lnTo>
                    <a:pt x="149" y="512"/>
                  </a:lnTo>
                  <a:lnTo>
                    <a:pt x="149" y="521"/>
                  </a:lnTo>
                  <a:lnTo>
                    <a:pt x="136" y="521"/>
                  </a:lnTo>
                  <a:lnTo>
                    <a:pt x="136" y="531"/>
                  </a:lnTo>
                  <a:lnTo>
                    <a:pt x="136" y="541"/>
                  </a:lnTo>
                  <a:lnTo>
                    <a:pt x="125" y="541"/>
                  </a:lnTo>
                  <a:lnTo>
                    <a:pt x="125" y="552"/>
                  </a:lnTo>
                  <a:lnTo>
                    <a:pt x="125" y="561"/>
                  </a:lnTo>
                  <a:lnTo>
                    <a:pt x="112" y="561"/>
                  </a:lnTo>
                  <a:lnTo>
                    <a:pt x="100" y="561"/>
                  </a:lnTo>
                  <a:lnTo>
                    <a:pt x="100" y="552"/>
                  </a:lnTo>
                  <a:lnTo>
                    <a:pt x="100" y="541"/>
                  </a:lnTo>
                  <a:lnTo>
                    <a:pt x="87" y="541"/>
                  </a:lnTo>
                  <a:lnTo>
                    <a:pt x="87" y="531"/>
                  </a:lnTo>
                  <a:lnTo>
                    <a:pt x="87" y="521"/>
                  </a:lnTo>
                  <a:lnTo>
                    <a:pt x="73" y="521"/>
                  </a:lnTo>
                  <a:lnTo>
                    <a:pt x="62" y="521"/>
                  </a:lnTo>
                  <a:lnTo>
                    <a:pt x="62" y="512"/>
                  </a:lnTo>
                  <a:lnTo>
                    <a:pt x="49" y="512"/>
                  </a:lnTo>
                  <a:lnTo>
                    <a:pt x="35" y="512"/>
                  </a:lnTo>
                  <a:lnTo>
                    <a:pt x="35" y="501"/>
                  </a:lnTo>
                  <a:lnTo>
                    <a:pt x="35" y="512"/>
                  </a:lnTo>
                  <a:lnTo>
                    <a:pt x="24" y="512"/>
                  </a:lnTo>
                  <a:lnTo>
                    <a:pt x="24" y="501"/>
                  </a:lnTo>
                  <a:lnTo>
                    <a:pt x="35" y="501"/>
                  </a:lnTo>
                  <a:lnTo>
                    <a:pt x="35" y="492"/>
                  </a:lnTo>
                  <a:lnTo>
                    <a:pt x="49" y="492"/>
                  </a:lnTo>
                  <a:lnTo>
                    <a:pt x="35" y="492"/>
                  </a:lnTo>
                  <a:lnTo>
                    <a:pt x="35" y="481"/>
                  </a:lnTo>
                  <a:lnTo>
                    <a:pt x="49" y="481"/>
                  </a:lnTo>
                  <a:lnTo>
                    <a:pt x="35" y="481"/>
                  </a:lnTo>
                  <a:lnTo>
                    <a:pt x="49" y="481"/>
                  </a:lnTo>
                  <a:lnTo>
                    <a:pt x="49" y="471"/>
                  </a:lnTo>
                  <a:lnTo>
                    <a:pt x="35" y="471"/>
                  </a:lnTo>
                  <a:lnTo>
                    <a:pt x="35" y="461"/>
                  </a:lnTo>
                  <a:lnTo>
                    <a:pt x="35" y="450"/>
                  </a:lnTo>
                  <a:lnTo>
                    <a:pt x="24" y="450"/>
                  </a:lnTo>
                  <a:lnTo>
                    <a:pt x="35" y="450"/>
                  </a:lnTo>
                  <a:lnTo>
                    <a:pt x="24" y="450"/>
                  </a:lnTo>
                  <a:lnTo>
                    <a:pt x="35" y="450"/>
                  </a:lnTo>
                  <a:lnTo>
                    <a:pt x="35" y="441"/>
                  </a:lnTo>
                  <a:lnTo>
                    <a:pt x="35" y="430"/>
                  </a:lnTo>
                  <a:lnTo>
                    <a:pt x="35" y="421"/>
                  </a:lnTo>
                  <a:lnTo>
                    <a:pt x="49" y="421"/>
                  </a:lnTo>
                  <a:lnTo>
                    <a:pt x="49" y="411"/>
                  </a:lnTo>
                  <a:lnTo>
                    <a:pt x="62" y="411"/>
                  </a:lnTo>
                  <a:lnTo>
                    <a:pt x="62" y="401"/>
                  </a:lnTo>
                  <a:lnTo>
                    <a:pt x="73" y="401"/>
                  </a:lnTo>
                  <a:lnTo>
                    <a:pt x="73" y="390"/>
                  </a:lnTo>
                  <a:lnTo>
                    <a:pt x="73" y="381"/>
                  </a:lnTo>
                  <a:lnTo>
                    <a:pt x="73" y="390"/>
                  </a:lnTo>
                  <a:lnTo>
                    <a:pt x="62" y="381"/>
                  </a:lnTo>
                  <a:lnTo>
                    <a:pt x="62" y="390"/>
                  </a:lnTo>
                  <a:lnTo>
                    <a:pt x="62" y="381"/>
                  </a:lnTo>
                  <a:lnTo>
                    <a:pt x="49" y="381"/>
                  </a:lnTo>
                  <a:lnTo>
                    <a:pt x="35" y="381"/>
                  </a:lnTo>
                  <a:lnTo>
                    <a:pt x="35" y="371"/>
                  </a:lnTo>
                  <a:lnTo>
                    <a:pt x="24" y="371"/>
                  </a:lnTo>
                  <a:lnTo>
                    <a:pt x="24" y="361"/>
                  </a:lnTo>
                  <a:lnTo>
                    <a:pt x="24" y="351"/>
                  </a:lnTo>
                  <a:lnTo>
                    <a:pt x="11" y="351"/>
                  </a:lnTo>
                  <a:lnTo>
                    <a:pt x="11" y="361"/>
                  </a:lnTo>
                  <a:lnTo>
                    <a:pt x="11" y="351"/>
                  </a:lnTo>
                  <a:lnTo>
                    <a:pt x="11" y="342"/>
                  </a:lnTo>
                  <a:lnTo>
                    <a:pt x="0" y="342"/>
                  </a:lnTo>
                  <a:lnTo>
                    <a:pt x="11" y="342"/>
                  </a:lnTo>
                  <a:lnTo>
                    <a:pt x="11" y="330"/>
                  </a:lnTo>
                  <a:lnTo>
                    <a:pt x="0" y="330"/>
                  </a:lnTo>
                  <a:lnTo>
                    <a:pt x="0" y="321"/>
                  </a:lnTo>
                  <a:lnTo>
                    <a:pt x="11" y="321"/>
                  </a:lnTo>
                  <a:lnTo>
                    <a:pt x="11" y="311"/>
                  </a:lnTo>
                  <a:lnTo>
                    <a:pt x="24" y="311"/>
                  </a:lnTo>
                  <a:lnTo>
                    <a:pt x="24" y="301"/>
                  </a:lnTo>
                  <a:lnTo>
                    <a:pt x="35" y="301"/>
                  </a:lnTo>
                  <a:lnTo>
                    <a:pt x="35" y="311"/>
                  </a:lnTo>
                  <a:lnTo>
                    <a:pt x="35" y="301"/>
                  </a:lnTo>
                  <a:lnTo>
                    <a:pt x="49" y="301"/>
                  </a:lnTo>
                  <a:lnTo>
                    <a:pt x="49" y="290"/>
                  </a:lnTo>
                  <a:lnTo>
                    <a:pt x="35" y="290"/>
                  </a:lnTo>
                  <a:lnTo>
                    <a:pt x="35" y="282"/>
                  </a:lnTo>
                  <a:lnTo>
                    <a:pt x="49" y="282"/>
                  </a:lnTo>
                  <a:lnTo>
                    <a:pt x="49" y="271"/>
                  </a:lnTo>
                  <a:lnTo>
                    <a:pt x="62" y="271"/>
                  </a:lnTo>
                  <a:lnTo>
                    <a:pt x="62" y="261"/>
                  </a:lnTo>
                  <a:lnTo>
                    <a:pt x="49" y="261"/>
                  </a:lnTo>
                  <a:lnTo>
                    <a:pt x="49" y="271"/>
                  </a:lnTo>
                  <a:lnTo>
                    <a:pt x="49" y="261"/>
                  </a:lnTo>
                  <a:lnTo>
                    <a:pt x="35" y="261"/>
                  </a:lnTo>
                  <a:lnTo>
                    <a:pt x="49" y="261"/>
                  </a:lnTo>
                  <a:lnTo>
                    <a:pt x="35" y="261"/>
                  </a:lnTo>
                  <a:lnTo>
                    <a:pt x="49" y="261"/>
                  </a:lnTo>
                  <a:lnTo>
                    <a:pt x="35" y="261"/>
                  </a:lnTo>
                  <a:lnTo>
                    <a:pt x="35" y="251"/>
                  </a:lnTo>
                  <a:lnTo>
                    <a:pt x="24" y="251"/>
                  </a:lnTo>
                  <a:lnTo>
                    <a:pt x="24" y="261"/>
                  </a:lnTo>
                  <a:lnTo>
                    <a:pt x="35" y="261"/>
                  </a:lnTo>
                  <a:lnTo>
                    <a:pt x="24" y="261"/>
                  </a:lnTo>
                  <a:lnTo>
                    <a:pt x="24" y="251"/>
                  </a:lnTo>
                  <a:lnTo>
                    <a:pt x="11" y="251"/>
                  </a:lnTo>
                  <a:lnTo>
                    <a:pt x="11" y="261"/>
                  </a:lnTo>
                  <a:lnTo>
                    <a:pt x="11" y="251"/>
                  </a:lnTo>
                  <a:lnTo>
                    <a:pt x="11" y="240"/>
                  </a:lnTo>
                  <a:lnTo>
                    <a:pt x="24" y="240"/>
                  </a:lnTo>
                  <a:lnTo>
                    <a:pt x="24" y="230"/>
                  </a:lnTo>
                  <a:lnTo>
                    <a:pt x="24" y="220"/>
                  </a:lnTo>
                  <a:lnTo>
                    <a:pt x="11" y="220"/>
                  </a:lnTo>
                  <a:lnTo>
                    <a:pt x="11" y="211"/>
                  </a:lnTo>
                  <a:lnTo>
                    <a:pt x="11" y="200"/>
                  </a:lnTo>
                  <a:lnTo>
                    <a:pt x="11" y="191"/>
                  </a:lnTo>
                  <a:lnTo>
                    <a:pt x="11" y="180"/>
                  </a:lnTo>
                  <a:lnTo>
                    <a:pt x="11" y="171"/>
                  </a:lnTo>
                  <a:lnTo>
                    <a:pt x="24" y="171"/>
                  </a:lnTo>
                  <a:lnTo>
                    <a:pt x="35" y="171"/>
                  </a:lnTo>
                  <a:lnTo>
                    <a:pt x="35" y="160"/>
                  </a:lnTo>
                  <a:lnTo>
                    <a:pt x="35" y="151"/>
                  </a:lnTo>
                  <a:lnTo>
                    <a:pt x="35" y="141"/>
                  </a:lnTo>
                  <a:lnTo>
                    <a:pt x="24" y="141"/>
                  </a:lnTo>
                  <a:lnTo>
                    <a:pt x="24" y="131"/>
                  </a:lnTo>
                  <a:lnTo>
                    <a:pt x="24" y="120"/>
                  </a:lnTo>
                  <a:lnTo>
                    <a:pt x="24" y="111"/>
                  </a:lnTo>
                  <a:lnTo>
                    <a:pt x="11" y="111"/>
                  </a:lnTo>
                  <a:lnTo>
                    <a:pt x="11" y="100"/>
                  </a:lnTo>
                  <a:lnTo>
                    <a:pt x="24" y="100"/>
                  </a:lnTo>
                  <a:lnTo>
                    <a:pt x="24" y="91"/>
                  </a:lnTo>
                  <a:lnTo>
                    <a:pt x="35" y="91"/>
                  </a:lnTo>
                  <a:lnTo>
                    <a:pt x="35" y="80"/>
                  </a:lnTo>
                  <a:lnTo>
                    <a:pt x="49" y="80"/>
                  </a:lnTo>
                  <a:lnTo>
                    <a:pt x="49" y="71"/>
                  </a:lnTo>
                  <a:lnTo>
                    <a:pt x="49" y="60"/>
                  </a:lnTo>
                  <a:lnTo>
                    <a:pt x="62" y="60"/>
                  </a:lnTo>
                  <a:lnTo>
                    <a:pt x="73" y="60"/>
                  </a:lnTo>
                  <a:lnTo>
                    <a:pt x="73" y="71"/>
                  </a:lnTo>
                  <a:lnTo>
                    <a:pt x="87" y="71"/>
                  </a:lnTo>
                  <a:lnTo>
                    <a:pt x="100" y="71"/>
                  </a:lnTo>
                  <a:lnTo>
                    <a:pt x="100" y="60"/>
                  </a:lnTo>
                  <a:lnTo>
                    <a:pt x="112" y="60"/>
                  </a:lnTo>
                  <a:lnTo>
                    <a:pt x="112" y="51"/>
                  </a:lnTo>
                  <a:lnTo>
                    <a:pt x="125" y="51"/>
                  </a:lnTo>
                  <a:lnTo>
                    <a:pt x="125" y="41"/>
                  </a:lnTo>
                  <a:lnTo>
                    <a:pt x="125" y="30"/>
                  </a:lnTo>
                  <a:lnTo>
                    <a:pt x="125" y="20"/>
                  </a:lnTo>
                  <a:lnTo>
                    <a:pt x="136" y="20"/>
                  </a:lnTo>
                  <a:lnTo>
                    <a:pt x="136" y="10"/>
                  </a:lnTo>
                  <a:lnTo>
                    <a:pt x="149" y="10"/>
                  </a:lnTo>
                  <a:lnTo>
                    <a:pt x="149" y="0"/>
                  </a:lnTo>
                  <a:lnTo>
                    <a:pt x="162" y="0"/>
                  </a:lnTo>
                  <a:lnTo>
                    <a:pt x="174" y="0"/>
                  </a:lnTo>
                  <a:lnTo>
                    <a:pt x="174" y="10"/>
                  </a:lnTo>
                  <a:lnTo>
                    <a:pt x="187" y="10"/>
                  </a:lnTo>
                  <a:lnTo>
                    <a:pt x="187" y="20"/>
                  </a:lnTo>
                  <a:lnTo>
                    <a:pt x="187" y="30"/>
                  </a:lnTo>
                  <a:lnTo>
                    <a:pt x="187" y="41"/>
                  </a:lnTo>
                  <a:lnTo>
                    <a:pt x="187" y="51"/>
                  </a:lnTo>
                  <a:lnTo>
                    <a:pt x="187" y="60"/>
                  </a:lnTo>
                  <a:lnTo>
                    <a:pt x="187" y="71"/>
                  </a:lnTo>
                  <a:lnTo>
                    <a:pt x="187" y="80"/>
                  </a:lnTo>
                  <a:lnTo>
                    <a:pt x="174" y="80"/>
                  </a:lnTo>
                  <a:lnTo>
                    <a:pt x="174" y="91"/>
                  </a:lnTo>
                  <a:lnTo>
                    <a:pt x="174" y="100"/>
                  </a:lnTo>
                  <a:lnTo>
                    <a:pt x="174" y="111"/>
                  </a:lnTo>
                  <a:lnTo>
                    <a:pt x="174" y="120"/>
                  </a:lnTo>
                  <a:lnTo>
                    <a:pt x="187" y="120"/>
                  </a:lnTo>
                  <a:lnTo>
                    <a:pt x="187" y="131"/>
                  </a:lnTo>
                  <a:lnTo>
                    <a:pt x="187" y="120"/>
                  </a:lnTo>
                  <a:lnTo>
                    <a:pt x="199" y="120"/>
                  </a:lnTo>
                  <a:lnTo>
                    <a:pt x="199" y="131"/>
                  </a:lnTo>
                  <a:lnTo>
                    <a:pt x="212" y="131"/>
                  </a:lnTo>
                  <a:lnTo>
                    <a:pt x="212" y="141"/>
                  </a:lnTo>
                  <a:lnTo>
                    <a:pt x="225" y="151"/>
                  </a:lnTo>
                  <a:lnTo>
                    <a:pt x="212" y="151"/>
                  </a:lnTo>
                  <a:lnTo>
                    <a:pt x="212" y="160"/>
                  </a:lnTo>
                  <a:lnTo>
                    <a:pt x="199" y="160"/>
                  </a:lnTo>
                  <a:lnTo>
                    <a:pt x="212" y="160"/>
                  </a:lnTo>
                  <a:lnTo>
                    <a:pt x="212" y="171"/>
                  </a:lnTo>
                  <a:lnTo>
                    <a:pt x="199" y="171"/>
                  </a:lnTo>
                  <a:lnTo>
                    <a:pt x="199" y="180"/>
                  </a:lnTo>
                  <a:lnTo>
                    <a:pt x="187" y="180"/>
                  </a:lnTo>
                  <a:lnTo>
                    <a:pt x="187" y="191"/>
                  </a:lnTo>
                  <a:lnTo>
                    <a:pt x="187" y="200"/>
                  </a:lnTo>
                  <a:lnTo>
                    <a:pt x="174" y="200"/>
                  </a:lnTo>
                  <a:lnTo>
                    <a:pt x="187" y="200"/>
                  </a:lnTo>
                  <a:lnTo>
                    <a:pt x="187" y="211"/>
                  </a:lnTo>
                  <a:lnTo>
                    <a:pt x="174" y="211"/>
                  </a:lnTo>
                  <a:lnTo>
                    <a:pt x="174" y="220"/>
                  </a:lnTo>
                  <a:lnTo>
                    <a:pt x="174" y="230"/>
                  </a:lnTo>
                  <a:lnTo>
                    <a:pt x="174" y="240"/>
                  </a:lnTo>
                  <a:lnTo>
                    <a:pt x="187" y="240"/>
                  </a:lnTo>
                  <a:lnTo>
                    <a:pt x="187" y="251"/>
                  </a:lnTo>
                  <a:lnTo>
                    <a:pt x="187" y="261"/>
                  </a:lnTo>
                  <a:lnTo>
                    <a:pt x="199" y="261"/>
                  </a:lnTo>
                  <a:lnTo>
                    <a:pt x="199" y="271"/>
                  </a:lnTo>
                  <a:lnTo>
                    <a:pt x="212" y="271"/>
                  </a:lnTo>
                  <a:lnTo>
                    <a:pt x="225" y="271"/>
                  </a:lnTo>
                  <a:lnTo>
                    <a:pt x="225" y="282"/>
                  </a:lnTo>
                  <a:lnTo>
                    <a:pt x="237" y="282"/>
                  </a:lnTo>
                  <a:lnTo>
                    <a:pt x="237" y="29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5" name="Freeform 17">
              <a:extLst>
                <a:ext uri="{FF2B5EF4-FFF2-40B4-BE49-F238E27FC236}">
                  <a16:creationId xmlns:a16="http://schemas.microsoft.com/office/drawing/2014/main" id="{6E6FBF34-8995-46CB-BD2B-1C1B13F440A8}"/>
                </a:ext>
              </a:extLst>
            </p:cNvPr>
            <p:cNvSpPr>
              <a:spLocks/>
            </p:cNvSpPr>
            <p:nvPr/>
          </p:nvSpPr>
          <p:spPr bwMode="auto">
            <a:xfrm>
              <a:off x="7314015" y="5862645"/>
              <a:ext cx="798585" cy="1029371"/>
            </a:xfrm>
            <a:custGeom>
              <a:avLst/>
              <a:gdLst>
                <a:gd name="T0" fmla="*/ 6375901 w 355"/>
                <a:gd name="T1" fmla="*/ 16121864 h 400"/>
                <a:gd name="T2" fmla="*/ 6375901 w 355"/>
                <a:gd name="T3" fmla="*/ 17914073 h 400"/>
                <a:gd name="T4" fmla="*/ 6375901 w 355"/>
                <a:gd name="T5" fmla="*/ 17914073 h 400"/>
                <a:gd name="T6" fmla="*/ 6375901 w 355"/>
                <a:gd name="T7" fmla="*/ 21497154 h 400"/>
                <a:gd name="T8" fmla="*/ 4781925 w 355"/>
                <a:gd name="T9" fmla="*/ 21497154 h 400"/>
                <a:gd name="T10" fmla="*/ 4781925 w 355"/>
                <a:gd name="T11" fmla="*/ 23288031 h 400"/>
                <a:gd name="T12" fmla="*/ 4781925 w 355"/>
                <a:gd name="T13" fmla="*/ 25078903 h 400"/>
                <a:gd name="T14" fmla="*/ 4781925 w 355"/>
                <a:gd name="T15" fmla="*/ 25078903 h 400"/>
                <a:gd name="T16" fmla="*/ 3187951 w 355"/>
                <a:gd name="T17" fmla="*/ 25078903 h 400"/>
                <a:gd name="T18" fmla="*/ 3187951 w 355"/>
                <a:gd name="T19" fmla="*/ 28661984 h 400"/>
                <a:gd name="T20" fmla="*/ 3187951 w 355"/>
                <a:gd name="T21" fmla="*/ 30454193 h 400"/>
                <a:gd name="T22" fmla="*/ 3187951 w 355"/>
                <a:gd name="T23" fmla="*/ 34035937 h 400"/>
                <a:gd name="T24" fmla="*/ 3187951 w 355"/>
                <a:gd name="T25" fmla="*/ 37619018 h 400"/>
                <a:gd name="T26" fmla="*/ 3187951 w 355"/>
                <a:gd name="T27" fmla="*/ 37619018 h 400"/>
                <a:gd name="T28" fmla="*/ 3187951 w 355"/>
                <a:gd name="T29" fmla="*/ 37619018 h 400"/>
                <a:gd name="T30" fmla="*/ 3187951 w 355"/>
                <a:gd name="T31" fmla="*/ 37619018 h 400"/>
                <a:gd name="T32" fmla="*/ 3187951 w 355"/>
                <a:gd name="T33" fmla="*/ 37619018 h 400"/>
                <a:gd name="T34" fmla="*/ 3187951 w 355"/>
                <a:gd name="T35" fmla="*/ 34035937 h 400"/>
                <a:gd name="T36" fmla="*/ 3187951 w 355"/>
                <a:gd name="T37" fmla="*/ 34035937 h 400"/>
                <a:gd name="T38" fmla="*/ 3187951 w 355"/>
                <a:gd name="T39" fmla="*/ 32245065 h 400"/>
                <a:gd name="T40" fmla="*/ 3187951 w 355"/>
                <a:gd name="T41" fmla="*/ 28661984 h 400"/>
                <a:gd name="T42" fmla="*/ 3187951 w 355"/>
                <a:gd name="T43" fmla="*/ 26871112 h 400"/>
                <a:gd name="T44" fmla="*/ 3187951 w 355"/>
                <a:gd name="T45" fmla="*/ 25078903 h 400"/>
                <a:gd name="T46" fmla="*/ 3187951 w 355"/>
                <a:gd name="T47" fmla="*/ 25078903 h 400"/>
                <a:gd name="T48" fmla="*/ 3187951 w 355"/>
                <a:gd name="T49" fmla="*/ 25078903 h 400"/>
                <a:gd name="T50" fmla="*/ 3187951 w 355"/>
                <a:gd name="T51" fmla="*/ 25078903 h 400"/>
                <a:gd name="T52" fmla="*/ 3187951 w 355"/>
                <a:gd name="T53" fmla="*/ 25078903 h 400"/>
                <a:gd name="T54" fmla="*/ 3187951 w 355"/>
                <a:gd name="T55" fmla="*/ 23288031 h 400"/>
                <a:gd name="T56" fmla="*/ 3187951 w 355"/>
                <a:gd name="T57" fmla="*/ 21497154 h 400"/>
                <a:gd name="T58" fmla="*/ 3187951 w 355"/>
                <a:gd name="T59" fmla="*/ 19704945 h 400"/>
                <a:gd name="T60" fmla="*/ 3187951 w 355"/>
                <a:gd name="T61" fmla="*/ 16121864 h 400"/>
                <a:gd name="T62" fmla="*/ 3187951 w 355"/>
                <a:gd name="T63" fmla="*/ 14330992 h 400"/>
                <a:gd name="T64" fmla="*/ 3187951 w 355"/>
                <a:gd name="T65" fmla="*/ 12540120 h 400"/>
                <a:gd name="T66" fmla="*/ 3187951 w 355"/>
                <a:gd name="T67" fmla="*/ 10747908 h 400"/>
                <a:gd name="T68" fmla="*/ 3187951 w 355"/>
                <a:gd name="T69" fmla="*/ 8957036 h 400"/>
                <a:gd name="T70" fmla="*/ 3187951 w 355"/>
                <a:gd name="T71" fmla="*/ 5373954 h 400"/>
                <a:gd name="T72" fmla="*/ 3187951 w 355"/>
                <a:gd name="T73" fmla="*/ 5373954 h 400"/>
                <a:gd name="T74" fmla="*/ 3187951 w 355"/>
                <a:gd name="T75" fmla="*/ 5373954 h 400"/>
                <a:gd name="T76" fmla="*/ 3187951 w 355"/>
                <a:gd name="T77" fmla="*/ 0 h 400"/>
                <a:gd name="T78" fmla="*/ 3187951 w 355"/>
                <a:gd name="T79" fmla="*/ 5373954 h 400"/>
                <a:gd name="T80" fmla="*/ 3187951 w 355"/>
                <a:gd name="T81" fmla="*/ 5373954 h 400"/>
                <a:gd name="T82" fmla="*/ 4781925 w 355"/>
                <a:gd name="T83" fmla="*/ 5373954 h 400"/>
                <a:gd name="T84" fmla="*/ 4781925 w 355"/>
                <a:gd name="T85" fmla="*/ 0 h 400"/>
                <a:gd name="T86" fmla="*/ 4781925 w 355"/>
                <a:gd name="T87" fmla="*/ 5373954 h 400"/>
                <a:gd name="T88" fmla="*/ 6375901 w 355"/>
                <a:gd name="T89" fmla="*/ 5373954 h 400"/>
                <a:gd name="T90" fmla="*/ 6375901 w 355"/>
                <a:gd name="T91" fmla="*/ 5373954 h 400"/>
                <a:gd name="T92" fmla="*/ 6375901 w 355"/>
                <a:gd name="T93" fmla="*/ 5373954 h 400"/>
                <a:gd name="T94" fmla="*/ 4781925 w 355"/>
                <a:gd name="T95" fmla="*/ 5373954 h 400"/>
                <a:gd name="T96" fmla="*/ 4781925 w 355"/>
                <a:gd name="T97" fmla="*/ 7166165 h 400"/>
                <a:gd name="T98" fmla="*/ 6375901 w 355"/>
                <a:gd name="T99" fmla="*/ 10747908 h 400"/>
                <a:gd name="T100" fmla="*/ 6375901 w 355"/>
                <a:gd name="T101" fmla="*/ 12540120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400"/>
                <a:gd name="T155" fmla="*/ 355 w 355"/>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400">
                  <a:moveTo>
                    <a:pt x="341" y="140"/>
                  </a:moveTo>
                  <a:lnTo>
                    <a:pt x="355" y="140"/>
                  </a:lnTo>
                  <a:lnTo>
                    <a:pt x="355" y="150"/>
                  </a:lnTo>
                  <a:lnTo>
                    <a:pt x="355" y="160"/>
                  </a:lnTo>
                  <a:lnTo>
                    <a:pt x="341" y="160"/>
                  </a:lnTo>
                  <a:lnTo>
                    <a:pt x="341" y="169"/>
                  </a:lnTo>
                  <a:lnTo>
                    <a:pt x="341" y="181"/>
                  </a:lnTo>
                  <a:lnTo>
                    <a:pt x="355" y="181"/>
                  </a:lnTo>
                  <a:lnTo>
                    <a:pt x="355" y="190"/>
                  </a:lnTo>
                  <a:lnTo>
                    <a:pt x="355" y="200"/>
                  </a:lnTo>
                  <a:lnTo>
                    <a:pt x="341" y="200"/>
                  </a:lnTo>
                  <a:lnTo>
                    <a:pt x="341" y="190"/>
                  </a:lnTo>
                  <a:lnTo>
                    <a:pt x="328" y="190"/>
                  </a:lnTo>
                  <a:lnTo>
                    <a:pt x="328" y="200"/>
                  </a:lnTo>
                  <a:lnTo>
                    <a:pt x="328" y="211"/>
                  </a:lnTo>
                  <a:lnTo>
                    <a:pt x="328" y="220"/>
                  </a:lnTo>
                  <a:lnTo>
                    <a:pt x="316" y="220"/>
                  </a:lnTo>
                  <a:lnTo>
                    <a:pt x="303" y="220"/>
                  </a:lnTo>
                  <a:lnTo>
                    <a:pt x="303" y="231"/>
                  </a:lnTo>
                  <a:lnTo>
                    <a:pt x="303" y="220"/>
                  </a:lnTo>
                  <a:lnTo>
                    <a:pt x="291" y="220"/>
                  </a:lnTo>
                  <a:lnTo>
                    <a:pt x="291" y="231"/>
                  </a:lnTo>
                  <a:lnTo>
                    <a:pt x="291" y="220"/>
                  </a:lnTo>
                  <a:lnTo>
                    <a:pt x="291" y="231"/>
                  </a:lnTo>
                  <a:lnTo>
                    <a:pt x="278" y="231"/>
                  </a:lnTo>
                  <a:lnTo>
                    <a:pt x="278" y="240"/>
                  </a:lnTo>
                  <a:lnTo>
                    <a:pt x="265" y="240"/>
                  </a:lnTo>
                  <a:lnTo>
                    <a:pt x="265" y="251"/>
                  </a:lnTo>
                  <a:lnTo>
                    <a:pt x="278" y="251"/>
                  </a:lnTo>
                  <a:lnTo>
                    <a:pt x="265" y="251"/>
                  </a:lnTo>
                  <a:lnTo>
                    <a:pt x="265" y="260"/>
                  </a:lnTo>
                  <a:lnTo>
                    <a:pt x="253" y="260"/>
                  </a:lnTo>
                  <a:lnTo>
                    <a:pt x="253" y="251"/>
                  </a:lnTo>
                  <a:lnTo>
                    <a:pt x="240" y="251"/>
                  </a:lnTo>
                  <a:lnTo>
                    <a:pt x="226" y="251"/>
                  </a:lnTo>
                  <a:lnTo>
                    <a:pt x="215" y="260"/>
                  </a:lnTo>
                  <a:lnTo>
                    <a:pt x="215" y="271"/>
                  </a:lnTo>
                  <a:lnTo>
                    <a:pt x="215" y="281"/>
                  </a:lnTo>
                  <a:lnTo>
                    <a:pt x="226" y="281"/>
                  </a:lnTo>
                  <a:lnTo>
                    <a:pt x="226" y="291"/>
                  </a:lnTo>
                  <a:lnTo>
                    <a:pt x="240" y="291"/>
                  </a:lnTo>
                  <a:lnTo>
                    <a:pt x="240" y="300"/>
                  </a:lnTo>
                  <a:lnTo>
                    <a:pt x="240" y="311"/>
                  </a:lnTo>
                  <a:lnTo>
                    <a:pt x="240" y="320"/>
                  </a:lnTo>
                  <a:lnTo>
                    <a:pt x="240" y="331"/>
                  </a:lnTo>
                  <a:lnTo>
                    <a:pt x="240" y="340"/>
                  </a:lnTo>
                  <a:lnTo>
                    <a:pt x="240" y="351"/>
                  </a:lnTo>
                  <a:lnTo>
                    <a:pt x="240" y="360"/>
                  </a:lnTo>
                  <a:lnTo>
                    <a:pt x="240" y="371"/>
                  </a:lnTo>
                  <a:lnTo>
                    <a:pt x="240" y="381"/>
                  </a:lnTo>
                  <a:lnTo>
                    <a:pt x="240" y="391"/>
                  </a:lnTo>
                  <a:lnTo>
                    <a:pt x="226" y="391"/>
                  </a:lnTo>
                  <a:lnTo>
                    <a:pt x="215" y="391"/>
                  </a:lnTo>
                  <a:lnTo>
                    <a:pt x="201" y="391"/>
                  </a:lnTo>
                  <a:lnTo>
                    <a:pt x="190" y="391"/>
                  </a:lnTo>
                  <a:lnTo>
                    <a:pt x="177" y="391"/>
                  </a:lnTo>
                  <a:lnTo>
                    <a:pt x="177" y="400"/>
                  </a:lnTo>
                  <a:lnTo>
                    <a:pt x="177" y="391"/>
                  </a:lnTo>
                  <a:lnTo>
                    <a:pt x="163" y="391"/>
                  </a:lnTo>
                  <a:lnTo>
                    <a:pt x="163" y="381"/>
                  </a:lnTo>
                  <a:lnTo>
                    <a:pt x="152" y="391"/>
                  </a:lnTo>
                  <a:lnTo>
                    <a:pt x="152" y="381"/>
                  </a:lnTo>
                  <a:lnTo>
                    <a:pt x="138" y="381"/>
                  </a:lnTo>
                  <a:lnTo>
                    <a:pt x="127" y="381"/>
                  </a:lnTo>
                  <a:lnTo>
                    <a:pt x="138" y="381"/>
                  </a:lnTo>
                  <a:lnTo>
                    <a:pt x="138" y="371"/>
                  </a:lnTo>
                  <a:lnTo>
                    <a:pt x="127" y="371"/>
                  </a:lnTo>
                  <a:lnTo>
                    <a:pt x="127" y="381"/>
                  </a:lnTo>
                  <a:lnTo>
                    <a:pt x="113" y="381"/>
                  </a:lnTo>
                  <a:lnTo>
                    <a:pt x="113" y="371"/>
                  </a:lnTo>
                  <a:lnTo>
                    <a:pt x="100" y="371"/>
                  </a:lnTo>
                  <a:lnTo>
                    <a:pt x="100" y="360"/>
                  </a:lnTo>
                  <a:lnTo>
                    <a:pt x="88" y="360"/>
                  </a:lnTo>
                  <a:lnTo>
                    <a:pt x="75" y="360"/>
                  </a:lnTo>
                  <a:lnTo>
                    <a:pt x="75" y="351"/>
                  </a:lnTo>
                  <a:lnTo>
                    <a:pt x="64" y="351"/>
                  </a:lnTo>
                  <a:lnTo>
                    <a:pt x="64" y="340"/>
                  </a:lnTo>
                  <a:lnTo>
                    <a:pt x="75" y="340"/>
                  </a:lnTo>
                  <a:lnTo>
                    <a:pt x="64" y="340"/>
                  </a:lnTo>
                  <a:lnTo>
                    <a:pt x="64" y="331"/>
                  </a:lnTo>
                  <a:lnTo>
                    <a:pt x="75" y="331"/>
                  </a:lnTo>
                  <a:lnTo>
                    <a:pt x="75" y="320"/>
                  </a:lnTo>
                  <a:lnTo>
                    <a:pt x="75" y="311"/>
                  </a:lnTo>
                  <a:lnTo>
                    <a:pt x="75" y="300"/>
                  </a:lnTo>
                  <a:lnTo>
                    <a:pt x="75" y="291"/>
                  </a:lnTo>
                  <a:lnTo>
                    <a:pt x="75" y="281"/>
                  </a:lnTo>
                  <a:lnTo>
                    <a:pt x="88" y="281"/>
                  </a:lnTo>
                  <a:lnTo>
                    <a:pt x="88" y="271"/>
                  </a:lnTo>
                  <a:lnTo>
                    <a:pt x="75" y="271"/>
                  </a:lnTo>
                  <a:lnTo>
                    <a:pt x="75" y="260"/>
                  </a:lnTo>
                  <a:lnTo>
                    <a:pt x="75" y="251"/>
                  </a:lnTo>
                  <a:lnTo>
                    <a:pt x="75" y="260"/>
                  </a:lnTo>
                  <a:lnTo>
                    <a:pt x="64" y="260"/>
                  </a:lnTo>
                  <a:lnTo>
                    <a:pt x="50" y="260"/>
                  </a:lnTo>
                  <a:lnTo>
                    <a:pt x="50" y="271"/>
                  </a:lnTo>
                  <a:lnTo>
                    <a:pt x="50" y="260"/>
                  </a:lnTo>
                  <a:lnTo>
                    <a:pt x="50" y="271"/>
                  </a:lnTo>
                  <a:lnTo>
                    <a:pt x="37" y="271"/>
                  </a:lnTo>
                  <a:lnTo>
                    <a:pt x="25" y="271"/>
                  </a:lnTo>
                  <a:lnTo>
                    <a:pt x="25" y="260"/>
                  </a:lnTo>
                  <a:lnTo>
                    <a:pt x="25" y="271"/>
                  </a:lnTo>
                  <a:lnTo>
                    <a:pt x="25" y="260"/>
                  </a:lnTo>
                  <a:lnTo>
                    <a:pt x="12" y="271"/>
                  </a:lnTo>
                  <a:lnTo>
                    <a:pt x="12" y="260"/>
                  </a:lnTo>
                  <a:lnTo>
                    <a:pt x="0" y="260"/>
                  </a:lnTo>
                  <a:lnTo>
                    <a:pt x="12" y="260"/>
                  </a:lnTo>
                  <a:lnTo>
                    <a:pt x="12" y="251"/>
                  </a:lnTo>
                  <a:lnTo>
                    <a:pt x="25" y="251"/>
                  </a:lnTo>
                  <a:lnTo>
                    <a:pt x="25" y="240"/>
                  </a:lnTo>
                  <a:lnTo>
                    <a:pt x="25" y="231"/>
                  </a:lnTo>
                  <a:lnTo>
                    <a:pt x="37" y="231"/>
                  </a:lnTo>
                  <a:lnTo>
                    <a:pt x="25" y="231"/>
                  </a:lnTo>
                  <a:lnTo>
                    <a:pt x="25" y="220"/>
                  </a:lnTo>
                  <a:lnTo>
                    <a:pt x="37" y="220"/>
                  </a:lnTo>
                  <a:lnTo>
                    <a:pt x="25" y="220"/>
                  </a:lnTo>
                  <a:lnTo>
                    <a:pt x="37" y="220"/>
                  </a:lnTo>
                  <a:lnTo>
                    <a:pt x="25" y="220"/>
                  </a:lnTo>
                  <a:lnTo>
                    <a:pt x="25" y="211"/>
                  </a:lnTo>
                  <a:lnTo>
                    <a:pt x="25" y="200"/>
                  </a:lnTo>
                  <a:lnTo>
                    <a:pt x="37" y="200"/>
                  </a:lnTo>
                  <a:lnTo>
                    <a:pt x="50" y="200"/>
                  </a:lnTo>
                  <a:lnTo>
                    <a:pt x="50" y="190"/>
                  </a:lnTo>
                  <a:lnTo>
                    <a:pt x="50" y="181"/>
                  </a:lnTo>
                  <a:lnTo>
                    <a:pt x="50" y="169"/>
                  </a:lnTo>
                  <a:lnTo>
                    <a:pt x="50" y="160"/>
                  </a:lnTo>
                  <a:lnTo>
                    <a:pt x="64" y="160"/>
                  </a:lnTo>
                  <a:lnTo>
                    <a:pt x="75" y="150"/>
                  </a:lnTo>
                  <a:lnTo>
                    <a:pt x="64" y="140"/>
                  </a:lnTo>
                  <a:lnTo>
                    <a:pt x="64" y="129"/>
                  </a:lnTo>
                  <a:lnTo>
                    <a:pt x="64" y="120"/>
                  </a:lnTo>
                  <a:lnTo>
                    <a:pt x="75" y="120"/>
                  </a:lnTo>
                  <a:lnTo>
                    <a:pt x="75" y="129"/>
                  </a:lnTo>
                  <a:lnTo>
                    <a:pt x="88" y="129"/>
                  </a:lnTo>
                  <a:lnTo>
                    <a:pt x="88" y="120"/>
                  </a:lnTo>
                  <a:lnTo>
                    <a:pt x="100" y="120"/>
                  </a:lnTo>
                  <a:lnTo>
                    <a:pt x="100" y="110"/>
                  </a:lnTo>
                  <a:lnTo>
                    <a:pt x="100" y="100"/>
                  </a:lnTo>
                  <a:lnTo>
                    <a:pt x="113" y="100"/>
                  </a:lnTo>
                  <a:lnTo>
                    <a:pt x="113" y="90"/>
                  </a:lnTo>
                  <a:lnTo>
                    <a:pt x="127" y="90"/>
                  </a:lnTo>
                  <a:lnTo>
                    <a:pt x="138" y="90"/>
                  </a:lnTo>
                  <a:lnTo>
                    <a:pt x="138" y="81"/>
                  </a:lnTo>
                  <a:lnTo>
                    <a:pt x="138" y="69"/>
                  </a:lnTo>
                  <a:lnTo>
                    <a:pt x="152" y="69"/>
                  </a:lnTo>
                  <a:lnTo>
                    <a:pt x="152" y="81"/>
                  </a:lnTo>
                  <a:lnTo>
                    <a:pt x="163" y="81"/>
                  </a:lnTo>
                  <a:lnTo>
                    <a:pt x="163" y="69"/>
                  </a:lnTo>
                  <a:lnTo>
                    <a:pt x="163" y="60"/>
                  </a:lnTo>
                  <a:lnTo>
                    <a:pt x="163" y="50"/>
                  </a:lnTo>
                  <a:lnTo>
                    <a:pt x="177" y="50"/>
                  </a:lnTo>
                  <a:lnTo>
                    <a:pt x="177" y="40"/>
                  </a:lnTo>
                  <a:lnTo>
                    <a:pt x="177" y="29"/>
                  </a:lnTo>
                  <a:lnTo>
                    <a:pt x="177" y="20"/>
                  </a:lnTo>
                  <a:lnTo>
                    <a:pt x="163" y="10"/>
                  </a:lnTo>
                  <a:lnTo>
                    <a:pt x="177" y="10"/>
                  </a:lnTo>
                  <a:lnTo>
                    <a:pt x="177" y="0"/>
                  </a:lnTo>
                  <a:lnTo>
                    <a:pt x="177" y="10"/>
                  </a:lnTo>
                  <a:lnTo>
                    <a:pt x="190" y="10"/>
                  </a:lnTo>
                  <a:lnTo>
                    <a:pt x="201" y="10"/>
                  </a:lnTo>
                  <a:lnTo>
                    <a:pt x="215" y="10"/>
                  </a:lnTo>
                  <a:lnTo>
                    <a:pt x="215" y="20"/>
                  </a:lnTo>
                  <a:lnTo>
                    <a:pt x="215" y="10"/>
                  </a:lnTo>
                  <a:lnTo>
                    <a:pt x="215" y="20"/>
                  </a:lnTo>
                  <a:lnTo>
                    <a:pt x="226" y="20"/>
                  </a:lnTo>
                  <a:lnTo>
                    <a:pt x="240" y="20"/>
                  </a:lnTo>
                  <a:lnTo>
                    <a:pt x="240" y="10"/>
                  </a:lnTo>
                  <a:lnTo>
                    <a:pt x="253" y="10"/>
                  </a:lnTo>
                  <a:lnTo>
                    <a:pt x="253" y="20"/>
                  </a:lnTo>
                  <a:lnTo>
                    <a:pt x="253" y="10"/>
                  </a:lnTo>
                  <a:lnTo>
                    <a:pt x="265" y="10"/>
                  </a:lnTo>
                  <a:lnTo>
                    <a:pt x="265" y="0"/>
                  </a:lnTo>
                  <a:lnTo>
                    <a:pt x="278" y="0"/>
                  </a:lnTo>
                  <a:lnTo>
                    <a:pt x="278" y="10"/>
                  </a:lnTo>
                  <a:lnTo>
                    <a:pt x="278" y="0"/>
                  </a:lnTo>
                  <a:lnTo>
                    <a:pt x="291" y="0"/>
                  </a:lnTo>
                  <a:lnTo>
                    <a:pt x="291" y="10"/>
                  </a:lnTo>
                  <a:lnTo>
                    <a:pt x="303" y="10"/>
                  </a:lnTo>
                  <a:lnTo>
                    <a:pt x="316" y="10"/>
                  </a:lnTo>
                  <a:lnTo>
                    <a:pt x="316" y="20"/>
                  </a:lnTo>
                  <a:lnTo>
                    <a:pt x="328" y="20"/>
                  </a:lnTo>
                  <a:lnTo>
                    <a:pt x="328" y="29"/>
                  </a:lnTo>
                  <a:lnTo>
                    <a:pt x="328" y="20"/>
                  </a:lnTo>
                  <a:lnTo>
                    <a:pt x="328" y="29"/>
                  </a:lnTo>
                  <a:lnTo>
                    <a:pt x="341" y="29"/>
                  </a:lnTo>
                  <a:lnTo>
                    <a:pt x="341" y="40"/>
                  </a:lnTo>
                  <a:lnTo>
                    <a:pt x="328" y="40"/>
                  </a:lnTo>
                  <a:lnTo>
                    <a:pt x="328" y="50"/>
                  </a:lnTo>
                  <a:lnTo>
                    <a:pt x="328" y="60"/>
                  </a:lnTo>
                  <a:lnTo>
                    <a:pt x="316" y="60"/>
                  </a:lnTo>
                  <a:lnTo>
                    <a:pt x="316" y="50"/>
                  </a:lnTo>
                  <a:lnTo>
                    <a:pt x="316" y="60"/>
                  </a:lnTo>
                  <a:lnTo>
                    <a:pt x="303" y="60"/>
                  </a:lnTo>
                  <a:lnTo>
                    <a:pt x="291" y="60"/>
                  </a:lnTo>
                  <a:lnTo>
                    <a:pt x="291" y="69"/>
                  </a:lnTo>
                  <a:lnTo>
                    <a:pt x="291" y="81"/>
                  </a:lnTo>
                  <a:lnTo>
                    <a:pt x="303" y="81"/>
                  </a:lnTo>
                  <a:lnTo>
                    <a:pt x="303" y="90"/>
                  </a:lnTo>
                  <a:lnTo>
                    <a:pt x="316" y="90"/>
                  </a:lnTo>
                  <a:lnTo>
                    <a:pt x="328" y="90"/>
                  </a:lnTo>
                  <a:lnTo>
                    <a:pt x="328" y="100"/>
                  </a:lnTo>
                  <a:lnTo>
                    <a:pt x="328" y="110"/>
                  </a:lnTo>
                  <a:lnTo>
                    <a:pt x="341" y="110"/>
                  </a:lnTo>
                  <a:lnTo>
                    <a:pt x="341" y="120"/>
                  </a:lnTo>
                  <a:lnTo>
                    <a:pt x="341" y="129"/>
                  </a:lnTo>
                  <a:lnTo>
                    <a:pt x="341" y="140"/>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6" name="Freeform 18">
              <a:extLst>
                <a:ext uri="{FF2B5EF4-FFF2-40B4-BE49-F238E27FC236}">
                  <a16:creationId xmlns:a16="http://schemas.microsoft.com/office/drawing/2014/main" id="{10A5292D-D974-40BC-A7A5-DDC3B793AEDA}"/>
                </a:ext>
              </a:extLst>
            </p:cNvPr>
            <p:cNvSpPr>
              <a:spLocks noEditPoints="1"/>
            </p:cNvSpPr>
            <p:nvPr/>
          </p:nvSpPr>
          <p:spPr bwMode="auto">
            <a:xfrm>
              <a:off x="6541191" y="4109257"/>
              <a:ext cx="1454054" cy="1041960"/>
            </a:xfrm>
            <a:custGeom>
              <a:avLst/>
              <a:gdLst>
                <a:gd name="T0" fmla="*/ 1156842 w 756"/>
                <a:gd name="T1" fmla="*/ 1305379 h 474"/>
                <a:gd name="T2" fmla="*/ 1156842 w 756"/>
                <a:gd name="T3" fmla="*/ 1305379 h 474"/>
                <a:gd name="T4" fmla="*/ 1156842 w 756"/>
                <a:gd name="T5" fmla="*/ 1305379 h 474"/>
                <a:gd name="T6" fmla="*/ 1156842 w 756"/>
                <a:gd name="T7" fmla="*/ 1305379 h 474"/>
                <a:gd name="T8" fmla="*/ 1156842 w 756"/>
                <a:gd name="T9" fmla="*/ 1305379 h 474"/>
                <a:gd name="T10" fmla="*/ 0 w 756"/>
                <a:gd name="T11" fmla="*/ 1305379 h 474"/>
                <a:gd name="T12" fmla="*/ 1156842 w 756"/>
                <a:gd name="T13" fmla="*/ 1305379 h 474"/>
                <a:gd name="T14" fmla="*/ 1156842 w 756"/>
                <a:gd name="T15" fmla="*/ 1305379 h 474"/>
                <a:gd name="T16" fmla="*/ 1156842 w 756"/>
                <a:gd name="T17" fmla="*/ 1305379 h 474"/>
                <a:gd name="T18" fmla="*/ 1156842 w 756"/>
                <a:gd name="T19" fmla="*/ 1305379 h 474"/>
                <a:gd name="T20" fmla="*/ 1156842 w 756"/>
                <a:gd name="T21" fmla="*/ 1305379 h 474"/>
                <a:gd name="T22" fmla="*/ 1156842 w 756"/>
                <a:gd name="T23" fmla="*/ 1305379 h 474"/>
                <a:gd name="T24" fmla="*/ 1156842 w 756"/>
                <a:gd name="T25" fmla="*/ 1305379 h 474"/>
                <a:gd name="T26" fmla="*/ 1156842 w 756"/>
                <a:gd name="T27" fmla="*/ 1305379 h 474"/>
                <a:gd name="T28" fmla="*/ 1156842 w 756"/>
                <a:gd name="T29" fmla="*/ 1305379 h 474"/>
                <a:gd name="T30" fmla="*/ 1156842 w 756"/>
                <a:gd name="T31" fmla="*/ 1305379 h 474"/>
                <a:gd name="T32" fmla="*/ 1156842 w 756"/>
                <a:gd name="T33" fmla="*/ 1305379 h 474"/>
                <a:gd name="T34" fmla="*/ 1156842 w 756"/>
                <a:gd name="T35" fmla="*/ 1305379 h 474"/>
                <a:gd name="T36" fmla="*/ 1156842 w 756"/>
                <a:gd name="T37" fmla="*/ 0 h 474"/>
                <a:gd name="T38" fmla="*/ 1156842 w 756"/>
                <a:gd name="T39" fmla="*/ 1305379 h 474"/>
                <a:gd name="T40" fmla="*/ 1156842 w 756"/>
                <a:gd name="T41" fmla="*/ 1305379 h 474"/>
                <a:gd name="T42" fmla="*/ 1156842 w 756"/>
                <a:gd name="T43" fmla="*/ 1305379 h 474"/>
                <a:gd name="T44" fmla="*/ 1156842 w 756"/>
                <a:gd name="T45" fmla="*/ 1305379 h 474"/>
                <a:gd name="T46" fmla="*/ 1156842 w 756"/>
                <a:gd name="T47" fmla="*/ 1305379 h 474"/>
                <a:gd name="T48" fmla="*/ 1156842 w 756"/>
                <a:gd name="T49" fmla="*/ 1305379 h 474"/>
                <a:gd name="T50" fmla="*/ 1156842 w 756"/>
                <a:gd name="T51" fmla="*/ 1305379 h 474"/>
                <a:gd name="T52" fmla="*/ 1156842 w 756"/>
                <a:gd name="T53" fmla="*/ 1305379 h 474"/>
                <a:gd name="T54" fmla="*/ 1156842 w 756"/>
                <a:gd name="T55" fmla="*/ 1305379 h 474"/>
                <a:gd name="T56" fmla="*/ 1156842 w 756"/>
                <a:gd name="T57" fmla="*/ 1305379 h 474"/>
                <a:gd name="T58" fmla="*/ 1156842 w 756"/>
                <a:gd name="T59" fmla="*/ 1305379 h 474"/>
                <a:gd name="T60" fmla="*/ 1156842 w 756"/>
                <a:gd name="T61" fmla="*/ 1305379 h 474"/>
                <a:gd name="T62" fmla="*/ 1156842 w 756"/>
                <a:gd name="T63" fmla="*/ 1305379 h 474"/>
                <a:gd name="T64" fmla="*/ 1156842 w 756"/>
                <a:gd name="T65" fmla="*/ 1305379 h 474"/>
                <a:gd name="T66" fmla="*/ 1156842 w 756"/>
                <a:gd name="T67" fmla="*/ 1305379 h 474"/>
                <a:gd name="T68" fmla="*/ 1156842 w 756"/>
                <a:gd name="T69" fmla="*/ 1305379 h 474"/>
                <a:gd name="T70" fmla="*/ 1156842 w 756"/>
                <a:gd name="T71" fmla="*/ 1305379 h 474"/>
                <a:gd name="T72" fmla="*/ 1156842 w 756"/>
                <a:gd name="T73" fmla="*/ 1305379 h 474"/>
                <a:gd name="T74" fmla="*/ 1156842 w 756"/>
                <a:gd name="T75" fmla="*/ 1305379 h 474"/>
                <a:gd name="T76" fmla="*/ 1156842 w 756"/>
                <a:gd name="T77" fmla="*/ 1305379 h 474"/>
                <a:gd name="T78" fmla="*/ 1156842 w 756"/>
                <a:gd name="T79" fmla="*/ 1305379 h 474"/>
                <a:gd name="T80" fmla="*/ 1156842 w 756"/>
                <a:gd name="T81" fmla="*/ 1305379 h 474"/>
                <a:gd name="T82" fmla="*/ 1156842 w 756"/>
                <a:gd name="T83" fmla="*/ 1305379 h 474"/>
                <a:gd name="T84" fmla="*/ 1156842 w 756"/>
                <a:gd name="T85" fmla="*/ 1305379 h 474"/>
                <a:gd name="T86" fmla="*/ 1156842 w 756"/>
                <a:gd name="T87" fmla="*/ 1305379 h 474"/>
                <a:gd name="T88" fmla="*/ 1156842 w 756"/>
                <a:gd name="T89" fmla="*/ 1305379 h 474"/>
                <a:gd name="T90" fmla="*/ 1156842 w 756"/>
                <a:gd name="T91" fmla="*/ 1305379 h 474"/>
                <a:gd name="T92" fmla="*/ 1156842 w 756"/>
                <a:gd name="T93" fmla="*/ 1305379 h 474"/>
                <a:gd name="T94" fmla="*/ 1156842 w 756"/>
                <a:gd name="T95" fmla="*/ 1305379 h 474"/>
                <a:gd name="T96" fmla="*/ 1156842 w 756"/>
                <a:gd name="T97" fmla="*/ 1305379 h 474"/>
                <a:gd name="T98" fmla="*/ 1156842 w 756"/>
                <a:gd name="T99" fmla="*/ 1305379 h 474"/>
                <a:gd name="T100" fmla="*/ 1156842 w 756"/>
                <a:gd name="T101" fmla="*/ 1305379 h 474"/>
                <a:gd name="T102" fmla="*/ 1156842 w 756"/>
                <a:gd name="T103" fmla="*/ 1305379 h 474"/>
                <a:gd name="T104" fmla="*/ 1156842 w 756"/>
                <a:gd name="T105" fmla="*/ 1305379 h 474"/>
                <a:gd name="T106" fmla="*/ 1156842 w 756"/>
                <a:gd name="T107" fmla="*/ 1305379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6"/>
                <a:gd name="T163" fmla="*/ 0 h 474"/>
                <a:gd name="T164" fmla="*/ 756 w 75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6" h="474">
                  <a:moveTo>
                    <a:pt x="119" y="202"/>
                  </a:moveTo>
                  <a:lnTo>
                    <a:pt x="134" y="202"/>
                  </a:lnTo>
                  <a:lnTo>
                    <a:pt x="134" y="214"/>
                  </a:lnTo>
                  <a:lnTo>
                    <a:pt x="134" y="225"/>
                  </a:lnTo>
                  <a:lnTo>
                    <a:pt x="148" y="225"/>
                  </a:lnTo>
                  <a:lnTo>
                    <a:pt x="148" y="214"/>
                  </a:lnTo>
                  <a:lnTo>
                    <a:pt x="148" y="202"/>
                  </a:lnTo>
                  <a:lnTo>
                    <a:pt x="164" y="202"/>
                  </a:lnTo>
                  <a:lnTo>
                    <a:pt x="148" y="202"/>
                  </a:lnTo>
                  <a:lnTo>
                    <a:pt x="148" y="191"/>
                  </a:lnTo>
                  <a:lnTo>
                    <a:pt x="148" y="178"/>
                  </a:lnTo>
                  <a:lnTo>
                    <a:pt x="134" y="178"/>
                  </a:lnTo>
                  <a:lnTo>
                    <a:pt x="119" y="178"/>
                  </a:lnTo>
                  <a:lnTo>
                    <a:pt x="119" y="167"/>
                  </a:lnTo>
                  <a:lnTo>
                    <a:pt x="103" y="167"/>
                  </a:lnTo>
                  <a:lnTo>
                    <a:pt x="90" y="167"/>
                  </a:lnTo>
                  <a:lnTo>
                    <a:pt x="90" y="154"/>
                  </a:lnTo>
                  <a:lnTo>
                    <a:pt x="74" y="154"/>
                  </a:lnTo>
                  <a:lnTo>
                    <a:pt x="74" y="143"/>
                  </a:lnTo>
                  <a:lnTo>
                    <a:pt x="58" y="143"/>
                  </a:lnTo>
                  <a:lnTo>
                    <a:pt x="45" y="143"/>
                  </a:lnTo>
                  <a:lnTo>
                    <a:pt x="58" y="143"/>
                  </a:lnTo>
                  <a:lnTo>
                    <a:pt x="45" y="143"/>
                  </a:lnTo>
                  <a:lnTo>
                    <a:pt x="45" y="131"/>
                  </a:lnTo>
                  <a:lnTo>
                    <a:pt x="45" y="143"/>
                  </a:lnTo>
                  <a:lnTo>
                    <a:pt x="45" y="131"/>
                  </a:lnTo>
                  <a:lnTo>
                    <a:pt x="29" y="131"/>
                  </a:lnTo>
                  <a:lnTo>
                    <a:pt x="29" y="120"/>
                  </a:lnTo>
                  <a:lnTo>
                    <a:pt x="29" y="107"/>
                  </a:lnTo>
                  <a:lnTo>
                    <a:pt x="29" y="96"/>
                  </a:lnTo>
                  <a:lnTo>
                    <a:pt x="16" y="96"/>
                  </a:lnTo>
                  <a:lnTo>
                    <a:pt x="16" y="83"/>
                  </a:lnTo>
                  <a:lnTo>
                    <a:pt x="16" y="72"/>
                  </a:lnTo>
                  <a:lnTo>
                    <a:pt x="0" y="72"/>
                  </a:lnTo>
                  <a:lnTo>
                    <a:pt x="0" y="60"/>
                  </a:lnTo>
                  <a:lnTo>
                    <a:pt x="0" y="49"/>
                  </a:lnTo>
                  <a:lnTo>
                    <a:pt x="0" y="36"/>
                  </a:lnTo>
                  <a:lnTo>
                    <a:pt x="16" y="36"/>
                  </a:lnTo>
                  <a:lnTo>
                    <a:pt x="29" y="36"/>
                  </a:lnTo>
                  <a:lnTo>
                    <a:pt x="45" y="36"/>
                  </a:lnTo>
                  <a:lnTo>
                    <a:pt x="45" y="25"/>
                  </a:lnTo>
                  <a:lnTo>
                    <a:pt x="45" y="36"/>
                  </a:lnTo>
                  <a:lnTo>
                    <a:pt x="58" y="36"/>
                  </a:lnTo>
                  <a:lnTo>
                    <a:pt x="58" y="49"/>
                  </a:lnTo>
                  <a:lnTo>
                    <a:pt x="74" y="49"/>
                  </a:lnTo>
                  <a:lnTo>
                    <a:pt x="90" y="49"/>
                  </a:lnTo>
                  <a:lnTo>
                    <a:pt x="103" y="49"/>
                  </a:lnTo>
                  <a:lnTo>
                    <a:pt x="103" y="60"/>
                  </a:lnTo>
                  <a:lnTo>
                    <a:pt x="103" y="49"/>
                  </a:lnTo>
                  <a:lnTo>
                    <a:pt x="103" y="60"/>
                  </a:lnTo>
                  <a:lnTo>
                    <a:pt x="103" y="49"/>
                  </a:lnTo>
                  <a:lnTo>
                    <a:pt x="119" y="49"/>
                  </a:lnTo>
                  <a:lnTo>
                    <a:pt x="134" y="49"/>
                  </a:lnTo>
                  <a:lnTo>
                    <a:pt x="134" y="36"/>
                  </a:lnTo>
                  <a:lnTo>
                    <a:pt x="134" y="49"/>
                  </a:lnTo>
                  <a:lnTo>
                    <a:pt x="148" y="49"/>
                  </a:lnTo>
                  <a:lnTo>
                    <a:pt x="164" y="49"/>
                  </a:lnTo>
                  <a:lnTo>
                    <a:pt x="177" y="49"/>
                  </a:lnTo>
                  <a:lnTo>
                    <a:pt x="177" y="36"/>
                  </a:lnTo>
                  <a:lnTo>
                    <a:pt x="193" y="49"/>
                  </a:lnTo>
                  <a:lnTo>
                    <a:pt x="193" y="36"/>
                  </a:lnTo>
                  <a:lnTo>
                    <a:pt x="193" y="49"/>
                  </a:lnTo>
                  <a:lnTo>
                    <a:pt x="193" y="36"/>
                  </a:lnTo>
                  <a:lnTo>
                    <a:pt x="208" y="36"/>
                  </a:lnTo>
                  <a:lnTo>
                    <a:pt x="208" y="49"/>
                  </a:lnTo>
                  <a:lnTo>
                    <a:pt x="222" y="49"/>
                  </a:lnTo>
                  <a:lnTo>
                    <a:pt x="222" y="60"/>
                  </a:lnTo>
                  <a:lnTo>
                    <a:pt x="208" y="60"/>
                  </a:lnTo>
                  <a:lnTo>
                    <a:pt x="222" y="60"/>
                  </a:lnTo>
                  <a:lnTo>
                    <a:pt x="208" y="60"/>
                  </a:lnTo>
                  <a:lnTo>
                    <a:pt x="222" y="60"/>
                  </a:lnTo>
                  <a:lnTo>
                    <a:pt x="222" y="49"/>
                  </a:lnTo>
                  <a:lnTo>
                    <a:pt x="238" y="49"/>
                  </a:lnTo>
                  <a:lnTo>
                    <a:pt x="238" y="36"/>
                  </a:lnTo>
                  <a:lnTo>
                    <a:pt x="238" y="25"/>
                  </a:lnTo>
                  <a:lnTo>
                    <a:pt x="251" y="25"/>
                  </a:lnTo>
                  <a:lnTo>
                    <a:pt x="267" y="25"/>
                  </a:lnTo>
                  <a:lnTo>
                    <a:pt x="267" y="36"/>
                  </a:lnTo>
                  <a:lnTo>
                    <a:pt x="267" y="49"/>
                  </a:lnTo>
                  <a:lnTo>
                    <a:pt x="267" y="60"/>
                  </a:lnTo>
                  <a:lnTo>
                    <a:pt x="283" y="60"/>
                  </a:lnTo>
                  <a:lnTo>
                    <a:pt x="283" y="72"/>
                  </a:lnTo>
                  <a:lnTo>
                    <a:pt x="283" y="83"/>
                  </a:lnTo>
                  <a:lnTo>
                    <a:pt x="283" y="96"/>
                  </a:lnTo>
                  <a:lnTo>
                    <a:pt x="296" y="96"/>
                  </a:lnTo>
                  <a:lnTo>
                    <a:pt x="283" y="96"/>
                  </a:lnTo>
                  <a:lnTo>
                    <a:pt x="296" y="96"/>
                  </a:lnTo>
                  <a:lnTo>
                    <a:pt x="283" y="96"/>
                  </a:lnTo>
                  <a:lnTo>
                    <a:pt x="296" y="96"/>
                  </a:lnTo>
                  <a:lnTo>
                    <a:pt x="283" y="107"/>
                  </a:lnTo>
                  <a:lnTo>
                    <a:pt x="296" y="107"/>
                  </a:lnTo>
                  <a:lnTo>
                    <a:pt x="296" y="96"/>
                  </a:lnTo>
                  <a:lnTo>
                    <a:pt x="312" y="96"/>
                  </a:lnTo>
                  <a:lnTo>
                    <a:pt x="312" y="83"/>
                  </a:lnTo>
                  <a:lnTo>
                    <a:pt x="312" y="96"/>
                  </a:lnTo>
                  <a:lnTo>
                    <a:pt x="312" y="83"/>
                  </a:lnTo>
                  <a:lnTo>
                    <a:pt x="312" y="72"/>
                  </a:lnTo>
                  <a:lnTo>
                    <a:pt x="325" y="72"/>
                  </a:lnTo>
                  <a:lnTo>
                    <a:pt x="312" y="72"/>
                  </a:lnTo>
                  <a:lnTo>
                    <a:pt x="325" y="60"/>
                  </a:lnTo>
                  <a:lnTo>
                    <a:pt x="312" y="60"/>
                  </a:lnTo>
                  <a:lnTo>
                    <a:pt x="325" y="60"/>
                  </a:lnTo>
                  <a:lnTo>
                    <a:pt x="312" y="60"/>
                  </a:lnTo>
                  <a:lnTo>
                    <a:pt x="325" y="60"/>
                  </a:lnTo>
                  <a:lnTo>
                    <a:pt x="312" y="60"/>
                  </a:lnTo>
                  <a:lnTo>
                    <a:pt x="312" y="49"/>
                  </a:lnTo>
                  <a:lnTo>
                    <a:pt x="312" y="36"/>
                  </a:lnTo>
                  <a:lnTo>
                    <a:pt x="325" y="36"/>
                  </a:lnTo>
                  <a:lnTo>
                    <a:pt x="325" y="25"/>
                  </a:lnTo>
                  <a:lnTo>
                    <a:pt x="325" y="13"/>
                  </a:lnTo>
                  <a:lnTo>
                    <a:pt x="312" y="13"/>
                  </a:lnTo>
                  <a:lnTo>
                    <a:pt x="325" y="13"/>
                  </a:lnTo>
                  <a:lnTo>
                    <a:pt x="325" y="0"/>
                  </a:lnTo>
                  <a:lnTo>
                    <a:pt x="341" y="0"/>
                  </a:lnTo>
                  <a:lnTo>
                    <a:pt x="357" y="0"/>
                  </a:lnTo>
                  <a:lnTo>
                    <a:pt x="357" y="13"/>
                  </a:lnTo>
                  <a:lnTo>
                    <a:pt x="370" y="13"/>
                  </a:lnTo>
                  <a:lnTo>
                    <a:pt x="370" y="25"/>
                  </a:lnTo>
                  <a:lnTo>
                    <a:pt x="357" y="25"/>
                  </a:lnTo>
                  <a:lnTo>
                    <a:pt x="357" y="36"/>
                  </a:lnTo>
                  <a:lnTo>
                    <a:pt x="370" y="36"/>
                  </a:lnTo>
                  <a:lnTo>
                    <a:pt x="357" y="36"/>
                  </a:lnTo>
                  <a:lnTo>
                    <a:pt x="357" y="49"/>
                  </a:lnTo>
                  <a:lnTo>
                    <a:pt x="357" y="60"/>
                  </a:lnTo>
                  <a:lnTo>
                    <a:pt x="357" y="72"/>
                  </a:lnTo>
                  <a:lnTo>
                    <a:pt x="357" y="83"/>
                  </a:lnTo>
                  <a:lnTo>
                    <a:pt x="370" y="83"/>
                  </a:lnTo>
                  <a:lnTo>
                    <a:pt x="370" y="96"/>
                  </a:lnTo>
                  <a:lnTo>
                    <a:pt x="370" y="107"/>
                  </a:lnTo>
                  <a:lnTo>
                    <a:pt x="370" y="120"/>
                  </a:lnTo>
                  <a:lnTo>
                    <a:pt x="370" y="131"/>
                  </a:lnTo>
                  <a:lnTo>
                    <a:pt x="386" y="131"/>
                  </a:lnTo>
                  <a:lnTo>
                    <a:pt x="386" y="143"/>
                  </a:lnTo>
                  <a:lnTo>
                    <a:pt x="386" y="154"/>
                  </a:lnTo>
                  <a:lnTo>
                    <a:pt x="401" y="154"/>
                  </a:lnTo>
                  <a:lnTo>
                    <a:pt x="401" y="167"/>
                  </a:lnTo>
                  <a:lnTo>
                    <a:pt x="401" y="178"/>
                  </a:lnTo>
                  <a:lnTo>
                    <a:pt x="415" y="191"/>
                  </a:lnTo>
                  <a:lnTo>
                    <a:pt x="431" y="191"/>
                  </a:lnTo>
                  <a:lnTo>
                    <a:pt x="431" y="202"/>
                  </a:lnTo>
                  <a:lnTo>
                    <a:pt x="431" y="214"/>
                  </a:lnTo>
                  <a:lnTo>
                    <a:pt x="444" y="214"/>
                  </a:lnTo>
                  <a:lnTo>
                    <a:pt x="444" y="225"/>
                  </a:lnTo>
                  <a:lnTo>
                    <a:pt x="444" y="238"/>
                  </a:lnTo>
                  <a:lnTo>
                    <a:pt x="460" y="238"/>
                  </a:lnTo>
                  <a:lnTo>
                    <a:pt x="475" y="238"/>
                  </a:lnTo>
                  <a:lnTo>
                    <a:pt x="489" y="225"/>
                  </a:lnTo>
                  <a:lnTo>
                    <a:pt x="505" y="225"/>
                  </a:lnTo>
                  <a:lnTo>
                    <a:pt x="505" y="214"/>
                  </a:lnTo>
                  <a:lnTo>
                    <a:pt x="518" y="214"/>
                  </a:lnTo>
                  <a:lnTo>
                    <a:pt x="534" y="214"/>
                  </a:lnTo>
                  <a:lnTo>
                    <a:pt x="549" y="214"/>
                  </a:lnTo>
                  <a:lnTo>
                    <a:pt x="549" y="202"/>
                  </a:lnTo>
                  <a:lnTo>
                    <a:pt x="563" y="202"/>
                  </a:lnTo>
                  <a:lnTo>
                    <a:pt x="563" y="191"/>
                  </a:lnTo>
                  <a:lnTo>
                    <a:pt x="563" y="178"/>
                  </a:lnTo>
                  <a:lnTo>
                    <a:pt x="579" y="178"/>
                  </a:lnTo>
                  <a:lnTo>
                    <a:pt x="579" y="167"/>
                  </a:lnTo>
                  <a:lnTo>
                    <a:pt x="579" y="154"/>
                  </a:lnTo>
                  <a:lnTo>
                    <a:pt x="579" y="143"/>
                  </a:lnTo>
                  <a:lnTo>
                    <a:pt x="592" y="143"/>
                  </a:lnTo>
                  <a:lnTo>
                    <a:pt x="592" y="131"/>
                  </a:lnTo>
                  <a:lnTo>
                    <a:pt x="608" y="131"/>
                  </a:lnTo>
                  <a:lnTo>
                    <a:pt x="624" y="131"/>
                  </a:lnTo>
                  <a:lnTo>
                    <a:pt x="637" y="131"/>
                  </a:lnTo>
                  <a:lnTo>
                    <a:pt x="637" y="120"/>
                  </a:lnTo>
                  <a:lnTo>
                    <a:pt x="653" y="120"/>
                  </a:lnTo>
                  <a:lnTo>
                    <a:pt x="653" y="107"/>
                  </a:lnTo>
                  <a:lnTo>
                    <a:pt x="653" y="96"/>
                  </a:lnTo>
                  <a:lnTo>
                    <a:pt x="666" y="96"/>
                  </a:lnTo>
                  <a:lnTo>
                    <a:pt x="666" y="83"/>
                  </a:lnTo>
                  <a:lnTo>
                    <a:pt x="666" y="72"/>
                  </a:lnTo>
                  <a:lnTo>
                    <a:pt x="682" y="72"/>
                  </a:lnTo>
                  <a:lnTo>
                    <a:pt x="682" y="60"/>
                  </a:lnTo>
                  <a:lnTo>
                    <a:pt x="682" y="72"/>
                  </a:lnTo>
                  <a:lnTo>
                    <a:pt x="698" y="72"/>
                  </a:lnTo>
                  <a:lnTo>
                    <a:pt x="711" y="72"/>
                  </a:lnTo>
                  <a:lnTo>
                    <a:pt x="711" y="60"/>
                  </a:lnTo>
                  <a:lnTo>
                    <a:pt x="727" y="60"/>
                  </a:lnTo>
                  <a:lnTo>
                    <a:pt x="742" y="72"/>
                  </a:lnTo>
                  <a:lnTo>
                    <a:pt x="756" y="72"/>
                  </a:lnTo>
                  <a:lnTo>
                    <a:pt x="756" y="83"/>
                  </a:lnTo>
                  <a:lnTo>
                    <a:pt x="756" y="96"/>
                  </a:lnTo>
                  <a:lnTo>
                    <a:pt x="742" y="96"/>
                  </a:lnTo>
                  <a:lnTo>
                    <a:pt x="742" y="107"/>
                  </a:lnTo>
                  <a:lnTo>
                    <a:pt x="727" y="107"/>
                  </a:lnTo>
                  <a:lnTo>
                    <a:pt x="727" y="120"/>
                  </a:lnTo>
                  <a:lnTo>
                    <a:pt x="727" y="131"/>
                  </a:lnTo>
                  <a:lnTo>
                    <a:pt x="711" y="131"/>
                  </a:lnTo>
                  <a:lnTo>
                    <a:pt x="711" y="143"/>
                  </a:lnTo>
                  <a:lnTo>
                    <a:pt x="727" y="143"/>
                  </a:lnTo>
                  <a:lnTo>
                    <a:pt x="727" y="154"/>
                  </a:lnTo>
                  <a:lnTo>
                    <a:pt x="711" y="154"/>
                  </a:lnTo>
                  <a:lnTo>
                    <a:pt x="711" y="167"/>
                  </a:lnTo>
                  <a:lnTo>
                    <a:pt x="727" y="167"/>
                  </a:lnTo>
                  <a:lnTo>
                    <a:pt x="727" y="178"/>
                  </a:lnTo>
                  <a:lnTo>
                    <a:pt x="727" y="191"/>
                  </a:lnTo>
                  <a:lnTo>
                    <a:pt x="727" y="202"/>
                  </a:lnTo>
                  <a:lnTo>
                    <a:pt x="742" y="202"/>
                  </a:lnTo>
                  <a:lnTo>
                    <a:pt x="742" y="214"/>
                  </a:lnTo>
                  <a:lnTo>
                    <a:pt x="727" y="214"/>
                  </a:lnTo>
                  <a:lnTo>
                    <a:pt x="727" y="225"/>
                  </a:lnTo>
                  <a:lnTo>
                    <a:pt x="711" y="225"/>
                  </a:lnTo>
                  <a:lnTo>
                    <a:pt x="711" y="238"/>
                  </a:lnTo>
                  <a:lnTo>
                    <a:pt x="698" y="249"/>
                  </a:lnTo>
                  <a:lnTo>
                    <a:pt x="698" y="261"/>
                  </a:lnTo>
                  <a:lnTo>
                    <a:pt x="698" y="274"/>
                  </a:lnTo>
                  <a:lnTo>
                    <a:pt x="682" y="274"/>
                  </a:lnTo>
                  <a:lnTo>
                    <a:pt x="682" y="285"/>
                  </a:lnTo>
                  <a:lnTo>
                    <a:pt x="682" y="298"/>
                  </a:lnTo>
                  <a:lnTo>
                    <a:pt x="666" y="298"/>
                  </a:lnTo>
                  <a:lnTo>
                    <a:pt x="666" y="309"/>
                  </a:lnTo>
                  <a:lnTo>
                    <a:pt x="653" y="309"/>
                  </a:lnTo>
                  <a:lnTo>
                    <a:pt x="637" y="309"/>
                  </a:lnTo>
                  <a:lnTo>
                    <a:pt x="637" y="321"/>
                  </a:lnTo>
                  <a:lnTo>
                    <a:pt x="624" y="321"/>
                  </a:lnTo>
                  <a:lnTo>
                    <a:pt x="624" y="332"/>
                  </a:lnTo>
                  <a:lnTo>
                    <a:pt x="608" y="332"/>
                  </a:lnTo>
                  <a:lnTo>
                    <a:pt x="608" y="321"/>
                  </a:lnTo>
                  <a:lnTo>
                    <a:pt x="608" y="332"/>
                  </a:lnTo>
                  <a:lnTo>
                    <a:pt x="592" y="332"/>
                  </a:lnTo>
                  <a:lnTo>
                    <a:pt x="579" y="332"/>
                  </a:lnTo>
                  <a:lnTo>
                    <a:pt x="563" y="321"/>
                  </a:lnTo>
                  <a:lnTo>
                    <a:pt x="549" y="321"/>
                  </a:lnTo>
                  <a:lnTo>
                    <a:pt x="549" y="332"/>
                  </a:lnTo>
                  <a:lnTo>
                    <a:pt x="549" y="345"/>
                  </a:lnTo>
                  <a:lnTo>
                    <a:pt x="534" y="332"/>
                  </a:lnTo>
                  <a:lnTo>
                    <a:pt x="518" y="332"/>
                  </a:lnTo>
                  <a:lnTo>
                    <a:pt x="518" y="345"/>
                  </a:lnTo>
                  <a:lnTo>
                    <a:pt x="505" y="356"/>
                  </a:lnTo>
                  <a:lnTo>
                    <a:pt x="489" y="356"/>
                  </a:lnTo>
                  <a:lnTo>
                    <a:pt x="489" y="368"/>
                  </a:lnTo>
                  <a:lnTo>
                    <a:pt x="505" y="368"/>
                  </a:lnTo>
                  <a:lnTo>
                    <a:pt x="489" y="368"/>
                  </a:lnTo>
                  <a:lnTo>
                    <a:pt x="489" y="356"/>
                  </a:lnTo>
                  <a:lnTo>
                    <a:pt x="475" y="356"/>
                  </a:lnTo>
                  <a:lnTo>
                    <a:pt x="460" y="356"/>
                  </a:lnTo>
                  <a:lnTo>
                    <a:pt x="460" y="368"/>
                  </a:lnTo>
                  <a:lnTo>
                    <a:pt x="444" y="368"/>
                  </a:lnTo>
                  <a:lnTo>
                    <a:pt x="444" y="380"/>
                  </a:lnTo>
                  <a:lnTo>
                    <a:pt x="431" y="380"/>
                  </a:lnTo>
                  <a:lnTo>
                    <a:pt x="431" y="392"/>
                  </a:lnTo>
                  <a:lnTo>
                    <a:pt x="431" y="403"/>
                  </a:lnTo>
                  <a:lnTo>
                    <a:pt x="431" y="416"/>
                  </a:lnTo>
                  <a:lnTo>
                    <a:pt x="415" y="416"/>
                  </a:lnTo>
                  <a:lnTo>
                    <a:pt x="401" y="416"/>
                  </a:lnTo>
                  <a:lnTo>
                    <a:pt x="401" y="427"/>
                  </a:lnTo>
                  <a:lnTo>
                    <a:pt x="386" y="427"/>
                  </a:lnTo>
                  <a:lnTo>
                    <a:pt x="386" y="439"/>
                  </a:lnTo>
                  <a:lnTo>
                    <a:pt x="386" y="427"/>
                  </a:lnTo>
                  <a:lnTo>
                    <a:pt x="386" y="439"/>
                  </a:lnTo>
                  <a:lnTo>
                    <a:pt x="370" y="439"/>
                  </a:lnTo>
                  <a:lnTo>
                    <a:pt x="370" y="450"/>
                  </a:lnTo>
                  <a:lnTo>
                    <a:pt x="370" y="463"/>
                  </a:lnTo>
                  <a:lnTo>
                    <a:pt x="357" y="463"/>
                  </a:lnTo>
                  <a:lnTo>
                    <a:pt x="357" y="474"/>
                  </a:lnTo>
                  <a:lnTo>
                    <a:pt x="357" y="463"/>
                  </a:lnTo>
                  <a:lnTo>
                    <a:pt x="341" y="463"/>
                  </a:lnTo>
                  <a:lnTo>
                    <a:pt x="325" y="463"/>
                  </a:lnTo>
                  <a:lnTo>
                    <a:pt x="341" y="463"/>
                  </a:lnTo>
                  <a:lnTo>
                    <a:pt x="325" y="463"/>
                  </a:lnTo>
                  <a:lnTo>
                    <a:pt x="312" y="463"/>
                  </a:lnTo>
                  <a:lnTo>
                    <a:pt x="312" y="450"/>
                  </a:lnTo>
                  <a:lnTo>
                    <a:pt x="296" y="450"/>
                  </a:lnTo>
                  <a:lnTo>
                    <a:pt x="283" y="450"/>
                  </a:lnTo>
                  <a:lnTo>
                    <a:pt x="267" y="450"/>
                  </a:lnTo>
                  <a:lnTo>
                    <a:pt x="267" y="439"/>
                  </a:lnTo>
                  <a:lnTo>
                    <a:pt x="267" y="427"/>
                  </a:lnTo>
                  <a:lnTo>
                    <a:pt x="251" y="427"/>
                  </a:lnTo>
                  <a:lnTo>
                    <a:pt x="238" y="427"/>
                  </a:lnTo>
                  <a:lnTo>
                    <a:pt x="238" y="439"/>
                  </a:lnTo>
                  <a:lnTo>
                    <a:pt x="222" y="439"/>
                  </a:lnTo>
                  <a:lnTo>
                    <a:pt x="222" y="450"/>
                  </a:lnTo>
                  <a:lnTo>
                    <a:pt x="208" y="450"/>
                  </a:lnTo>
                  <a:lnTo>
                    <a:pt x="193" y="450"/>
                  </a:lnTo>
                  <a:lnTo>
                    <a:pt x="177" y="450"/>
                  </a:lnTo>
                  <a:lnTo>
                    <a:pt x="177" y="463"/>
                  </a:lnTo>
                  <a:lnTo>
                    <a:pt x="164" y="463"/>
                  </a:lnTo>
                  <a:lnTo>
                    <a:pt x="164" y="474"/>
                  </a:lnTo>
                  <a:lnTo>
                    <a:pt x="148" y="474"/>
                  </a:lnTo>
                  <a:lnTo>
                    <a:pt x="148" y="463"/>
                  </a:lnTo>
                  <a:lnTo>
                    <a:pt x="134" y="463"/>
                  </a:lnTo>
                  <a:lnTo>
                    <a:pt x="134" y="450"/>
                  </a:lnTo>
                  <a:lnTo>
                    <a:pt x="119" y="450"/>
                  </a:lnTo>
                  <a:lnTo>
                    <a:pt x="119" y="439"/>
                  </a:lnTo>
                  <a:lnTo>
                    <a:pt x="119" y="427"/>
                  </a:lnTo>
                  <a:lnTo>
                    <a:pt x="103" y="427"/>
                  </a:lnTo>
                  <a:lnTo>
                    <a:pt x="103" y="416"/>
                  </a:lnTo>
                  <a:lnTo>
                    <a:pt x="103" y="403"/>
                  </a:lnTo>
                  <a:lnTo>
                    <a:pt x="103" y="392"/>
                  </a:lnTo>
                  <a:lnTo>
                    <a:pt x="119" y="392"/>
                  </a:lnTo>
                  <a:lnTo>
                    <a:pt x="119" y="380"/>
                  </a:lnTo>
                  <a:lnTo>
                    <a:pt x="119" y="368"/>
                  </a:lnTo>
                  <a:lnTo>
                    <a:pt x="134" y="368"/>
                  </a:lnTo>
                  <a:lnTo>
                    <a:pt x="134" y="356"/>
                  </a:lnTo>
                  <a:lnTo>
                    <a:pt x="119" y="356"/>
                  </a:lnTo>
                  <a:lnTo>
                    <a:pt x="119" y="345"/>
                  </a:lnTo>
                  <a:lnTo>
                    <a:pt x="119" y="332"/>
                  </a:lnTo>
                  <a:lnTo>
                    <a:pt x="103" y="321"/>
                  </a:lnTo>
                  <a:lnTo>
                    <a:pt x="103" y="309"/>
                  </a:lnTo>
                  <a:lnTo>
                    <a:pt x="103" y="321"/>
                  </a:lnTo>
                  <a:lnTo>
                    <a:pt x="103" y="309"/>
                  </a:lnTo>
                  <a:lnTo>
                    <a:pt x="103" y="298"/>
                  </a:lnTo>
                  <a:lnTo>
                    <a:pt x="90" y="298"/>
                  </a:lnTo>
                  <a:lnTo>
                    <a:pt x="90" y="309"/>
                  </a:lnTo>
                  <a:lnTo>
                    <a:pt x="74" y="309"/>
                  </a:lnTo>
                  <a:lnTo>
                    <a:pt x="74" y="298"/>
                  </a:lnTo>
                  <a:lnTo>
                    <a:pt x="74" y="285"/>
                  </a:lnTo>
                  <a:lnTo>
                    <a:pt x="90" y="285"/>
                  </a:lnTo>
                  <a:lnTo>
                    <a:pt x="90" y="274"/>
                  </a:lnTo>
                  <a:lnTo>
                    <a:pt x="90" y="261"/>
                  </a:lnTo>
                  <a:lnTo>
                    <a:pt x="103" y="261"/>
                  </a:lnTo>
                  <a:lnTo>
                    <a:pt x="103" y="249"/>
                  </a:lnTo>
                  <a:lnTo>
                    <a:pt x="90" y="249"/>
                  </a:lnTo>
                  <a:lnTo>
                    <a:pt x="103" y="249"/>
                  </a:lnTo>
                  <a:lnTo>
                    <a:pt x="103" y="238"/>
                  </a:lnTo>
                  <a:lnTo>
                    <a:pt x="103" y="225"/>
                  </a:lnTo>
                  <a:lnTo>
                    <a:pt x="119" y="225"/>
                  </a:lnTo>
                  <a:lnTo>
                    <a:pt x="119" y="214"/>
                  </a:lnTo>
                  <a:lnTo>
                    <a:pt x="119" y="202"/>
                  </a:lnTo>
                  <a:close/>
                  <a:moveTo>
                    <a:pt x="148" y="309"/>
                  </a:moveTo>
                  <a:lnTo>
                    <a:pt x="134" y="309"/>
                  </a:lnTo>
                  <a:lnTo>
                    <a:pt x="119" y="309"/>
                  </a:lnTo>
                  <a:lnTo>
                    <a:pt x="119" y="321"/>
                  </a:lnTo>
                  <a:lnTo>
                    <a:pt x="134" y="321"/>
                  </a:lnTo>
                  <a:lnTo>
                    <a:pt x="134" y="309"/>
                  </a:lnTo>
                  <a:lnTo>
                    <a:pt x="148" y="309"/>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7" name="Freeform 19">
              <a:extLst>
                <a:ext uri="{FF2B5EF4-FFF2-40B4-BE49-F238E27FC236}">
                  <a16:creationId xmlns:a16="http://schemas.microsoft.com/office/drawing/2014/main" id="{D85DB98A-FBA5-4F0B-A098-57D745857AFF}"/>
                </a:ext>
              </a:extLst>
            </p:cNvPr>
            <p:cNvSpPr>
              <a:spLocks/>
            </p:cNvSpPr>
            <p:nvPr/>
          </p:nvSpPr>
          <p:spPr bwMode="auto">
            <a:xfrm>
              <a:off x="7019196" y="6322242"/>
              <a:ext cx="893042" cy="1202505"/>
            </a:xfrm>
            <a:custGeom>
              <a:avLst/>
              <a:gdLst>
                <a:gd name="T0" fmla="*/ 4787384 w 394"/>
                <a:gd name="T1" fmla="*/ 28784673 h 465"/>
                <a:gd name="T2" fmla="*/ 4787384 w 394"/>
                <a:gd name="T3" fmla="*/ 30583882 h 465"/>
                <a:gd name="T4" fmla="*/ 6382758 w 394"/>
                <a:gd name="T5" fmla="*/ 30583882 h 465"/>
                <a:gd name="T6" fmla="*/ 6382758 w 394"/>
                <a:gd name="T7" fmla="*/ 30583882 h 465"/>
                <a:gd name="T8" fmla="*/ 6382758 w 394"/>
                <a:gd name="T9" fmla="*/ 30583882 h 465"/>
                <a:gd name="T10" fmla="*/ 6382758 w 394"/>
                <a:gd name="T11" fmla="*/ 32383092 h 465"/>
                <a:gd name="T12" fmla="*/ 6382758 w 394"/>
                <a:gd name="T13" fmla="*/ 34182301 h 465"/>
                <a:gd name="T14" fmla="*/ 7979395 w 394"/>
                <a:gd name="T15" fmla="*/ 34182301 h 465"/>
                <a:gd name="T16" fmla="*/ 7979395 w 394"/>
                <a:gd name="T17" fmla="*/ 39578586 h 465"/>
                <a:gd name="T18" fmla="*/ 6382758 w 394"/>
                <a:gd name="T19" fmla="*/ 39578586 h 465"/>
                <a:gd name="T20" fmla="*/ 6382758 w 394"/>
                <a:gd name="T21" fmla="*/ 43177005 h 465"/>
                <a:gd name="T22" fmla="*/ 6382758 w 394"/>
                <a:gd name="T23" fmla="*/ 44976224 h 465"/>
                <a:gd name="T24" fmla="*/ 4787384 w 394"/>
                <a:gd name="T25" fmla="*/ 44976224 h 465"/>
                <a:gd name="T26" fmla="*/ 4787384 w 394"/>
                <a:gd name="T27" fmla="*/ 43177005 h 465"/>
                <a:gd name="T28" fmla="*/ 3192011 w 394"/>
                <a:gd name="T29" fmla="*/ 43177005 h 465"/>
                <a:gd name="T30" fmla="*/ 3192011 w 394"/>
                <a:gd name="T31" fmla="*/ 39578586 h 465"/>
                <a:gd name="T32" fmla="*/ 3192011 w 394"/>
                <a:gd name="T33" fmla="*/ 39578586 h 465"/>
                <a:gd name="T34" fmla="*/ 3192011 w 394"/>
                <a:gd name="T35" fmla="*/ 37779377 h 465"/>
                <a:gd name="T36" fmla="*/ 3192011 w 394"/>
                <a:gd name="T37" fmla="*/ 35981510 h 465"/>
                <a:gd name="T38" fmla="*/ 3192011 w 394"/>
                <a:gd name="T39" fmla="*/ 34182301 h 465"/>
                <a:gd name="T40" fmla="*/ 3192011 w 394"/>
                <a:gd name="T41" fmla="*/ 32383092 h 465"/>
                <a:gd name="T42" fmla="*/ 3192011 w 394"/>
                <a:gd name="T43" fmla="*/ 30583882 h 465"/>
                <a:gd name="T44" fmla="*/ 3192011 w 394"/>
                <a:gd name="T45" fmla="*/ 30583882 h 465"/>
                <a:gd name="T46" fmla="*/ 3192011 w 394"/>
                <a:gd name="T47" fmla="*/ 26985464 h 465"/>
                <a:gd name="T48" fmla="*/ 3192011 w 394"/>
                <a:gd name="T49" fmla="*/ 25186255 h 465"/>
                <a:gd name="T50" fmla="*/ 3192011 w 394"/>
                <a:gd name="T51" fmla="*/ 23387046 h 465"/>
                <a:gd name="T52" fmla="*/ 3192011 w 394"/>
                <a:gd name="T53" fmla="*/ 21589173 h 465"/>
                <a:gd name="T54" fmla="*/ 3192011 w 394"/>
                <a:gd name="T55" fmla="*/ 19789964 h 465"/>
                <a:gd name="T56" fmla="*/ 3192011 w 394"/>
                <a:gd name="T57" fmla="*/ 17990755 h 465"/>
                <a:gd name="T58" fmla="*/ 0 w 394"/>
                <a:gd name="T59" fmla="*/ 17990755 h 465"/>
                <a:gd name="T60" fmla="*/ 3192011 w 394"/>
                <a:gd name="T61" fmla="*/ 16191546 h 465"/>
                <a:gd name="T62" fmla="*/ 3192011 w 394"/>
                <a:gd name="T63" fmla="*/ 16191546 h 465"/>
                <a:gd name="T64" fmla="*/ 3192011 w 394"/>
                <a:gd name="T65" fmla="*/ 16191546 h 465"/>
                <a:gd name="T66" fmla="*/ 3192011 w 394"/>
                <a:gd name="T67" fmla="*/ 14392337 h 465"/>
                <a:gd name="T68" fmla="*/ 3192011 w 394"/>
                <a:gd name="T69" fmla="*/ 10793916 h 465"/>
                <a:gd name="T70" fmla="*/ 3192011 w 394"/>
                <a:gd name="T71" fmla="*/ 5397629 h 465"/>
                <a:gd name="T72" fmla="*/ 3192011 w 394"/>
                <a:gd name="T73" fmla="*/ 5397629 h 465"/>
                <a:gd name="T74" fmla="*/ 3192011 w 394"/>
                <a:gd name="T75" fmla="*/ 5397629 h 465"/>
                <a:gd name="T76" fmla="*/ 3192011 w 394"/>
                <a:gd name="T77" fmla="*/ 5397629 h 465"/>
                <a:gd name="T78" fmla="*/ 3192011 w 394"/>
                <a:gd name="T79" fmla="*/ 5397629 h 465"/>
                <a:gd name="T80" fmla="*/ 3192011 w 394"/>
                <a:gd name="T81" fmla="*/ 5397629 h 465"/>
                <a:gd name="T82" fmla="*/ 3192011 w 394"/>
                <a:gd name="T83" fmla="*/ 0 h 465"/>
                <a:gd name="T84" fmla="*/ 3192011 w 394"/>
                <a:gd name="T85" fmla="*/ 5397629 h 465"/>
                <a:gd name="T86" fmla="*/ 3192011 w 394"/>
                <a:gd name="T87" fmla="*/ 5397629 h 465"/>
                <a:gd name="T88" fmla="*/ 3192011 w 394"/>
                <a:gd name="T89" fmla="*/ 5397629 h 465"/>
                <a:gd name="T90" fmla="*/ 3192011 w 394"/>
                <a:gd name="T91" fmla="*/ 5397629 h 465"/>
                <a:gd name="T92" fmla="*/ 3192011 w 394"/>
                <a:gd name="T93" fmla="*/ 8994707 h 465"/>
                <a:gd name="T94" fmla="*/ 3192011 w 394"/>
                <a:gd name="T95" fmla="*/ 8994707 h 465"/>
                <a:gd name="T96" fmla="*/ 3192011 w 394"/>
                <a:gd name="T97" fmla="*/ 8994707 h 465"/>
                <a:gd name="T98" fmla="*/ 3192011 w 394"/>
                <a:gd name="T99" fmla="*/ 5397629 h 465"/>
                <a:gd name="T100" fmla="*/ 3192011 w 394"/>
                <a:gd name="T101" fmla="*/ 10793916 h 465"/>
                <a:gd name="T102" fmla="*/ 3192011 w 394"/>
                <a:gd name="T103" fmla="*/ 14392337 h 465"/>
                <a:gd name="T104" fmla="*/ 3192011 w 394"/>
                <a:gd name="T105" fmla="*/ 16191546 h 465"/>
                <a:gd name="T106" fmla="*/ 3192011 w 394"/>
                <a:gd name="T107" fmla="*/ 17990755 h 465"/>
                <a:gd name="T108" fmla="*/ 3192011 w 394"/>
                <a:gd name="T109" fmla="*/ 17990755 h 465"/>
                <a:gd name="T110" fmla="*/ 3192011 w 394"/>
                <a:gd name="T111" fmla="*/ 17990755 h 465"/>
                <a:gd name="T112" fmla="*/ 4787384 w 394"/>
                <a:gd name="T113" fmla="*/ 19789964 h 465"/>
                <a:gd name="T114" fmla="*/ 4787384 w 394"/>
                <a:gd name="T115" fmla="*/ 19789964 h 465"/>
                <a:gd name="T116" fmla="*/ 4787384 w 394"/>
                <a:gd name="T117" fmla="*/ 23387046 h 465"/>
                <a:gd name="T118" fmla="*/ 4787384 w 394"/>
                <a:gd name="T119" fmla="*/ 25186255 h 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65"/>
                <a:gd name="T182" fmla="*/ 394 w 394"/>
                <a:gd name="T183" fmla="*/ 465 h 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65">
                  <a:moveTo>
                    <a:pt x="292" y="272"/>
                  </a:moveTo>
                  <a:lnTo>
                    <a:pt x="306" y="272"/>
                  </a:lnTo>
                  <a:lnTo>
                    <a:pt x="306" y="284"/>
                  </a:lnTo>
                  <a:lnTo>
                    <a:pt x="292" y="284"/>
                  </a:lnTo>
                  <a:lnTo>
                    <a:pt x="292" y="293"/>
                  </a:lnTo>
                  <a:lnTo>
                    <a:pt x="306" y="293"/>
                  </a:lnTo>
                  <a:lnTo>
                    <a:pt x="306" y="303"/>
                  </a:lnTo>
                  <a:lnTo>
                    <a:pt x="306" y="313"/>
                  </a:lnTo>
                  <a:lnTo>
                    <a:pt x="306" y="303"/>
                  </a:lnTo>
                  <a:lnTo>
                    <a:pt x="318" y="303"/>
                  </a:lnTo>
                  <a:lnTo>
                    <a:pt x="318" y="313"/>
                  </a:lnTo>
                  <a:lnTo>
                    <a:pt x="318" y="303"/>
                  </a:lnTo>
                  <a:lnTo>
                    <a:pt x="330" y="303"/>
                  </a:lnTo>
                  <a:lnTo>
                    <a:pt x="344" y="303"/>
                  </a:lnTo>
                  <a:lnTo>
                    <a:pt x="344" y="293"/>
                  </a:lnTo>
                  <a:lnTo>
                    <a:pt x="344" y="303"/>
                  </a:lnTo>
                  <a:lnTo>
                    <a:pt x="355" y="303"/>
                  </a:lnTo>
                  <a:lnTo>
                    <a:pt x="355" y="313"/>
                  </a:lnTo>
                  <a:lnTo>
                    <a:pt x="369" y="313"/>
                  </a:lnTo>
                  <a:lnTo>
                    <a:pt x="355" y="313"/>
                  </a:lnTo>
                  <a:lnTo>
                    <a:pt x="355" y="324"/>
                  </a:lnTo>
                  <a:lnTo>
                    <a:pt x="355" y="333"/>
                  </a:lnTo>
                  <a:lnTo>
                    <a:pt x="369" y="333"/>
                  </a:lnTo>
                  <a:lnTo>
                    <a:pt x="382" y="333"/>
                  </a:lnTo>
                  <a:lnTo>
                    <a:pt x="382" y="324"/>
                  </a:lnTo>
                  <a:lnTo>
                    <a:pt x="382" y="333"/>
                  </a:lnTo>
                  <a:lnTo>
                    <a:pt x="369" y="333"/>
                  </a:lnTo>
                  <a:lnTo>
                    <a:pt x="369" y="343"/>
                  </a:lnTo>
                  <a:lnTo>
                    <a:pt x="382" y="343"/>
                  </a:lnTo>
                  <a:lnTo>
                    <a:pt x="369" y="354"/>
                  </a:lnTo>
                  <a:lnTo>
                    <a:pt x="382" y="354"/>
                  </a:lnTo>
                  <a:lnTo>
                    <a:pt x="394" y="354"/>
                  </a:lnTo>
                  <a:lnTo>
                    <a:pt x="394" y="364"/>
                  </a:lnTo>
                  <a:lnTo>
                    <a:pt x="394" y="373"/>
                  </a:lnTo>
                  <a:lnTo>
                    <a:pt x="394" y="384"/>
                  </a:lnTo>
                  <a:lnTo>
                    <a:pt x="394" y="394"/>
                  </a:lnTo>
                  <a:lnTo>
                    <a:pt x="382" y="394"/>
                  </a:lnTo>
                  <a:lnTo>
                    <a:pt x="369" y="394"/>
                  </a:lnTo>
                  <a:lnTo>
                    <a:pt x="369" y="404"/>
                  </a:lnTo>
                  <a:lnTo>
                    <a:pt x="355" y="404"/>
                  </a:lnTo>
                  <a:lnTo>
                    <a:pt x="344" y="404"/>
                  </a:lnTo>
                  <a:lnTo>
                    <a:pt x="344" y="413"/>
                  </a:lnTo>
                  <a:lnTo>
                    <a:pt x="330" y="413"/>
                  </a:lnTo>
                  <a:lnTo>
                    <a:pt x="330" y="425"/>
                  </a:lnTo>
                  <a:lnTo>
                    <a:pt x="330" y="434"/>
                  </a:lnTo>
                  <a:lnTo>
                    <a:pt x="318" y="434"/>
                  </a:lnTo>
                  <a:lnTo>
                    <a:pt x="318" y="444"/>
                  </a:lnTo>
                  <a:lnTo>
                    <a:pt x="318" y="455"/>
                  </a:lnTo>
                  <a:lnTo>
                    <a:pt x="306" y="455"/>
                  </a:lnTo>
                  <a:lnTo>
                    <a:pt x="306" y="465"/>
                  </a:lnTo>
                  <a:lnTo>
                    <a:pt x="306" y="455"/>
                  </a:lnTo>
                  <a:lnTo>
                    <a:pt x="292" y="455"/>
                  </a:lnTo>
                  <a:lnTo>
                    <a:pt x="280" y="455"/>
                  </a:lnTo>
                  <a:lnTo>
                    <a:pt x="292" y="455"/>
                  </a:lnTo>
                  <a:lnTo>
                    <a:pt x="280" y="455"/>
                  </a:lnTo>
                  <a:lnTo>
                    <a:pt x="280" y="444"/>
                  </a:lnTo>
                  <a:lnTo>
                    <a:pt x="280" y="434"/>
                  </a:lnTo>
                  <a:lnTo>
                    <a:pt x="267" y="434"/>
                  </a:lnTo>
                  <a:lnTo>
                    <a:pt x="267" y="425"/>
                  </a:lnTo>
                  <a:lnTo>
                    <a:pt x="255" y="425"/>
                  </a:lnTo>
                  <a:lnTo>
                    <a:pt x="267" y="425"/>
                  </a:lnTo>
                  <a:lnTo>
                    <a:pt x="267" y="413"/>
                  </a:lnTo>
                  <a:lnTo>
                    <a:pt x="255" y="413"/>
                  </a:lnTo>
                  <a:lnTo>
                    <a:pt x="255" y="404"/>
                  </a:lnTo>
                  <a:lnTo>
                    <a:pt x="242" y="404"/>
                  </a:lnTo>
                  <a:lnTo>
                    <a:pt x="242" y="413"/>
                  </a:lnTo>
                  <a:lnTo>
                    <a:pt x="242" y="404"/>
                  </a:lnTo>
                  <a:lnTo>
                    <a:pt x="229" y="404"/>
                  </a:lnTo>
                  <a:lnTo>
                    <a:pt x="229" y="394"/>
                  </a:lnTo>
                  <a:lnTo>
                    <a:pt x="229" y="384"/>
                  </a:lnTo>
                  <a:lnTo>
                    <a:pt x="217" y="384"/>
                  </a:lnTo>
                  <a:lnTo>
                    <a:pt x="229" y="384"/>
                  </a:lnTo>
                  <a:lnTo>
                    <a:pt x="217" y="384"/>
                  </a:lnTo>
                  <a:lnTo>
                    <a:pt x="217" y="373"/>
                  </a:lnTo>
                  <a:lnTo>
                    <a:pt x="204" y="373"/>
                  </a:lnTo>
                  <a:lnTo>
                    <a:pt x="204" y="364"/>
                  </a:lnTo>
                  <a:lnTo>
                    <a:pt x="192" y="364"/>
                  </a:lnTo>
                  <a:lnTo>
                    <a:pt x="192" y="354"/>
                  </a:lnTo>
                  <a:lnTo>
                    <a:pt x="179" y="354"/>
                  </a:lnTo>
                  <a:lnTo>
                    <a:pt x="165" y="354"/>
                  </a:lnTo>
                  <a:lnTo>
                    <a:pt x="165" y="343"/>
                  </a:lnTo>
                  <a:lnTo>
                    <a:pt x="153" y="343"/>
                  </a:lnTo>
                  <a:lnTo>
                    <a:pt x="153" y="333"/>
                  </a:lnTo>
                  <a:lnTo>
                    <a:pt x="140" y="333"/>
                  </a:lnTo>
                  <a:lnTo>
                    <a:pt x="128" y="333"/>
                  </a:lnTo>
                  <a:lnTo>
                    <a:pt x="128" y="324"/>
                  </a:lnTo>
                  <a:lnTo>
                    <a:pt x="115" y="324"/>
                  </a:lnTo>
                  <a:lnTo>
                    <a:pt x="115" y="313"/>
                  </a:lnTo>
                  <a:lnTo>
                    <a:pt x="102" y="313"/>
                  </a:lnTo>
                  <a:lnTo>
                    <a:pt x="115" y="313"/>
                  </a:lnTo>
                  <a:lnTo>
                    <a:pt x="102" y="313"/>
                  </a:lnTo>
                  <a:lnTo>
                    <a:pt x="102" y="303"/>
                  </a:lnTo>
                  <a:lnTo>
                    <a:pt x="102" y="293"/>
                  </a:lnTo>
                  <a:lnTo>
                    <a:pt x="102" y="284"/>
                  </a:lnTo>
                  <a:lnTo>
                    <a:pt x="90" y="284"/>
                  </a:lnTo>
                  <a:lnTo>
                    <a:pt x="90" y="272"/>
                  </a:lnTo>
                  <a:lnTo>
                    <a:pt x="77" y="272"/>
                  </a:lnTo>
                  <a:lnTo>
                    <a:pt x="77" y="263"/>
                  </a:lnTo>
                  <a:lnTo>
                    <a:pt x="63" y="263"/>
                  </a:lnTo>
                  <a:lnTo>
                    <a:pt x="63" y="253"/>
                  </a:lnTo>
                  <a:lnTo>
                    <a:pt x="63" y="243"/>
                  </a:lnTo>
                  <a:lnTo>
                    <a:pt x="51" y="232"/>
                  </a:lnTo>
                  <a:lnTo>
                    <a:pt x="51" y="221"/>
                  </a:lnTo>
                  <a:lnTo>
                    <a:pt x="39" y="232"/>
                  </a:lnTo>
                  <a:lnTo>
                    <a:pt x="39" y="221"/>
                  </a:lnTo>
                  <a:lnTo>
                    <a:pt x="27" y="221"/>
                  </a:lnTo>
                  <a:lnTo>
                    <a:pt x="39" y="221"/>
                  </a:lnTo>
                  <a:lnTo>
                    <a:pt x="27" y="221"/>
                  </a:lnTo>
                  <a:lnTo>
                    <a:pt x="27" y="232"/>
                  </a:lnTo>
                  <a:lnTo>
                    <a:pt x="27" y="221"/>
                  </a:lnTo>
                  <a:lnTo>
                    <a:pt x="27" y="212"/>
                  </a:lnTo>
                  <a:lnTo>
                    <a:pt x="27" y="201"/>
                  </a:lnTo>
                  <a:lnTo>
                    <a:pt x="27" y="192"/>
                  </a:lnTo>
                  <a:lnTo>
                    <a:pt x="27" y="181"/>
                  </a:lnTo>
                  <a:lnTo>
                    <a:pt x="27" y="172"/>
                  </a:lnTo>
                  <a:lnTo>
                    <a:pt x="14" y="172"/>
                  </a:lnTo>
                  <a:lnTo>
                    <a:pt x="27" y="172"/>
                  </a:lnTo>
                  <a:lnTo>
                    <a:pt x="14" y="172"/>
                  </a:lnTo>
                  <a:lnTo>
                    <a:pt x="14" y="181"/>
                  </a:lnTo>
                  <a:lnTo>
                    <a:pt x="0" y="181"/>
                  </a:lnTo>
                  <a:lnTo>
                    <a:pt x="0" y="172"/>
                  </a:lnTo>
                  <a:lnTo>
                    <a:pt x="0" y="161"/>
                  </a:lnTo>
                  <a:lnTo>
                    <a:pt x="14" y="161"/>
                  </a:lnTo>
                  <a:lnTo>
                    <a:pt x="27" y="161"/>
                  </a:lnTo>
                  <a:lnTo>
                    <a:pt x="14" y="161"/>
                  </a:lnTo>
                  <a:lnTo>
                    <a:pt x="14" y="172"/>
                  </a:lnTo>
                  <a:lnTo>
                    <a:pt x="27" y="172"/>
                  </a:lnTo>
                  <a:lnTo>
                    <a:pt x="27" y="161"/>
                  </a:lnTo>
                  <a:lnTo>
                    <a:pt x="27" y="172"/>
                  </a:lnTo>
                  <a:lnTo>
                    <a:pt x="39" y="172"/>
                  </a:lnTo>
                  <a:lnTo>
                    <a:pt x="39" y="161"/>
                  </a:lnTo>
                  <a:lnTo>
                    <a:pt x="27" y="161"/>
                  </a:lnTo>
                  <a:lnTo>
                    <a:pt x="39" y="161"/>
                  </a:lnTo>
                  <a:lnTo>
                    <a:pt x="39" y="152"/>
                  </a:lnTo>
                  <a:lnTo>
                    <a:pt x="39" y="141"/>
                  </a:lnTo>
                  <a:lnTo>
                    <a:pt x="39" y="131"/>
                  </a:lnTo>
                  <a:lnTo>
                    <a:pt x="51" y="131"/>
                  </a:lnTo>
                  <a:lnTo>
                    <a:pt x="51" y="121"/>
                  </a:lnTo>
                  <a:lnTo>
                    <a:pt x="51" y="111"/>
                  </a:lnTo>
                  <a:lnTo>
                    <a:pt x="51" y="101"/>
                  </a:lnTo>
                  <a:lnTo>
                    <a:pt x="51" y="91"/>
                  </a:lnTo>
                  <a:lnTo>
                    <a:pt x="51" y="80"/>
                  </a:lnTo>
                  <a:lnTo>
                    <a:pt x="39" y="80"/>
                  </a:lnTo>
                  <a:lnTo>
                    <a:pt x="39" y="71"/>
                  </a:lnTo>
                  <a:lnTo>
                    <a:pt x="39" y="60"/>
                  </a:lnTo>
                  <a:lnTo>
                    <a:pt x="51" y="60"/>
                  </a:lnTo>
                  <a:lnTo>
                    <a:pt x="51" y="51"/>
                  </a:lnTo>
                  <a:lnTo>
                    <a:pt x="51" y="40"/>
                  </a:lnTo>
                  <a:lnTo>
                    <a:pt x="63" y="40"/>
                  </a:lnTo>
                  <a:lnTo>
                    <a:pt x="77" y="40"/>
                  </a:lnTo>
                  <a:lnTo>
                    <a:pt x="77" y="31"/>
                  </a:lnTo>
                  <a:lnTo>
                    <a:pt x="90" y="31"/>
                  </a:lnTo>
                  <a:lnTo>
                    <a:pt x="90" y="20"/>
                  </a:lnTo>
                  <a:lnTo>
                    <a:pt x="102" y="20"/>
                  </a:lnTo>
                  <a:lnTo>
                    <a:pt x="102" y="9"/>
                  </a:lnTo>
                  <a:lnTo>
                    <a:pt x="115" y="9"/>
                  </a:lnTo>
                  <a:lnTo>
                    <a:pt x="128" y="9"/>
                  </a:lnTo>
                  <a:lnTo>
                    <a:pt x="128" y="20"/>
                  </a:lnTo>
                  <a:lnTo>
                    <a:pt x="128" y="9"/>
                  </a:lnTo>
                  <a:lnTo>
                    <a:pt x="128" y="20"/>
                  </a:lnTo>
                  <a:lnTo>
                    <a:pt x="140" y="20"/>
                  </a:lnTo>
                  <a:lnTo>
                    <a:pt x="140" y="9"/>
                  </a:lnTo>
                  <a:lnTo>
                    <a:pt x="153" y="9"/>
                  </a:lnTo>
                  <a:lnTo>
                    <a:pt x="153" y="20"/>
                  </a:lnTo>
                  <a:lnTo>
                    <a:pt x="165" y="20"/>
                  </a:lnTo>
                  <a:lnTo>
                    <a:pt x="165" y="9"/>
                  </a:lnTo>
                  <a:lnTo>
                    <a:pt x="179" y="9"/>
                  </a:lnTo>
                  <a:lnTo>
                    <a:pt x="179" y="0"/>
                  </a:lnTo>
                  <a:lnTo>
                    <a:pt x="179" y="9"/>
                  </a:lnTo>
                  <a:lnTo>
                    <a:pt x="179" y="20"/>
                  </a:lnTo>
                  <a:lnTo>
                    <a:pt x="165" y="20"/>
                  </a:lnTo>
                  <a:lnTo>
                    <a:pt x="153" y="20"/>
                  </a:lnTo>
                  <a:lnTo>
                    <a:pt x="153" y="31"/>
                  </a:lnTo>
                  <a:lnTo>
                    <a:pt x="153" y="40"/>
                  </a:lnTo>
                  <a:lnTo>
                    <a:pt x="165" y="40"/>
                  </a:lnTo>
                  <a:lnTo>
                    <a:pt x="153" y="40"/>
                  </a:lnTo>
                  <a:lnTo>
                    <a:pt x="165" y="40"/>
                  </a:lnTo>
                  <a:lnTo>
                    <a:pt x="153" y="40"/>
                  </a:lnTo>
                  <a:lnTo>
                    <a:pt x="153" y="51"/>
                  </a:lnTo>
                  <a:lnTo>
                    <a:pt x="165" y="51"/>
                  </a:lnTo>
                  <a:lnTo>
                    <a:pt x="153" y="51"/>
                  </a:lnTo>
                  <a:lnTo>
                    <a:pt x="153" y="60"/>
                  </a:lnTo>
                  <a:lnTo>
                    <a:pt x="153" y="71"/>
                  </a:lnTo>
                  <a:lnTo>
                    <a:pt x="140" y="71"/>
                  </a:lnTo>
                  <a:lnTo>
                    <a:pt x="140" y="80"/>
                  </a:lnTo>
                  <a:lnTo>
                    <a:pt x="128" y="80"/>
                  </a:lnTo>
                  <a:lnTo>
                    <a:pt x="140" y="80"/>
                  </a:lnTo>
                  <a:lnTo>
                    <a:pt x="140" y="91"/>
                  </a:lnTo>
                  <a:lnTo>
                    <a:pt x="153" y="80"/>
                  </a:lnTo>
                  <a:lnTo>
                    <a:pt x="153" y="91"/>
                  </a:lnTo>
                  <a:lnTo>
                    <a:pt x="153" y="80"/>
                  </a:lnTo>
                  <a:lnTo>
                    <a:pt x="153" y="91"/>
                  </a:lnTo>
                  <a:lnTo>
                    <a:pt x="165" y="91"/>
                  </a:lnTo>
                  <a:lnTo>
                    <a:pt x="179" y="91"/>
                  </a:lnTo>
                  <a:lnTo>
                    <a:pt x="179" y="80"/>
                  </a:lnTo>
                  <a:lnTo>
                    <a:pt x="179" y="91"/>
                  </a:lnTo>
                  <a:lnTo>
                    <a:pt x="179" y="80"/>
                  </a:lnTo>
                  <a:lnTo>
                    <a:pt x="192" y="80"/>
                  </a:lnTo>
                  <a:lnTo>
                    <a:pt x="204" y="80"/>
                  </a:lnTo>
                  <a:lnTo>
                    <a:pt x="204" y="71"/>
                  </a:lnTo>
                  <a:lnTo>
                    <a:pt x="204" y="80"/>
                  </a:lnTo>
                  <a:lnTo>
                    <a:pt x="204" y="91"/>
                  </a:lnTo>
                  <a:lnTo>
                    <a:pt x="217" y="91"/>
                  </a:lnTo>
                  <a:lnTo>
                    <a:pt x="217" y="101"/>
                  </a:lnTo>
                  <a:lnTo>
                    <a:pt x="204" y="101"/>
                  </a:lnTo>
                  <a:lnTo>
                    <a:pt x="204" y="111"/>
                  </a:lnTo>
                  <a:lnTo>
                    <a:pt x="204" y="121"/>
                  </a:lnTo>
                  <a:lnTo>
                    <a:pt x="204" y="131"/>
                  </a:lnTo>
                  <a:lnTo>
                    <a:pt x="204" y="141"/>
                  </a:lnTo>
                  <a:lnTo>
                    <a:pt x="204" y="152"/>
                  </a:lnTo>
                  <a:lnTo>
                    <a:pt x="192" y="152"/>
                  </a:lnTo>
                  <a:lnTo>
                    <a:pt x="192" y="161"/>
                  </a:lnTo>
                  <a:lnTo>
                    <a:pt x="204" y="161"/>
                  </a:lnTo>
                  <a:lnTo>
                    <a:pt x="192" y="161"/>
                  </a:lnTo>
                  <a:lnTo>
                    <a:pt x="192" y="172"/>
                  </a:lnTo>
                  <a:lnTo>
                    <a:pt x="204" y="172"/>
                  </a:lnTo>
                  <a:lnTo>
                    <a:pt x="204" y="181"/>
                  </a:lnTo>
                  <a:lnTo>
                    <a:pt x="217" y="181"/>
                  </a:lnTo>
                  <a:lnTo>
                    <a:pt x="229" y="181"/>
                  </a:lnTo>
                  <a:lnTo>
                    <a:pt x="229" y="192"/>
                  </a:lnTo>
                  <a:lnTo>
                    <a:pt x="242" y="192"/>
                  </a:lnTo>
                  <a:lnTo>
                    <a:pt x="242" y="201"/>
                  </a:lnTo>
                  <a:lnTo>
                    <a:pt x="255" y="201"/>
                  </a:lnTo>
                  <a:lnTo>
                    <a:pt x="255" y="192"/>
                  </a:lnTo>
                  <a:lnTo>
                    <a:pt x="267" y="192"/>
                  </a:lnTo>
                  <a:lnTo>
                    <a:pt x="267" y="201"/>
                  </a:lnTo>
                  <a:lnTo>
                    <a:pt x="255" y="201"/>
                  </a:lnTo>
                  <a:lnTo>
                    <a:pt x="267" y="201"/>
                  </a:lnTo>
                  <a:lnTo>
                    <a:pt x="280" y="201"/>
                  </a:lnTo>
                  <a:lnTo>
                    <a:pt x="280" y="212"/>
                  </a:lnTo>
                  <a:lnTo>
                    <a:pt x="292" y="201"/>
                  </a:lnTo>
                  <a:lnTo>
                    <a:pt x="292" y="212"/>
                  </a:lnTo>
                  <a:lnTo>
                    <a:pt x="306" y="212"/>
                  </a:lnTo>
                  <a:lnTo>
                    <a:pt x="306" y="221"/>
                  </a:lnTo>
                  <a:lnTo>
                    <a:pt x="306" y="232"/>
                  </a:lnTo>
                  <a:lnTo>
                    <a:pt x="292" y="232"/>
                  </a:lnTo>
                  <a:lnTo>
                    <a:pt x="292" y="243"/>
                  </a:lnTo>
                  <a:lnTo>
                    <a:pt x="306" y="243"/>
                  </a:lnTo>
                  <a:lnTo>
                    <a:pt x="306" y="253"/>
                  </a:lnTo>
                  <a:lnTo>
                    <a:pt x="292" y="253"/>
                  </a:lnTo>
                  <a:lnTo>
                    <a:pt x="292" y="263"/>
                  </a:lnTo>
                  <a:lnTo>
                    <a:pt x="292" y="27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8" name="Freeform 20">
              <a:extLst>
                <a:ext uri="{FF2B5EF4-FFF2-40B4-BE49-F238E27FC236}">
                  <a16:creationId xmlns:a16="http://schemas.microsoft.com/office/drawing/2014/main" id="{E6E0796D-DF57-4066-8FF9-AC436937C5B5}"/>
                </a:ext>
              </a:extLst>
            </p:cNvPr>
            <p:cNvSpPr>
              <a:spLocks/>
            </p:cNvSpPr>
            <p:nvPr/>
          </p:nvSpPr>
          <p:spPr bwMode="auto">
            <a:xfrm>
              <a:off x="6947639" y="5226765"/>
              <a:ext cx="1634377" cy="969559"/>
            </a:xfrm>
            <a:custGeom>
              <a:avLst/>
              <a:gdLst>
                <a:gd name="T0" fmla="*/ 3162152 w 726"/>
                <a:gd name="T1" fmla="*/ 5404105 h 375"/>
                <a:gd name="T2" fmla="*/ 4742599 w 726"/>
                <a:gd name="T3" fmla="*/ 5404105 h 375"/>
                <a:gd name="T4" fmla="*/ 4742599 w 726"/>
                <a:gd name="T5" fmla="*/ 5404105 h 375"/>
                <a:gd name="T6" fmla="*/ 6324304 w 726"/>
                <a:gd name="T7" fmla="*/ 0 h 375"/>
                <a:gd name="T8" fmla="*/ 6324304 w 726"/>
                <a:gd name="T9" fmla="*/ 5404105 h 375"/>
                <a:gd name="T10" fmla="*/ 6324304 w 726"/>
                <a:gd name="T11" fmla="*/ 5404105 h 375"/>
                <a:gd name="T12" fmla="*/ 7904751 w 726"/>
                <a:gd name="T13" fmla="*/ 5404105 h 375"/>
                <a:gd name="T14" fmla="*/ 7904751 w 726"/>
                <a:gd name="T15" fmla="*/ 5404105 h 375"/>
                <a:gd name="T16" fmla="*/ 9486455 w 726"/>
                <a:gd name="T17" fmla="*/ 5404105 h 375"/>
                <a:gd name="T18" fmla="*/ 9486455 w 726"/>
                <a:gd name="T19" fmla="*/ 5404105 h 375"/>
                <a:gd name="T20" fmla="*/ 9486455 w 726"/>
                <a:gd name="T21" fmla="*/ 9007289 h 375"/>
                <a:gd name="T22" fmla="*/ 9486455 w 726"/>
                <a:gd name="T23" fmla="*/ 5404105 h 375"/>
                <a:gd name="T24" fmla="*/ 9486455 w 726"/>
                <a:gd name="T25" fmla="*/ 5404105 h 375"/>
                <a:gd name="T26" fmla="*/ 11066904 w 726"/>
                <a:gd name="T27" fmla="*/ 5404105 h 375"/>
                <a:gd name="T28" fmla="*/ 12648608 w 726"/>
                <a:gd name="T29" fmla="*/ 5404105 h 375"/>
                <a:gd name="T30" fmla="*/ 12648608 w 726"/>
                <a:gd name="T31" fmla="*/ 9007289 h 375"/>
                <a:gd name="T32" fmla="*/ 12648608 w 726"/>
                <a:gd name="T33" fmla="*/ 14412737 h 375"/>
                <a:gd name="T34" fmla="*/ 12648608 w 726"/>
                <a:gd name="T35" fmla="*/ 16213657 h 375"/>
                <a:gd name="T36" fmla="*/ 12648608 w 726"/>
                <a:gd name="T37" fmla="*/ 19816840 h 375"/>
                <a:gd name="T38" fmla="*/ 12648608 w 726"/>
                <a:gd name="T39" fmla="*/ 23420028 h 375"/>
                <a:gd name="T40" fmla="*/ 12648608 w 726"/>
                <a:gd name="T41" fmla="*/ 27023211 h 375"/>
                <a:gd name="T42" fmla="*/ 12648608 w 726"/>
                <a:gd name="T43" fmla="*/ 30626394 h 375"/>
                <a:gd name="T44" fmla="*/ 12648608 w 726"/>
                <a:gd name="T45" fmla="*/ 32427315 h 375"/>
                <a:gd name="T46" fmla="*/ 9486455 w 726"/>
                <a:gd name="T47" fmla="*/ 28824132 h 375"/>
                <a:gd name="T48" fmla="*/ 9486455 w 726"/>
                <a:gd name="T49" fmla="*/ 30626394 h 375"/>
                <a:gd name="T50" fmla="*/ 9486455 w 726"/>
                <a:gd name="T51" fmla="*/ 32427315 h 375"/>
                <a:gd name="T52" fmla="*/ 9486455 w 726"/>
                <a:gd name="T53" fmla="*/ 30626394 h 375"/>
                <a:gd name="T54" fmla="*/ 7904751 w 726"/>
                <a:gd name="T55" fmla="*/ 28824132 h 375"/>
                <a:gd name="T56" fmla="*/ 7904751 w 726"/>
                <a:gd name="T57" fmla="*/ 27023211 h 375"/>
                <a:gd name="T58" fmla="*/ 7904751 w 726"/>
                <a:gd name="T59" fmla="*/ 27023211 h 375"/>
                <a:gd name="T60" fmla="*/ 6324304 w 726"/>
                <a:gd name="T61" fmla="*/ 27023211 h 375"/>
                <a:gd name="T62" fmla="*/ 6324304 w 726"/>
                <a:gd name="T63" fmla="*/ 27023211 h 375"/>
                <a:gd name="T64" fmla="*/ 6324304 w 726"/>
                <a:gd name="T65" fmla="*/ 27023211 h 375"/>
                <a:gd name="T66" fmla="*/ 4742599 w 726"/>
                <a:gd name="T67" fmla="*/ 30626394 h 375"/>
                <a:gd name="T68" fmla="*/ 4742599 w 726"/>
                <a:gd name="T69" fmla="*/ 32427315 h 375"/>
                <a:gd name="T70" fmla="*/ 3162152 w 726"/>
                <a:gd name="T71" fmla="*/ 34229577 h 375"/>
                <a:gd name="T72" fmla="*/ 3162152 w 726"/>
                <a:gd name="T73" fmla="*/ 37832760 h 375"/>
                <a:gd name="T74" fmla="*/ 3162152 w 726"/>
                <a:gd name="T75" fmla="*/ 32427315 h 375"/>
                <a:gd name="T76" fmla="*/ 3162152 w 726"/>
                <a:gd name="T77" fmla="*/ 28824132 h 375"/>
                <a:gd name="T78" fmla="*/ 3162152 w 726"/>
                <a:gd name="T79" fmla="*/ 27023211 h 375"/>
                <a:gd name="T80" fmla="*/ 3162152 w 726"/>
                <a:gd name="T81" fmla="*/ 27023211 h 375"/>
                <a:gd name="T82" fmla="*/ 3162152 w 726"/>
                <a:gd name="T83" fmla="*/ 25220949 h 375"/>
                <a:gd name="T84" fmla="*/ 3162152 w 726"/>
                <a:gd name="T85" fmla="*/ 19816840 h 375"/>
                <a:gd name="T86" fmla="*/ 3162152 w 726"/>
                <a:gd name="T87" fmla="*/ 18015920 h 375"/>
                <a:gd name="T88" fmla="*/ 3162152 w 726"/>
                <a:gd name="T89" fmla="*/ 18015920 h 375"/>
                <a:gd name="T90" fmla="*/ 3162152 w 726"/>
                <a:gd name="T91" fmla="*/ 14412737 h 375"/>
                <a:gd name="T92" fmla="*/ 3162152 w 726"/>
                <a:gd name="T93" fmla="*/ 12610474 h 375"/>
                <a:gd name="T94" fmla="*/ 3162152 w 726"/>
                <a:gd name="T95" fmla="*/ 9007289 h 375"/>
                <a:gd name="T96" fmla="*/ 3162152 w 726"/>
                <a:gd name="T97" fmla="*/ 5404105 h 375"/>
                <a:gd name="T98" fmla="*/ 3162152 w 726"/>
                <a:gd name="T99" fmla="*/ 7206368 h 375"/>
                <a:gd name="T100" fmla="*/ 3162152 w 726"/>
                <a:gd name="T101" fmla="*/ 5404105 h 375"/>
                <a:gd name="T102" fmla="*/ 3162152 w 726"/>
                <a:gd name="T103" fmla="*/ 5404105 h 375"/>
                <a:gd name="T104" fmla="*/ 3162152 w 726"/>
                <a:gd name="T105" fmla="*/ 5404105 h 375"/>
                <a:gd name="T106" fmla="*/ 3162152 w 726"/>
                <a:gd name="T107" fmla="*/ 5404105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375"/>
                <a:gd name="T164" fmla="*/ 726 w 726"/>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375">
                  <a:moveTo>
                    <a:pt x="225" y="11"/>
                  </a:moveTo>
                  <a:lnTo>
                    <a:pt x="225" y="20"/>
                  </a:lnTo>
                  <a:lnTo>
                    <a:pt x="237" y="20"/>
                  </a:lnTo>
                  <a:lnTo>
                    <a:pt x="250" y="20"/>
                  </a:lnTo>
                  <a:lnTo>
                    <a:pt x="237" y="20"/>
                  </a:lnTo>
                  <a:lnTo>
                    <a:pt x="237" y="31"/>
                  </a:lnTo>
                  <a:lnTo>
                    <a:pt x="237" y="40"/>
                  </a:lnTo>
                  <a:lnTo>
                    <a:pt x="250" y="40"/>
                  </a:lnTo>
                  <a:lnTo>
                    <a:pt x="262" y="40"/>
                  </a:lnTo>
                  <a:lnTo>
                    <a:pt x="262" y="31"/>
                  </a:lnTo>
                  <a:lnTo>
                    <a:pt x="275" y="31"/>
                  </a:lnTo>
                  <a:lnTo>
                    <a:pt x="275" y="40"/>
                  </a:lnTo>
                  <a:lnTo>
                    <a:pt x="275" y="31"/>
                  </a:lnTo>
                  <a:lnTo>
                    <a:pt x="288" y="31"/>
                  </a:lnTo>
                  <a:lnTo>
                    <a:pt x="299" y="31"/>
                  </a:lnTo>
                  <a:lnTo>
                    <a:pt x="299" y="20"/>
                  </a:lnTo>
                  <a:lnTo>
                    <a:pt x="299" y="11"/>
                  </a:lnTo>
                  <a:lnTo>
                    <a:pt x="299" y="20"/>
                  </a:lnTo>
                  <a:lnTo>
                    <a:pt x="299" y="11"/>
                  </a:lnTo>
                  <a:lnTo>
                    <a:pt x="312" y="11"/>
                  </a:lnTo>
                  <a:lnTo>
                    <a:pt x="324" y="11"/>
                  </a:lnTo>
                  <a:lnTo>
                    <a:pt x="324" y="0"/>
                  </a:lnTo>
                  <a:lnTo>
                    <a:pt x="337" y="0"/>
                  </a:lnTo>
                  <a:lnTo>
                    <a:pt x="351" y="0"/>
                  </a:lnTo>
                  <a:lnTo>
                    <a:pt x="351" y="11"/>
                  </a:lnTo>
                  <a:lnTo>
                    <a:pt x="351" y="20"/>
                  </a:lnTo>
                  <a:lnTo>
                    <a:pt x="351" y="11"/>
                  </a:lnTo>
                  <a:lnTo>
                    <a:pt x="362" y="11"/>
                  </a:lnTo>
                  <a:lnTo>
                    <a:pt x="362" y="20"/>
                  </a:lnTo>
                  <a:lnTo>
                    <a:pt x="375" y="20"/>
                  </a:lnTo>
                  <a:lnTo>
                    <a:pt x="375" y="11"/>
                  </a:lnTo>
                  <a:lnTo>
                    <a:pt x="387" y="11"/>
                  </a:lnTo>
                  <a:lnTo>
                    <a:pt x="387" y="20"/>
                  </a:lnTo>
                  <a:lnTo>
                    <a:pt x="387" y="31"/>
                  </a:lnTo>
                  <a:lnTo>
                    <a:pt x="400" y="31"/>
                  </a:lnTo>
                  <a:lnTo>
                    <a:pt x="413" y="31"/>
                  </a:lnTo>
                  <a:lnTo>
                    <a:pt x="413" y="40"/>
                  </a:lnTo>
                  <a:lnTo>
                    <a:pt x="424" y="40"/>
                  </a:lnTo>
                  <a:lnTo>
                    <a:pt x="437" y="40"/>
                  </a:lnTo>
                  <a:lnTo>
                    <a:pt x="437" y="51"/>
                  </a:lnTo>
                  <a:lnTo>
                    <a:pt x="437" y="40"/>
                  </a:lnTo>
                  <a:lnTo>
                    <a:pt x="451" y="51"/>
                  </a:lnTo>
                  <a:lnTo>
                    <a:pt x="451" y="40"/>
                  </a:lnTo>
                  <a:lnTo>
                    <a:pt x="451" y="51"/>
                  </a:lnTo>
                  <a:lnTo>
                    <a:pt x="462" y="51"/>
                  </a:lnTo>
                  <a:lnTo>
                    <a:pt x="476" y="51"/>
                  </a:lnTo>
                  <a:lnTo>
                    <a:pt x="476" y="61"/>
                  </a:lnTo>
                  <a:lnTo>
                    <a:pt x="487" y="61"/>
                  </a:lnTo>
                  <a:lnTo>
                    <a:pt x="487" y="72"/>
                  </a:lnTo>
                  <a:lnTo>
                    <a:pt x="501" y="72"/>
                  </a:lnTo>
                  <a:lnTo>
                    <a:pt x="513" y="72"/>
                  </a:lnTo>
                  <a:lnTo>
                    <a:pt x="525" y="72"/>
                  </a:lnTo>
                  <a:lnTo>
                    <a:pt x="525" y="61"/>
                  </a:lnTo>
                  <a:lnTo>
                    <a:pt x="525" y="72"/>
                  </a:lnTo>
                  <a:lnTo>
                    <a:pt x="538" y="72"/>
                  </a:lnTo>
                  <a:lnTo>
                    <a:pt x="538" y="61"/>
                  </a:lnTo>
                  <a:lnTo>
                    <a:pt x="549" y="61"/>
                  </a:lnTo>
                  <a:lnTo>
                    <a:pt x="563" y="61"/>
                  </a:lnTo>
                  <a:lnTo>
                    <a:pt x="576" y="61"/>
                  </a:lnTo>
                  <a:lnTo>
                    <a:pt x="576" y="72"/>
                  </a:lnTo>
                  <a:lnTo>
                    <a:pt x="587" y="72"/>
                  </a:lnTo>
                  <a:lnTo>
                    <a:pt x="587" y="81"/>
                  </a:lnTo>
                  <a:lnTo>
                    <a:pt x="587" y="91"/>
                  </a:lnTo>
                  <a:lnTo>
                    <a:pt x="601" y="91"/>
                  </a:lnTo>
                  <a:lnTo>
                    <a:pt x="601" y="101"/>
                  </a:lnTo>
                  <a:lnTo>
                    <a:pt x="601" y="91"/>
                  </a:lnTo>
                  <a:lnTo>
                    <a:pt x="612" y="91"/>
                  </a:lnTo>
                  <a:lnTo>
                    <a:pt x="612" y="81"/>
                  </a:lnTo>
                  <a:lnTo>
                    <a:pt x="612" y="72"/>
                  </a:lnTo>
                  <a:lnTo>
                    <a:pt x="612" y="61"/>
                  </a:lnTo>
                  <a:lnTo>
                    <a:pt x="612" y="51"/>
                  </a:lnTo>
                  <a:lnTo>
                    <a:pt x="612" y="40"/>
                  </a:lnTo>
                  <a:lnTo>
                    <a:pt x="625" y="40"/>
                  </a:lnTo>
                  <a:lnTo>
                    <a:pt x="612" y="40"/>
                  </a:lnTo>
                  <a:lnTo>
                    <a:pt x="625" y="40"/>
                  </a:lnTo>
                  <a:lnTo>
                    <a:pt x="612" y="40"/>
                  </a:lnTo>
                  <a:lnTo>
                    <a:pt x="625" y="40"/>
                  </a:lnTo>
                  <a:lnTo>
                    <a:pt x="625" y="31"/>
                  </a:lnTo>
                  <a:lnTo>
                    <a:pt x="612" y="31"/>
                  </a:lnTo>
                  <a:lnTo>
                    <a:pt x="625" y="31"/>
                  </a:lnTo>
                  <a:lnTo>
                    <a:pt x="625" y="20"/>
                  </a:lnTo>
                  <a:lnTo>
                    <a:pt x="625" y="11"/>
                  </a:lnTo>
                  <a:lnTo>
                    <a:pt x="638" y="11"/>
                  </a:lnTo>
                  <a:lnTo>
                    <a:pt x="638" y="20"/>
                  </a:lnTo>
                  <a:lnTo>
                    <a:pt x="650" y="20"/>
                  </a:lnTo>
                  <a:lnTo>
                    <a:pt x="650" y="31"/>
                  </a:lnTo>
                  <a:lnTo>
                    <a:pt x="663" y="31"/>
                  </a:lnTo>
                  <a:lnTo>
                    <a:pt x="676" y="31"/>
                  </a:lnTo>
                  <a:lnTo>
                    <a:pt x="676" y="40"/>
                  </a:lnTo>
                  <a:lnTo>
                    <a:pt x="676" y="51"/>
                  </a:lnTo>
                  <a:lnTo>
                    <a:pt x="676" y="61"/>
                  </a:lnTo>
                  <a:lnTo>
                    <a:pt x="676" y="72"/>
                  </a:lnTo>
                  <a:lnTo>
                    <a:pt x="688" y="72"/>
                  </a:lnTo>
                  <a:lnTo>
                    <a:pt x="701" y="72"/>
                  </a:lnTo>
                  <a:lnTo>
                    <a:pt x="701" y="81"/>
                  </a:lnTo>
                  <a:lnTo>
                    <a:pt x="701" y="91"/>
                  </a:lnTo>
                  <a:lnTo>
                    <a:pt x="701" y="101"/>
                  </a:lnTo>
                  <a:lnTo>
                    <a:pt x="701" y="112"/>
                  </a:lnTo>
                  <a:lnTo>
                    <a:pt x="701" y="121"/>
                  </a:lnTo>
                  <a:lnTo>
                    <a:pt x="701" y="132"/>
                  </a:lnTo>
                  <a:lnTo>
                    <a:pt x="701" y="121"/>
                  </a:lnTo>
                  <a:lnTo>
                    <a:pt x="701" y="132"/>
                  </a:lnTo>
                  <a:lnTo>
                    <a:pt x="713" y="132"/>
                  </a:lnTo>
                  <a:lnTo>
                    <a:pt x="713" y="142"/>
                  </a:lnTo>
                  <a:lnTo>
                    <a:pt x="701" y="142"/>
                  </a:lnTo>
                  <a:lnTo>
                    <a:pt x="701" y="152"/>
                  </a:lnTo>
                  <a:lnTo>
                    <a:pt x="701" y="161"/>
                  </a:lnTo>
                  <a:lnTo>
                    <a:pt x="688" y="161"/>
                  </a:lnTo>
                  <a:lnTo>
                    <a:pt x="676" y="161"/>
                  </a:lnTo>
                  <a:lnTo>
                    <a:pt x="676" y="173"/>
                  </a:lnTo>
                  <a:lnTo>
                    <a:pt x="663" y="173"/>
                  </a:lnTo>
                  <a:lnTo>
                    <a:pt x="663" y="182"/>
                  </a:lnTo>
                  <a:lnTo>
                    <a:pt x="663" y="193"/>
                  </a:lnTo>
                  <a:lnTo>
                    <a:pt x="676" y="193"/>
                  </a:lnTo>
                  <a:lnTo>
                    <a:pt x="676" y="203"/>
                  </a:lnTo>
                  <a:lnTo>
                    <a:pt x="676" y="214"/>
                  </a:lnTo>
                  <a:lnTo>
                    <a:pt x="688" y="214"/>
                  </a:lnTo>
                  <a:lnTo>
                    <a:pt x="688" y="223"/>
                  </a:lnTo>
                  <a:lnTo>
                    <a:pt x="701" y="223"/>
                  </a:lnTo>
                  <a:lnTo>
                    <a:pt x="701" y="233"/>
                  </a:lnTo>
                  <a:lnTo>
                    <a:pt x="701" y="244"/>
                  </a:lnTo>
                  <a:lnTo>
                    <a:pt x="701" y="254"/>
                  </a:lnTo>
                  <a:lnTo>
                    <a:pt x="713" y="254"/>
                  </a:lnTo>
                  <a:lnTo>
                    <a:pt x="713" y="265"/>
                  </a:lnTo>
                  <a:lnTo>
                    <a:pt x="713" y="274"/>
                  </a:lnTo>
                  <a:lnTo>
                    <a:pt x="713" y="265"/>
                  </a:lnTo>
                  <a:lnTo>
                    <a:pt x="713" y="274"/>
                  </a:lnTo>
                  <a:lnTo>
                    <a:pt x="726" y="274"/>
                  </a:lnTo>
                  <a:lnTo>
                    <a:pt x="713" y="274"/>
                  </a:lnTo>
                  <a:lnTo>
                    <a:pt x="701" y="285"/>
                  </a:lnTo>
                  <a:lnTo>
                    <a:pt x="701" y="294"/>
                  </a:lnTo>
                  <a:lnTo>
                    <a:pt x="688" y="294"/>
                  </a:lnTo>
                  <a:lnTo>
                    <a:pt x="676" y="294"/>
                  </a:lnTo>
                  <a:lnTo>
                    <a:pt x="676" y="305"/>
                  </a:lnTo>
                  <a:lnTo>
                    <a:pt x="676" y="314"/>
                  </a:lnTo>
                  <a:lnTo>
                    <a:pt x="676" y="326"/>
                  </a:lnTo>
                  <a:lnTo>
                    <a:pt x="663" y="326"/>
                  </a:lnTo>
                  <a:lnTo>
                    <a:pt x="663" y="314"/>
                  </a:lnTo>
                  <a:lnTo>
                    <a:pt x="650" y="314"/>
                  </a:lnTo>
                  <a:lnTo>
                    <a:pt x="650" y="305"/>
                  </a:lnTo>
                  <a:lnTo>
                    <a:pt x="638" y="294"/>
                  </a:lnTo>
                  <a:lnTo>
                    <a:pt x="638" y="285"/>
                  </a:lnTo>
                  <a:lnTo>
                    <a:pt x="638" y="274"/>
                  </a:lnTo>
                  <a:lnTo>
                    <a:pt x="625" y="274"/>
                  </a:lnTo>
                  <a:lnTo>
                    <a:pt x="612" y="274"/>
                  </a:lnTo>
                  <a:lnTo>
                    <a:pt x="601" y="274"/>
                  </a:lnTo>
                  <a:lnTo>
                    <a:pt x="601" y="285"/>
                  </a:lnTo>
                  <a:lnTo>
                    <a:pt x="587" y="285"/>
                  </a:lnTo>
                  <a:lnTo>
                    <a:pt x="587" y="294"/>
                  </a:lnTo>
                  <a:lnTo>
                    <a:pt x="576" y="294"/>
                  </a:lnTo>
                  <a:lnTo>
                    <a:pt x="576" y="305"/>
                  </a:lnTo>
                  <a:lnTo>
                    <a:pt x="576" y="294"/>
                  </a:lnTo>
                  <a:lnTo>
                    <a:pt x="563" y="294"/>
                  </a:lnTo>
                  <a:lnTo>
                    <a:pt x="563" y="305"/>
                  </a:lnTo>
                  <a:lnTo>
                    <a:pt x="549" y="305"/>
                  </a:lnTo>
                  <a:lnTo>
                    <a:pt x="549" y="314"/>
                  </a:lnTo>
                  <a:lnTo>
                    <a:pt x="549" y="305"/>
                  </a:lnTo>
                  <a:lnTo>
                    <a:pt x="538" y="305"/>
                  </a:lnTo>
                  <a:lnTo>
                    <a:pt x="549" y="305"/>
                  </a:lnTo>
                  <a:lnTo>
                    <a:pt x="538" y="314"/>
                  </a:lnTo>
                  <a:lnTo>
                    <a:pt x="538" y="305"/>
                  </a:lnTo>
                  <a:lnTo>
                    <a:pt x="525" y="305"/>
                  </a:lnTo>
                  <a:lnTo>
                    <a:pt x="525" y="294"/>
                  </a:lnTo>
                  <a:lnTo>
                    <a:pt x="525" y="305"/>
                  </a:lnTo>
                  <a:lnTo>
                    <a:pt x="525" y="294"/>
                  </a:lnTo>
                  <a:lnTo>
                    <a:pt x="513" y="294"/>
                  </a:lnTo>
                  <a:lnTo>
                    <a:pt x="501" y="294"/>
                  </a:lnTo>
                  <a:lnTo>
                    <a:pt x="501" y="285"/>
                  </a:lnTo>
                  <a:lnTo>
                    <a:pt x="501" y="274"/>
                  </a:lnTo>
                  <a:lnTo>
                    <a:pt x="487" y="274"/>
                  </a:lnTo>
                  <a:lnTo>
                    <a:pt x="487" y="265"/>
                  </a:lnTo>
                  <a:lnTo>
                    <a:pt x="487" y="274"/>
                  </a:lnTo>
                  <a:lnTo>
                    <a:pt x="487" y="265"/>
                  </a:lnTo>
                  <a:lnTo>
                    <a:pt x="476" y="265"/>
                  </a:lnTo>
                  <a:lnTo>
                    <a:pt x="476" y="254"/>
                  </a:lnTo>
                  <a:lnTo>
                    <a:pt x="462" y="254"/>
                  </a:lnTo>
                  <a:lnTo>
                    <a:pt x="451" y="254"/>
                  </a:lnTo>
                  <a:lnTo>
                    <a:pt x="451" y="244"/>
                  </a:lnTo>
                  <a:lnTo>
                    <a:pt x="437" y="244"/>
                  </a:lnTo>
                  <a:lnTo>
                    <a:pt x="437" y="254"/>
                  </a:lnTo>
                  <a:lnTo>
                    <a:pt x="437" y="244"/>
                  </a:lnTo>
                  <a:lnTo>
                    <a:pt x="424" y="244"/>
                  </a:lnTo>
                  <a:lnTo>
                    <a:pt x="424" y="254"/>
                  </a:lnTo>
                  <a:lnTo>
                    <a:pt x="413" y="254"/>
                  </a:lnTo>
                  <a:lnTo>
                    <a:pt x="413" y="265"/>
                  </a:lnTo>
                  <a:lnTo>
                    <a:pt x="413" y="254"/>
                  </a:lnTo>
                  <a:lnTo>
                    <a:pt x="400" y="254"/>
                  </a:lnTo>
                  <a:lnTo>
                    <a:pt x="400" y="265"/>
                  </a:lnTo>
                  <a:lnTo>
                    <a:pt x="387" y="265"/>
                  </a:lnTo>
                  <a:lnTo>
                    <a:pt x="375" y="265"/>
                  </a:lnTo>
                  <a:lnTo>
                    <a:pt x="375" y="254"/>
                  </a:lnTo>
                  <a:lnTo>
                    <a:pt x="375" y="265"/>
                  </a:lnTo>
                  <a:lnTo>
                    <a:pt x="375" y="254"/>
                  </a:lnTo>
                  <a:lnTo>
                    <a:pt x="362" y="254"/>
                  </a:lnTo>
                  <a:lnTo>
                    <a:pt x="351" y="254"/>
                  </a:lnTo>
                  <a:lnTo>
                    <a:pt x="337" y="254"/>
                  </a:lnTo>
                  <a:lnTo>
                    <a:pt x="337" y="244"/>
                  </a:lnTo>
                  <a:lnTo>
                    <a:pt x="337" y="254"/>
                  </a:lnTo>
                  <a:lnTo>
                    <a:pt x="324" y="254"/>
                  </a:lnTo>
                  <a:lnTo>
                    <a:pt x="337" y="265"/>
                  </a:lnTo>
                  <a:lnTo>
                    <a:pt x="337" y="274"/>
                  </a:lnTo>
                  <a:lnTo>
                    <a:pt x="337" y="285"/>
                  </a:lnTo>
                  <a:lnTo>
                    <a:pt x="337" y="294"/>
                  </a:lnTo>
                  <a:lnTo>
                    <a:pt x="324" y="294"/>
                  </a:lnTo>
                  <a:lnTo>
                    <a:pt x="324" y="305"/>
                  </a:lnTo>
                  <a:lnTo>
                    <a:pt x="324" y="314"/>
                  </a:lnTo>
                  <a:lnTo>
                    <a:pt x="324" y="326"/>
                  </a:lnTo>
                  <a:lnTo>
                    <a:pt x="312" y="326"/>
                  </a:lnTo>
                  <a:lnTo>
                    <a:pt x="312" y="314"/>
                  </a:lnTo>
                  <a:lnTo>
                    <a:pt x="299" y="314"/>
                  </a:lnTo>
                  <a:lnTo>
                    <a:pt x="299" y="326"/>
                  </a:lnTo>
                  <a:lnTo>
                    <a:pt x="299" y="335"/>
                  </a:lnTo>
                  <a:lnTo>
                    <a:pt x="288" y="335"/>
                  </a:lnTo>
                  <a:lnTo>
                    <a:pt x="275" y="335"/>
                  </a:lnTo>
                  <a:lnTo>
                    <a:pt x="275" y="345"/>
                  </a:lnTo>
                  <a:lnTo>
                    <a:pt x="262" y="345"/>
                  </a:lnTo>
                  <a:lnTo>
                    <a:pt x="262" y="355"/>
                  </a:lnTo>
                  <a:lnTo>
                    <a:pt x="262" y="366"/>
                  </a:lnTo>
                  <a:lnTo>
                    <a:pt x="250" y="366"/>
                  </a:lnTo>
                  <a:lnTo>
                    <a:pt x="250" y="375"/>
                  </a:lnTo>
                  <a:lnTo>
                    <a:pt x="237" y="375"/>
                  </a:lnTo>
                  <a:lnTo>
                    <a:pt x="237" y="366"/>
                  </a:lnTo>
                  <a:lnTo>
                    <a:pt x="225" y="366"/>
                  </a:lnTo>
                  <a:lnTo>
                    <a:pt x="225" y="355"/>
                  </a:lnTo>
                  <a:lnTo>
                    <a:pt x="225" y="345"/>
                  </a:lnTo>
                  <a:lnTo>
                    <a:pt x="225" y="335"/>
                  </a:lnTo>
                  <a:lnTo>
                    <a:pt x="225" y="326"/>
                  </a:lnTo>
                  <a:lnTo>
                    <a:pt x="225" y="314"/>
                  </a:lnTo>
                  <a:lnTo>
                    <a:pt x="212" y="314"/>
                  </a:lnTo>
                  <a:lnTo>
                    <a:pt x="212" y="305"/>
                  </a:lnTo>
                  <a:lnTo>
                    <a:pt x="212" y="294"/>
                  </a:lnTo>
                  <a:lnTo>
                    <a:pt x="199" y="294"/>
                  </a:lnTo>
                  <a:lnTo>
                    <a:pt x="199" y="285"/>
                  </a:lnTo>
                  <a:lnTo>
                    <a:pt x="199" y="274"/>
                  </a:lnTo>
                  <a:lnTo>
                    <a:pt x="212" y="274"/>
                  </a:lnTo>
                  <a:lnTo>
                    <a:pt x="199" y="274"/>
                  </a:lnTo>
                  <a:lnTo>
                    <a:pt x="212" y="274"/>
                  </a:lnTo>
                  <a:lnTo>
                    <a:pt x="199" y="274"/>
                  </a:lnTo>
                  <a:lnTo>
                    <a:pt x="199" y="265"/>
                  </a:lnTo>
                  <a:lnTo>
                    <a:pt x="199" y="254"/>
                  </a:lnTo>
                  <a:lnTo>
                    <a:pt x="187" y="254"/>
                  </a:lnTo>
                  <a:lnTo>
                    <a:pt x="174" y="254"/>
                  </a:lnTo>
                  <a:lnTo>
                    <a:pt x="174" y="265"/>
                  </a:lnTo>
                  <a:lnTo>
                    <a:pt x="174" y="254"/>
                  </a:lnTo>
                  <a:lnTo>
                    <a:pt x="162" y="254"/>
                  </a:lnTo>
                  <a:lnTo>
                    <a:pt x="150" y="254"/>
                  </a:lnTo>
                  <a:lnTo>
                    <a:pt x="150" y="244"/>
                  </a:lnTo>
                  <a:lnTo>
                    <a:pt x="150" y="254"/>
                  </a:lnTo>
                  <a:lnTo>
                    <a:pt x="150" y="244"/>
                  </a:lnTo>
                  <a:lnTo>
                    <a:pt x="137" y="244"/>
                  </a:lnTo>
                  <a:lnTo>
                    <a:pt x="125" y="244"/>
                  </a:lnTo>
                  <a:lnTo>
                    <a:pt x="112" y="244"/>
                  </a:lnTo>
                  <a:lnTo>
                    <a:pt x="112" y="233"/>
                  </a:lnTo>
                  <a:lnTo>
                    <a:pt x="112" y="223"/>
                  </a:lnTo>
                  <a:lnTo>
                    <a:pt x="98" y="223"/>
                  </a:lnTo>
                  <a:lnTo>
                    <a:pt x="98" y="214"/>
                  </a:lnTo>
                  <a:lnTo>
                    <a:pt x="87" y="214"/>
                  </a:lnTo>
                  <a:lnTo>
                    <a:pt x="87" y="203"/>
                  </a:lnTo>
                  <a:lnTo>
                    <a:pt x="87" y="214"/>
                  </a:lnTo>
                  <a:lnTo>
                    <a:pt x="87" y="203"/>
                  </a:lnTo>
                  <a:lnTo>
                    <a:pt x="74" y="203"/>
                  </a:lnTo>
                  <a:lnTo>
                    <a:pt x="74" y="193"/>
                  </a:lnTo>
                  <a:lnTo>
                    <a:pt x="74" y="182"/>
                  </a:lnTo>
                  <a:lnTo>
                    <a:pt x="87" y="182"/>
                  </a:lnTo>
                  <a:lnTo>
                    <a:pt x="74" y="182"/>
                  </a:lnTo>
                  <a:lnTo>
                    <a:pt x="87" y="173"/>
                  </a:lnTo>
                  <a:lnTo>
                    <a:pt x="74" y="173"/>
                  </a:lnTo>
                  <a:lnTo>
                    <a:pt x="74" y="161"/>
                  </a:lnTo>
                  <a:lnTo>
                    <a:pt x="74" y="173"/>
                  </a:lnTo>
                  <a:lnTo>
                    <a:pt x="62" y="173"/>
                  </a:lnTo>
                  <a:lnTo>
                    <a:pt x="49" y="173"/>
                  </a:lnTo>
                  <a:lnTo>
                    <a:pt x="49" y="161"/>
                  </a:lnTo>
                  <a:lnTo>
                    <a:pt x="36" y="161"/>
                  </a:lnTo>
                  <a:lnTo>
                    <a:pt x="36" y="152"/>
                  </a:lnTo>
                  <a:lnTo>
                    <a:pt x="36" y="142"/>
                  </a:lnTo>
                  <a:lnTo>
                    <a:pt x="25" y="142"/>
                  </a:lnTo>
                  <a:lnTo>
                    <a:pt x="36" y="142"/>
                  </a:lnTo>
                  <a:lnTo>
                    <a:pt x="36" y="132"/>
                  </a:lnTo>
                  <a:lnTo>
                    <a:pt x="25" y="132"/>
                  </a:lnTo>
                  <a:lnTo>
                    <a:pt x="25" y="121"/>
                  </a:lnTo>
                  <a:lnTo>
                    <a:pt x="11" y="121"/>
                  </a:lnTo>
                  <a:lnTo>
                    <a:pt x="25" y="121"/>
                  </a:lnTo>
                  <a:lnTo>
                    <a:pt x="11" y="121"/>
                  </a:lnTo>
                  <a:lnTo>
                    <a:pt x="11" y="112"/>
                  </a:lnTo>
                  <a:lnTo>
                    <a:pt x="25" y="112"/>
                  </a:lnTo>
                  <a:lnTo>
                    <a:pt x="11" y="112"/>
                  </a:lnTo>
                  <a:lnTo>
                    <a:pt x="11" y="101"/>
                  </a:lnTo>
                  <a:lnTo>
                    <a:pt x="11" y="91"/>
                  </a:lnTo>
                  <a:lnTo>
                    <a:pt x="11" y="81"/>
                  </a:lnTo>
                  <a:lnTo>
                    <a:pt x="0" y="81"/>
                  </a:lnTo>
                  <a:lnTo>
                    <a:pt x="11" y="81"/>
                  </a:lnTo>
                  <a:lnTo>
                    <a:pt x="25" y="81"/>
                  </a:lnTo>
                  <a:lnTo>
                    <a:pt x="36" y="81"/>
                  </a:lnTo>
                  <a:lnTo>
                    <a:pt x="36" y="72"/>
                  </a:lnTo>
                  <a:lnTo>
                    <a:pt x="36" y="81"/>
                  </a:lnTo>
                  <a:lnTo>
                    <a:pt x="49" y="81"/>
                  </a:lnTo>
                  <a:lnTo>
                    <a:pt x="49" y="91"/>
                  </a:lnTo>
                  <a:lnTo>
                    <a:pt x="62" y="91"/>
                  </a:lnTo>
                  <a:lnTo>
                    <a:pt x="74" y="91"/>
                  </a:lnTo>
                  <a:lnTo>
                    <a:pt x="74" y="81"/>
                  </a:lnTo>
                  <a:lnTo>
                    <a:pt x="62" y="81"/>
                  </a:lnTo>
                  <a:lnTo>
                    <a:pt x="62" y="72"/>
                  </a:lnTo>
                  <a:lnTo>
                    <a:pt x="74" y="72"/>
                  </a:lnTo>
                  <a:lnTo>
                    <a:pt x="62" y="72"/>
                  </a:lnTo>
                  <a:lnTo>
                    <a:pt x="74" y="72"/>
                  </a:lnTo>
                  <a:lnTo>
                    <a:pt x="62" y="72"/>
                  </a:lnTo>
                  <a:lnTo>
                    <a:pt x="62" y="61"/>
                  </a:lnTo>
                  <a:lnTo>
                    <a:pt x="62" y="51"/>
                  </a:lnTo>
                  <a:lnTo>
                    <a:pt x="74" y="51"/>
                  </a:lnTo>
                  <a:lnTo>
                    <a:pt x="87" y="51"/>
                  </a:lnTo>
                  <a:lnTo>
                    <a:pt x="98" y="51"/>
                  </a:lnTo>
                  <a:lnTo>
                    <a:pt x="98" y="40"/>
                  </a:lnTo>
                  <a:lnTo>
                    <a:pt x="112" y="40"/>
                  </a:lnTo>
                  <a:lnTo>
                    <a:pt x="112" y="31"/>
                  </a:lnTo>
                  <a:lnTo>
                    <a:pt x="125" y="31"/>
                  </a:lnTo>
                  <a:lnTo>
                    <a:pt x="137" y="31"/>
                  </a:lnTo>
                  <a:lnTo>
                    <a:pt x="137" y="40"/>
                  </a:lnTo>
                  <a:lnTo>
                    <a:pt x="150" y="40"/>
                  </a:lnTo>
                  <a:lnTo>
                    <a:pt x="162" y="40"/>
                  </a:lnTo>
                  <a:lnTo>
                    <a:pt x="162" y="31"/>
                  </a:lnTo>
                  <a:lnTo>
                    <a:pt x="174" y="31"/>
                  </a:lnTo>
                  <a:lnTo>
                    <a:pt x="187" y="31"/>
                  </a:lnTo>
                  <a:lnTo>
                    <a:pt x="199" y="31"/>
                  </a:lnTo>
                  <a:lnTo>
                    <a:pt x="187" y="31"/>
                  </a:lnTo>
                  <a:lnTo>
                    <a:pt x="199" y="31"/>
                  </a:lnTo>
                  <a:lnTo>
                    <a:pt x="212" y="31"/>
                  </a:lnTo>
                  <a:lnTo>
                    <a:pt x="212" y="20"/>
                  </a:lnTo>
                  <a:lnTo>
                    <a:pt x="225" y="20"/>
                  </a:lnTo>
                  <a:lnTo>
                    <a:pt x="225" y="1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99" name="Freeform 21">
              <a:extLst>
                <a:ext uri="{FF2B5EF4-FFF2-40B4-BE49-F238E27FC236}">
                  <a16:creationId xmlns:a16="http://schemas.microsoft.com/office/drawing/2014/main" id="{3908C81A-9FED-4E01-8601-5A2034F5C1BB}"/>
                </a:ext>
              </a:extLst>
            </p:cNvPr>
            <p:cNvSpPr>
              <a:spLocks/>
            </p:cNvSpPr>
            <p:nvPr/>
          </p:nvSpPr>
          <p:spPr bwMode="auto">
            <a:xfrm>
              <a:off x="5296085" y="3438749"/>
              <a:ext cx="1448328" cy="991596"/>
            </a:xfrm>
            <a:custGeom>
              <a:avLst/>
              <a:gdLst>
                <a:gd name="T0" fmla="*/ 6340959 w 642"/>
                <a:gd name="T1" fmla="*/ 25054859 h 385"/>
                <a:gd name="T2" fmla="*/ 6340959 w 642"/>
                <a:gd name="T3" fmla="*/ 28633933 h 385"/>
                <a:gd name="T4" fmla="*/ 6340959 w 642"/>
                <a:gd name="T5" fmla="*/ 30424137 h 385"/>
                <a:gd name="T6" fmla="*/ 4755089 w 642"/>
                <a:gd name="T7" fmla="*/ 32214342 h 385"/>
                <a:gd name="T8" fmla="*/ 4755089 w 642"/>
                <a:gd name="T9" fmla="*/ 34003211 h 385"/>
                <a:gd name="T10" fmla="*/ 3170479 w 642"/>
                <a:gd name="T11" fmla="*/ 37582284 h 385"/>
                <a:gd name="T12" fmla="*/ 3170479 w 642"/>
                <a:gd name="T13" fmla="*/ 34003211 h 385"/>
                <a:gd name="T14" fmla="*/ 3170479 w 642"/>
                <a:gd name="T15" fmla="*/ 30424137 h 385"/>
                <a:gd name="T16" fmla="*/ 3170479 w 642"/>
                <a:gd name="T17" fmla="*/ 28633933 h 385"/>
                <a:gd name="T18" fmla="*/ 3170479 w 642"/>
                <a:gd name="T19" fmla="*/ 26845064 h 385"/>
                <a:gd name="T20" fmla="*/ 3170479 w 642"/>
                <a:gd name="T21" fmla="*/ 23265991 h 385"/>
                <a:gd name="T22" fmla="*/ 3170479 w 642"/>
                <a:gd name="T23" fmla="*/ 21475781 h 385"/>
                <a:gd name="T24" fmla="*/ 3170479 w 642"/>
                <a:gd name="T25" fmla="*/ 17896708 h 385"/>
                <a:gd name="T26" fmla="*/ 3170479 w 642"/>
                <a:gd name="T27" fmla="*/ 16106503 h 385"/>
                <a:gd name="T28" fmla="*/ 3170479 w 642"/>
                <a:gd name="T29" fmla="*/ 12527430 h 385"/>
                <a:gd name="T30" fmla="*/ 3170479 w 642"/>
                <a:gd name="T31" fmla="*/ 5369279 h 385"/>
                <a:gd name="T32" fmla="*/ 3170479 w 642"/>
                <a:gd name="T33" fmla="*/ 5369279 h 385"/>
                <a:gd name="T34" fmla="*/ 3170479 w 642"/>
                <a:gd name="T35" fmla="*/ 5369279 h 385"/>
                <a:gd name="T36" fmla="*/ 3170479 w 642"/>
                <a:gd name="T37" fmla="*/ 5369279 h 385"/>
                <a:gd name="T38" fmla="*/ 3170479 w 642"/>
                <a:gd name="T39" fmla="*/ 5369279 h 385"/>
                <a:gd name="T40" fmla="*/ 3170479 w 642"/>
                <a:gd name="T41" fmla="*/ 5369279 h 385"/>
                <a:gd name="T42" fmla="*/ 3170479 w 642"/>
                <a:gd name="T43" fmla="*/ 7158149 h 385"/>
                <a:gd name="T44" fmla="*/ 3170479 w 642"/>
                <a:gd name="T45" fmla="*/ 10738558 h 385"/>
                <a:gd name="T46" fmla="*/ 3170479 w 642"/>
                <a:gd name="T47" fmla="*/ 14317634 h 385"/>
                <a:gd name="T48" fmla="*/ 3170479 w 642"/>
                <a:gd name="T49" fmla="*/ 10738558 h 385"/>
                <a:gd name="T50" fmla="*/ 3170479 w 642"/>
                <a:gd name="T51" fmla="*/ 8948354 h 385"/>
                <a:gd name="T52" fmla="*/ 3170479 w 642"/>
                <a:gd name="T53" fmla="*/ 12527430 h 385"/>
                <a:gd name="T54" fmla="*/ 4755089 w 642"/>
                <a:gd name="T55" fmla="*/ 10738558 h 385"/>
                <a:gd name="T56" fmla="*/ 4755089 w 642"/>
                <a:gd name="T57" fmla="*/ 14317634 h 385"/>
                <a:gd name="T58" fmla="*/ 6340959 w 642"/>
                <a:gd name="T59" fmla="*/ 16106503 h 385"/>
                <a:gd name="T60" fmla="*/ 6340959 w 642"/>
                <a:gd name="T61" fmla="*/ 14317634 h 385"/>
                <a:gd name="T62" fmla="*/ 7925568 w 642"/>
                <a:gd name="T63" fmla="*/ 12527430 h 385"/>
                <a:gd name="T64" fmla="*/ 7925568 w 642"/>
                <a:gd name="T65" fmla="*/ 10738558 h 385"/>
                <a:gd name="T66" fmla="*/ 7925568 w 642"/>
                <a:gd name="T67" fmla="*/ 5369279 h 385"/>
                <a:gd name="T68" fmla="*/ 6340959 w 642"/>
                <a:gd name="T69" fmla="*/ 5369279 h 385"/>
                <a:gd name="T70" fmla="*/ 7925568 w 642"/>
                <a:gd name="T71" fmla="*/ 5369279 h 385"/>
                <a:gd name="T72" fmla="*/ 7925568 w 642"/>
                <a:gd name="T73" fmla="*/ 5369279 h 385"/>
                <a:gd name="T74" fmla="*/ 7925568 w 642"/>
                <a:gd name="T75" fmla="*/ 5369279 h 385"/>
                <a:gd name="T76" fmla="*/ 7925568 w 642"/>
                <a:gd name="T77" fmla="*/ 7158149 h 385"/>
                <a:gd name="T78" fmla="*/ 9511437 w 642"/>
                <a:gd name="T79" fmla="*/ 12527430 h 385"/>
                <a:gd name="T80" fmla="*/ 9511437 w 642"/>
                <a:gd name="T81" fmla="*/ 12527430 h 385"/>
                <a:gd name="T82" fmla="*/ 9511437 w 642"/>
                <a:gd name="T83" fmla="*/ 16106503 h 385"/>
                <a:gd name="T84" fmla="*/ 9511437 w 642"/>
                <a:gd name="T85" fmla="*/ 16106503 h 385"/>
                <a:gd name="T86" fmla="*/ 9511437 w 642"/>
                <a:gd name="T87" fmla="*/ 17896708 h 385"/>
                <a:gd name="T88" fmla="*/ 9511437 w 642"/>
                <a:gd name="T89" fmla="*/ 19685576 h 385"/>
                <a:gd name="T90" fmla="*/ 9511437 w 642"/>
                <a:gd name="T91" fmla="*/ 19685576 h 385"/>
                <a:gd name="T92" fmla="*/ 11096049 w 642"/>
                <a:gd name="T93" fmla="*/ 19685576 h 385"/>
                <a:gd name="T94" fmla="*/ 11096049 w 642"/>
                <a:gd name="T95" fmla="*/ 25054859 h 385"/>
                <a:gd name="T96" fmla="*/ 11096049 w 642"/>
                <a:gd name="T97" fmla="*/ 26845064 h 385"/>
                <a:gd name="T98" fmla="*/ 9511437 w 642"/>
                <a:gd name="T99" fmla="*/ 26845064 h 385"/>
                <a:gd name="T100" fmla="*/ 9511437 w 642"/>
                <a:gd name="T101" fmla="*/ 30424137 h 385"/>
                <a:gd name="T102" fmla="*/ 9511437 w 642"/>
                <a:gd name="T103" fmla="*/ 26845064 h 385"/>
                <a:gd name="T104" fmla="*/ 9511437 w 642"/>
                <a:gd name="T105" fmla="*/ 25054859 h 385"/>
                <a:gd name="T106" fmla="*/ 7925568 w 642"/>
                <a:gd name="T107" fmla="*/ 19685576 h 385"/>
                <a:gd name="T108" fmla="*/ 7925568 w 642"/>
                <a:gd name="T109" fmla="*/ 21475781 h 385"/>
                <a:gd name="T110" fmla="*/ 7925568 w 642"/>
                <a:gd name="T111" fmla="*/ 1968557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2"/>
                <a:gd name="T169" fmla="*/ 0 h 385"/>
                <a:gd name="T170" fmla="*/ 642 w 642"/>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2" h="385">
                  <a:moveTo>
                    <a:pt x="415" y="222"/>
                  </a:moveTo>
                  <a:lnTo>
                    <a:pt x="415" y="233"/>
                  </a:lnTo>
                  <a:lnTo>
                    <a:pt x="404" y="233"/>
                  </a:lnTo>
                  <a:lnTo>
                    <a:pt x="404" y="242"/>
                  </a:lnTo>
                  <a:lnTo>
                    <a:pt x="390" y="242"/>
                  </a:lnTo>
                  <a:lnTo>
                    <a:pt x="390" y="253"/>
                  </a:lnTo>
                  <a:lnTo>
                    <a:pt x="379" y="253"/>
                  </a:lnTo>
                  <a:lnTo>
                    <a:pt x="366" y="262"/>
                  </a:lnTo>
                  <a:lnTo>
                    <a:pt x="366" y="273"/>
                  </a:lnTo>
                  <a:lnTo>
                    <a:pt x="366" y="284"/>
                  </a:lnTo>
                  <a:lnTo>
                    <a:pt x="353" y="284"/>
                  </a:lnTo>
                  <a:lnTo>
                    <a:pt x="353" y="293"/>
                  </a:lnTo>
                  <a:lnTo>
                    <a:pt x="353" y="304"/>
                  </a:lnTo>
                  <a:lnTo>
                    <a:pt x="341" y="304"/>
                  </a:lnTo>
                  <a:lnTo>
                    <a:pt x="341" y="314"/>
                  </a:lnTo>
                  <a:lnTo>
                    <a:pt x="353" y="314"/>
                  </a:lnTo>
                  <a:lnTo>
                    <a:pt x="341" y="324"/>
                  </a:lnTo>
                  <a:lnTo>
                    <a:pt x="328" y="324"/>
                  </a:lnTo>
                  <a:lnTo>
                    <a:pt x="328" y="333"/>
                  </a:lnTo>
                  <a:lnTo>
                    <a:pt x="314" y="333"/>
                  </a:lnTo>
                  <a:lnTo>
                    <a:pt x="314" y="324"/>
                  </a:lnTo>
                  <a:lnTo>
                    <a:pt x="314" y="333"/>
                  </a:lnTo>
                  <a:lnTo>
                    <a:pt x="314" y="324"/>
                  </a:lnTo>
                  <a:lnTo>
                    <a:pt x="314" y="333"/>
                  </a:lnTo>
                  <a:lnTo>
                    <a:pt x="303" y="333"/>
                  </a:lnTo>
                  <a:lnTo>
                    <a:pt x="289" y="333"/>
                  </a:lnTo>
                  <a:lnTo>
                    <a:pt x="289" y="344"/>
                  </a:lnTo>
                  <a:lnTo>
                    <a:pt x="278" y="344"/>
                  </a:lnTo>
                  <a:lnTo>
                    <a:pt x="265" y="344"/>
                  </a:lnTo>
                  <a:lnTo>
                    <a:pt x="265" y="354"/>
                  </a:lnTo>
                  <a:lnTo>
                    <a:pt x="265" y="364"/>
                  </a:lnTo>
                  <a:lnTo>
                    <a:pt x="252" y="364"/>
                  </a:lnTo>
                  <a:lnTo>
                    <a:pt x="265" y="364"/>
                  </a:lnTo>
                  <a:lnTo>
                    <a:pt x="265" y="374"/>
                  </a:lnTo>
                  <a:lnTo>
                    <a:pt x="252" y="374"/>
                  </a:lnTo>
                  <a:lnTo>
                    <a:pt x="252" y="385"/>
                  </a:lnTo>
                  <a:lnTo>
                    <a:pt x="240" y="385"/>
                  </a:lnTo>
                  <a:lnTo>
                    <a:pt x="240" y="374"/>
                  </a:lnTo>
                  <a:lnTo>
                    <a:pt x="240" y="364"/>
                  </a:lnTo>
                  <a:lnTo>
                    <a:pt x="227" y="364"/>
                  </a:lnTo>
                  <a:lnTo>
                    <a:pt x="227" y="354"/>
                  </a:lnTo>
                  <a:lnTo>
                    <a:pt x="215" y="354"/>
                  </a:lnTo>
                  <a:lnTo>
                    <a:pt x="215" y="344"/>
                  </a:lnTo>
                  <a:lnTo>
                    <a:pt x="227" y="344"/>
                  </a:lnTo>
                  <a:lnTo>
                    <a:pt x="227" y="333"/>
                  </a:lnTo>
                  <a:lnTo>
                    <a:pt x="215" y="333"/>
                  </a:lnTo>
                  <a:lnTo>
                    <a:pt x="227" y="333"/>
                  </a:lnTo>
                  <a:lnTo>
                    <a:pt x="227" y="324"/>
                  </a:lnTo>
                  <a:lnTo>
                    <a:pt x="215" y="324"/>
                  </a:lnTo>
                  <a:lnTo>
                    <a:pt x="215" y="314"/>
                  </a:lnTo>
                  <a:lnTo>
                    <a:pt x="215" y="304"/>
                  </a:lnTo>
                  <a:lnTo>
                    <a:pt x="202" y="304"/>
                  </a:lnTo>
                  <a:lnTo>
                    <a:pt x="188" y="304"/>
                  </a:lnTo>
                  <a:lnTo>
                    <a:pt x="188" y="293"/>
                  </a:lnTo>
                  <a:lnTo>
                    <a:pt x="177" y="293"/>
                  </a:lnTo>
                  <a:lnTo>
                    <a:pt x="177" y="284"/>
                  </a:lnTo>
                  <a:lnTo>
                    <a:pt x="188" y="284"/>
                  </a:lnTo>
                  <a:lnTo>
                    <a:pt x="188" y="273"/>
                  </a:lnTo>
                  <a:lnTo>
                    <a:pt x="177" y="273"/>
                  </a:lnTo>
                  <a:lnTo>
                    <a:pt x="177" y="262"/>
                  </a:lnTo>
                  <a:lnTo>
                    <a:pt x="177" y="253"/>
                  </a:lnTo>
                  <a:lnTo>
                    <a:pt x="164" y="253"/>
                  </a:lnTo>
                  <a:lnTo>
                    <a:pt x="177" y="253"/>
                  </a:lnTo>
                  <a:lnTo>
                    <a:pt x="164" y="253"/>
                  </a:lnTo>
                  <a:lnTo>
                    <a:pt x="164" y="242"/>
                  </a:lnTo>
                  <a:lnTo>
                    <a:pt x="152" y="242"/>
                  </a:lnTo>
                  <a:lnTo>
                    <a:pt x="152" y="233"/>
                  </a:lnTo>
                  <a:lnTo>
                    <a:pt x="139" y="233"/>
                  </a:lnTo>
                  <a:lnTo>
                    <a:pt x="139" y="222"/>
                  </a:lnTo>
                  <a:lnTo>
                    <a:pt x="126" y="222"/>
                  </a:lnTo>
                  <a:lnTo>
                    <a:pt x="139" y="222"/>
                  </a:lnTo>
                  <a:lnTo>
                    <a:pt x="126" y="222"/>
                  </a:lnTo>
                  <a:lnTo>
                    <a:pt x="126" y="213"/>
                  </a:lnTo>
                  <a:lnTo>
                    <a:pt x="114" y="213"/>
                  </a:lnTo>
                  <a:lnTo>
                    <a:pt x="114" y="202"/>
                  </a:lnTo>
                  <a:lnTo>
                    <a:pt x="101" y="202"/>
                  </a:lnTo>
                  <a:lnTo>
                    <a:pt x="101" y="192"/>
                  </a:lnTo>
                  <a:lnTo>
                    <a:pt x="87" y="192"/>
                  </a:lnTo>
                  <a:lnTo>
                    <a:pt x="87" y="181"/>
                  </a:lnTo>
                  <a:lnTo>
                    <a:pt x="76" y="181"/>
                  </a:lnTo>
                  <a:lnTo>
                    <a:pt x="76" y="172"/>
                  </a:lnTo>
                  <a:lnTo>
                    <a:pt x="63" y="162"/>
                  </a:lnTo>
                  <a:lnTo>
                    <a:pt x="51" y="162"/>
                  </a:lnTo>
                  <a:lnTo>
                    <a:pt x="51" y="152"/>
                  </a:lnTo>
                  <a:lnTo>
                    <a:pt x="63" y="152"/>
                  </a:lnTo>
                  <a:lnTo>
                    <a:pt x="63" y="141"/>
                  </a:lnTo>
                  <a:lnTo>
                    <a:pt x="51" y="141"/>
                  </a:lnTo>
                  <a:lnTo>
                    <a:pt x="51" y="132"/>
                  </a:lnTo>
                  <a:lnTo>
                    <a:pt x="38" y="132"/>
                  </a:lnTo>
                  <a:lnTo>
                    <a:pt x="38" y="121"/>
                  </a:lnTo>
                  <a:lnTo>
                    <a:pt x="38" y="112"/>
                  </a:lnTo>
                  <a:lnTo>
                    <a:pt x="25" y="112"/>
                  </a:lnTo>
                  <a:lnTo>
                    <a:pt x="25" y="101"/>
                  </a:lnTo>
                  <a:lnTo>
                    <a:pt x="25" y="91"/>
                  </a:lnTo>
                  <a:lnTo>
                    <a:pt x="25" y="80"/>
                  </a:lnTo>
                  <a:lnTo>
                    <a:pt x="25" y="71"/>
                  </a:lnTo>
                  <a:lnTo>
                    <a:pt x="13" y="71"/>
                  </a:lnTo>
                  <a:lnTo>
                    <a:pt x="13" y="61"/>
                  </a:lnTo>
                  <a:lnTo>
                    <a:pt x="0" y="61"/>
                  </a:lnTo>
                  <a:lnTo>
                    <a:pt x="0" y="50"/>
                  </a:lnTo>
                  <a:lnTo>
                    <a:pt x="13" y="50"/>
                  </a:lnTo>
                  <a:lnTo>
                    <a:pt x="13" y="40"/>
                  </a:lnTo>
                  <a:lnTo>
                    <a:pt x="25" y="30"/>
                  </a:lnTo>
                  <a:lnTo>
                    <a:pt x="38" y="21"/>
                  </a:lnTo>
                  <a:lnTo>
                    <a:pt x="38" y="9"/>
                  </a:lnTo>
                  <a:lnTo>
                    <a:pt x="38" y="21"/>
                  </a:lnTo>
                  <a:lnTo>
                    <a:pt x="38" y="9"/>
                  </a:lnTo>
                  <a:lnTo>
                    <a:pt x="51" y="9"/>
                  </a:lnTo>
                  <a:lnTo>
                    <a:pt x="63" y="9"/>
                  </a:lnTo>
                  <a:lnTo>
                    <a:pt x="63" y="21"/>
                  </a:lnTo>
                  <a:lnTo>
                    <a:pt x="76" y="21"/>
                  </a:lnTo>
                  <a:lnTo>
                    <a:pt x="87" y="21"/>
                  </a:lnTo>
                  <a:lnTo>
                    <a:pt x="87" y="30"/>
                  </a:lnTo>
                  <a:lnTo>
                    <a:pt x="76" y="30"/>
                  </a:lnTo>
                  <a:lnTo>
                    <a:pt x="87" y="30"/>
                  </a:lnTo>
                  <a:lnTo>
                    <a:pt x="76" y="30"/>
                  </a:lnTo>
                  <a:lnTo>
                    <a:pt x="87" y="30"/>
                  </a:lnTo>
                  <a:lnTo>
                    <a:pt x="87" y="40"/>
                  </a:lnTo>
                  <a:lnTo>
                    <a:pt x="87" y="50"/>
                  </a:lnTo>
                  <a:lnTo>
                    <a:pt x="101" y="50"/>
                  </a:lnTo>
                  <a:lnTo>
                    <a:pt x="101" y="61"/>
                  </a:lnTo>
                  <a:lnTo>
                    <a:pt x="87" y="61"/>
                  </a:lnTo>
                  <a:lnTo>
                    <a:pt x="101" y="61"/>
                  </a:lnTo>
                  <a:lnTo>
                    <a:pt x="87" y="61"/>
                  </a:lnTo>
                  <a:lnTo>
                    <a:pt x="87" y="71"/>
                  </a:lnTo>
                  <a:lnTo>
                    <a:pt x="101" y="71"/>
                  </a:lnTo>
                  <a:lnTo>
                    <a:pt x="87" y="71"/>
                  </a:lnTo>
                  <a:lnTo>
                    <a:pt x="87" y="80"/>
                  </a:lnTo>
                  <a:lnTo>
                    <a:pt x="76" y="80"/>
                  </a:lnTo>
                  <a:lnTo>
                    <a:pt x="76" y="91"/>
                  </a:lnTo>
                  <a:lnTo>
                    <a:pt x="87" y="91"/>
                  </a:lnTo>
                  <a:lnTo>
                    <a:pt x="87" y="80"/>
                  </a:lnTo>
                  <a:lnTo>
                    <a:pt x="87" y="91"/>
                  </a:lnTo>
                  <a:lnTo>
                    <a:pt x="101" y="91"/>
                  </a:lnTo>
                  <a:lnTo>
                    <a:pt x="114" y="91"/>
                  </a:lnTo>
                  <a:lnTo>
                    <a:pt x="114" y="101"/>
                  </a:lnTo>
                  <a:lnTo>
                    <a:pt x="126" y="101"/>
                  </a:lnTo>
                  <a:lnTo>
                    <a:pt x="139" y="101"/>
                  </a:lnTo>
                  <a:lnTo>
                    <a:pt x="139" y="112"/>
                  </a:lnTo>
                  <a:lnTo>
                    <a:pt x="139" y="121"/>
                  </a:lnTo>
                  <a:lnTo>
                    <a:pt x="152" y="121"/>
                  </a:lnTo>
                  <a:lnTo>
                    <a:pt x="152" y="132"/>
                  </a:lnTo>
                  <a:lnTo>
                    <a:pt x="152" y="141"/>
                  </a:lnTo>
                  <a:lnTo>
                    <a:pt x="164" y="141"/>
                  </a:lnTo>
                  <a:lnTo>
                    <a:pt x="177" y="141"/>
                  </a:lnTo>
                  <a:lnTo>
                    <a:pt x="177" y="132"/>
                  </a:lnTo>
                  <a:lnTo>
                    <a:pt x="177" y="121"/>
                  </a:lnTo>
                  <a:lnTo>
                    <a:pt x="188" y="121"/>
                  </a:lnTo>
                  <a:lnTo>
                    <a:pt x="188" y="112"/>
                  </a:lnTo>
                  <a:lnTo>
                    <a:pt x="188" y="101"/>
                  </a:lnTo>
                  <a:lnTo>
                    <a:pt x="202" y="101"/>
                  </a:lnTo>
                  <a:lnTo>
                    <a:pt x="202" y="91"/>
                  </a:lnTo>
                  <a:lnTo>
                    <a:pt x="215" y="91"/>
                  </a:lnTo>
                  <a:lnTo>
                    <a:pt x="215" y="101"/>
                  </a:lnTo>
                  <a:lnTo>
                    <a:pt x="215" y="91"/>
                  </a:lnTo>
                  <a:lnTo>
                    <a:pt x="227" y="91"/>
                  </a:lnTo>
                  <a:lnTo>
                    <a:pt x="227" y="101"/>
                  </a:lnTo>
                  <a:lnTo>
                    <a:pt x="227" y="91"/>
                  </a:lnTo>
                  <a:lnTo>
                    <a:pt x="240" y="91"/>
                  </a:lnTo>
                  <a:lnTo>
                    <a:pt x="240" y="101"/>
                  </a:lnTo>
                  <a:lnTo>
                    <a:pt x="240" y="112"/>
                  </a:lnTo>
                  <a:lnTo>
                    <a:pt x="240" y="121"/>
                  </a:lnTo>
                  <a:lnTo>
                    <a:pt x="252" y="121"/>
                  </a:lnTo>
                  <a:lnTo>
                    <a:pt x="265" y="121"/>
                  </a:lnTo>
                  <a:lnTo>
                    <a:pt x="278" y="121"/>
                  </a:lnTo>
                  <a:lnTo>
                    <a:pt x="289" y="121"/>
                  </a:lnTo>
                  <a:lnTo>
                    <a:pt x="289" y="112"/>
                  </a:lnTo>
                  <a:lnTo>
                    <a:pt x="303" y="112"/>
                  </a:lnTo>
                  <a:lnTo>
                    <a:pt x="314" y="112"/>
                  </a:lnTo>
                  <a:lnTo>
                    <a:pt x="303" y="112"/>
                  </a:lnTo>
                  <a:lnTo>
                    <a:pt x="303" y="121"/>
                  </a:lnTo>
                  <a:lnTo>
                    <a:pt x="303" y="132"/>
                  </a:lnTo>
                  <a:lnTo>
                    <a:pt x="303" y="141"/>
                  </a:lnTo>
                  <a:lnTo>
                    <a:pt x="314" y="141"/>
                  </a:lnTo>
                  <a:lnTo>
                    <a:pt x="314" y="152"/>
                  </a:lnTo>
                  <a:lnTo>
                    <a:pt x="328" y="152"/>
                  </a:lnTo>
                  <a:lnTo>
                    <a:pt x="328" y="162"/>
                  </a:lnTo>
                  <a:lnTo>
                    <a:pt x="341" y="162"/>
                  </a:lnTo>
                  <a:lnTo>
                    <a:pt x="341" y="152"/>
                  </a:lnTo>
                  <a:lnTo>
                    <a:pt x="353" y="152"/>
                  </a:lnTo>
                  <a:lnTo>
                    <a:pt x="353" y="141"/>
                  </a:lnTo>
                  <a:lnTo>
                    <a:pt x="366" y="141"/>
                  </a:lnTo>
                  <a:lnTo>
                    <a:pt x="366" y="152"/>
                  </a:lnTo>
                  <a:lnTo>
                    <a:pt x="379" y="152"/>
                  </a:lnTo>
                  <a:lnTo>
                    <a:pt x="379" y="141"/>
                  </a:lnTo>
                  <a:lnTo>
                    <a:pt x="390" y="141"/>
                  </a:lnTo>
                  <a:lnTo>
                    <a:pt x="404" y="141"/>
                  </a:lnTo>
                  <a:lnTo>
                    <a:pt x="404" y="132"/>
                  </a:lnTo>
                  <a:lnTo>
                    <a:pt x="415" y="132"/>
                  </a:lnTo>
                  <a:lnTo>
                    <a:pt x="404" y="132"/>
                  </a:lnTo>
                  <a:lnTo>
                    <a:pt x="415" y="132"/>
                  </a:lnTo>
                  <a:lnTo>
                    <a:pt x="415" y="121"/>
                  </a:lnTo>
                  <a:lnTo>
                    <a:pt x="429" y="121"/>
                  </a:lnTo>
                  <a:lnTo>
                    <a:pt x="429" y="112"/>
                  </a:lnTo>
                  <a:lnTo>
                    <a:pt x="442" y="112"/>
                  </a:lnTo>
                  <a:lnTo>
                    <a:pt x="454" y="112"/>
                  </a:lnTo>
                  <a:lnTo>
                    <a:pt x="454" y="101"/>
                  </a:lnTo>
                  <a:lnTo>
                    <a:pt x="442" y="101"/>
                  </a:lnTo>
                  <a:lnTo>
                    <a:pt x="442" y="91"/>
                  </a:lnTo>
                  <a:lnTo>
                    <a:pt x="429" y="91"/>
                  </a:lnTo>
                  <a:lnTo>
                    <a:pt x="429" y="80"/>
                  </a:lnTo>
                  <a:lnTo>
                    <a:pt x="429" y="71"/>
                  </a:lnTo>
                  <a:lnTo>
                    <a:pt x="429" y="61"/>
                  </a:lnTo>
                  <a:lnTo>
                    <a:pt x="415" y="61"/>
                  </a:lnTo>
                  <a:lnTo>
                    <a:pt x="415" y="50"/>
                  </a:lnTo>
                  <a:lnTo>
                    <a:pt x="404" y="50"/>
                  </a:lnTo>
                  <a:lnTo>
                    <a:pt x="404" y="40"/>
                  </a:lnTo>
                  <a:lnTo>
                    <a:pt x="404" y="30"/>
                  </a:lnTo>
                  <a:lnTo>
                    <a:pt x="404" y="21"/>
                  </a:lnTo>
                  <a:lnTo>
                    <a:pt x="390" y="21"/>
                  </a:lnTo>
                  <a:lnTo>
                    <a:pt x="390" y="9"/>
                  </a:lnTo>
                  <a:lnTo>
                    <a:pt x="404" y="9"/>
                  </a:lnTo>
                  <a:lnTo>
                    <a:pt x="404" y="21"/>
                  </a:lnTo>
                  <a:lnTo>
                    <a:pt x="415" y="9"/>
                  </a:lnTo>
                  <a:lnTo>
                    <a:pt x="429" y="9"/>
                  </a:lnTo>
                  <a:lnTo>
                    <a:pt x="442" y="9"/>
                  </a:lnTo>
                  <a:lnTo>
                    <a:pt x="442" y="0"/>
                  </a:lnTo>
                  <a:lnTo>
                    <a:pt x="442" y="9"/>
                  </a:lnTo>
                  <a:lnTo>
                    <a:pt x="454" y="9"/>
                  </a:lnTo>
                  <a:lnTo>
                    <a:pt x="442" y="9"/>
                  </a:lnTo>
                  <a:lnTo>
                    <a:pt x="454" y="9"/>
                  </a:lnTo>
                  <a:lnTo>
                    <a:pt x="454" y="21"/>
                  </a:lnTo>
                  <a:lnTo>
                    <a:pt x="454" y="30"/>
                  </a:lnTo>
                  <a:lnTo>
                    <a:pt x="454" y="40"/>
                  </a:lnTo>
                  <a:lnTo>
                    <a:pt x="467" y="40"/>
                  </a:lnTo>
                  <a:lnTo>
                    <a:pt x="478" y="40"/>
                  </a:lnTo>
                  <a:lnTo>
                    <a:pt x="478" y="50"/>
                  </a:lnTo>
                  <a:lnTo>
                    <a:pt x="478" y="61"/>
                  </a:lnTo>
                  <a:lnTo>
                    <a:pt x="467" y="61"/>
                  </a:lnTo>
                  <a:lnTo>
                    <a:pt x="478" y="61"/>
                  </a:lnTo>
                  <a:lnTo>
                    <a:pt x="478" y="71"/>
                  </a:lnTo>
                  <a:lnTo>
                    <a:pt x="467" y="71"/>
                  </a:lnTo>
                  <a:lnTo>
                    <a:pt x="478" y="71"/>
                  </a:lnTo>
                  <a:lnTo>
                    <a:pt x="478" y="80"/>
                  </a:lnTo>
                  <a:lnTo>
                    <a:pt x="478" y="91"/>
                  </a:lnTo>
                  <a:lnTo>
                    <a:pt x="478" y="101"/>
                  </a:lnTo>
                  <a:lnTo>
                    <a:pt x="491" y="101"/>
                  </a:lnTo>
                  <a:lnTo>
                    <a:pt x="491" y="112"/>
                  </a:lnTo>
                  <a:lnTo>
                    <a:pt x="505" y="112"/>
                  </a:lnTo>
                  <a:lnTo>
                    <a:pt x="505" y="121"/>
                  </a:lnTo>
                  <a:lnTo>
                    <a:pt x="491" y="121"/>
                  </a:lnTo>
                  <a:lnTo>
                    <a:pt x="505" y="121"/>
                  </a:lnTo>
                  <a:lnTo>
                    <a:pt x="491" y="121"/>
                  </a:lnTo>
                  <a:lnTo>
                    <a:pt x="505" y="121"/>
                  </a:lnTo>
                  <a:lnTo>
                    <a:pt x="505" y="132"/>
                  </a:lnTo>
                  <a:lnTo>
                    <a:pt x="505" y="121"/>
                  </a:lnTo>
                  <a:lnTo>
                    <a:pt x="505" y="132"/>
                  </a:lnTo>
                  <a:lnTo>
                    <a:pt x="505" y="141"/>
                  </a:lnTo>
                  <a:lnTo>
                    <a:pt x="491" y="141"/>
                  </a:lnTo>
                  <a:lnTo>
                    <a:pt x="505" y="141"/>
                  </a:lnTo>
                  <a:lnTo>
                    <a:pt x="516" y="141"/>
                  </a:lnTo>
                  <a:lnTo>
                    <a:pt x="516" y="152"/>
                  </a:lnTo>
                  <a:lnTo>
                    <a:pt x="505" y="152"/>
                  </a:lnTo>
                  <a:lnTo>
                    <a:pt x="516" y="152"/>
                  </a:lnTo>
                  <a:lnTo>
                    <a:pt x="505" y="152"/>
                  </a:lnTo>
                  <a:lnTo>
                    <a:pt x="505" y="162"/>
                  </a:lnTo>
                  <a:lnTo>
                    <a:pt x="505" y="152"/>
                  </a:lnTo>
                  <a:lnTo>
                    <a:pt x="505" y="162"/>
                  </a:lnTo>
                  <a:lnTo>
                    <a:pt x="516" y="162"/>
                  </a:lnTo>
                  <a:lnTo>
                    <a:pt x="516" y="172"/>
                  </a:lnTo>
                  <a:lnTo>
                    <a:pt x="516" y="162"/>
                  </a:lnTo>
                  <a:lnTo>
                    <a:pt x="516" y="172"/>
                  </a:lnTo>
                  <a:lnTo>
                    <a:pt x="516" y="181"/>
                  </a:lnTo>
                  <a:lnTo>
                    <a:pt x="530" y="181"/>
                  </a:lnTo>
                  <a:lnTo>
                    <a:pt x="530" y="192"/>
                  </a:lnTo>
                  <a:lnTo>
                    <a:pt x="541" y="192"/>
                  </a:lnTo>
                  <a:lnTo>
                    <a:pt x="530" y="192"/>
                  </a:lnTo>
                  <a:lnTo>
                    <a:pt x="530" y="202"/>
                  </a:lnTo>
                  <a:lnTo>
                    <a:pt x="530" y="213"/>
                  </a:lnTo>
                  <a:lnTo>
                    <a:pt x="541" y="213"/>
                  </a:lnTo>
                  <a:lnTo>
                    <a:pt x="530" y="213"/>
                  </a:lnTo>
                  <a:lnTo>
                    <a:pt x="541" y="213"/>
                  </a:lnTo>
                  <a:lnTo>
                    <a:pt x="555" y="213"/>
                  </a:lnTo>
                  <a:lnTo>
                    <a:pt x="568" y="213"/>
                  </a:lnTo>
                  <a:lnTo>
                    <a:pt x="568" y="202"/>
                  </a:lnTo>
                  <a:lnTo>
                    <a:pt x="579" y="202"/>
                  </a:lnTo>
                  <a:lnTo>
                    <a:pt x="579" y="213"/>
                  </a:lnTo>
                  <a:lnTo>
                    <a:pt x="579" y="202"/>
                  </a:lnTo>
                  <a:lnTo>
                    <a:pt x="579" y="213"/>
                  </a:lnTo>
                  <a:lnTo>
                    <a:pt x="592" y="213"/>
                  </a:lnTo>
                  <a:lnTo>
                    <a:pt x="604" y="213"/>
                  </a:lnTo>
                  <a:lnTo>
                    <a:pt x="617" y="213"/>
                  </a:lnTo>
                  <a:lnTo>
                    <a:pt x="617" y="222"/>
                  </a:lnTo>
                  <a:lnTo>
                    <a:pt x="630" y="222"/>
                  </a:lnTo>
                  <a:lnTo>
                    <a:pt x="630" y="233"/>
                  </a:lnTo>
                  <a:lnTo>
                    <a:pt x="642" y="233"/>
                  </a:lnTo>
                  <a:lnTo>
                    <a:pt x="642" y="242"/>
                  </a:lnTo>
                  <a:lnTo>
                    <a:pt x="642" y="253"/>
                  </a:lnTo>
                  <a:lnTo>
                    <a:pt x="642" y="262"/>
                  </a:lnTo>
                  <a:lnTo>
                    <a:pt x="642" y="273"/>
                  </a:lnTo>
                  <a:lnTo>
                    <a:pt x="630" y="273"/>
                  </a:lnTo>
                  <a:lnTo>
                    <a:pt x="630" y="284"/>
                  </a:lnTo>
                  <a:lnTo>
                    <a:pt x="630" y="273"/>
                  </a:lnTo>
                  <a:lnTo>
                    <a:pt x="617" y="273"/>
                  </a:lnTo>
                  <a:lnTo>
                    <a:pt x="617" y="284"/>
                  </a:lnTo>
                  <a:lnTo>
                    <a:pt x="604" y="273"/>
                  </a:lnTo>
                  <a:lnTo>
                    <a:pt x="604" y="284"/>
                  </a:lnTo>
                  <a:lnTo>
                    <a:pt x="604" y="273"/>
                  </a:lnTo>
                  <a:lnTo>
                    <a:pt x="604" y="284"/>
                  </a:lnTo>
                  <a:lnTo>
                    <a:pt x="592" y="284"/>
                  </a:lnTo>
                  <a:lnTo>
                    <a:pt x="592" y="293"/>
                  </a:lnTo>
                  <a:lnTo>
                    <a:pt x="579" y="293"/>
                  </a:lnTo>
                  <a:lnTo>
                    <a:pt x="568" y="293"/>
                  </a:lnTo>
                  <a:lnTo>
                    <a:pt x="555" y="293"/>
                  </a:lnTo>
                  <a:lnTo>
                    <a:pt x="555" y="304"/>
                  </a:lnTo>
                  <a:lnTo>
                    <a:pt x="541" y="304"/>
                  </a:lnTo>
                  <a:lnTo>
                    <a:pt x="541" y="293"/>
                  </a:lnTo>
                  <a:lnTo>
                    <a:pt x="530" y="293"/>
                  </a:lnTo>
                  <a:lnTo>
                    <a:pt x="530" y="284"/>
                  </a:lnTo>
                  <a:lnTo>
                    <a:pt x="516" y="284"/>
                  </a:lnTo>
                  <a:lnTo>
                    <a:pt x="516" y="273"/>
                  </a:lnTo>
                  <a:lnTo>
                    <a:pt x="516" y="262"/>
                  </a:lnTo>
                  <a:lnTo>
                    <a:pt x="505" y="262"/>
                  </a:lnTo>
                  <a:lnTo>
                    <a:pt x="516" y="262"/>
                  </a:lnTo>
                  <a:lnTo>
                    <a:pt x="505" y="253"/>
                  </a:lnTo>
                  <a:lnTo>
                    <a:pt x="491" y="253"/>
                  </a:lnTo>
                  <a:lnTo>
                    <a:pt x="491" y="242"/>
                  </a:lnTo>
                  <a:lnTo>
                    <a:pt x="491" y="253"/>
                  </a:lnTo>
                  <a:lnTo>
                    <a:pt x="491" y="242"/>
                  </a:lnTo>
                  <a:lnTo>
                    <a:pt x="491" y="233"/>
                  </a:lnTo>
                  <a:lnTo>
                    <a:pt x="478" y="233"/>
                  </a:lnTo>
                  <a:lnTo>
                    <a:pt x="478" y="222"/>
                  </a:lnTo>
                  <a:lnTo>
                    <a:pt x="478" y="213"/>
                  </a:lnTo>
                  <a:lnTo>
                    <a:pt x="467" y="213"/>
                  </a:lnTo>
                  <a:lnTo>
                    <a:pt x="454" y="213"/>
                  </a:lnTo>
                  <a:lnTo>
                    <a:pt x="454" y="222"/>
                  </a:lnTo>
                  <a:lnTo>
                    <a:pt x="454" y="213"/>
                  </a:lnTo>
                  <a:lnTo>
                    <a:pt x="454" y="222"/>
                  </a:lnTo>
                  <a:lnTo>
                    <a:pt x="454" y="213"/>
                  </a:lnTo>
                  <a:lnTo>
                    <a:pt x="454" y="222"/>
                  </a:lnTo>
                  <a:lnTo>
                    <a:pt x="442" y="222"/>
                  </a:lnTo>
                  <a:lnTo>
                    <a:pt x="442" y="213"/>
                  </a:lnTo>
                  <a:lnTo>
                    <a:pt x="429" y="213"/>
                  </a:lnTo>
                  <a:lnTo>
                    <a:pt x="429" y="222"/>
                  </a:lnTo>
                  <a:lnTo>
                    <a:pt x="429" y="213"/>
                  </a:lnTo>
                  <a:lnTo>
                    <a:pt x="415" y="213"/>
                  </a:lnTo>
                  <a:lnTo>
                    <a:pt x="415" y="22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0" name="Freeform 22">
              <a:extLst>
                <a:ext uri="{FF2B5EF4-FFF2-40B4-BE49-F238E27FC236}">
                  <a16:creationId xmlns:a16="http://schemas.microsoft.com/office/drawing/2014/main" id="{9B19E482-D658-4447-B418-51EF51FC6046}"/>
                </a:ext>
              </a:extLst>
            </p:cNvPr>
            <p:cNvSpPr>
              <a:spLocks/>
            </p:cNvSpPr>
            <p:nvPr/>
          </p:nvSpPr>
          <p:spPr bwMode="auto">
            <a:xfrm>
              <a:off x="4775145" y="2768243"/>
              <a:ext cx="798587" cy="799572"/>
            </a:xfrm>
            <a:custGeom>
              <a:avLst/>
              <a:gdLst>
                <a:gd name="T0" fmla="*/ 3171754 w 354"/>
                <a:gd name="T1" fmla="*/ 26985482 h 310"/>
                <a:gd name="T2" fmla="*/ 3171754 w 354"/>
                <a:gd name="T3" fmla="*/ 26985482 h 310"/>
                <a:gd name="T4" fmla="*/ 3171754 w 354"/>
                <a:gd name="T5" fmla="*/ 23387062 h 310"/>
                <a:gd name="T6" fmla="*/ 3171754 w 354"/>
                <a:gd name="T7" fmla="*/ 21587846 h 310"/>
                <a:gd name="T8" fmla="*/ 3171754 w 354"/>
                <a:gd name="T9" fmla="*/ 19789977 h 310"/>
                <a:gd name="T10" fmla="*/ 3171754 w 354"/>
                <a:gd name="T11" fmla="*/ 19789977 h 310"/>
                <a:gd name="T12" fmla="*/ 3171754 w 354"/>
                <a:gd name="T13" fmla="*/ 17990767 h 310"/>
                <a:gd name="T14" fmla="*/ 3171754 w 354"/>
                <a:gd name="T15" fmla="*/ 17990767 h 310"/>
                <a:gd name="T16" fmla="*/ 3171754 w 354"/>
                <a:gd name="T17" fmla="*/ 16191557 h 310"/>
                <a:gd name="T18" fmla="*/ 3171754 w 354"/>
                <a:gd name="T19" fmla="*/ 14392346 h 310"/>
                <a:gd name="T20" fmla="*/ 3171754 w 354"/>
                <a:gd name="T21" fmla="*/ 8994713 h 310"/>
                <a:gd name="T22" fmla="*/ 3171754 w 354"/>
                <a:gd name="T23" fmla="*/ 7195502 h 310"/>
                <a:gd name="T24" fmla="*/ 3171754 w 354"/>
                <a:gd name="T25" fmla="*/ 5397632 h 310"/>
                <a:gd name="T26" fmla="*/ 3171754 w 354"/>
                <a:gd name="T27" fmla="*/ 5397632 h 310"/>
                <a:gd name="T28" fmla="*/ 3171754 w 354"/>
                <a:gd name="T29" fmla="*/ 5397632 h 310"/>
                <a:gd name="T30" fmla="*/ 3171754 w 354"/>
                <a:gd name="T31" fmla="*/ 5397632 h 310"/>
                <a:gd name="T32" fmla="*/ 3171754 w 354"/>
                <a:gd name="T33" fmla="*/ 5397632 h 310"/>
                <a:gd name="T34" fmla="*/ 3171754 w 354"/>
                <a:gd name="T35" fmla="*/ 5397632 h 310"/>
                <a:gd name="T36" fmla="*/ 3171754 w 354"/>
                <a:gd name="T37" fmla="*/ 5397632 h 310"/>
                <a:gd name="T38" fmla="*/ 3171754 w 354"/>
                <a:gd name="T39" fmla="*/ 5397632 h 310"/>
                <a:gd name="T40" fmla="*/ 3171754 w 354"/>
                <a:gd name="T41" fmla="*/ 5397632 h 310"/>
                <a:gd name="T42" fmla="*/ 3171754 w 354"/>
                <a:gd name="T43" fmla="*/ 5397632 h 310"/>
                <a:gd name="T44" fmla="*/ 3171754 w 354"/>
                <a:gd name="T45" fmla="*/ 7195502 h 310"/>
                <a:gd name="T46" fmla="*/ 4758261 w 354"/>
                <a:gd name="T47" fmla="*/ 7195502 h 310"/>
                <a:gd name="T48" fmla="*/ 4758261 w 354"/>
                <a:gd name="T49" fmla="*/ 10793923 h 310"/>
                <a:gd name="T50" fmla="*/ 4758261 w 354"/>
                <a:gd name="T51" fmla="*/ 10793923 h 310"/>
                <a:gd name="T52" fmla="*/ 4758261 w 354"/>
                <a:gd name="T53" fmla="*/ 8994713 h 310"/>
                <a:gd name="T54" fmla="*/ 6344769 w 354"/>
                <a:gd name="T55" fmla="*/ 10793923 h 310"/>
                <a:gd name="T56" fmla="*/ 4758261 w 354"/>
                <a:gd name="T57" fmla="*/ 10793923 h 310"/>
                <a:gd name="T58" fmla="*/ 6344769 w 354"/>
                <a:gd name="T59" fmla="*/ 10793923 h 310"/>
                <a:gd name="T60" fmla="*/ 6344769 w 354"/>
                <a:gd name="T61" fmla="*/ 10793923 h 310"/>
                <a:gd name="T62" fmla="*/ 4758261 w 354"/>
                <a:gd name="T63" fmla="*/ 12593136 h 310"/>
                <a:gd name="T64" fmla="*/ 4758261 w 354"/>
                <a:gd name="T65" fmla="*/ 14392346 h 310"/>
                <a:gd name="T66" fmla="*/ 4758261 w 354"/>
                <a:gd name="T67" fmla="*/ 14392346 h 310"/>
                <a:gd name="T68" fmla="*/ 4758261 w 354"/>
                <a:gd name="T69" fmla="*/ 16191557 h 310"/>
                <a:gd name="T70" fmla="*/ 4758261 w 354"/>
                <a:gd name="T71" fmla="*/ 16191557 h 310"/>
                <a:gd name="T72" fmla="*/ 4758261 w 354"/>
                <a:gd name="T73" fmla="*/ 17990767 h 310"/>
                <a:gd name="T74" fmla="*/ 4758261 w 354"/>
                <a:gd name="T75" fmla="*/ 17990767 h 310"/>
                <a:gd name="T76" fmla="*/ 4758261 w 354"/>
                <a:gd name="T77" fmla="*/ 19789977 h 310"/>
                <a:gd name="T78" fmla="*/ 6344769 w 354"/>
                <a:gd name="T79" fmla="*/ 21587846 h 310"/>
                <a:gd name="T80" fmla="*/ 6344769 w 354"/>
                <a:gd name="T81" fmla="*/ 21587846 h 310"/>
                <a:gd name="T82" fmla="*/ 6344769 w 354"/>
                <a:gd name="T83" fmla="*/ 23387062 h 310"/>
                <a:gd name="T84" fmla="*/ 6344769 w 354"/>
                <a:gd name="T85" fmla="*/ 25186272 h 310"/>
                <a:gd name="T86" fmla="*/ 4758261 w 354"/>
                <a:gd name="T87" fmla="*/ 26985482 h 310"/>
                <a:gd name="T88" fmla="*/ 4758261 w 354"/>
                <a:gd name="T89" fmla="*/ 28784693 h 310"/>
                <a:gd name="T90" fmla="*/ 4758261 w 354"/>
                <a:gd name="T91" fmla="*/ 26985482 h 310"/>
                <a:gd name="T92" fmla="*/ 4758261 w 354"/>
                <a:gd name="T93" fmla="*/ 26985482 h 310"/>
                <a:gd name="T94" fmla="*/ 3171754 w 354"/>
                <a:gd name="T95" fmla="*/ 30583903 h 310"/>
                <a:gd name="T96" fmla="*/ 3171754 w 354"/>
                <a:gd name="T97" fmla="*/ 30583903 h 310"/>
                <a:gd name="T98" fmla="*/ 3171754 w 354"/>
                <a:gd name="T99" fmla="*/ 28784693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310"/>
                <a:gd name="T152" fmla="*/ 354 w 354"/>
                <a:gd name="T153" fmla="*/ 310 h 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310">
                  <a:moveTo>
                    <a:pt x="203" y="281"/>
                  </a:moveTo>
                  <a:lnTo>
                    <a:pt x="190" y="281"/>
                  </a:lnTo>
                  <a:lnTo>
                    <a:pt x="190" y="269"/>
                  </a:lnTo>
                  <a:lnTo>
                    <a:pt x="178" y="269"/>
                  </a:lnTo>
                  <a:lnTo>
                    <a:pt x="178" y="261"/>
                  </a:lnTo>
                  <a:lnTo>
                    <a:pt x="164" y="261"/>
                  </a:lnTo>
                  <a:lnTo>
                    <a:pt x="164" y="250"/>
                  </a:lnTo>
                  <a:lnTo>
                    <a:pt x="164" y="240"/>
                  </a:lnTo>
                  <a:lnTo>
                    <a:pt x="153" y="240"/>
                  </a:lnTo>
                  <a:lnTo>
                    <a:pt x="153" y="230"/>
                  </a:lnTo>
                  <a:lnTo>
                    <a:pt x="139" y="230"/>
                  </a:lnTo>
                  <a:lnTo>
                    <a:pt x="139" y="221"/>
                  </a:lnTo>
                  <a:lnTo>
                    <a:pt x="126" y="221"/>
                  </a:lnTo>
                  <a:lnTo>
                    <a:pt x="126" y="210"/>
                  </a:lnTo>
                  <a:lnTo>
                    <a:pt x="115" y="210"/>
                  </a:lnTo>
                  <a:lnTo>
                    <a:pt x="102" y="210"/>
                  </a:lnTo>
                  <a:lnTo>
                    <a:pt x="102" y="201"/>
                  </a:lnTo>
                  <a:lnTo>
                    <a:pt x="90" y="201"/>
                  </a:lnTo>
                  <a:lnTo>
                    <a:pt x="76" y="201"/>
                  </a:lnTo>
                  <a:lnTo>
                    <a:pt x="76" y="190"/>
                  </a:lnTo>
                  <a:lnTo>
                    <a:pt x="63" y="190"/>
                  </a:lnTo>
                  <a:lnTo>
                    <a:pt x="51" y="190"/>
                  </a:lnTo>
                  <a:lnTo>
                    <a:pt x="51" y="181"/>
                  </a:lnTo>
                  <a:lnTo>
                    <a:pt x="38" y="181"/>
                  </a:lnTo>
                  <a:lnTo>
                    <a:pt x="25" y="181"/>
                  </a:lnTo>
                  <a:lnTo>
                    <a:pt x="25" y="170"/>
                  </a:lnTo>
                  <a:lnTo>
                    <a:pt x="14" y="170"/>
                  </a:lnTo>
                  <a:lnTo>
                    <a:pt x="0" y="170"/>
                  </a:lnTo>
                  <a:lnTo>
                    <a:pt x="25" y="141"/>
                  </a:lnTo>
                  <a:lnTo>
                    <a:pt x="38" y="141"/>
                  </a:lnTo>
                  <a:lnTo>
                    <a:pt x="63" y="101"/>
                  </a:lnTo>
                  <a:lnTo>
                    <a:pt x="63" y="91"/>
                  </a:lnTo>
                  <a:lnTo>
                    <a:pt x="76" y="91"/>
                  </a:lnTo>
                  <a:lnTo>
                    <a:pt x="76" y="80"/>
                  </a:lnTo>
                  <a:lnTo>
                    <a:pt x="90" y="80"/>
                  </a:lnTo>
                  <a:lnTo>
                    <a:pt x="102" y="80"/>
                  </a:lnTo>
                  <a:lnTo>
                    <a:pt x="115" y="80"/>
                  </a:lnTo>
                  <a:lnTo>
                    <a:pt x="126" y="80"/>
                  </a:lnTo>
                  <a:lnTo>
                    <a:pt x="126" y="70"/>
                  </a:lnTo>
                  <a:lnTo>
                    <a:pt x="139" y="70"/>
                  </a:lnTo>
                  <a:lnTo>
                    <a:pt x="139" y="60"/>
                  </a:lnTo>
                  <a:lnTo>
                    <a:pt x="153" y="60"/>
                  </a:lnTo>
                  <a:lnTo>
                    <a:pt x="153" y="51"/>
                  </a:lnTo>
                  <a:lnTo>
                    <a:pt x="153" y="40"/>
                  </a:lnTo>
                  <a:lnTo>
                    <a:pt x="153" y="31"/>
                  </a:lnTo>
                  <a:lnTo>
                    <a:pt x="153" y="20"/>
                  </a:lnTo>
                  <a:lnTo>
                    <a:pt x="164" y="20"/>
                  </a:lnTo>
                  <a:lnTo>
                    <a:pt x="164" y="10"/>
                  </a:lnTo>
                  <a:lnTo>
                    <a:pt x="164" y="0"/>
                  </a:lnTo>
                  <a:lnTo>
                    <a:pt x="178" y="0"/>
                  </a:lnTo>
                  <a:lnTo>
                    <a:pt x="178" y="10"/>
                  </a:lnTo>
                  <a:lnTo>
                    <a:pt x="190" y="10"/>
                  </a:lnTo>
                  <a:lnTo>
                    <a:pt x="178" y="10"/>
                  </a:lnTo>
                  <a:lnTo>
                    <a:pt x="178" y="20"/>
                  </a:lnTo>
                  <a:lnTo>
                    <a:pt x="190" y="20"/>
                  </a:lnTo>
                  <a:lnTo>
                    <a:pt x="190" y="31"/>
                  </a:lnTo>
                  <a:lnTo>
                    <a:pt x="203" y="31"/>
                  </a:lnTo>
                  <a:lnTo>
                    <a:pt x="203" y="40"/>
                  </a:lnTo>
                  <a:lnTo>
                    <a:pt x="216" y="40"/>
                  </a:lnTo>
                  <a:lnTo>
                    <a:pt x="203" y="40"/>
                  </a:lnTo>
                  <a:lnTo>
                    <a:pt x="216" y="40"/>
                  </a:lnTo>
                  <a:lnTo>
                    <a:pt x="216" y="51"/>
                  </a:lnTo>
                  <a:lnTo>
                    <a:pt x="216" y="60"/>
                  </a:lnTo>
                  <a:lnTo>
                    <a:pt x="216" y="70"/>
                  </a:lnTo>
                  <a:lnTo>
                    <a:pt x="227" y="70"/>
                  </a:lnTo>
                  <a:lnTo>
                    <a:pt x="227" y="60"/>
                  </a:lnTo>
                  <a:lnTo>
                    <a:pt x="241" y="60"/>
                  </a:lnTo>
                  <a:lnTo>
                    <a:pt x="241" y="70"/>
                  </a:lnTo>
                  <a:lnTo>
                    <a:pt x="241" y="80"/>
                  </a:lnTo>
                  <a:lnTo>
                    <a:pt x="252" y="80"/>
                  </a:lnTo>
                  <a:lnTo>
                    <a:pt x="266" y="80"/>
                  </a:lnTo>
                  <a:lnTo>
                    <a:pt x="280" y="80"/>
                  </a:lnTo>
                  <a:lnTo>
                    <a:pt x="280" y="91"/>
                  </a:lnTo>
                  <a:lnTo>
                    <a:pt x="291" y="91"/>
                  </a:lnTo>
                  <a:lnTo>
                    <a:pt x="291" y="101"/>
                  </a:lnTo>
                  <a:lnTo>
                    <a:pt x="291" y="91"/>
                  </a:lnTo>
                  <a:lnTo>
                    <a:pt x="305" y="91"/>
                  </a:lnTo>
                  <a:lnTo>
                    <a:pt x="305" y="101"/>
                  </a:lnTo>
                  <a:lnTo>
                    <a:pt x="316" y="101"/>
                  </a:lnTo>
                  <a:lnTo>
                    <a:pt x="305" y="101"/>
                  </a:lnTo>
                  <a:lnTo>
                    <a:pt x="305" y="91"/>
                  </a:lnTo>
                  <a:lnTo>
                    <a:pt x="316" y="91"/>
                  </a:lnTo>
                  <a:lnTo>
                    <a:pt x="316" y="101"/>
                  </a:lnTo>
                  <a:lnTo>
                    <a:pt x="329" y="101"/>
                  </a:lnTo>
                  <a:lnTo>
                    <a:pt x="316" y="101"/>
                  </a:lnTo>
                  <a:lnTo>
                    <a:pt x="329" y="101"/>
                  </a:lnTo>
                  <a:lnTo>
                    <a:pt x="316" y="101"/>
                  </a:lnTo>
                  <a:lnTo>
                    <a:pt x="329" y="101"/>
                  </a:lnTo>
                  <a:lnTo>
                    <a:pt x="329" y="110"/>
                  </a:lnTo>
                  <a:lnTo>
                    <a:pt x="329" y="101"/>
                  </a:lnTo>
                  <a:lnTo>
                    <a:pt x="342" y="101"/>
                  </a:lnTo>
                  <a:lnTo>
                    <a:pt x="342" y="110"/>
                  </a:lnTo>
                  <a:lnTo>
                    <a:pt x="329" y="110"/>
                  </a:lnTo>
                  <a:lnTo>
                    <a:pt x="329" y="121"/>
                  </a:lnTo>
                  <a:lnTo>
                    <a:pt x="316" y="121"/>
                  </a:lnTo>
                  <a:lnTo>
                    <a:pt x="316" y="130"/>
                  </a:lnTo>
                  <a:lnTo>
                    <a:pt x="329" y="130"/>
                  </a:lnTo>
                  <a:lnTo>
                    <a:pt x="329" y="141"/>
                  </a:lnTo>
                  <a:lnTo>
                    <a:pt x="316" y="141"/>
                  </a:lnTo>
                  <a:lnTo>
                    <a:pt x="316" y="151"/>
                  </a:lnTo>
                  <a:lnTo>
                    <a:pt x="316" y="141"/>
                  </a:lnTo>
                  <a:lnTo>
                    <a:pt x="305" y="141"/>
                  </a:lnTo>
                  <a:lnTo>
                    <a:pt x="305" y="151"/>
                  </a:lnTo>
                  <a:lnTo>
                    <a:pt x="291" y="151"/>
                  </a:lnTo>
                  <a:lnTo>
                    <a:pt x="291" y="161"/>
                  </a:lnTo>
                  <a:lnTo>
                    <a:pt x="280" y="161"/>
                  </a:lnTo>
                  <a:lnTo>
                    <a:pt x="280" y="170"/>
                  </a:lnTo>
                  <a:lnTo>
                    <a:pt x="291" y="170"/>
                  </a:lnTo>
                  <a:lnTo>
                    <a:pt x="291" y="181"/>
                  </a:lnTo>
                  <a:lnTo>
                    <a:pt x="280" y="181"/>
                  </a:lnTo>
                  <a:lnTo>
                    <a:pt x="291" y="181"/>
                  </a:lnTo>
                  <a:lnTo>
                    <a:pt x="291" y="190"/>
                  </a:lnTo>
                  <a:lnTo>
                    <a:pt x="291" y="201"/>
                  </a:lnTo>
                  <a:lnTo>
                    <a:pt x="291" y="190"/>
                  </a:lnTo>
                  <a:lnTo>
                    <a:pt x="305" y="190"/>
                  </a:lnTo>
                  <a:lnTo>
                    <a:pt x="305" y="201"/>
                  </a:lnTo>
                  <a:lnTo>
                    <a:pt x="305" y="210"/>
                  </a:lnTo>
                  <a:lnTo>
                    <a:pt x="316" y="210"/>
                  </a:lnTo>
                  <a:lnTo>
                    <a:pt x="316" y="221"/>
                  </a:lnTo>
                  <a:lnTo>
                    <a:pt x="329" y="221"/>
                  </a:lnTo>
                  <a:lnTo>
                    <a:pt x="342" y="221"/>
                  </a:lnTo>
                  <a:lnTo>
                    <a:pt x="342" y="230"/>
                  </a:lnTo>
                  <a:lnTo>
                    <a:pt x="342" y="221"/>
                  </a:lnTo>
                  <a:lnTo>
                    <a:pt x="354" y="230"/>
                  </a:lnTo>
                  <a:lnTo>
                    <a:pt x="354" y="221"/>
                  </a:lnTo>
                  <a:lnTo>
                    <a:pt x="354" y="230"/>
                  </a:lnTo>
                  <a:lnTo>
                    <a:pt x="354" y="240"/>
                  </a:lnTo>
                  <a:lnTo>
                    <a:pt x="342" y="240"/>
                  </a:lnTo>
                  <a:lnTo>
                    <a:pt x="342" y="250"/>
                  </a:lnTo>
                  <a:lnTo>
                    <a:pt x="329" y="250"/>
                  </a:lnTo>
                  <a:lnTo>
                    <a:pt x="329" y="261"/>
                  </a:lnTo>
                  <a:lnTo>
                    <a:pt x="316" y="261"/>
                  </a:lnTo>
                  <a:lnTo>
                    <a:pt x="316" y="269"/>
                  </a:lnTo>
                  <a:lnTo>
                    <a:pt x="316" y="281"/>
                  </a:lnTo>
                  <a:lnTo>
                    <a:pt x="305" y="281"/>
                  </a:lnTo>
                  <a:lnTo>
                    <a:pt x="291" y="281"/>
                  </a:lnTo>
                  <a:lnTo>
                    <a:pt x="291" y="269"/>
                  </a:lnTo>
                  <a:lnTo>
                    <a:pt x="280" y="269"/>
                  </a:lnTo>
                  <a:lnTo>
                    <a:pt x="266" y="269"/>
                  </a:lnTo>
                  <a:lnTo>
                    <a:pt x="266" y="281"/>
                  </a:lnTo>
                  <a:lnTo>
                    <a:pt x="266" y="269"/>
                  </a:lnTo>
                  <a:lnTo>
                    <a:pt x="266" y="281"/>
                  </a:lnTo>
                  <a:lnTo>
                    <a:pt x="252" y="290"/>
                  </a:lnTo>
                  <a:lnTo>
                    <a:pt x="241" y="300"/>
                  </a:lnTo>
                  <a:lnTo>
                    <a:pt x="241" y="310"/>
                  </a:lnTo>
                  <a:lnTo>
                    <a:pt x="227" y="310"/>
                  </a:lnTo>
                  <a:lnTo>
                    <a:pt x="227" y="300"/>
                  </a:lnTo>
                  <a:lnTo>
                    <a:pt x="216" y="300"/>
                  </a:lnTo>
                  <a:lnTo>
                    <a:pt x="216" y="290"/>
                  </a:lnTo>
                  <a:lnTo>
                    <a:pt x="203" y="290"/>
                  </a:lnTo>
                  <a:lnTo>
                    <a:pt x="203" y="281"/>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1" name="Freeform 23">
              <a:extLst>
                <a:ext uri="{FF2B5EF4-FFF2-40B4-BE49-F238E27FC236}">
                  <a16:creationId xmlns:a16="http://schemas.microsoft.com/office/drawing/2014/main" id="{9E65E891-9321-42FE-8111-594846A15AB9}"/>
                </a:ext>
              </a:extLst>
            </p:cNvPr>
            <p:cNvSpPr>
              <a:spLocks/>
            </p:cNvSpPr>
            <p:nvPr/>
          </p:nvSpPr>
          <p:spPr bwMode="auto">
            <a:xfrm>
              <a:off x="6263546" y="5050481"/>
              <a:ext cx="1210758" cy="1466931"/>
            </a:xfrm>
            <a:custGeom>
              <a:avLst/>
              <a:gdLst>
                <a:gd name="T0" fmla="*/ 3158339 w 540"/>
                <a:gd name="T1" fmla="*/ 30508687 h 570"/>
                <a:gd name="T2" fmla="*/ 3158339 w 540"/>
                <a:gd name="T3" fmla="*/ 26919825 h 570"/>
                <a:gd name="T4" fmla="*/ 3158339 w 540"/>
                <a:gd name="T5" fmla="*/ 26919825 h 570"/>
                <a:gd name="T6" fmla="*/ 3158339 w 540"/>
                <a:gd name="T7" fmla="*/ 26919825 h 570"/>
                <a:gd name="T8" fmla="*/ 3158339 w 540"/>
                <a:gd name="T9" fmla="*/ 23330963 h 570"/>
                <a:gd name="T10" fmla="*/ 3158339 w 540"/>
                <a:gd name="T11" fmla="*/ 19740756 h 570"/>
                <a:gd name="T12" fmla="*/ 3158339 w 540"/>
                <a:gd name="T13" fmla="*/ 17946995 h 570"/>
                <a:gd name="T14" fmla="*/ 3158339 w 540"/>
                <a:gd name="T15" fmla="*/ 16151894 h 570"/>
                <a:gd name="T16" fmla="*/ 3158339 w 540"/>
                <a:gd name="T17" fmla="*/ 14356793 h 570"/>
                <a:gd name="T18" fmla="*/ 3158339 w 540"/>
                <a:gd name="T19" fmla="*/ 10767928 h 570"/>
                <a:gd name="T20" fmla="*/ 0 w 540"/>
                <a:gd name="T21" fmla="*/ 5383964 h 570"/>
                <a:gd name="T22" fmla="*/ 3158339 w 540"/>
                <a:gd name="T23" fmla="*/ 5383964 h 570"/>
                <a:gd name="T24" fmla="*/ 3158339 w 540"/>
                <a:gd name="T25" fmla="*/ 5383964 h 570"/>
                <a:gd name="T26" fmla="*/ 3158339 w 540"/>
                <a:gd name="T27" fmla="*/ 5383964 h 570"/>
                <a:gd name="T28" fmla="*/ 3158339 w 540"/>
                <a:gd name="T29" fmla="*/ 5383964 h 570"/>
                <a:gd name="T30" fmla="*/ 3158339 w 540"/>
                <a:gd name="T31" fmla="*/ 5383964 h 570"/>
                <a:gd name="T32" fmla="*/ 3158339 w 540"/>
                <a:gd name="T33" fmla="*/ 5383964 h 570"/>
                <a:gd name="T34" fmla="*/ 3158339 w 540"/>
                <a:gd name="T35" fmla="*/ 7179066 h 570"/>
                <a:gd name="T36" fmla="*/ 3158339 w 540"/>
                <a:gd name="T37" fmla="*/ 7179066 h 570"/>
                <a:gd name="T38" fmla="*/ 3158339 w 540"/>
                <a:gd name="T39" fmla="*/ 5383964 h 570"/>
                <a:gd name="T40" fmla="*/ 3158339 w 540"/>
                <a:gd name="T41" fmla="*/ 5383964 h 570"/>
                <a:gd name="T42" fmla="*/ 3158339 w 540"/>
                <a:gd name="T43" fmla="*/ 5383964 h 570"/>
                <a:gd name="T44" fmla="*/ 3158339 w 540"/>
                <a:gd name="T45" fmla="*/ 0 h 570"/>
                <a:gd name="T46" fmla="*/ 3158339 w 540"/>
                <a:gd name="T47" fmla="*/ 5383964 h 570"/>
                <a:gd name="T48" fmla="*/ 3158339 w 540"/>
                <a:gd name="T49" fmla="*/ 5383964 h 570"/>
                <a:gd name="T50" fmla="*/ 4737508 w 540"/>
                <a:gd name="T51" fmla="*/ 7179066 h 570"/>
                <a:gd name="T52" fmla="*/ 4737508 w 540"/>
                <a:gd name="T53" fmla="*/ 10767928 h 570"/>
                <a:gd name="T54" fmla="*/ 4737508 w 540"/>
                <a:gd name="T55" fmla="*/ 12563032 h 570"/>
                <a:gd name="T56" fmla="*/ 4737508 w 540"/>
                <a:gd name="T57" fmla="*/ 14356793 h 570"/>
                <a:gd name="T58" fmla="*/ 4737508 w 540"/>
                <a:gd name="T59" fmla="*/ 16151894 h 570"/>
                <a:gd name="T60" fmla="*/ 4737508 w 540"/>
                <a:gd name="T61" fmla="*/ 17946995 h 570"/>
                <a:gd name="T62" fmla="*/ 4737508 w 540"/>
                <a:gd name="T63" fmla="*/ 19740756 h 570"/>
                <a:gd name="T64" fmla="*/ 6316679 w 540"/>
                <a:gd name="T65" fmla="*/ 21535857 h 570"/>
                <a:gd name="T66" fmla="*/ 6316679 w 540"/>
                <a:gd name="T67" fmla="*/ 23330963 h 570"/>
                <a:gd name="T68" fmla="*/ 6316679 w 540"/>
                <a:gd name="T69" fmla="*/ 25124724 h 570"/>
                <a:gd name="T70" fmla="*/ 6316679 w 540"/>
                <a:gd name="T71" fmla="*/ 26919825 h 570"/>
                <a:gd name="T72" fmla="*/ 7894592 w 540"/>
                <a:gd name="T73" fmla="*/ 28713586 h 570"/>
                <a:gd name="T74" fmla="*/ 7894592 w 540"/>
                <a:gd name="T75" fmla="*/ 30508687 h 570"/>
                <a:gd name="T76" fmla="*/ 7894592 w 540"/>
                <a:gd name="T77" fmla="*/ 30508687 h 570"/>
                <a:gd name="T78" fmla="*/ 7894592 w 540"/>
                <a:gd name="T79" fmla="*/ 32303788 h 570"/>
                <a:gd name="T80" fmla="*/ 7894592 w 540"/>
                <a:gd name="T81" fmla="*/ 34097549 h 570"/>
                <a:gd name="T82" fmla="*/ 9473761 w 540"/>
                <a:gd name="T83" fmla="*/ 37687751 h 570"/>
                <a:gd name="T84" fmla="*/ 9473761 w 540"/>
                <a:gd name="T85" fmla="*/ 41276613 h 570"/>
                <a:gd name="T86" fmla="*/ 9473761 w 540"/>
                <a:gd name="T87" fmla="*/ 44865485 h 570"/>
                <a:gd name="T88" fmla="*/ 7894592 w 540"/>
                <a:gd name="T89" fmla="*/ 50249448 h 570"/>
                <a:gd name="T90" fmla="*/ 7894592 w 540"/>
                <a:gd name="T91" fmla="*/ 50249448 h 570"/>
                <a:gd name="T92" fmla="*/ 7894592 w 540"/>
                <a:gd name="T93" fmla="*/ 50249448 h 570"/>
                <a:gd name="T94" fmla="*/ 7894592 w 540"/>
                <a:gd name="T95" fmla="*/ 52044549 h 570"/>
                <a:gd name="T96" fmla="*/ 6316679 w 540"/>
                <a:gd name="T97" fmla="*/ 53839650 h 570"/>
                <a:gd name="T98" fmla="*/ 6316679 w 540"/>
                <a:gd name="T99" fmla="*/ 52044549 h 570"/>
                <a:gd name="T100" fmla="*/ 4737508 w 540"/>
                <a:gd name="T101" fmla="*/ 50249448 h 570"/>
                <a:gd name="T102" fmla="*/ 4737508 w 540"/>
                <a:gd name="T103" fmla="*/ 44865485 h 570"/>
                <a:gd name="T104" fmla="*/ 4737508 w 540"/>
                <a:gd name="T105" fmla="*/ 44865485 h 570"/>
                <a:gd name="T106" fmla="*/ 4737508 w 540"/>
                <a:gd name="T107" fmla="*/ 43071714 h 570"/>
                <a:gd name="T108" fmla="*/ 3158339 w 540"/>
                <a:gd name="T109" fmla="*/ 39481512 h 570"/>
                <a:gd name="T110" fmla="*/ 3158339 w 540"/>
                <a:gd name="T111" fmla="*/ 39481512 h 570"/>
                <a:gd name="T112" fmla="*/ 3158339 w 540"/>
                <a:gd name="T113" fmla="*/ 35892650 h 570"/>
                <a:gd name="T114" fmla="*/ 3158339 w 540"/>
                <a:gd name="T115" fmla="*/ 34097549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570"/>
                <a:gd name="T176" fmla="*/ 540 w 540"/>
                <a:gd name="T177" fmla="*/ 570 h 5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570">
                  <a:moveTo>
                    <a:pt x="188" y="356"/>
                  </a:moveTo>
                  <a:lnTo>
                    <a:pt x="188" y="346"/>
                  </a:lnTo>
                  <a:lnTo>
                    <a:pt x="188" y="337"/>
                  </a:lnTo>
                  <a:lnTo>
                    <a:pt x="175" y="337"/>
                  </a:lnTo>
                  <a:lnTo>
                    <a:pt x="175" y="326"/>
                  </a:lnTo>
                  <a:lnTo>
                    <a:pt x="175" y="316"/>
                  </a:lnTo>
                  <a:lnTo>
                    <a:pt x="175" y="305"/>
                  </a:lnTo>
                  <a:lnTo>
                    <a:pt x="175" y="295"/>
                  </a:lnTo>
                  <a:lnTo>
                    <a:pt x="175" y="284"/>
                  </a:lnTo>
                  <a:lnTo>
                    <a:pt x="163" y="284"/>
                  </a:lnTo>
                  <a:lnTo>
                    <a:pt x="151" y="284"/>
                  </a:lnTo>
                  <a:lnTo>
                    <a:pt x="151" y="295"/>
                  </a:lnTo>
                  <a:lnTo>
                    <a:pt x="151" y="284"/>
                  </a:lnTo>
                  <a:lnTo>
                    <a:pt x="163" y="284"/>
                  </a:lnTo>
                  <a:lnTo>
                    <a:pt x="151" y="284"/>
                  </a:lnTo>
                  <a:lnTo>
                    <a:pt x="151" y="274"/>
                  </a:lnTo>
                  <a:lnTo>
                    <a:pt x="151" y="284"/>
                  </a:lnTo>
                  <a:lnTo>
                    <a:pt x="163" y="284"/>
                  </a:lnTo>
                  <a:lnTo>
                    <a:pt x="163" y="274"/>
                  </a:lnTo>
                  <a:lnTo>
                    <a:pt x="163" y="265"/>
                  </a:lnTo>
                  <a:lnTo>
                    <a:pt x="151" y="265"/>
                  </a:lnTo>
                  <a:lnTo>
                    <a:pt x="151" y="254"/>
                  </a:lnTo>
                  <a:lnTo>
                    <a:pt x="139" y="254"/>
                  </a:lnTo>
                  <a:lnTo>
                    <a:pt x="139" y="244"/>
                  </a:lnTo>
                  <a:lnTo>
                    <a:pt x="139" y="233"/>
                  </a:lnTo>
                  <a:lnTo>
                    <a:pt x="126" y="233"/>
                  </a:lnTo>
                  <a:lnTo>
                    <a:pt x="126" y="224"/>
                  </a:lnTo>
                  <a:lnTo>
                    <a:pt x="112" y="224"/>
                  </a:lnTo>
                  <a:lnTo>
                    <a:pt x="112" y="214"/>
                  </a:lnTo>
                  <a:lnTo>
                    <a:pt x="101" y="214"/>
                  </a:lnTo>
                  <a:lnTo>
                    <a:pt x="87" y="214"/>
                  </a:lnTo>
                  <a:lnTo>
                    <a:pt x="87" y="204"/>
                  </a:lnTo>
                  <a:lnTo>
                    <a:pt x="76" y="204"/>
                  </a:lnTo>
                  <a:lnTo>
                    <a:pt x="62" y="204"/>
                  </a:lnTo>
                  <a:lnTo>
                    <a:pt x="62" y="193"/>
                  </a:lnTo>
                  <a:lnTo>
                    <a:pt x="50" y="193"/>
                  </a:lnTo>
                  <a:lnTo>
                    <a:pt x="50" y="184"/>
                  </a:lnTo>
                  <a:lnTo>
                    <a:pt x="50" y="173"/>
                  </a:lnTo>
                  <a:lnTo>
                    <a:pt x="62" y="173"/>
                  </a:lnTo>
                  <a:lnTo>
                    <a:pt x="62" y="163"/>
                  </a:lnTo>
                  <a:lnTo>
                    <a:pt x="50" y="163"/>
                  </a:lnTo>
                  <a:lnTo>
                    <a:pt x="62" y="163"/>
                  </a:lnTo>
                  <a:lnTo>
                    <a:pt x="62" y="153"/>
                  </a:lnTo>
                  <a:lnTo>
                    <a:pt x="50" y="153"/>
                  </a:lnTo>
                  <a:lnTo>
                    <a:pt x="50" y="143"/>
                  </a:lnTo>
                  <a:lnTo>
                    <a:pt x="50" y="132"/>
                  </a:lnTo>
                  <a:lnTo>
                    <a:pt x="50" y="123"/>
                  </a:lnTo>
                  <a:lnTo>
                    <a:pt x="38" y="123"/>
                  </a:lnTo>
                  <a:lnTo>
                    <a:pt x="38" y="112"/>
                  </a:lnTo>
                  <a:lnTo>
                    <a:pt x="38" y="102"/>
                  </a:lnTo>
                  <a:lnTo>
                    <a:pt x="25" y="102"/>
                  </a:lnTo>
                  <a:lnTo>
                    <a:pt x="25" y="91"/>
                  </a:lnTo>
                  <a:lnTo>
                    <a:pt x="13" y="91"/>
                  </a:lnTo>
                  <a:lnTo>
                    <a:pt x="13" y="82"/>
                  </a:lnTo>
                  <a:lnTo>
                    <a:pt x="0" y="72"/>
                  </a:lnTo>
                  <a:lnTo>
                    <a:pt x="0" y="61"/>
                  </a:lnTo>
                  <a:lnTo>
                    <a:pt x="0" y="51"/>
                  </a:lnTo>
                  <a:lnTo>
                    <a:pt x="13" y="51"/>
                  </a:lnTo>
                  <a:lnTo>
                    <a:pt x="13" y="61"/>
                  </a:lnTo>
                  <a:lnTo>
                    <a:pt x="13" y="51"/>
                  </a:lnTo>
                  <a:lnTo>
                    <a:pt x="13" y="61"/>
                  </a:lnTo>
                  <a:lnTo>
                    <a:pt x="25" y="61"/>
                  </a:lnTo>
                  <a:lnTo>
                    <a:pt x="25" y="51"/>
                  </a:lnTo>
                  <a:lnTo>
                    <a:pt x="25" y="40"/>
                  </a:lnTo>
                  <a:lnTo>
                    <a:pt x="13" y="40"/>
                  </a:lnTo>
                  <a:lnTo>
                    <a:pt x="13" y="31"/>
                  </a:lnTo>
                  <a:lnTo>
                    <a:pt x="25" y="31"/>
                  </a:lnTo>
                  <a:lnTo>
                    <a:pt x="25" y="20"/>
                  </a:lnTo>
                  <a:lnTo>
                    <a:pt x="25" y="11"/>
                  </a:lnTo>
                  <a:lnTo>
                    <a:pt x="38" y="11"/>
                  </a:lnTo>
                  <a:lnTo>
                    <a:pt x="50" y="11"/>
                  </a:lnTo>
                  <a:lnTo>
                    <a:pt x="62" y="11"/>
                  </a:lnTo>
                  <a:lnTo>
                    <a:pt x="62" y="20"/>
                  </a:lnTo>
                  <a:lnTo>
                    <a:pt x="50" y="20"/>
                  </a:lnTo>
                  <a:lnTo>
                    <a:pt x="50" y="31"/>
                  </a:lnTo>
                  <a:lnTo>
                    <a:pt x="50" y="20"/>
                  </a:lnTo>
                  <a:lnTo>
                    <a:pt x="50" y="31"/>
                  </a:lnTo>
                  <a:lnTo>
                    <a:pt x="38" y="31"/>
                  </a:lnTo>
                  <a:lnTo>
                    <a:pt x="38" y="40"/>
                  </a:lnTo>
                  <a:lnTo>
                    <a:pt x="25" y="40"/>
                  </a:lnTo>
                  <a:lnTo>
                    <a:pt x="25" y="51"/>
                  </a:lnTo>
                  <a:lnTo>
                    <a:pt x="38" y="51"/>
                  </a:lnTo>
                  <a:lnTo>
                    <a:pt x="50" y="51"/>
                  </a:lnTo>
                  <a:lnTo>
                    <a:pt x="50" y="61"/>
                  </a:lnTo>
                  <a:lnTo>
                    <a:pt x="62" y="61"/>
                  </a:lnTo>
                  <a:lnTo>
                    <a:pt x="62" y="72"/>
                  </a:lnTo>
                  <a:lnTo>
                    <a:pt x="62" y="82"/>
                  </a:lnTo>
                  <a:lnTo>
                    <a:pt x="62" y="91"/>
                  </a:lnTo>
                  <a:lnTo>
                    <a:pt x="76" y="91"/>
                  </a:lnTo>
                  <a:lnTo>
                    <a:pt x="76" y="82"/>
                  </a:lnTo>
                  <a:lnTo>
                    <a:pt x="87" y="82"/>
                  </a:lnTo>
                  <a:lnTo>
                    <a:pt x="87" y="91"/>
                  </a:lnTo>
                  <a:lnTo>
                    <a:pt x="87" y="82"/>
                  </a:lnTo>
                  <a:lnTo>
                    <a:pt x="101" y="82"/>
                  </a:lnTo>
                  <a:lnTo>
                    <a:pt x="112" y="82"/>
                  </a:lnTo>
                  <a:lnTo>
                    <a:pt x="101" y="82"/>
                  </a:lnTo>
                  <a:lnTo>
                    <a:pt x="101" y="72"/>
                  </a:lnTo>
                  <a:lnTo>
                    <a:pt x="112" y="72"/>
                  </a:lnTo>
                  <a:lnTo>
                    <a:pt x="112" y="61"/>
                  </a:lnTo>
                  <a:lnTo>
                    <a:pt x="126" y="61"/>
                  </a:lnTo>
                  <a:lnTo>
                    <a:pt x="126" y="51"/>
                  </a:lnTo>
                  <a:lnTo>
                    <a:pt x="139" y="51"/>
                  </a:lnTo>
                  <a:lnTo>
                    <a:pt x="151" y="51"/>
                  </a:lnTo>
                  <a:lnTo>
                    <a:pt x="151" y="40"/>
                  </a:lnTo>
                  <a:lnTo>
                    <a:pt x="163" y="40"/>
                  </a:lnTo>
                  <a:lnTo>
                    <a:pt x="151" y="40"/>
                  </a:lnTo>
                  <a:lnTo>
                    <a:pt x="151" y="31"/>
                  </a:lnTo>
                  <a:lnTo>
                    <a:pt x="163" y="31"/>
                  </a:lnTo>
                  <a:lnTo>
                    <a:pt x="163" y="20"/>
                  </a:lnTo>
                  <a:lnTo>
                    <a:pt x="175" y="20"/>
                  </a:lnTo>
                  <a:lnTo>
                    <a:pt x="175" y="11"/>
                  </a:lnTo>
                  <a:lnTo>
                    <a:pt x="175" y="20"/>
                  </a:lnTo>
                  <a:lnTo>
                    <a:pt x="175" y="11"/>
                  </a:lnTo>
                  <a:lnTo>
                    <a:pt x="188" y="11"/>
                  </a:lnTo>
                  <a:lnTo>
                    <a:pt x="188" y="0"/>
                  </a:lnTo>
                  <a:lnTo>
                    <a:pt x="201" y="0"/>
                  </a:lnTo>
                  <a:lnTo>
                    <a:pt x="213" y="0"/>
                  </a:lnTo>
                  <a:lnTo>
                    <a:pt x="226" y="0"/>
                  </a:lnTo>
                  <a:lnTo>
                    <a:pt x="226" y="11"/>
                  </a:lnTo>
                  <a:lnTo>
                    <a:pt x="226" y="20"/>
                  </a:lnTo>
                  <a:lnTo>
                    <a:pt x="240" y="20"/>
                  </a:lnTo>
                  <a:lnTo>
                    <a:pt x="240" y="31"/>
                  </a:lnTo>
                  <a:lnTo>
                    <a:pt x="251" y="31"/>
                  </a:lnTo>
                  <a:lnTo>
                    <a:pt x="251" y="40"/>
                  </a:lnTo>
                  <a:lnTo>
                    <a:pt x="264" y="40"/>
                  </a:lnTo>
                  <a:lnTo>
                    <a:pt x="264" y="51"/>
                  </a:lnTo>
                  <a:lnTo>
                    <a:pt x="264" y="61"/>
                  </a:lnTo>
                  <a:lnTo>
                    <a:pt x="276" y="61"/>
                  </a:lnTo>
                  <a:lnTo>
                    <a:pt x="276" y="72"/>
                  </a:lnTo>
                  <a:lnTo>
                    <a:pt x="276" y="82"/>
                  </a:lnTo>
                  <a:lnTo>
                    <a:pt x="276" y="91"/>
                  </a:lnTo>
                  <a:lnTo>
                    <a:pt x="289" y="91"/>
                  </a:lnTo>
                  <a:lnTo>
                    <a:pt x="276" y="91"/>
                  </a:lnTo>
                  <a:lnTo>
                    <a:pt x="276" y="102"/>
                  </a:lnTo>
                  <a:lnTo>
                    <a:pt x="289" y="102"/>
                  </a:lnTo>
                  <a:lnTo>
                    <a:pt x="289" y="112"/>
                  </a:lnTo>
                  <a:lnTo>
                    <a:pt x="289" y="123"/>
                  </a:lnTo>
                  <a:lnTo>
                    <a:pt x="302" y="123"/>
                  </a:lnTo>
                  <a:lnTo>
                    <a:pt x="289" y="123"/>
                  </a:lnTo>
                  <a:lnTo>
                    <a:pt x="302" y="123"/>
                  </a:lnTo>
                  <a:lnTo>
                    <a:pt x="302" y="132"/>
                  </a:lnTo>
                  <a:lnTo>
                    <a:pt x="289" y="132"/>
                  </a:lnTo>
                  <a:lnTo>
                    <a:pt x="289" y="143"/>
                  </a:lnTo>
                  <a:lnTo>
                    <a:pt x="289" y="132"/>
                  </a:lnTo>
                  <a:lnTo>
                    <a:pt x="302" y="132"/>
                  </a:lnTo>
                  <a:lnTo>
                    <a:pt x="302" y="143"/>
                  </a:lnTo>
                  <a:lnTo>
                    <a:pt x="314" y="143"/>
                  </a:lnTo>
                  <a:lnTo>
                    <a:pt x="314" y="153"/>
                  </a:lnTo>
                  <a:lnTo>
                    <a:pt x="302" y="153"/>
                  </a:lnTo>
                  <a:lnTo>
                    <a:pt x="314" y="153"/>
                  </a:lnTo>
                  <a:lnTo>
                    <a:pt x="314" y="163"/>
                  </a:lnTo>
                  <a:lnTo>
                    <a:pt x="314" y="173"/>
                  </a:lnTo>
                  <a:lnTo>
                    <a:pt x="314" y="184"/>
                  </a:lnTo>
                  <a:lnTo>
                    <a:pt x="327" y="184"/>
                  </a:lnTo>
                  <a:lnTo>
                    <a:pt x="314" y="184"/>
                  </a:lnTo>
                  <a:lnTo>
                    <a:pt x="314" y="193"/>
                  </a:lnTo>
                  <a:lnTo>
                    <a:pt x="327" y="193"/>
                  </a:lnTo>
                  <a:lnTo>
                    <a:pt x="314" y="193"/>
                  </a:lnTo>
                  <a:lnTo>
                    <a:pt x="327" y="193"/>
                  </a:lnTo>
                  <a:lnTo>
                    <a:pt x="327" y="204"/>
                  </a:lnTo>
                  <a:lnTo>
                    <a:pt x="339" y="204"/>
                  </a:lnTo>
                  <a:lnTo>
                    <a:pt x="339" y="214"/>
                  </a:lnTo>
                  <a:lnTo>
                    <a:pt x="327" y="214"/>
                  </a:lnTo>
                  <a:lnTo>
                    <a:pt x="339" y="214"/>
                  </a:lnTo>
                  <a:lnTo>
                    <a:pt x="339" y="224"/>
                  </a:lnTo>
                  <a:lnTo>
                    <a:pt x="339" y="233"/>
                  </a:lnTo>
                  <a:lnTo>
                    <a:pt x="352" y="233"/>
                  </a:lnTo>
                  <a:lnTo>
                    <a:pt x="352" y="244"/>
                  </a:lnTo>
                  <a:lnTo>
                    <a:pt x="365" y="244"/>
                  </a:lnTo>
                  <a:lnTo>
                    <a:pt x="377" y="244"/>
                  </a:lnTo>
                  <a:lnTo>
                    <a:pt x="377" y="233"/>
                  </a:lnTo>
                  <a:lnTo>
                    <a:pt x="377" y="244"/>
                  </a:lnTo>
                  <a:lnTo>
                    <a:pt x="389" y="244"/>
                  </a:lnTo>
                  <a:lnTo>
                    <a:pt x="377" y="254"/>
                  </a:lnTo>
                  <a:lnTo>
                    <a:pt x="389" y="254"/>
                  </a:lnTo>
                  <a:lnTo>
                    <a:pt x="377" y="254"/>
                  </a:lnTo>
                  <a:lnTo>
                    <a:pt x="377" y="265"/>
                  </a:lnTo>
                  <a:lnTo>
                    <a:pt x="377" y="274"/>
                  </a:lnTo>
                  <a:lnTo>
                    <a:pt x="389" y="274"/>
                  </a:lnTo>
                  <a:lnTo>
                    <a:pt x="389" y="284"/>
                  </a:lnTo>
                  <a:lnTo>
                    <a:pt x="389" y="274"/>
                  </a:lnTo>
                  <a:lnTo>
                    <a:pt x="389" y="284"/>
                  </a:lnTo>
                  <a:lnTo>
                    <a:pt x="401" y="284"/>
                  </a:lnTo>
                  <a:lnTo>
                    <a:pt x="401" y="295"/>
                  </a:lnTo>
                  <a:lnTo>
                    <a:pt x="414" y="295"/>
                  </a:lnTo>
                  <a:lnTo>
                    <a:pt x="414" y="305"/>
                  </a:lnTo>
                  <a:lnTo>
                    <a:pt x="414" y="316"/>
                  </a:lnTo>
                  <a:lnTo>
                    <a:pt x="428" y="316"/>
                  </a:lnTo>
                  <a:lnTo>
                    <a:pt x="439" y="316"/>
                  </a:lnTo>
                  <a:lnTo>
                    <a:pt x="453" y="316"/>
                  </a:lnTo>
                  <a:lnTo>
                    <a:pt x="453" y="326"/>
                  </a:lnTo>
                  <a:lnTo>
                    <a:pt x="453" y="316"/>
                  </a:lnTo>
                  <a:lnTo>
                    <a:pt x="453" y="326"/>
                  </a:lnTo>
                  <a:lnTo>
                    <a:pt x="466" y="326"/>
                  </a:lnTo>
                  <a:lnTo>
                    <a:pt x="478" y="326"/>
                  </a:lnTo>
                  <a:lnTo>
                    <a:pt x="478" y="337"/>
                  </a:lnTo>
                  <a:lnTo>
                    <a:pt x="478" y="326"/>
                  </a:lnTo>
                  <a:lnTo>
                    <a:pt x="490" y="326"/>
                  </a:lnTo>
                  <a:lnTo>
                    <a:pt x="502" y="326"/>
                  </a:lnTo>
                  <a:lnTo>
                    <a:pt x="502" y="337"/>
                  </a:lnTo>
                  <a:lnTo>
                    <a:pt x="502" y="346"/>
                  </a:lnTo>
                  <a:lnTo>
                    <a:pt x="515" y="346"/>
                  </a:lnTo>
                  <a:lnTo>
                    <a:pt x="502" y="346"/>
                  </a:lnTo>
                  <a:lnTo>
                    <a:pt x="515" y="346"/>
                  </a:lnTo>
                  <a:lnTo>
                    <a:pt x="502" y="346"/>
                  </a:lnTo>
                  <a:lnTo>
                    <a:pt x="502" y="356"/>
                  </a:lnTo>
                  <a:lnTo>
                    <a:pt x="502" y="366"/>
                  </a:lnTo>
                  <a:lnTo>
                    <a:pt x="515" y="366"/>
                  </a:lnTo>
                  <a:lnTo>
                    <a:pt x="515" y="377"/>
                  </a:lnTo>
                  <a:lnTo>
                    <a:pt x="515" y="386"/>
                  </a:lnTo>
                  <a:lnTo>
                    <a:pt x="528" y="386"/>
                  </a:lnTo>
                  <a:lnTo>
                    <a:pt x="528" y="397"/>
                  </a:lnTo>
                  <a:lnTo>
                    <a:pt x="528" y="407"/>
                  </a:lnTo>
                  <a:lnTo>
                    <a:pt x="528" y="417"/>
                  </a:lnTo>
                  <a:lnTo>
                    <a:pt x="528" y="426"/>
                  </a:lnTo>
                  <a:lnTo>
                    <a:pt x="528" y="437"/>
                  </a:lnTo>
                  <a:lnTo>
                    <a:pt x="528" y="447"/>
                  </a:lnTo>
                  <a:lnTo>
                    <a:pt x="528" y="458"/>
                  </a:lnTo>
                  <a:lnTo>
                    <a:pt x="540" y="467"/>
                  </a:lnTo>
                  <a:lnTo>
                    <a:pt x="528" y="479"/>
                  </a:lnTo>
                  <a:lnTo>
                    <a:pt x="515" y="479"/>
                  </a:lnTo>
                  <a:lnTo>
                    <a:pt x="515" y="488"/>
                  </a:lnTo>
                  <a:lnTo>
                    <a:pt x="515" y="498"/>
                  </a:lnTo>
                  <a:lnTo>
                    <a:pt x="515" y="508"/>
                  </a:lnTo>
                  <a:lnTo>
                    <a:pt x="502" y="508"/>
                  </a:lnTo>
                  <a:lnTo>
                    <a:pt x="502" y="519"/>
                  </a:lnTo>
                  <a:lnTo>
                    <a:pt x="490" y="519"/>
                  </a:lnTo>
                  <a:lnTo>
                    <a:pt x="490" y="508"/>
                  </a:lnTo>
                  <a:lnTo>
                    <a:pt x="478" y="508"/>
                  </a:lnTo>
                  <a:lnTo>
                    <a:pt x="478" y="519"/>
                  </a:lnTo>
                  <a:lnTo>
                    <a:pt x="466" y="519"/>
                  </a:lnTo>
                  <a:lnTo>
                    <a:pt x="466" y="508"/>
                  </a:lnTo>
                  <a:lnTo>
                    <a:pt x="466" y="519"/>
                  </a:lnTo>
                  <a:lnTo>
                    <a:pt x="466" y="508"/>
                  </a:lnTo>
                  <a:lnTo>
                    <a:pt x="453" y="508"/>
                  </a:lnTo>
                  <a:lnTo>
                    <a:pt x="439" y="508"/>
                  </a:lnTo>
                  <a:lnTo>
                    <a:pt x="439" y="519"/>
                  </a:lnTo>
                  <a:lnTo>
                    <a:pt x="428" y="519"/>
                  </a:lnTo>
                  <a:lnTo>
                    <a:pt x="428" y="530"/>
                  </a:lnTo>
                  <a:lnTo>
                    <a:pt x="414" y="530"/>
                  </a:lnTo>
                  <a:lnTo>
                    <a:pt x="414" y="539"/>
                  </a:lnTo>
                  <a:lnTo>
                    <a:pt x="401" y="539"/>
                  </a:lnTo>
                  <a:lnTo>
                    <a:pt x="389" y="539"/>
                  </a:lnTo>
                  <a:lnTo>
                    <a:pt x="389" y="549"/>
                  </a:lnTo>
                  <a:lnTo>
                    <a:pt x="389" y="559"/>
                  </a:lnTo>
                  <a:lnTo>
                    <a:pt x="377" y="559"/>
                  </a:lnTo>
                  <a:lnTo>
                    <a:pt x="377" y="570"/>
                  </a:lnTo>
                  <a:lnTo>
                    <a:pt x="365" y="570"/>
                  </a:lnTo>
                  <a:lnTo>
                    <a:pt x="365" y="559"/>
                  </a:lnTo>
                  <a:lnTo>
                    <a:pt x="352" y="549"/>
                  </a:lnTo>
                  <a:lnTo>
                    <a:pt x="352" y="539"/>
                  </a:lnTo>
                  <a:lnTo>
                    <a:pt x="339" y="539"/>
                  </a:lnTo>
                  <a:lnTo>
                    <a:pt x="339" y="530"/>
                  </a:lnTo>
                  <a:lnTo>
                    <a:pt x="327" y="530"/>
                  </a:lnTo>
                  <a:lnTo>
                    <a:pt x="327" y="519"/>
                  </a:lnTo>
                  <a:lnTo>
                    <a:pt x="314" y="519"/>
                  </a:lnTo>
                  <a:lnTo>
                    <a:pt x="314" y="508"/>
                  </a:lnTo>
                  <a:lnTo>
                    <a:pt x="314" y="498"/>
                  </a:lnTo>
                  <a:lnTo>
                    <a:pt x="314" y="488"/>
                  </a:lnTo>
                  <a:lnTo>
                    <a:pt x="314" y="479"/>
                  </a:lnTo>
                  <a:lnTo>
                    <a:pt x="302" y="479"/>
                  </a:lnTo>
                  <a:lnTo>
                    <a:pt x="302" y="467"/>
                  </a:lnTo>
                  <a:lnTo>
                    <a:pt x="289" y="467"/>
                  </a:lnTo>
                  <a:lnTo>
                    <a:pt x="289" y="458"/>
                  </a:lnTo>
                  <a:lnTo>
                    <a:pt x="276" y="458"/>
                  </a:lnTo>
                  <a:lnTo>
                    <a:pt x="289" y="458"/>
                  </a:lnTo>
                  <a:lnTo>
                    <a:pt x="276" y="458"/>
                  </a:lnTo>
                  <a:lnTo>
                    <a:pt x="289" y="458"/>
                  </a:lnTo>
                  <a:lnTo>
                    <a:pt x="276" y="458"/>
                  </a:lnTo>
                  <a:lnTo>
                    <a:pt x="276" y="447"/>
                  </a:lnTo>
                  <a:lnTo>
                    <a:pt x="276" y="437"/>
                  </a:lnTo>
                  <a:lnTo>
                    <a:pt x="264" y="437"/>
                  </a:lnTo>
                  <a:lnTo>
                    <a:pt x="264" y="426"/>
                  </a:lnTo>
                  <a:lnTo>
                    <a:pt x="251" y="417"/>
                  </a:lnTo>
                  <a:lnTo>
                    <a:pt x="240" y="417"/>
                  </a:lnTo>
                  <a:lnTo>
                    <a:pt x="251" y="417"/>
                  </a:lnTo>
                  <a:lnTo>
                    <a:pt x="240" y="417"/>
                  </a:lnTo>
                  <a:lnTo>
                    <a:pt x="251" y="417"/>
                  </a:lnTo>
                  <a:lnTo>
                    <a:pt x="251" y="407"/>
                  </a:lnTo>
                  <a:lnTo>
                    <a:pt x="240" y="407"/>
                  </a:lnTo>
                  <a:lnTo>
                    <a:pt x="251" y="407"/>
                  </a:lnTo>
                  <a:lnTo>
                    <a:pt x="251" y="397"/>
                  </a:lnTo>
                  <a:lnTo>
                    <a:pt x="251" y="386"/>
                  </a:lnTo>
                  <a:lnTo>
                    <a:pt x="240" y="386"/>
                  </a:lnTo>
                  <a:lnTo>
                    <a:pt x="240" y="377"/>
                  </a:lnTo>
                  <a:lnTo>
                    <a:pt x="226" y="377"/>
                  </a:lnTo>
                  <a:lnTo>
                    <a:pt x="213" y="366"/>
                  </a:lnTo>
                  <a:lnTo>
                    <a:pt x="201" y="366"/>
                  </a:lnTo>
                  <a:lnTo>
                    <a:pt x="188" y="366"/>
                  </a:lnTo>
                  <a:lnTo>
                    <a:pt x="188" y="35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2" name="Freeform 24">
              <a:extLst>
                <a:ext uri="{FF2B5EF4-FFF2-40B4-BE49-F238E27FC236}">
                  <a16:creationId xmlns:a16="http://schemas.microsoft.com/office/drawing/2014/main" id="{98BF4AFA-5DF4-4D11-8F48-7C008191BD18}"/>
                </a:ext>
              </a:extLst>
            </p:cNvPr>
            <p:cNvSpPr>
              <a:spLocks/>
            </p:cNvSpPr>
            <p:nvPr/>
          </p:nvSpPr>
          <p:spPr bwMode="auto">
            <a:xfrm>
              <a:off x="6263546" y="161764"/>
              <a:ext cx="4107417" cy="4139515"/>
            </a:xfrm>
            <a:custGeom>
              <a:avLst/>
              <a:gdLst>
                <a:gd name="T0" fmla="*/ 30137739 w 1823"/>
                <a:gd name="T1" fmla="*/ 66365518 h 1606"/>
                <a:gd name="T2" fmla="*/ 33309668 w 1823"/>
                <a:gd name="T3" fmla="*/ 77127527 h 1606"/>
                <a:gd name="T4" fmla="*/ 33309668 w 1823"/>
                <a:gd name="T5" fmla="*/ 77127527 h 1606"/>
                <a:gd name="T6" fmla="*/ 30137739 w 1823"/>
                <a:gd name="T7" fmla="*/ 73540637 h 1606"/>
                <a:gd name="T8" fmla="*/ 30137739 w 1823"/>
                <a:gd name="T9" fmla="*/ 77127527 h 1606"/>
                <a:gd name="T10" fmla="*/ 30137739 w 1823"/>
                <a:gd name="T11" fmla="*/ 77127527 h 1606"/>
                <a:gd name="T12" fmla="*/ 26964551 w 1823"/>
                <a:gd name="T13" fmla="*/ 77127527 h 1606"/>
                <a:gd name="T14" fmla="*/ 26964551 w 1823"/>
                <a:gd name="T15" fmla="*/ 77127527 h 1606"/>
                <a:gd name="T16" fmla="*/ 23792623 w 1823"/>
                <a:gd name="T17" fmla="*/ 77127527 h 1606"/>
                <a:gd name="T18" fmla="*/ 23792623 w 1823"/>
                <a:gd name="T19" fmla="*/ 84302646 h 1606"/>
                <a:gd name="T20" fmla="*/ 23792623 w 1823"/>
                <a:gd name="T21" fmla="*/ 86096090 h 1606"/>
                <a:gd name="T22" fmla="*/ 22206029 w 1823"/>
                <a:gd name="T23" fmla="*/ 89684341 h 1606"/>
                <a:gd name="T24" fmla="*/ 19034095 w 1823"/>
                <a:gd name="T25" fmla="*/ 98652904 h 1606"/>
                <a:gd name="T26" fmla="*/ 19034095 w 1823"/>
                <a:gd name="T27" fmla="*/ 102239794 h 1606"/>
                <a:gd name="T28" fmla="*/ 19034095 w 1823"/>
                <a:gd name="T29" fmla="*/ 105826684 h 1606"/>
                <a:gd name="T30" fmla="*/ 19034095 w 1823"/>
                <a:gd name="T31" fmla="*/ 111208358 h 1606"/>
                <a:gd name="T32" fmla="*/ 19034095 w 1823"/>
                <a:gd name="T33" fmla="*/ 114795248 h 1606"/>
                <a:gd name="T34" fmla="*/ 17447501 w 1823"/>
                <a:gd name="T35" fmla="*/ 120176922 h 1606"/>
                <a:gd name="T36" fmla="*/ 15862167 w 1823"/>
                <a:gd name="T37" fmla="*/ 129145485 h 1606"/>
                <a:gd name="T38" fmla="*/ 15862167 w 1823"/>
                <a:gd name="T39" fmla="*/ 132732375 h 1606"/>
                <a:gd name="T40" fmla="*/ 14275573 w 1823"/>
                <a:gd name="T41" fmla="*/ 130938930 h 1606"/>
                <a:gd name="T42" fmla="*/ 12688979 w 1823"/>
                <a:gd name="T43" fmla="*/ 139907494 h 1606"/>
                <a:gd name="T44" fmla="*/ 11103644 w 1823"/>
                <a:gd name="T45" fmla="*/ 141700939 h 1606"/>
                <a:gd name="T46" fmla="*/ 9517048 w 1823"/>
                <a:gd name="T47" fmla="*/ 150669503 h 1606"/>
                <a:gd name="T48" fmla="*/ 7930454 w 1823"/>
                <a:gd name="T49" fmla="*/ 152462948 h 1606"/>
                <a:gd name="T50" fmla="*/ 7930454 w 1823"/>
                <a:gd name="T51" fmla="*/ 147081274 h 1606"/>
                <a:gd name="T52" fmla="*/ 7930454 w 1823"/>
                <a:gd name="T53" fmla="*/ 138112710 h 1606"/>
                <a:gd name="T54" fmla="*/ 7930454 w 1823"/>
                <a:gd name="T55" fmla="*/ 127350701 h 1606"/>
                <a:gd name="T56" fmla="*/ 7930454 w 1823"/>
                <a:gd name="T57" fmla="*/ 121970367 h 1606"/>
                <a:gd name="T58" fmla="*/ 7930454 w 1823"/>
                <a:gd name="T59" fmla="*/ 116588693 h 1606"/>
                <a:gd name="T60" fmla="*/ 9517048 w 1823"/>
                <a:gd name="T61" fmla="*/ 116588693 h 1606"/>
                <a:gd name="T62" fmla="*/ 9517048 w 1823"/>
                <a:gd name="T63" fmla="*/ 107620129 h 1606"/>
                <a:gd name="T64" fmla="*/ 6345119 w 1823"/>
                <a:gd name="T65" fmla="*/ 107620129 h 1606"/>
                <a:gd name="T66" fmla="*/ 4758524 w 1823"/>
                <a:gd name="T67" fmla="*/ 105826684 h 1606"/>
                <a:gd name="T68" fmla="*/ 3171930 w 1823"/>
                <a:gd name="T69" fmla="*/ 100446349 h 1606"/>
                <a:gd name="T70" fmla="*/ 3171930 w 1823"/>
                <a:gd name="T71" fmla="*/ 100446349 h 1606"/>
                <a:gd name="T72" fmla="*/ 3171930 w 1823"/>
                <a:gd name="T73" fmla="*/ 89684341 h 1606"/>
                <a:gd name="T74" fmla="*/ 3171930 w 1823"/>
                <a:gd name="T75" fmla="*/ 80715756 h 1606"/>
                <a:gd name="T76" fmla="*/ 3171930 w 1823"/>
                <a:gd name="T77" fmla="*/ 68160302 h 1606"/>
                <a:gd name="T78" fmla="*/ 3171930 w 1823"/>
                <a:gd name="T79" fmla="*/ 59191738 h 1606"/>
                <a:gd name="T80" fmla="*/ 4758524 w 1823"/>
                <a:gd name="T81" fmla="*/ 43048045 h 1606"/>
                <a:gd name="T82" fmla="*/ 7930454 w 1823"/>
                <a:gd name="T83" fmla="*/ 32286037 h 1606"/>
                <a:gd name="T84" fmla="*/ 9517048 w 1823"/>
                <a:gd name="T85" fmla="*/ 17937133 h 1606"/>
                <a:gd name="T86" fmla="*/ 11103644 w 1823"/>
                <a:gd name="T87" fmla="*/ 10762011 h 1606"/>
                <a:gd name="T88" fmla="*/ 9517048 w 1823"/>
                <a:gd name="T89" fmla="*/ 5381675 h 1606"/>
                <a:gd name="T90" fmla="*/ 9517048 w 1823"/>
                <a:gd name="T91" fmla="*/ 5381675 h 1606"/>
                <a:gd name="T92" fmla="*/ 12688979 w 1823"/>
                <a:gd name="T93" fmla="*/ 5381675 h 1606"/>
                <a:gd name="T94" fmla="*/ 14275573 w 1823"/>
                <a:gd name="T95" fmla="*/ 7175122 h 1606"/>
                <a:gd name="T96" fmla="*/ 15862167 w 1823"/>
                <a:gd name="T97" fmla="*/ 14348904 h 1606"/>
                <a:gd name="T98" fmla="*/ 15862167 w 1823"/>
                <a:gd name="T99" fmla="*/ 16143688 h 1606"/>
                <a:gd name="T100" fmla="*/ 17447501 w 1823"/>
                <a:gd name="T101" fmla="*/ 21524023 h 1606"/>
                <a:gd name="T102" fmla="*/ 19034095 w 1823"/>
                <a:gd name="T103" fmla="*/ 28699147 h 1606"/>
                <a:gd name="T104" fmla="*/ 19034095 w 1823"/>
                <a:gd name="T105" fmla="*/ 30492592 h 1606"/>
                <a:gd name="T106" fmla="*/ 19034095 w 1823"/>
                <a:gd name="T107" fmla="*/ 39461155 h 1606"/>
                <a:gd name="T108" fmla="*/ 22206029 w 1823"/>
                <a:gd name="T109" fmla="*/ 41254600 h 1606"/>
                <a:gd name="T110" fmla="*/ 23792623 w 1823"/>
                <a:gd name="T111" fmla="*/ 43048045 h 1606"/>
                <a:gd name="T112" fmla="*/ 23792623 w 1823"/>
                <a:gd name="T113" fmla="*/ 41254600 h 1606"/>
                <a:gd name="T114" fmla="*/ 26964551 w 1823"/>
                <a:gd name="T115" fmla="*/ 37667711 h 1606"/>
                <a:gd name="T116" fmla="*/ 26964551 w 1823"/>
                <a:gd name="T117" fmla="*/ 39461155 h 1606"/>
                <a:gd name="T118" fmla="*/ 30137739 w 1823"/>
                <a:gd name="T119" fmla="*/ 39461155 h 1606"/>
                <a:gd name="T120" fmla="*/ 30137739 w 1823"/>
                <a:gd name="T121" fmla="*/ 43048045 h 1606"/>
                <a:gd name="T122" fmla="*/ 30137739 w 1823"/>
                <a:gd name="T123" fmla="*/ 43048045 h 1606"/>
                <a:gd name="T124" fmla="*/ 33309668 w 1823"/>
                <a:gd name="T125" fmla="*/ 50223175 h 1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3"/>
                <a:gd name="T190" fmla="*/ 0 h 1606"/>
                <a:gd name="T191" fmla="*/ 1823 w 1823"/>
                <a:gd name="T192" fmla="*/ 1606 h 1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3" h="1606">
                  <a:moveTo>
                    <a:pt x="1686" y="656"/>
                  </a:moveTo>
                  <a:lnTo>
                    <a:pt x="1672" y="656"/>
                  </a:lnTo>
                  <a:lnTo>
                    <a:pt x="1672" y="666"/>
                  </a:lnTo>
                  <a:lnTo>
                    <a:pt x="1660" y="677"/>
                  </a:lnTo>
                  <a:lnTo>
                    <a:pt x="1660" y="687"/>
                  </a:lnTo>
                  <a:lnTo>
                    <a:pt x="1648" y="697"/>
                  </a:lnTo>
                  <a:lnTo>
                    <a:pt x="1660" y="697"/>
                  </a:lnTo>
                  <a:lnTo>
                    <a:pt x="1660" y="708"/>
                  </a:lnTo>
                  <a:lnTo>
                    <a:pt x="1672" y="708"/>
                  </a:lnTo>
                  <a:lnTo>
                    <a:pt x="1686" y="708"/>
                  </a:lnTo>
                  <a:lnTo>
                    <a:pt x="1697" y="708"/>
                  </a:lnTo>
                  <a:lnTo>
                    <a:pt x="1711" y="708"/>
                  </a:lnTo>
                  <a:lnTo>
                    <a:pt x="1722" y="708"/>
                  </a:lnTo>
                  <a:lnTo>
                    <a:pt x="1722" y="697"/>
                  </a:lnTo>
                  <a:lnTo>
                    <a:pt x="1736" y="697"/>
                  </a:lnTo>
                  <a:lnTo>
                    <a:pt x="1749" y="697"/>
                  </a:lnTo>
                  <a:lnTo>
                    <a:pt x="1749" y="708"/>
                  </a:lnTo>
                  <a:lnTo>
                    <a:pt x="1761" y="708"/>
                  </a:lnTo>
                  <a:lnTo>
                    <a:pt x="1761" y="717"/>
                  </a:lnTo>
                  <a:lnTo>
                    <a:pt x="1773" y="717"/>
                  </a:lnTo>
                  <a:lnTo>
                    <a:pt x="1773" y="728"/>
                  </a:lnTo>
                  <a:lnTo>
                    <a:pt x="1773" y="738"/>
                  </a:lnTo>
                  <a:lnTo>
                    <a:pt x="1773" y="748"/>
                  </a:lnTo>
                  <a:lnTo>
                    <a:pt x="1787" y="748"/>
                  </a:lnTo>
                  <a:lnTo>
                    <a:pt x="1798" y="748"/>
                  </a:lnTo>
                  <a:lnTo>
                    <a:pt x="1798" y="757"/>
                  </a:lnTo>
                  <a:lnTo>
                    <a:pt x="1811" y="757"/>
                  </a:lnTo>
                  <a:lnTo>
                    <a:pt x="1811" y="768"/>
                  </a:lnTo>
                  <a:lnTo>
                    <a:pt x="1811" y="778"/>
                  </a:lnTo>
                  <a:lnTo>
                    <a:pt x="1823" y="778"/>
                  </a:lnTo>
                  <a:lnTo>
                    <a:pt x="1823" y="788"/>
                  </a:lnTo>
                  <a:lnTo>
                    <a:pt x="1823" y="797"/>
                  </a:lnTo>
                  <a:lnTo>
                    <a:pt x="1823" y="809"/>
                  </a:lnTo>
                  <a:lnTo>
                    <a:pt x="1811" y="809"/>
                  </a:lnTo>
                  <a:lnTo>
                    <a:pt x="1811" y="797"/>
                  </a:lnTo>
                  <a:lnTo>
                    <a:pt x="1798" y="797"/>
                  </a:lnTo>
                  <a:lnTo>
                    <a:pt x="1798" y="788"/>
                  </a:lnTo>
                  <a:lnTo>
                    <a:pt x="1811" y="788"/>
                  </a:lnTo>
                  <a:lnTo>
                    <a:pt x="1798" y="788"/>
                  </a:lnTo>
                  <a:lnTo>
                    <a:pt x="1787" y="788"/>
                  </a:lnTo>
                  <a:lnTo>
                    <a:pt x="1787" y="778"/>
                  </a:lnTo>
                  <a:lnTo>
                    <a:pt x="1787" y="788"/>
                  </a:lnTo>
                  <a:lnTo>
                    <a:pt x="1773" y="788"/>
                  </a:lnTo>
                  <a:lnTo>
                    <a:pt x="1773" y="797"/>
                  </a:lnTo>
                  <a:lnTo>
                    <a:pt x="1787" y="797"/>
                  </a:lnTo>
                  <a:lnTo>
                    <a:pt x="1773" y="797"/>
                  </a:lnTo>
                  <a:lnTo>
                    <a:pt x="1761" y="797"/>
                  </a:lnTo>
                  <a:lnTo>
                    <a:pt x="1761" y="788"/>
                  </a:lnTo>
                  <a:lnTo>
                    <a:pt x="1761" y="797"/>
                  </a:lnTo>
                  <a:lnTo>
                    <a:pt x="1761" y="788"/>
                  </a:lnTo>
                  <a:lnTo>
                    <a:pt x="1749" y="788"/>
                  </a:lnTo>
                  <a:lnTo>
                    <a:pt x="1761" y="788"/>
                  </a:lnTo>
                  <a:lnTo>
                    <a:pt x="1749" y="788"/>
                  </a:lnTo>
                  <a:lnTo>
                    <a:pt x="1749" y="778"/>
                  </a:lnTo>
                  <a:lnTo>
                    <a:pt x="1749" y="768"/>
                  </a:lnTo>
                  <a:lnTo>
                    <a:pt x="1749" y="757"/>
                  </a:lnTo>
                  <a:lnTo>
                    <a:pt x="1736" y="757"/>
                  </a:lnTo>
                  <a:lnTo>
                    <a:pt x="1736" y="768"/>
                  </a:lnTo>
                  <a:lnTo>
                    <a:pt x="1736" y="757"/>
                  </a:lnTo>
                  <a:lnTo>
                    <a:pt x="1722" y="757"/>
                  </a:lnTo>
                  <a:lnTo>
                    <a:pt x="1711" y="757"/>
                  </a:lnTo>
                  <a:lnTo>
                    <a:pt x="1711" y="768"/>
                  </a:lnTo>
                  <a:lnTo>
                    <a:pt x="1697" y="768"/>
                  </a:lnTo>
                  <a:lnTo>
                    <a:pt x="1697" y="757"/>
                  </a:lnTo>
                  <a:lnTo>
                    <a:pt x="1686" y="757"/>
                  </a:lnTo>
                  <a:lnTo>
                    <a:pt x="1686" y="768"/>
                  </a:lnTo>
                  <a:lnTo>
                    <a:pt x="1686" y="778"/>
                  </a:lnTo>
                  <a:lnTo>
                    <a:pt x="1686" y="768"/>
                  </a:lnTo>
                  <a:lnTo>
                    <a:pt x="1672" y="768"/>
                  </a:lnTo>
                  <a:lnTo>
                    <a:pt x="1672" y="757"/>
                  </a:lnTo>
                  <a:lnTo>
                    <a:pt x="1660" y="757"/>
                  </a:lnTo>
                  <a:lnTo>
                    <a:pt x="1660" y="768"/>
                  </a:lnTo>
                  <a:lnTo>
                    <a:pt x="1660" y="757"/>
                  </a:lnTo>
                  <a:lnTo>
                    <a:pt x="1660" y="768"/>
                  </a:lnTo>
                  <a:lnTo>
                    <a:pt x="1660" y="778"/>
                  </a:lnTo>
                  <a:lnTo>
                    <a:pt x="1660" y="768"/>
                  </a:lnTo>
                  <a:lnTo>
                    <a:pt x="1648" y="768"/>
                  </a:lnTo>
                  <a:lnTo>
                    <a:pt x="1635" y="768"/>
                  </a:lnTo>
                  <a:lnTo>
                    <a:pt x="1623" y="768"/>
                  </a:lnTo>
                  <a:lnTo>
                    <a:pt x="1623" y="778"/>
                  </a:lnTo>
                  <a:lnTo>
                    <a:pt x="1610" y="778"/>
                  </a:lnTo>
                  <a:lnTo>
                    <a:pt x="1610" y="788"/>
                  </a:lnTo>
                  <a:lnTo>
                    <a:pt x="1623" y="788"/>
                  </a:lnTo>
                  <a:lnTo>
                    <a:pt x="1610" y="788"/>
                  </a:lnTo>
                  <a:lnTo>
                    <a:pt x="1610" y="797"/>
                  </a:lnTo>
                  <a:lnTo>
                    <a:pt x="1596" y="797"/>
                  </a:lnTo>
                  <a:lnTo>
                    <a:pt x="1596" y="809"/>
                  </a:lnTo>
                  <a:lnTo>
                    <a:pt x="1585" y="809"/>
                  </a:lnTo>
                  <a:lnTo>
                    <a:pt x="1585" y="797"/>
                  </a:lnTo>
                  <a:lnTo>
                    <a:pt x="1585" y="809"/>
                  </a:lnTo>
                  <a:lnTo>
                    <a:pt x="1571" y="809"/>
                  </a:lnTo>
                  <a:lnTo>
                    <a:pt x="1571" y="797"/>
                  </a:lnTo>
                  <a:lnTo>
                    <a:pt x="1571" y="809"/>
                  </a:lnTo>
                  <a:lnTo>
                    <a:pt x="1560" y="809"/>
                  </a:lnTo>
                  <a:lnTo>
                    <a:pt x="1547" y="809"/>
                  </a:lnTo>
                  <a:lnTo>
                    <a:pt x="1534" y="809"/>
                  </a:lnTo>
                  <a:lnTo>
                    <a:pt x="1523" y="809"/>
                  </a:lnTo>
                  <a:lnTo>
                    <a:pt x="1523" y="818"/>
                  </a:lnTo>
                  <a:lnTo>
                    <a:pt x="1509" y="818"/>
                  </a:lnTo>
                  <a:lnTo>
                    <a:pt x="1509" y="809"/>
                  </a:lnTo>
                  <a:lnTo>
                    <a:pt x="1509" y="818"/>
                  </a:lnTo>
                  <a:lnTo>
                    <a:pt x="1509" y="809"/>
                  </a:lnTo>
                  <a:lnTo>
                    <a:pt x="1498" y="809"/>
                  </a:lnTo>
                  <a:lnTo>
                    <a:pt x="1498" y="818"/>
                  </a:lnTo>
                  <a:lnTo>
                    <a:pt x="1498" y="809"/>
                  </a:lnTo>
                  <a:lnTo>
                    <a:pt x="1498" y="818"/>
                  </a:lnTo>
                  <a:lnTo>
                    <a:pt x="1484" y="818"/>
                  </a:lnTo>
                  <a:lnTo>
                    <a:pt x="1471" y="818"/>
                  </a:lnTo>
                  <a:lnTo>
                    <a:pt x="1459" y="818"/>
                  </a:lnTo>
                  <a:lnTo>
                    <a:pt x="1471" y="818"/>
                  </a:lnTo>
                  <a:lnTo>
                    <a:pt x="1471" y="828"/>
                  </a:lnTo>
                  <a:lnTo>
                    <a:pt x="1471" y="818"/>
                  </a:lnTo>
                  <a:lnTo>
                    <a:pt x="1459" y="818"/>
                  </a:lnTo>
                  <a:lnTo>
                    <a:pt x="1459" y="828"/>
                  </a:lnTo>
                  <a:lnTo>
                    <a:pt x="1459" y="818"/>
                  </a:lnTo>
                  <a:lnTo>
                    <a:pt x="1459" y="828"/>
                  </a:lnTo>
                  <a:lnTo>
                    <a:pt x="1446" y="828"/>
                  </a:lnTo>
                  <a:lnTo>
                    <a:pt x="1433" y="828"/>
                  </a:lnTo>
                  <a:lnTo>
                    <a:pt x="1446" y="828"/>
                  </a:lnTo>
                  <a:lnTo>
                    <a:pt x="1446" y="818"/>
                  </a:lnTo>
                  <a:lnTo>
                    <a:pt x="1433" y="818"/>
                  </a:lnTo>
                  <a:lnTo>
                    <a:pt x="1433" y="828"/>
                  </a:lnTo>
                  <a:lnTo>
                    <a:pt x="1433" y="818"/>
                  </a:lnTo>
                  <a:lnTo>
                    <a:pt x="1433" y="828"/>
                  </a:lnTo>
                  <a:lnTo>
                    <a:pt x="1422" y="828"/>
                  </a:lnTo>
                  <a:lnTo>
                    <a:pt x="1408" y="828"/>
                  </a:lnTo>
                  <a:lnTo>
                    <a:pt x="1408" y="818"/>
                  </a:lnTo>
                  <a:lnTo>
                    <a:pt x="1408" y="828"/>
                  </a:lnTo>
                  <a:lnTo>
                    <a:pt x="1397" y="828"/>
                  </a:lnTo>
                  <a:lnTo>
                    <a:pt x="1397" y="818"/>
                  </a:lnTo>
                  <a:lnTo>
                    <a:pt x="1397" y="828"/>
                  </a:lnTo>
                  <a:lnTo>
                    <a:pt x="1383" y="828"/>
                  </a:lnTo>
                  <a:lnTo>
                    <a:pt x="1397" y="828"/>
                  </a:lnTo>
                  <a:lnTo>
                    <a:pt x="1383" y="828"/>
                  </a:lnTo>
                  <a:lnTo>
                    <a:pt x="1370" y="828"/>
                  </a:lnTo>
                  <a:lnTo>
                    <a:pt x="1383" y="828"/>
                  </a:lnTo>
                  <a:lnTo>
                    <a:pt x="1383" y="838"/>
                  </a:lnTo>
                  <a:lnTo>
                    <a:pt x="1370" y="838"/>
                  </a:lnTo>
                  <a:lnTo>
                    <a:pt x="1370" y="828"/>
                  </a:lnTo>
                  <a:lnTo>
                    <a:pt x="1370" y="838"/>
                  </a:lnTo>
                  <a:lnTo>
                    <a:pt x="1358" y="838"/>
                  </a:lnTo>
                  <a:lnTo>
                    <a:pt x="1358" y="849"/>
                  </a:lnTo>
                  <a:lnTo>
                    <a:pt x="1345" y="849"/>
                  </a:lnTo>
                  <a:lnTo>
                    <a:pt x="1358" y="849"/>
                  </a:lnTo>
                  <a:lnTo>
                    <a:pt x="1345" y="849"/>
                  </a:lnTo>
                  <a:lnTo>
                    <a:pt x="1345" y="858"/>
                  </a:lnTo>
                  <a:lnTo>
                    <a:pt x="1333" y="858"/>
                  </a:lnTo>
                  <a:lnTo>
                    <a:pt x="1333" y="868"/>
                  </a:lnTo>
                  <a:lnTo>
                    <a:pt x="1321" y="868"/>
                  </a:lnTo>
                  <a:lnTo>
                    <a:pt x="1307" y="868"/>
                  </a:lnTo>
                  <a:lnTo>
                    <a:pt x="1307" y="878"/>
                  </a:lnTo>
                  <a:lnTo>
                    <a:pt x="1307" y="868"/>
                  </a:lnTo>
                  <a:lnTo>
                    <a:pt x="1307" y="878"/>
                  </a:lnTo>
                  <a:lnTo>
                    <a:pt x="1307" y="868"/>
                  </a:lnTo>
                  <a:lnTo>
                    <a:pt x="1296" y="868"/>
                  </a:lnTo>
                  <a:lnTo>
                    <a:pt x="1296" y="878"/>
                  </a:lnTo>
                  <a:lnTo>
                    <a:pt x="1283" y="878"/>
                  </a:lnTo>
                  <a:lnTo>
                    <a:pt x="1271" y="878"/>
                  </a:lnTo>
                  <a:lnTo>
                    <a:pt x="1271" y="889"/>
                  </a:lnTo>
                  <a:lnTo>
                    <a:pt x="1271" y="878"/>
                  </a:lnTo>
                  <a:lnTo>
                    <a:pt x="1258" y="878"/>
                  </a:lnTo>
                  <a:lnTo>
                    <a:pt x="1271" y="878"/>
                  </a:lnTo>
                  <a:lnTo>
                    <a:pt x="1271" y="889"/>
                  </a:lnTo>
                  <a:lnTo>
                    <a:pt x="1258" y="889"/>
                  </a:lnTo>
                  <a:lnTo>
                    <a:pt x="1271" y="889"/>
                  </a:lnTo>
                  <a:lnTo>
                    <a:pt x="1258" y="889"/>
                  </a:lnTo>
                  <a:lnTo>
                    <a:pt x="1258" y="900"/>
                  </a:lnTo>
                  <a:lnTo>
                    <a:pt x="1244" y="900"/>
                  </a:lnTo>
                  <a:lnTo>
                    <a:pt x="1244" y="909"/>
                  </a:lnTo>
                  <a:lnTo>
                    <a:pt x="1233" y="909"/>
                  </a:lnTo>
                  <a:lnTo>
                    <a:pt x="1220" y="909"/>
                  </a:lnTo>
                  <a:lnTo>
                    <a:pt x="1220" y="920"/>
                  </a:lnTo>
                  <a:lnTo>
                    <a:pt x="1207" y="920"/>
                  </a:lnTo>
                  <a:lnTo>
                    <a:pt x="1207" y="929"/>
                  </a:lnTo>
                  <a:lnTo>
                    <a:pt x="1195" y="929"/>
                  </a:lnTo>
                  <a:lnTo>
                    <a:pt x="1207" y="929"/>
                  </a:lnTo>
                  <a:lnTo>
                    <a:pt x="1195" y="929"/>
                  </a:lnTo>
                  <a:lnTo>
                    <a:pt x="1182" y="929"/>
                  </a:lnTo>
                  <a:lnTo>
                    <a:pt x="1182" y="940"/>
                  </a:lnTo>
                  <a:lnTo>
                    <a:pt x="1170" y="929"/>
                  </a:lnTo>
                  <a:lnTo>
                    <a:pt x="1170" y="940"/>
                  </a:lnTo>
                  <a:lnTo>
                    <a:pt x="1157" y="940"/>
                  </a:lnTo>
                  <a:lnTo>
                    <a:pt x="1157" y="950"/>
                  </a:lnTo>
                  <a:lnTo>
                    <a:pt x="1157" y="940"/>
                  </a:lnTo>
                  <a:lnTo>
                    <a:pt x="1157" y="950"/>
                  </a:lnTo>
                  <a:lnTo>
                    <a:pt x="1157" y="940"/>
                  </a:lnTo>
                  <a:lnTo>
                    <a:pt x="1143" y="940"/>
                  </a:lnTo>
                  <a:lnTo>
                    <a:pt x="1143" y="950"/>
                  </a:lnTo>
                  <a:lnTo>
                    <a:pt x="1143" y="960"/>
                  </a:lnTo>
                  <a:lnTo>
                    <a:pt x="1143" y="969"/>
                  </a:lnTo>
                  <a:lnTo>
                    <a:pt x="1143" y="980"/>
                  </a:lnTo>
                  <a:lnTo>
                    <a:pt x="1143" y="990"/>
                  </a:lnTo>
                  <a:lnTo>
                    <a:pt x="1132" y="990"/>
                  </a:lnTo>
                  <a:lnTo>
                    <a:pt x="1132" y="1000"/>
                  </a:lnTo>
                  <a:lnTo>
                    <a:pt x="1132" y="1009"/>
                  </a:lnTo>
                  <a:lnTo>
                    <a:pt x="1132" y="1021"/>
                  </a:lnTo>
                  <a:lnTo>
                    <a:pt x="1132" y="1030"/>
                  </a:lnTo>
                  <a:lnTo>
                    <a:pt x="1119" y="1030"/>
                  </a:lnTo>
                  <a:lnTo>
                    <a:pt x="1119" y="1041"/>
                  </a:lnTo>
                  <a:lnTo>
                    <a:pt x="1132" y="1041"/>
                  </a:lnTo>
                  <a:lnTo>
                    <a:pt x="1119" y="1041"/>
                  </a:lnTo>
                  <a:lnTo>
                    <a:pt x="1132" y="1041"/>
                  </a:lnTo>
                  <a:lnTo>
                    <a:pt x="1119" y="1041"/>
                  </a:lnTo>
                  <a:lnTo>
                    <a:pt x="1119" y="1050"/>
                  </a:lnTo>
                  <a:lnTo>
                    <a:pt x="1108" y="1050"/>
                  </a:lnTo>
                  <a:lnTo>
                    <a:pt x="1119" y="1050"/>
                  </a:lnTo>
                  <a:lnTo>
                    <a:pt x="1108" y="1061"/>
                  </a:lnTo>
                  <a:lnTo>
                    <a:pt x="1108" y="1070"/>
                  </a:lnTo>
                  <a:lnTo>
                    <a:pt x="1108" y="1061"/>
                  </a:lnTo>
                  <a:lnTo>
                    <a:pt x="1108" y="1070"/>
                  </a:lnTo>
                  <a:lnTo>
                    <a:pt x="1094" y="1070"/>
                  </a:lnTo>
                  <a:lnTo>
                    <a:pt x="1094" y="1081"/>
                  </a:lnTo>
                  <a:lnTo>
                    <a:pt x="1081" y="1081"/>
                  </a:lnTo>
                  <a:lnTo>
                    <a:pt x="1094" y="1081"/>
                  </a:lnTo>
                  <a:lnTo>
                    <a:pt x="1081" y="1081"/>
                  </a:lnTo>
                  <a:lnTo>
                    <a:pt x="1081" y="1091"/>
                  </a:lnTo>
                  <a:lnTo>
                    <a:pt x="1069" y="1091"/>
                  </a:lnTo>
                  <a:lnTo>
                    <a:pt x="1081" y="1091"/>
                  </a:lnTo>
                  <a:lnTo>
                    <a:pt x="1069" y="1091"/>
                  </a:lnTo>
                  <a:lnTo>
                    <a:pt x="1069" y="1101"/>
                  </a:lnTo>
                  <a:lnTo>
                    <a:pt x="1081" y="1101"/>
                  </a:lnTo>
                  <a:lnTo>
                    <a:pt x="1069" y="1101"/>
                  </a:lnTo>
                  <a:lnTo>
                    <a:pt x="1081" y="1101"/>
                  </a:lnTo>
                  <a:lnTo>
                    <a:pt x="1069" y="1101"/>
                  </a:lnTo>
                  <a:lnTo>
                    <a:pt x="1081" y="1101"/>
                  </a:lnTo>
                  <a:lnTo>
                    <a:pt x="1069" y="1101"/>
                  </a:lnTo>
                  <a:lnTo>
                    <a:pt x="1069" y="1112"/>
                  </a:lnTo>
                  <a:lnTo>
                    <a:pt x="1056" y="1112"/>
                  </a:lnTo>
                  <a:lnTo>
                    <a:pt x="1069" y="1112"/>
                  </a:lnTo>
                  <a:lnTo>
                    <a:pt x="1069" y="1121"/>
                  </a:lnTo>
                  <a:lnTo>
                    <a:pt x="1056" y="1121"/>
                  </a:lnTo>
                  <a:lnTo>
                    <a:pt x="1069" y="1121"/>
                  </a:lnTo>
                  <a:lnTo>
                    <a:pt x="1056" y="1121"/>
                  </a:lnTo>
                  <a:lnTo>
                    <a:pt x="1069" y="1121"/>
                  </a:lnTo>
                  <a:lnTo>
                    <a:pt x="1056" y="1121"/>
                  </a:lnTo>
                  <a:lnTo>
                    <a:pt x="1056" y="1132"/>
                  </a:lnTo>
                  <a:lnTo>
                    <a:pt x="1069" y="1132"/>
                  </a:lnTo>
                  <a:lnTo>
                    <a:pt x="1069" y="1141"/>
                  </a:lnTo>
                  <a:lnTo>
                    <a:pt x="1069" y="1152"/>
                  </a:lnTo>
                  <a:lnTo>
                    <a:pt x="1081" y="1152"/>
                  </a:lnTo>
                  <a:lnTo>
                    <a:pt x="1081" y="1162"/>
                  </a:lnTo>
                  <a:lnTo>
                    <a:pt x="1081" y="1173"/>
                  </a:lnTo>
                  <a:lnTo>
                    <a:pt x="1094" y="1173"/>
                  </a:lnTo>
                  <a:lnTo>
                    <a:pt x="1094" y="1182"/>
                  </a:lnTo>
                  <a:lnTo>
                    <a:pt x="1094" y="1192"/>
                  </a:lnTo>
                  <a:lnTo>
                    <a:pt x="1081" y="1192"/>
                  </a:lnTo>
                  <a:lnTo>
                    <a:pt x="1081" y="1202"/>
                  </a:lnTo>
                  <a:lnTo>
                    <a:pt x="1069" y="1202"/>
                  </a:lnTo>
                  <a:lnTo>
                    <a:pt x="1081" y="1202"/>
                  </a:lnTo>
                  <a:lnTo>
                    <a:pt x="1069" y="1202"/>
                  </a:lnTo>
                  <a:lnTo>
                    <a:pt x="1069" y="1213"/>
                  </a:lnTo>
                  <a:lnTo>
                    <a:pt x="1069" y="1202"/>
                  </a:lnTo>
                  <a:lnTo>
                    <a:pt x="1069" y="1213"/>
                  </a:lnTo>
                  <a:lnTo>
                    <a:pt x="1056" y="1213"/>
                  </a:lnTo>
                  <a:lnTo>
                    <a:pt x="1044" y="1213"/>
                  </a:lnTo>
                  <a:lnTo>
                    <a:pt x="1031" y="1213"/>
                  </a:lnTo>
                  <a:lnTo>
                    <a:pt x="1031" y="1222"/>
                  </a:lnTo>
                  <a:lnTo>
                    <a:pt x="1031" y="1213"/>
                  </a:lnTo>
                  <a:lnTo>
                    <a:pt x="1031" y="1222"/>
                  </a:lnTo>
                  <a:lnTo>
                    <a:pt x="1019" y="1222"/>
                  </a:lnTo>
                  <a:lnTo>
                    <a:pt x="1007" y="1222"/>
                  </a:lnTo>
                  <a:lnTo>
                    <a:pt x="1007" y="1233"/>
                  </a:lnTo>
                  <a:lnTo>
                    <a:pt x="1007" y="1222"/>
                  </a:lnTo>
                  <a:lnTo>
                    <a:pt x="1007" y="1233"/>
                  </a:lnTo>
                  <a:lnTo>
                    <a:pt x="994" y="1233"/>
                  </a:lnTo>
                  <a:lnTo>
                    <a:pt x="982" y="1233"/>
                  </a:lnTo>
                  <a:lnTo>
                    <a:pt x="982" y="1242"/>
                  </a:lnTo>
                  <a:lnTo>
                    <a:pt x="969" y="1242"/>
                  </a:lnTo>
                  <a:lnTo>
                    <a:pt x="969" y="1253"/>
                  </a:lnTo>
                  <a:lnTo>
                    <a:pt x="955" y="1253"/>
                  </a:lnTo>
                  <a:lnTo>
                    <a:pt x="955" y="1262"/>
                  </a:lnTo>
                  <a:lnTo>
                    <a:pt x="944" y="1262"/>
                  </a:lnTo>
                  <a:lnTo>
                    <a:pt x="944" y="1273"/>
                  </a:lnTo>
                  <a:lnTo>
                    <a:pt x="955" y="1273"/>
                  </a:lnTo>
                  <a:lnTo>
                    <a:pt x="944" y="1273"/>
                  </a:lnTo>
                  <a:lnTo>
                    <a:pt x="944" y="1282"/>
                  </a:lnTo>
                  <a:lnTo>
                    <a:pt x="944" y="1293"/>
                  </a:lnTo>
                  <a:lnTo>
                    <a:pt x="944" y="1303"/>
                  </a:lnTo>
                  <a:lnTo>
                    <a:pt x="930" y="1303"/>
                  </a:lnTo>
                  <a:lnTo>
                    <a:pt x="918" y="1303"/>
                  </a:lnTo>
                  <a:lnTo>
                    <a:pt x="918" y="1314"/>
                  </a:lnTo>
                  <a:lnTo>
                    <a:pt x="906" y="1314"/>
                  </a:lnTo>
                  <a:lnTo>
                    <a:pt x="906" y="1323"/>
                  </a:lnTo>
                  <a:lnTo>
                    <a:pt x="918" y="1323"/>
                  </a:lnTo>
                  <a:lnTo>
                    <a:pt x="918" y="1333"/>
                  </a:lnTo>
                  <a:lnTo>
                    <a:pt x="930" y="1333"/>
                  </a:lnTo>
                  <a:lnTo>
                    <a:pt x="930" y="1345"/>
                  </a:lnTo>
                  <a:lnTo>
                    <a:pt x="944" y="1345"/>
                  </a:lnTo>
                  <a:lnTo>
                    <a:pt x="944" y="1354"/>
                  </a:lnTo>
                  <a:lnTo>
                    <a:pt x="930" y="1354"/>
                  </a:lnTo>
                  <a:lnTo>
                    <a:pt x="918" y="1354"/>
                  </a:lnTo>
                  <a:lnTo>
                    <a:pt x="906" y="1354"/>
                  </a:lnTo>
                  <a:lnTo>
                    <a:pt x="893" y="1354"/>
                  </a:lnTo>
                  <a:lnTo>
                    <a:pt x="893" y="1364"/>
                  </a:lnTo>
                  <a:lnTo>
                    <a:pt x="906" y="1364"/>
                  </a:lnTo>
                  <a:lnTo>
                    <a:pt x="906" y="1374"/>
                  </a:lnTo>
                  <a:lnTo>
                    <a:pt x="906" y="1385"/>
                  </a:lnTo>
                  <a:lnTo>
                    <a:pt x="893" y="1385"/>
                  </a:lnTo>
                  <a:lnTo>
                    <a:pt x="881" y="1385"/>
                  </a:lnTo>
                  <a:lnTo>
                    <a:pt x="868" y="1385"/>
                  </a:lnTo>
                  <a:lnTo>
                    <a:pt x="868" y="1374"/>
                  </a:lnTo>
                  <a:lnTo>
                    <a:pt x="854" y="1374"/>
                  </a:lnTo>
                  <a:lnTo>
                    <a:pt x="843" y="1374"/>
                  </a:lnTo>
                  <a:lnTo>
                    <a:pt x="829" y="1374"/>
                  </a:lnTo>
                  <a:lnTo>
                    <a:pt x="829" y="1364"/>
                  </a:lnTo>
                  <a:lnTo>
                    <a:pt x="818" y="1364"/>
                  </a:lnTo>
                  <a:lnTo>
                    <a:pt x="818" y="1354"/>
                  </a:lnTo>
                  <a:lnTo>
                    <a:pt x="805" y="1354"/>
                  </a:lnTo>
                  <a:lnTo>
                    <a:pt x="792" y="1354"/>
                  </a:lnTo>
                  <a:lnTo>
                    <a:pt x="792" y="1345"/>
                  </a:lnTo>
                  <a:lnTo>
                    <a:pt x="780" y="1345"/>
                  </a:lnTo>
                  <a:lnTo>
                    <a:pt x="767" y="1345"/>
                  </a:lnTo>
                  <a:lnTo>
                    <a:pt x="767" y="1354"/>
                  </a:lnTo>
                  <a:lnTo>
                    <a:pt x="756" y="1354"/>
                  </a:lnTo>
                  <a:lnTo>
                    <a:pt x="756" y="1364"/>
                  </a:lnTo>
                  <a:lnTo>
                    <a:pt x="742" y="1364"/>
                  </a:lnTo>
                  <a:lnTo>
                    <a:pt x="742" y="1374"/>
                  </a:lnTo>
                  <a:lnTo>
                    <a:pt x="742" y="1385"/>
                  </a:lnTo>
                  <a:lnTo>
                    <a:pt x="742" y="1394"/>
                  </a:lnTo>
                  <a:lnTo>
                    <a:pt x="742" y="1404"/>
                  </a:lnTo>
                  <a:lnTo>
                    <a:pt x="756" y="1404"/>
                  </a:lnTo>
                  <a:lnTo>
                    <a:pt x="756" y="1414"/>
                  </a:lnTo>
                  <a:lnTo>
                    <a:pt x="756" y="1425"/>
                  </a:lnTo>
                  <a:lnTo>
                    <a:pt x="767" y="1425"/>
                  </a:lnTo>
                  <a:lnTo>
                    <a:pt x="767" y="1434"/>
                  </a:lnTo>
                  <a:lnTo>
                    <a:pt x="756" y="1434"/>
                  </a:lnTo>
                  <a:lnTo>
                    <a:pt x="756" y="1445"/>
                  </a:lnTo>
                  <a:lnTo>
                    <a:pt x="742" y="1445"/>
                  </a:lnTo>
                  <a:lnTo>
                    <a:pt x="742" y="1454"/>
                  </a:lnTo>
                  <a:lnTo>
                    <a:pt x="742" y="1465"/>
                  </a:lnTo>
                  <a:lnTo>
                    <a:pt x="729" y="1465"/>
                  </a:lnTo>
                  <a:lnTo>
                    <a:pt x="729" y="1474"/>
                  </a:lnTo>
                  <a:lnTo>
                    <a:pt x="717" y="1474"/>
                  </a:lnTo>
                  <a:lnTo>
                    <a:pt x="704" y="1474"/>
                  </a:lnTo>
                  <a:lnTo>
                    <a:pt x="691" y="1474"/>
                  </a:lnTo>
                  <a:lnTo>
                    <a:pt x="691" y="1486"/>
                  </a:lnTo>
                  <a:lnTo>
                    <a:pt x="680" y="1486"/>
                  </a:lnTo>
                  <a:lnTo>
                    <a:pt x="680" y="1474"/>
                  </a:lnTo>
                  <a:lnTo>
                    <a:pt x="666" y="1474"/>
                  </a:lnTo>
                  <a:lnTo>
                    <a:pt x="655" y="1474"/>
                  </a:lnTo>
                  <a:lnTo>
                    <a:pt x="641" y="1474"/>
                  </a:lnTo>
                  <a:lnTo>
                    <a:pt x="628" y="1474"/>
                  </a:lnTo>
                  <a:lnTo>
                    <a:pt x="616" y="1474"/>
                  </a:lnTo>
                  <a:lnTo>
                    <a:pt x="616" y="1486"/>
                  </a:lnTo>
                  <a:lnTo>
                    <a:pt x="603" y="1486"/>
                  </a:lnTo>
                  <a:lnTo>
                    <a:pt x="603" y="1495"/>
                  </a:lnTo>
                  <a:lnTo>
                    <a:pt x="603" y="1505"/>
                  </a:lnTo>
                  <a:lnTo>
                    <a:pt x="591" y="1505"/>
                  </a:lnTo>
                  <a:lnTo>
                    <a:pt x="591" y="1495"/>
                  </a:lnTo>
                  <a:lnTo>
                    <a:pt x="579" y="1495"/>
                  </a:lnTo>
                  <a:lnTo>
                    <a:pt x="579" y="1505"/>
                  </a:lnTo>
                  <a:lnTo>
                    <a:pt x="565" y="1505"/>
                  </a:lnTo>
                  <a:lnTo>
                    <a:pt x="554" y="1505"/>
                  </a:lnTo>
                  <a:lnTo>
                    <a:pt x="554" y="1515"/>
                  </a:lnTo>
                  <a:lnTo>
                    <a:pt x="540" y="1515"/>
                  </a:lnTo>
                  <a:lnTo>
                    <a:pt x="540" y="1526"/>
                  </a:lnTo>
                  <a:lnTo>
                    <a:pt x="540" y="1535"/>
                  </a:lnTo>
                  <a:lnTo>
                    <a:pt x="540" y="1545"/>
                  </a:lnTo>
                  <a:lnTo>
                    <a:pt x="554" y="1545"/>
                  </a:lnTo>
                  <a:lnTo>
                    <a:pt x="554" y="1557"/>
                  </a:lnTo>
                  <a:lnTo>
                    <a:pt x="540" y="1557"/>
                  </a:lnTo>
                  <a:lnTo>
                    <a:pt x="529" y="1557"/>
                  </a:lnTo>
                  <a:lnTo>
                    <a:pt x="529" y="1545"/>
                  </a:lnTo>
                  <a:lnTo>
                    <a:pt x="516" y="1545"/>
                  </a:lnTo>
                  <a:lnTo>
                    <a:pt x="516" y="1557"/>
                  </a:lnTo>
                  <a:lnTo>
                    <a:pt x="502" y="1557"/>
                  </a:lnTo>
                  <a:lnTo>
                    <a:pt x="491" y="1557"/>
                  </a:lnTo>
                  <a:lnTo>
                    <a:pt x="491" y="1566"/>
                  </a:lnTo>
                  <a:lnTo>
                    <a:pt x="478" y="1566"/>
                  </a:lnTo>
                  <a:lnTo>
                    <a:pt x="478" y="1576"/>
                  </a:lnTo>
                  <a:lnTo>
                    <a:pt x="478" y="1586"/>
                  </a:lnTo>
                  <a:lnTo>
                    <a:pt x="466" y="1586"/>
                  </a:lnTo>
                  <a:lnTo>
                    <a:pt x="466" y="1597"/>
                  </a:lnTo>
                  <a:lnTo>
                    <a:pt x="453" y="1597"/>
                  </a:lnTo>
                  <a:lnTo>
                    <a:pt x="453" y="1606"/>
                  </a:lnTo>
                  <a:lnTo>
                    <a:pt x="440" y="1606"/>
                  </a:lnTo>
                  <a:lnTo>
                    <a:pt x="428" y="1606"/>
                  </a:lnTo>
                  <a:lnTo>
                    <a:pt x="428" y="1597"/>
                  </a:lnTo>
                  <a:lnTo>
                    <a:pt x="428" y="1586"/>
                  </a:lnTo>
                  <a:lnTo>
                    <a:pt x="428" y="1576"/>
                  </a:lnTo>
                  <a:lnTo>
                    <a:pt x="428" y="1566"/>
                  </a:lnTo>
                  <a:lnTo>
                    <a:pt x="440" y="1566"/>
                  </a:lnTo>
                  <a:lnTo>
                    <a:pt x="428" y="1566"/>
                  </a:lnTo>
                  <a:lnTo>
                    <a:pt x="428" y="1557"/>
                  </a:lnTo>
                  <a:lnTo>
                    <a:pt x="440" y="1557"/>
                  </a:lnTo>
                  <a:lnTo>
                    <a:pt x="440" y="1545"/>
                  </a:lnTo>
                  <a:lnTo>
                    <a:pt x="428" y="1545"/>
                  </a:lnTo>
                  <a:lnTo>
                    <a:pt x="428" y="1535"/>
                  </a:lnTo>
                  <a:lnTo>
                    <a:pt x="428" y="1526"/>
                  </a:lnTo>
                  <a:lnTo>
                    <a:pt x="440" y="1526"/>
                  </a:lnTo>
                  <a:lnTo>
                    <a:pt x="440" y="1515"/>
                  </a:lnTo>
                  <a:lnTo>
                    <a:pt x="440" y="1505"/>
                  </a:lnTo>
                  <a:lnTo>
                    <a:pt x="440" y="1495"/>
                  </a:lnTo>
                  <a:lnTo>
                    <a:pt x="440" y="1486"/>
                  </a:lnTo>
                  <a:lnTo>
                    <a:pt x="453" y="1486"/>
                  </a:lnTo>
                  <a:lnTo>
                    <a:pt x="466" y="1486"/>
                  </a:lnTo>
                  <a:lnTo>
                    <a:pt x="466" y="1474"/>
                  </a:lnTo>
                  <a:lnTo>
                    <a:pt x="466" y="1465"/>
                  </a:lnTo>
                  <a:lnTo>
                    <a:pt x="453" y="1465"/>
                  </a:lnTo>
                  <a:lnTo>
                    <a:pt x="440" y="1465"/>
                  </a:lnTo>
                  <a:lnTo>
                    <a:pt x="428" y="1465"/>
                  </a:lnTo>
                  <a:lnTo>
                    <a:pt x="428" y="1454"/>
                  </a:lnTo>
                  <a:lnTo>
                    <a:pt x="428" y="1445"/>
                  </a:lnTo>
                  <a:lnTo>
                    <a:pt x="415" y="1445"/>
                  </a:lnTo>
                  <a:lnTo>
                    <a:pt x="415" y="1434"/>
                  </a:lnTo>
                  <a:lnTo>
                    <a:pt x="401" y="1434"/>
                  </a:lnTo>
                  <a:lnTo>
                    <a:pt x="401" y="1425"/>
                  </a:lnTo>
                  <a:lnTo>
                    <a:pt x="401" y="1414"/>
                  </a:lnTo>
                  <a:lnTo>
                    <a:pt x="401" y="1404"/>
                  </a:lnTo>
                  <a:lnTo>
                    <a:pt x="401" y="1394"/>
                  </a:lnTo>
                  <a:lnTo>
                    <a:pt x="390" y="1394"/>
                  </a:lnTo>
                  <a:lnTo>
                    <a:pt x="390" y="1385"/>
                  </a:lnTo>
                  <a:lnTo>
                    <a:pt x="377" y="1374"/>
                  </a:lnTo>
                  <a:lnTo>
                    <a:pt x="377" y="1364"/>
                  </a:lnTo>
                  <a:lnTo>
                    <a:pt x="377" y="1354"/>
                  </a:lnTo>
                  <a:lnTo>
                    <a:pt x="377" y="1345"/>
                  </a:lnTo>
                  <a:lnTo>
                    <a:pt x="390" y="1345"/>
                  </a:lnTo>
                  <a:lnTo>
                    <a:pt x="390" y="1333"/>
                  </a:lnTo>
                  <a:lnTo>
                    <a:pt x="390" y="1323"/>
                  </a:lnTo>
                  <a:lnTo>
                    <a:pt x="401" y="1323"/>
                  </a:lnTo>
                  <a:lnTo>
                    <a:pt x="415" y="1323"/>
                  </a:lnTo>
                  <a:lnTo>
                    <a:pt x="415" y="1314"/>
                  </a:lnTo>
                  <a:lnTo>
                    <a:pt x="428" y="1314"/>
                  </a:lnTo>
                  <a:lnTo>
                    <a:pt x="415" y="1314"/>
                  </a:lnTo>
                  <a:lnTo>
                    <a:pt x="415" y="1303"/>
                  </a:lnTo>
                  <a:lnTo>
                    <a:pt x="415" y="1293"/>
                  </a:lnTo>
                  <a:lnTo>
                    <a:pt x="428" y="1293"/>
                  </a:lnTo>
                  <a:lnTo>
                    <a:pt x="415" y="1293"/>
                  </a:lnTo>
                  <a:lnTo>
                    <a:pt x="428" y="1293"/>
                  </a:lnTo>
                  <a:lnTo>
                    <a:pt x="428" y="1282"/>
                  </a:lnTo>
                  <a:lnTo>
                    <a:pt x="415" y="1282"/>
                  </a:lnTo>
                  <a:lnTo>
                    <a:pt x="428" y="1282"/>
                  </a:lnTo>
                  <a:lnTo>
                    <a:pt x="415" y="1282"/>
                  </a:lnTo>
                  <a:lnTo>
                    <a:pt x="415" y="1273"/>
                  </a:lnTo>
                  <a:lnTo>
                    <a:pt x="415" y="1262"/>
                  </a:lnTo>
                  <a:lnTo>
                    <a:pt x="415" y="1253"/>
                  </a:lnTo>
                  <a:lnTo>
                    <a:pt x="401" y="1253"/>
                  </a:lnTo>
                  <a:lnTo>
                    <a:pt x="415" y="1253"/>
                  </a:lnTo>
                  <a:lnTo>
                    <a:pt x="428" y="1253"/>
                  </a:lnTo>
                  <a:lnTo>
                    <a:pt x="428" y="1242"/>
                  </a:lnTo>
                  <a:lnTo>
                    <a:pt x="428" y="1233"/>
                  </a:lnTo>
                  <a:lnTo>
                    <a:pt x="440" y="1233"/>
                  </a:lnTo>
                  <a:lnTo>
                    <a:pt x="440" y="1242"/>
                  </a:lnTo>
                  <a:lnTo>
                    <a:pt x="453" y="1242"/>
                  </a:lnTo>
                  <a:lnTo>
                    <a:pt x="453" y="1233"/>
                  </a:lnTo>
                  <a:lnTo>
                    <a:pt x="453" y="1242"/>
                  </a:lnTo>
                  <a:lnTo>
                    <a:pt x="466" y="1233"/>
                  </a:lnTo>
                  <a:lnTo>
                    <a:pt x="453" y="1233"/>
                  </a:lnTo>
                  <a:lnTo>
                    <a:pt x="466" y="1233"/>
                  </a:lnTo>
                  <a:lnTo>
                    <a:pt x="466" y="1222"/>
                  </a:lnTo>
                  <a:lnTo>
                    <a:pt x="478" y="1222"/>
                  </a:lnTo>
                  <a:lnTo>
                    <a:pt x="478" y="1233"/>
                  </a:lnTo>
                  <a:lnTo>
                    <a:pt x="478" y="1242"/>
                  </a:lnTo>
                  <a:lnTo>
                    <a:pt x="491" y="1242"/>
                  </a:lnTo>
                  <a:lnTo>
                    <a:pt x="502" y="1242"/>
                  </a:lnTo>
                  <a:lnTo>
                    <a:pt x="502" y="1253"/>
                  </a:lnTo>
                  <a:lnTo>
                    <a:pt x="502" y="1262"/>
                  </a:lnTo>
                  <a:lnTo>
                    <a:pt x="516" y="1262"/>
                  </a:lnTo>
                  <a:lnTo>
                    <a:pt x="516" y="1253"/>
                  </a:lnTo>
                  <a:lnTo>
                    <a:pt x="529" y="1253"/>
                  </a:lnTo>
                  <a:lnTo>
                    <a:pt x="540" y="1253"/>
                  </a:lnTo>
                  <a:lnTo>
                    <a:pt x="540" y="1242"/>
                  </a:lnTo>
                  <a:lnTo>
                    <a:pt x="529" y="1242"/>
                  </a:lnTo>
                  <a:lnTo>
                    <a:pt x="529" y="1233"/>
                  </a:lnTo>
                  <a:lnTo>
                    <a:pt x="529" y="1222"/>
                  </a:lnTo>
                  <a:lnTo>
                    <a:pt x="529" y="1213"/>
                  </a:lnTo>
                  <a:lnTo>
                    <a:pt x="529" y="1202"/>
                  </a:lnTo>
                  <a:lnTo>
                    <a:pt x="540" y="1202"/>
                  </a:lnTo>
                  <a:lnTo>
                    <a:pt x="540" y="1192"/>
                  </a:lnTo>
                  <a:lnTo>
                    <a:pt x="529" y="1192"/>
                  </a:lnTo>
                  <a:lnTo>
                    <a:pt x="529" y="1182"/>
                  </a:lnTo>
                  <a:lnTo>
                    <a:pt x="529" y="1173"/>
                  </a:lnTo>
                  <a:lnTo>
                    <a:pt x="529" y="1162"/>
                  </a:lnTo>
                  <a:lnTo>
                    <a:pt x="540" y="1162"/>
                  </a:lnTo>
                  <a:lnTo>
                    <a:pt x="540" y="1152"/>
                  </a:lnTo>
                  <a:lnTo>
                    <a:pt x="540" y="1141"/>
                  </a:lnTo>
                  <a:lnTo>
                    <a:pt x="529" y="1141"/>
                  </a:lnTo>
                  <a:lnTo>
                    <a:pt x="516" y="1141"/>
                  </a:lnTo>
                  <a:lnTo>
                    <a:pt x="516" y="1132"/>
                  </a:lnTo>
                  <a:lnTo>
                    <a:pt x="502" y="1132"/>
                  </a:lnTo>
                  <a:lnTo>
                    <a:pt x="491" y="1132"/>
                  </a:lnTo>
                  <a:lnTo>
                    <a:pt x="478" y="1132"/>
                  </a:lnTo>
                  <a:lnTo>
                    <a:pt x="478" y="1121"/>
                  </a:lnTo>
                  <a:lnTo>
                    <a:pt x="478" y="1132"/>
                  </a:lnTo>
                  <a:lnTo>
                    <a:pt x="478" y="1121"/>
                  </a:lnTo>
                  <a:lnTo>
                    <a:pt x="466" y="1121"/>
                  </a:lnTo>
                  <a:lnTo>
                    <a:pt x="466" y="1132"/>
                  </a:lnTo>
                  <a:lnTo>
                    <a:pt x="453" y="1132"/>
                  </a:lnTo>
                  <a:lnTo>
                    <a:pt x="440" y="1132"/>
                  </a:lnTo>
                  <a:lnTo>
                    <a:pt x="440" y="1121"/>
                  </a:lnTo>
                  <a:lnTo>
                    <a:pt x="428" y="1121"/>
                  </a:lnTo>
                  <a:lnTo>
                    <a:pt x="415" y="1121"/>
                  </a:lnTo>
                  <a:lnTo>
                    <a:pt x="401" y="1121"/>
                  </a:lnTo>
                  <a:lnTo>
                    <a:pt x="401" y="1132"/>
                  </a:lnTo>
                  <a:lnTo>
                    <a:pt x="390" y="1132"/>
                  </a:lnTo>
                  <a:lnTo>
                    <a:pt x="377" y="1132"/>
                  </a:lnTo>
                  <a:lnTo>
                    <a:pt x="365" y="1132"/>
                  </a:lnTo>
                  <a:lnTo>
                    <a:pt x="352" y="1121"/>
                  </a:lnTo>
                  <a:lnTo>
                    <a:pt x="352" y="1112"/>
                  </a:lnTo>
                  <a:lnTo>
                    <a:pt x="339" y="1112"/>
                  </a:lnTo>
                  <a:lnTo>
                    <a:pt x="339" y="1101"/>
                  </a:lnTo>
                  <a:lnTo>
                    <a:pt x="339" y="1091"/>
                  </a:lnTo>
                  <a:lnTo>
                    <a:pt x="327" y="1091"/>
                  </a:lnTo>
                  <a:lnTo>
                    <a:pt x="327" y="1101"/>
                  </a:lnTo>
                  <a:lnTo>
                    <a:pt x="314" y="1101"/>
                  </a:lnTo>
                  <a:lnTo>
                    <a:pt x="302" y="1101"/>
                  </a:lnTo>
                  <a:lnTo>
                    <a:pt x="302" y="1112"/>
                  </a:lnTo>
                  <a:lnTo>
                    <a:pt x="289" y="1112"/>
                  </a:lnTo>
                  <a:lnTo>
                    <a:pt x="289" y="1101"/>
                  </a:lnTo>
                  <a:lnTo>
                    <a:pt x="276" y="1101"/>
                  </a:lnTo>
                  <a:lnTo>
                    <a:pt x="276" y="1112"/>
                  </a:lnTo>
                  <a:lnTo>
                    <a:pt x="276" y="1101"/>
                  </a:lnTo>
                  <a:lnTo>
                    <a:pt x="264" y="1101"/>
                  </a:lnTo>
                  <a:lnTo>
                    <a:pt x="264" y="1112"/>
                  </a:lnTo>
                  <a:lnTo>
                    <a:pt x="264" y="1101"/>
                  </a:lnTo>
                  <a:lnTo>
                    <a:pt x="252" y="1101"/>
                  </a:lnTo>
                  <a:lnTo>
                    <a:pt x="252" y="1091"/>
                  </a:lnTo>
                  <a:lnTo>
                    <a:pt x="240" y="1091"/>
                  </a:lnTo>
                  <a:lnTo>
                    <a:pt x="240" y="1081"/>
                  </a:lnTo>
                  <a:lnTo>
                    <a:pt x="240" y="1070"/>
                  </a:lnTo>
                  <a:lnTo>
                    <a:pt x="240" y="1061"/>
                  </a:lnTo>
                  <a:lnTo>
                    <a:pt x="227" y="1061"/>
                  </a:lnTo>
                  <a:lnTo>
                    <a:pt x="213" y="1061"/>
                  </a:lnTo>
                  <a:lnTo>
                    <a:pt x="213" y="1050"/>
                  </a:lnTo>
                  <a:lnTo>
                    <a:pt x="202" y="1050"/>
                  </a:lnTo>
                  <a:lnTo>
                    <a:pt x="188" y="1050"/>
                  </a:lnTo>
                  <a:lnTo>
                    <a:pt x="188" y="1041"/>
                  </a:lnTo>
                  <a:lnTo>
                    <a:pt x="175" y="1041"/>
                  </a:lnTo>
                  <a:lnTo>
                    <a:pt x="163" y="1041"/>
                  </a:lnTo>
                  <a:lnTo>
                    <a:pt x="163" y="1030"/>
                  </a:lnTo>
                  <a:lnTo>
                    <a:pt x="151" y="1030"/>
                  </a:lnTo>
                  <a:lnTo>
                    <a:pt x="139" y="1030"/>
                  </a:lnTo>
                  <a:lnTo>
                    <a:pt x="139" y="1021"/>
                  </a:lnTo>
                  <a:lnTo>
                    <a:pt x="126" y="1021"/>
                  </a:lnTo>
                  <a:lnTo>
                    <a:pt x="126" y="1030"/>
                  </a:lnTo>
                  <a:lnTo>
                    <a:pt x="112" y="1030"/>
                  </a:lnTo>
                  <a:lnTo>
                    <a:pt x="101" y="1030"/>
                  </a:lnTo>
                  <a:lnTo>
                    <a:pt x="101" y="1021"/>
                  </a:lnTo>
                  <a:lnTo>
                    <a:pt x="101" y="1030"/>
                  </a:lnTo>
                  <a:lnTo>
                    <a:pt x="87" y="1030"/>
                  </a:lnTo>
                  <a:lnTo>
                    <a:pt x="87" y="1021"/>
                  </a:lnTo>
                  <a:lnTo>
                    <a:pt x="76" y="1021"/>
                  </a:lnTo>
                  <a:lnTo>
                    <a:pt x="76" y="1009"/>
                  </a:lnTo>
                  <a:lnTo>
                    <a:pt x="76" y="1000"/>
                  </a:lnTo>
                  <a:lnTo>
                    <a:pt x="62" y="1000"/>
                  </a:lnTo>
                  <a:lnTo>
                    <a:pt x="62" y="990"/>
                  </a:lnTo>
                  <a:lnTo>
                    <a:pt x="50" y="990"/>
                  </a:lnTo>
                  <a:lnTo>
                    <a:pt x="38" y="990"/>
                  </a:lnTo>
                  <a:lnTo>
                    <a:pt x="25" y="990"/>
                  </a:lnTo>
                  <a:lnTo>
                    <a:pt x="25" y="1000"/>
                  </a:lnTo>
                  <a:lnTo>
                    <a:pt x="25" y="990"/>
                  </a:lnTo>
                  <a:lnTo>
                    <a:pt x="38" y="980"/>
                  </a:lnTo>
                  <a:lnTo>
                    <a:pt x="38" y="969"/>
                  </a:lnTo>
                  <a:lnTo>
                    <a:pt x="25" y="960"/>
                  </a:lnTo>
                  <a:lnTo>
                    <a:pt x="25" y="950"/>
                  </a:lnTo>
                  <a:lnTo>
                    <a:pt x="25" y="940"/>
                  </a:lnTo>
                  <a:lnTo>
                    <a:pt x="25" y="929"/>
                  </a:lnTo>
                  <a:lnTo>
                    <a:pt x="25" y="920"/>
                  </a:lnTo>
                  <a:lnTo>
                    <a:pt x="25" y="909"/>
                  </a:lnTo>
                  <a:lnTo>
                    <a:pt x="13" y="909"/>
                  </a:lnTo>
                  <a:lnTo>
                    <a:pt x="13" y="900"/>
                  </a:lnTo>
                  <a:lnTo>
                    <a:pt x="0" y="900"/>
                  </a:lnTo>
                  <a:lnTo>
                    <a:pt x="0" y="889"/>
                  </a:lnTo>
                  <a:lnTo>
                    <a:pt x="0" y="878"/>
                  </a:lnTo>
                  <a:lnTo>
                    <a:pt x="13" y="878"/>
                  </a:lnTo>
                  <a:lnTo>
                    <a:pt x="13" y="868"/>
                  </a:lnTo>
                  <a:lnTo>
                    <a:pt x="13" y="858"/>
                  </a:lnTo>
                  <a:lnTo>
                    <a:pt x="25" y="858"/>
                  </a:lnTo>
                  <a:lnTo>
                    <a:pt x="38" y="858"/>
                  </a:lnTo>
                  <a:lnTo>
                    <a:pt x="38" y="849"/>
                  </a:lnTo>
                  <a:lnTo>
                    <a:pt x="38" y="838"/>
                  </a:lnTo>
                  <a:lnTo>
                    <a:pt x="38" y="828"/>
                  </a:lnTo>
                  <a:lnTo>
                    <a:pt x="50" y="828"/>
                  </a:lnTo>
                  <a:lnTo>
                    <a:pt x="50" y="818"/>
                  </a:lnTo>
                  <a:lnTo>
                    <a:pt x="62" y="818"/>
                  </a:lnTo>
                  <a:lnTo>
                    <a:pt x="62" y="809"/>
                  </a:lnTo>
                  <a:lnTo>
                    <a:pt x="62" y="797"/>
                  </a:lnTo>
                  <a:lnTo>
                    <a:pt x="62" y="788"/>
                  </a:lnTo>
                  <a:lnTo>
                    <a:pt x="50" y="788"/>
                  </a:lnTo>
                  <a:lnTo>
                    <a:pt x="50" y="778"/>
                  </a:lnTo>
                  <a:lnTo>
                    <a:pt x="50" y="768"/>
                  </a:lnTo>
                  <a:lnTo>
                    <a:pt x="62" y="768"/>
                  </a:lnTo>
                  <a:lnTo>
                    <a:pt x="62" y="757"/>
                  </a:lnTo>
                  <a:lnTo>
                    <a:pt x="62" y="748"/>
                  </a:lnTo>
                  <a:lnTo>
                    <a:pt x="62" y="738"/>
                  </a:lnTo>
                  <a:lnTo>
                    <a:pt x="62" y="728"/>
                  </a:lnTo>
                  <a:lnTo>
                    <a:pt x="62" y="717"/>
                  </a:lnTo>
                  <a:lnTo>
                    <a:pt x="62" y="708"/>
                  </a:lnTo>
                  <a:lnTo>
                    <a:pt x="50" y="708"/>
                  </a:lnTo>
                  <a:lnTo>
                    <a:pt x="50" y="697"/>
                  </a:lnTo>
                  <a:lnTo>
                    <a:pt x="38" y="697"/>
                  </a:lnTo>
                  <a:lnTo>
                    <a:pt x="38" y="687"/>
                  </a:lnTo>
                  <a:lnTo>
                    <a:pt x="50" y="687"/>
                  </a:lnTo>
                  <a:lnTo>
                    <a:pt x="50" y="677"/>
                  </a:lnTo>
                  <a:lnTo>
                    <a:pt x="50" y="666"/>
                  </a:lnTo>
                  <a:lnTo>
                    <a:pt x="38" y="666"/>
                  </a:lnTo>
                  <a:lnTo>
                    <a:pt x="38" y="656"/>
                  </a:lnTo>
                  <a:lnTo>
                    <a:pt x="38" y="646"/>
                  </a:lnTo>
                  <a:lnTo>
                    <a:pt x="25" y="646"/>
                  </a:lnTo>
                  <a:lnTo>
                    <a:pt x="25" y="637"/>
                  </a:lnTo>
                  <a:lnTo>
                    <a:pt x="13" y="637"/>
                  </a:lnTo>
                  <a:lnTo>
                    <a:pt x="13" y="626"/>
                  </a:lnTo>
                  <a:lnTo>
                    <a:pt x="13" y="616"/>
                  </a:lnTo>
                  <a:lnTo>
                    <a:pt x="13" y="606"/>
                  </a:lnTo>
                  <a:lnTo>
                    <a:pt x="13" y="597"/>
                  </a:lnTo>
                  <a:lnTo>
                    <a:pt x="13" y="586"/>
                  </a:lnTo>
                  <a:lnTo>
                    <a:pt x="13" y="576"/>
                  </a:lnTo>
                  <a:lnTo>
                    <a:pt x="13" y="565"/>
                  </a:lnTo>
                  <a:lnTo>
                    <a:pt x="0" y="565"/>
                  </a:lnTo>
                  <a:lnTo>
                    <a:pt x="13" y="565"/>
                  </a:lnTo>
                  <a:lnTo>
                    <a:pt x="0" y="565"/>
                  </a:lnTo>
                  <a:lnTo>
                    <a:pt x="0" y="556"/>
                  </a:lnTo>
                  <a:lnTo>
                    <a:pt x="0" y="545"/>
                  </a:lnTo>
                  <a:lnTo>
                    <a:pt x="151" y="505"/>
                  </a:lnTo>
                  <a:lnTo>
                    <a:pt x="276" y="465"/>
                  </a:lnTo>
                  <a:lnTo>
                    <a:pt x="302" y="454"/>
                  </a:lnTo>
                  <a:lnTo>
                    <a:pt x="314" y="444"/>
                  </a:lnTo>
                  <a:lnTo>
                    <a:pt x="327" y="444"/>
                  </a:lnTo>
                  <a:lnTo>
                    <a:pt x="352" y="424"/>
                  </a:lnTo>
                  <a:lnTo>
                    <a:pt x="352" y="414"/>
                  </a:lnTo>
                  <a:lnTo>
                    <a:pt x="365" y="414"/>
                  </a:lnTo>
                  <a:lnTo>
                    <a:pt x="377" y="404"/>
                  </a:lnTo>
                  <a:lnTo>
                    <a:pt x="390" y="404"/>
                  </a:lnTo>
                  <a:lnTo>
                    <a:pt x="401" y="384"/>
                  </a:lnTo>
                  <a:lnTo>
                    <a:pt x="415" y="384"/>
                  </a:lnTo>
                  <a:lnTo>
                    <a:pt x="428" y="374"/>
                  </a:lnTo>
                  <a:lnTo>
                    <a:pt x="440" y="364"/>
                  </a:lnTo>
                  <a:lnTo>
                    <a:pt x="440" y="353"/>
                  </a:lnTo>
                  <a:lnTo>
                    <a:pt x="453" y="344"/>
                  </a:lnTo>
                  <a:lnTo>
                    <a:pt x="466" y="333"/>
                  </a:lnTo>
                  <a:lnTo>
                    <a:pt x="466" y="324"/>
                  </a:lnTo>
                  <a:lnTo>
                    <a:pt x="478" y="324"/>
                  </a:lnTo>
                  <a:lnTo>
                    <a:pt x="478" y="313"/>
                  </a:lnTo>
                  <a:lnTo>
                    <a:pt x="491" y="313"/>
                  </a:lnTo>
                  <a:lnTo>
                    <a:pt x="491" y="303"/>
                  </a:lnTo>
                  <a:lnTo>
                    <a:pt x="502" y="303"/>
                  </a:lnTo>
                  <a:lnTo>
                    <a:pt x="502" y="292"/>
                  </a:lnTo>
                  <a:lnTo>
                    <a:pt x="516" y="283"/>
                  </a:lnTo>
                  <a:lnTo>
                    <a:pt x="516" y="273"/>
                  </a:lnTo>
                  <a:lnTo>
                    <a:pt x="516" y="283"/>
                  </a:lnTo>
                  <a:lnTo>
                    <a:pt x="529" y="283"/>
                  </a:lnTo>
                  <a:lnTo>
                    <a:pt x="529" y="273"/>
                  </a:lnTo>
                  <a:lnTo>
                    <a:pt x="529" y="283"/>
                  </a:lnTo>
                  <a:lnTo>
                    <a:pt x="529" y="273"/>
                  </a:lnTo>
                  <a:lnTo>
                    <a:pt x="554" y="181"/>
                  </a:lnTo>
                  <a:lnTo>
                    <a:pt x="565" y="172"/>
                  </a:lnTo>
                  <a:lnTo>
                    <a:pt x="565" y="162"/>
                  </a:lnTo>
                  <a:lnTo>
                    <a:pt x="579" y="172"/>
                  </a:lnTo>
                  <a:lnTo>
                    <a:pt x="591" y="172"/>
                  </a:lnTo>
                  <a:lnTo>
                    <a:pt x="603" y="172"/>
                  </a:lnTo>
                  <a:lnTo>
                    <a:pt x="603" y="162"/>
                  </a:lnTo>
                  <a:lnTo>
                    <a:pt x="603" y="152"/>
                  </a:lnTo>
                  <a:lnTo>
                    <a:pt x="591" y="152"/>
                  </a:lnTo>
                  <a:lnTo>
                    <a:pt x="591" y="141"/>
                  </a:lnTo>
                  <a:lnTo>
                    <a:pt x="603" y="141"/>
                  </a:lnTo>
                  <a:lnTo>
                    <a:pt x="591" y="141"/>
                  </a:lnTo>
                  <a:lnTo>
                    <a:pt x="591" y="132"/>
                  </a:lnTo>
                  <a:lnTo>
                    <a:pt x="591" y="121"/>
                  </a:lnTo>
                  <a:lnTo>
                    <a:pt x="591" y="111"/>
                  </a:lnTo>
                  <a:lnTo>
                    <a:pt x="603" y="111"/>
                  </a:lnTo>
                  <a:lnTo>
                    <a:pt x="603" y="101"/>
                  </a:lnTo>
                  <a:lnTo>
                    <a:pt x="603" y="91"/>
                  </a:lnTo>
                  <a:lnTo>
                    <a:pt x="591" y="91"/>
                  </a:lnTo>
                  <a:lnTo>
                    <a:pt x="603" y="91"/>
                  </a:lnTo>
                  <a:lnTo>
                    <a:pt x="591" y="91"/>
                  </a:lnTo>
                  <a:lnTo>
                    <a:pt x="603" y="91"/>
                  </a:lnTo>
                  <a:lnTo>
                    <a:pt x="591" y="91"/>
                  </a:lnTo>
                  <a:lnTo>
                    <a:pt x="591" y="80"/>
                  </a:lnTo>
                  <a:lnTo>
                    <a:pt x="591" y="91"/>
                  </a:lnTo>
                  <a:lnTo>
                    <a:pt x="591" y="80"/>
                  </a:lnTo>
                  <a:lnTo>
                    <a:pt x="579" y="80"/>
                  </a:lnTo>
                  <a:lnTo>
                    <a:pt x="579" y="71"/>
                  </a:lnTo>
                  <a:lnTo>
                    <a:pt x="565" y="71"/>
                  </a:lnTo>
                  <a:lnTo>
                    <a:pt x="565" y="61"/>
                  </a:lnTo>
                  <a:lnTo>
                    <a:pt x="554" y="61"/>
                  </a:lnTo>
                  <a:lnTo>
                    <a:pt x="554" y="51"/>
                  </a:lnTo>
                  <a:lnTo>
                    <a:pt x="540" y="51"/>
                  </a:lnTo>
                  <a:lnTo>
                    <a:pt x="540" y="40"/>
                  </a:lnTo>
                  <a:lnTo>
                    <a:pt x="529" y="40"/>
                  </a:lnTo>
                  <a:lnTo>
                    <a:pt x="529" y="31"/>
                  </a:lnTo>
                  <a:lnTo>
                    <a:pt x="516" y="31"/>
                  </a:lnTo>
                  <a:lnTo>
                    <a:pt x="516" y="21"/>
                  </a:lnTo>
                  <a:lnTo>
                    <a:pt x="516" y="9"/>
                  </a:lnTo>
                  <a:lnTo>
                    <a:pt x="529" y="9"/>
                  </a:lnTo>
                  <a:lnTo>
                    <a:pt x="540" y="9"/>
                  </a:lnTo>
                  <a:lnTo>
                    <a:pt x="540" y="21"/>
                  </a:lnTo>
                  <a:lnTo>
                    <a:pt x="554" y="21"/>
                  </a:lnTo>
                  <a:lnTo>
                    <a:pt x="565" y="21"/>
                  </a:lnTo>
                  <a:lnTo>
                    <a:pt x="579" y="21"/>
                  </a:lnTo>
                  <a:lnTo>
                    <a:pt x="591" y="21"/>
                  </a:lnTo>
                  <a:lnTo>
                    <a:pt x="591" y="9"/>
                  </a:lnTo>
                  <a:lnTo>
                    <a:pt x="603" y="9"/>
                  </a:lnTo>
                  <a:lnTo>
                    <a:pt x="603" y="0"/>
                  </a:lnTo>
                  <a:lnTo>
                    <a:pt x="616" y="0"/>
                  </a:lnTo>
                  <a:lnTo>
                    <a:pt x="628" y="0"/>
                  </a:lnTo>
                  <a:lnTo>
                    <a:pt x="641" y="9"/>
                  </a:lnTo>
                  <a:lnTo>
                    <a:pt x="655" y="9"/>
                  </a:lnTo>
                  <a:lnTo>
                    <a:pt x="655" y="21"/>
                  </a:lnTo>
                  <a:lnTo>
                    <a:pt x="666" y="21"/>
                  </a:lnTo>
                  <a:lnTo>
                    <a:pt x="666" y="31"/>
                  </a:lnTo>
                  <a:lnTo>
                    <a:pt x="680" y="31"/>
                  </a:lnTo>
                  <a:lnTo>
                    <a:pt x="691" y="31"/>
                  </a:lnTo>
                  <a:lnTo>
                    <a:pt x="691" y="21"/>
                  </a:lnTo>
                  <a:lnTo>
                    <a:pt x="704" y="21"/>
                  </a:lnTo>
                  <a:lnTo>
                    <a:pt x="704" y="31"/>
                  </a:lnTo>
                  <a:lnTo>
                    <a:pt x="717" y="31"/>
                  </a:lnTo>
                  <a:lnTo>
                    <a:pt x="717" y="40"/>
                  </a:lnTo>
                  <a:lnTo>
                    <a:pt x="717" y="51"/>
                  </a:lnTo>
                  <a:lnTo>
                    <a:pt x="729" y="51"/>
                  </a:lnTo>
                  <a:lnTo>
                    <a:pt x="729" y="61"/>
                  </a:lnTo>
                  <a:lnTo>
                    <a:pt x="742" y="61"/>
                  </a:lnTo>
                  <a:lnTo>
                    <a:pt x="742" y="51"/>
                  </a:lnTo>
                  <a:lnTo>
                    <a:pt x="742" y="61"/>
                  </a:lnTo>
                  <a:lnTo>
                    <a:pt x="756" y="61"/>
                  </a:lnTo>
                  <a:lnTo>
                    <a:pt x="756" y="71"/>
                  </a:lnTo>
                  <a:lnTo>
                    <a:pt x="767" y="71"/>
                  </a:lnTo>
                  <a:lnTo>
                    <a:pt x="767" y="80"/>
                  </a:lnTo>
                  <a:lnTo>
                    <a:pt x="767" y="71"/>
                  </a:lnTo>
                  <a:lnTo>
                    <a:pt x="767" y="80"/>
                  </a:lnTo>
                  <a:lnTo>
                    <a:pt x="780" y="80"/>
                  </a:lnTo>
                  <a:lnTo>
                    <a:pt x="792" y="80"/>
                  </a:lnTo>
                  <a:lnTo>
                    <a:pt x="792" y="91"/>
                  </a:lnTo>
                  <a:lnTo>
                    <a:pt x="792" y="101"/>
                  </a:lnTo>
                  <a:lnTo>
                    <a:pt x="805" y="101"/>
                  </a:lnTo>
                  <a:lnTo>
                    <a:pt x="805" y="111"/>
                  </a:lnTo>
                  <a:lnTo>
                    <a:pt x="805" y="121"/>
                  </a:lnTo>
                  <a:lnTo>
                    <a:pt x="792" y="121"/>
                  </a:lnTo>
                  <a:lnTo>
                    <a:pt x="805" y="121"/>
                  </a:lnTo>
                  <a:lnTo>
                    <a:pt x="805" y="132"/>
                  </a:lnTo>
                  <a:lnTo>
                    <a:pt x="818" y="132"/>
                  </a:lnTo>
                  <a:lnTo>
                    <a:pt x="818" y="141"/>
                  </a:lnTo>
                  <a:lnTo>
                    <a:pt x="818" y="132"/>
                  </a:lnTo>
                  <a:lnTo>
                    <a:pt x="818" y="141"/>
                  </a:lnTo>
                  <a:lnTo>
                    <a:pt x="829" y="141"/>
                  </a:lnTo>
                  <a:lnTo>
                    <a:pt x="829" y="152"/>
                  </a:lnTo>
                  <a:lnTo>
                    <a:pt x="818" y="152"/>
                  </a:lnTo>
                  <a:lnTo>
                    <a:pt x="829" y="152"/>
                  </a:lnTo>
                  <a:lnTo>
                    <a:pt x="818" y="152"/>
                  </a:lnTo>
                  <a:lnTo>
                    <a:pt x="818" y="162"/>
                  </a:lnTo>
                  <a:lnTo>
                    <a:pt x="829" y="162"/>
                  </a:lnTo>
                  <a:lnTo>
                    <a:pt x="818" y="172"/>
                  </a:lnTo>
                  <a:lnTo>
                    <a:pt x="829" y="172"/>
                  </a:lnTo>
                  <a:lnTo>
                    <a:pt x="829" y="181"/>
                  </a:lnTo>
                  <a:lnTo>
                    <a:pt x="843" y="181"/>
                  </a:lnTo>
                  <a:lnTo>
                    <a:pt x="843" y="172"/>
                  </a:lnTo>
                  <a:lnTo>
                    <a:pt x="843" y="181"/>
                  </a:lnTo>
                  <a:lnTo>
                    <a:pt x="854" y="181"/>
                  </a:lnTo>
                  <a:lnTo>
                    <a:pt x="868" y="181"/>
                  </a:lnTo>
                  <a:lnTo>
                    <a:pt x="881" y="181"/>
                  </a:lnTo>
                  <a:lnTo>
                    <a:pt x="881" y="172"/>
                  </a:lnTo>
                  <a:lnTo>
                    <a:pt x="881" y="181"/>
                  </a:lnTo>
                  <a:lnTo>
                    <a:pt x="881" y="192"/>
                  </a:lnTo>
                  <a:lnTo>
                    <a:pt x="893" y="192"/>
                  </a:lnTo>
                  <a:lnTo>
                    <a:pt x="893" y="202"/>
                  </a:lnTo>
                  <a:lnTo>
                    <a:pt x="906" y="202"/>
                  </a:lnTo>
                  <a:lnTo>
                    <a:pt x="906" y="212"/>
                  </a:lnTo>
                  <a:lnTo>
                    <a:pt x="918" y="212"/>
                  </a:lnTo>
                  <a:lnTo>
                    <a:pt x="918" y="221"/>
                  </a:lnTo>
                  <a:lnTo>
                    <a:pt x="930" y="221"/>
                  </a:lnTo>
                  <a:lnTo>
                    <a:pt x="944" y="221"/>
                  </a:lnTo>
                  <a:lnTo>
                    <a:pt x="944" y="212"/>
                  </a:lnTo>
                  <a:lnTo>
                    <a:pt x="944" y="221"/>
                  </a:lnTo>
                  <a:lnTo>
                    <a:pt x="955" y="221"/>
                  </a:lnTo>
                  <a:lnTo>
                    <a:pt x="969" y="221"/>
                  </a:lnTo>
                  <a:lnTo>
                    <a:pt x="982" y="221"/>
                  </a:lnTo>
                  <a:lnTo>
                    <a:pt x="982" y="232"/>
                  </a:lnTo>
                  <a:lnTo>
                    <a:pt x="994" y="232"/>
                  </a:lnTo>
                  <a:lnTo>
                    <a:pt x="982" y="232"/>
                  </a:lnTo>
                  <a:lnTo>
                    <a:pt x="982" y="242"/>
                  </a:lnTo>
                  <a:lnTo>
                    <a:pt x="994" y="242"/>
                  </a:lnTo>
                  <a:lnTo>
                    <a:pt x="994" y="252"/>
                  </a:lnTo>
                  <a:lnTo>
                    <a:pt x="982" y="252"/>
                  </a:lnTo>
                  <a:lnTo>
                    <a:pt x="994" y="252"/>
                  </a:lnTo>
                  <a:lnTo>
                    <a:pt x="994" y="263"/>
                  </a:lnTo>
                  <a:lnTo>
                    <a:pt x="1007" y="263"/>
                  </a:lnTo>
                  <a:lnTo>
                    <a:pt x="1007" y="273"/>
                  </a:lnTo>
                  <a:lnTo>
                    <a:pt x="1007" y="283"/>
                  </a:lnTo>
                  <a:lnTo>
                    <a:pt x="1019" y="283"/>
                  </a:lnTo>
                  <a:lnTo>
                    <a:pt x="1007" y="283"/>
                  </a:lnTo>
                  <a:lnTo>
                    <a:pt x="1007" y="292"/>
                  </a:lnTo>
                  <a:lnTo>
                    <a:pt x="994" y="303"/>
                  </a:lnTo>
                  <a:lnTo>
                    <a:pt x="994" y="313"/>
                  </a:lnTo>
                  <a:lnTo>
                    <a:pt x="1007" y="313"/>
                  </a:lnTo>
                  <a:lnTo>
                    <a:pt x="1019" y="313"/>
                  </a:lnTo>
                  <a:lnTo>
                    <a:pt x="1019" y="324"/>
                  </a:lnTo>
                  <a:lnTo>
                    <a:pt x="1031" y="324"/>
                  </a:lnTo>
                  <a:lnTo>
                    <a:pt x="1044" y="324"/>
                  </a:lnTo>
                  <a:lnTo>
                    <a:pt x="1044" y="333"/>
                  </a:lnTo>
                  <a:lnTo>
                    <a:pt x="1044" y="324"/>
                  </a:lnTo>
                  <a:lnTo>
                    <a:pt x="1056" y="324"/>
                  </a:lnTo>
                  <a:lnTo>
                    <a:pt x="1069" y="324"/>
                  </a:lnTo>
                  <a:lnTo>
                    <a:pt x="1056" y="324"/>
                  </a:lnTo>
                  <a:lnTo>
                    <a:pt x="1069" y="324"/>
                  </a:lnTo>
                  <a:lnTo>
                    <a:pt x="1069" y="313"/>
                  </a:lnTo>
                  <a:lnTo>
                    <a:pt x="1069" y="324"/>
                  </a:lnTo>
                  <a:lnTo>
                    <a:pt x="1081" y="324"/>
                  </a:lnTo>
                  <a:lnTo>
                    <a:pt x="1081" y="333"/>
                  </a:lnTo>
                  <a:lnTo>
                    <a:pt x="1094" y="333"/>
                  </a:lnTo>
                  <a:lnTo>
                    <a:pt x="1094" y="344"/>
                  </a:lnTo>
                  <a:lnTo>
                    <a:pt x="1094" y="353"/>
                  </a:lnTo>
                  <a:lnTo>
                    <a:pt x="1094" y="364"/>
                  </a:lnTo>
                  <a:lnTo>
                    <a:pt x="1094" y="374"/>
                  </a:lnTo>
                  <a:lnTo>
                    <a:pt x="1108" y="374"/>
                  </a:lnTo>
                  <a:lnTo>
                    <a:pt x="1108" y="384"/>
                  </a:lnTo>
                  <a:lnTo>
                    <a:pt x="1094" y="384"/>
                  </a:lnTo>
                  <a:lnTo>
                    <a:pt x="1094" y="393"/>
                  </a:lnTo>
                  <a:lnTo>
                    <a:pt x="1081" y="393"/>
                  </a:lnTo>
                  <a:lnTo>
                    <a:pt x="1081" y="404"/>
                  </a:lnTo>
                  <a:lnTo>
                    <a:pt x="1081" y="414"/>
                  </a:lnTo>
                  <a:lnTo>
                    <a:pt x="1094" y="414"/>
                  </a:lnTo>
                  <a:lnTo>
                    <a:pt x="1094" y="424"/>
                  </a:lnTo>
                  <a:lnTo>
                    <a:pt x="1094" y="414"/>
                  </a:lnTo>
                  <a:lnTo>
                    <a:pt x="1108" y="414"/>
                  </a:lnTo>
                  <a:lnTo>
                    <a:pt x="1108" y="424"/>
                  </a:lnTo>
                  <a:lnTo>
                    <a:pt x="1119" y="424"/>
                  </a:lnTo>
                  <a:lnTo>
                    <a:pt x="1132" y="424"/>
                  </a:lnTo>
                  <a:lnTo>
                    <a:pt x="1132" y="433"/>
                  </a:lnTo>
                  <a:lnTo>
                    <a:pt x="1132" y="444"/>
                  </a:lnTo>
                  <a:lnTo>
                    <a:pt x="1143" y="444"/>
                  </a:lnTo>
                  <a:lnTo>
                    <a:pt x="1157" y="444"/>
                  </a:lnTo>
                  <a:lnTo>
                    <a:pt x="1157" y="433"/>
                  </a:lnTo>
                  <a:lnTo>
                    <a:pt x="1170" y="433"/>
                  </a:lnTo>
                  <a:lnTo>
                    <a:pt x="1182" y="433"/>
                  </a:lnTo>
                  <a:lnTo>
                    <a:pt x="1182" y="444"/>
                  </a:lnTo>
                  <a:lnTo>
                    <a:pt x="1182" y="433"/>
                  </a:lnTo>
                  <a:lnTo>
                    <a:pt x="1195" y="433"/>
                  </a:lnTo>
                  <a:lnTo>
                    <a:pt x="1195" y="444"/>
                  </a:lnTo>
                  <a:lnTo>
                    <a:pt x="1195" y="433"/>
                  </a:lnTo>
                  <a:lnTo>
                    <a:pt x="1207" y="433"/>
                  </a:lnTo>
                  <a:lnTo>
                    <a:pt x="1207" y="424"/>
                  </a:lnTo>
                  <a:lnTo>
                    <a:pt x="1220" y="433"/>
                  </a:lnTo>
                  <a:lnTo>
                    <a:pt x="1233" y="433"/>
                  </a:lnTo>
                  <a:lnTo>
                    <a:pt x="1233" y="444"/>
                  </a:lnTo>
                  <a:lnTo>
                    <a:pt x="1233" y="433"/>
                  </a:lnTo>
                  <a:lnTo>
                    <a:pt x="1233" y="444"/>
                  </a:lnTo>
                  <a:lnTo>
                    <a:pt x="1244" y="444"/>
                  </a:lnTo>
                  <a:lnTo>
                    <a:pt x="1258" y="444"/>
                  </a:lnTo>
                  <a:lnTo>
                    <a:pt x="1258" y="433"/>
                  </a:lnTo>
                  <a:lnTo>
                    <a:pt x="1258" y="444"/>
                  </a:lnTo>
                  <a:lnTo>
                    <a:pt x="1271" y="444"/>
                  </a:lnTo>
                  <a:lnTo>
                    <a:pt x="1258" y="444"/>
                  </a:lnTo>
                  <a:lnTo>
                    <a:pt x="1258" y="454"/>
                  </a:lnTo>
                  <a:lnTo>
                    <a:pt x="1271" y="454"/>
                  </a:lnTo>
                  <a:lnTo>
                    <a:pt x="1283" y="454"/>
                  </a:lnTo>
                  <a:lnTo>
                    <a:pt x="1283" y="444"/>
                  </a:lnTo>
                  <a:lnTo>
                    <a:pt x="1283" y="454"/>
                  </a:lnTo>
                  <a:lnTo>
                    <a:pt x="1283" y="444"/>
                  </a:lnTo>
                  <a:lnTo>
                    <a:pt x="1296" y="444"/>
                  </a:lnTo>
                  <a:lnTo>
                    <a:pt x="1307" y="444"/>
                  </a:lnTo>
                  <a:lnTo>
                    <a:pt x="1321" y="444"/>
                  </a:lnTo>
                  <a:lnTo>
                    <a:pt x="1321" y="433"/>
                  </a:lnTo>
                  <a:lnTo>
                    <a:pt x="1333" y="433"/>
                  </a:lnTo>
                  <a:lnTo>
                    <a:pt x="1333" y="424"/>
                  </a:lnTo>
                  <a:lnTo>
                    <a:pt x="1345" y="424"/>
                  </a:lnTo>
                  <a:lnTo>
                    <a:pt x="1345" y="433"/>
                  </a:lnTo>
                  <a:lnTo>
                    <a:pt x="1358" y="433"/>
                  </a:lnTo>
                  <a:lnTo>
                    <a:pt x="1358" y="424"/>
                  </a:lnTo>
                  <a:lnTo>
                    <a:pt x="1370" y="424"/>
                  </a:lnTo>
                  <a:lnTo>
                    <a:pt x="1370" y="433"/>
                  </a:lnTo>
                  <a:lnTo>
                    <a:pt x="1370" y="424"/>
                  </a:lnTo>
                  <a:lnTo>
                    <a:pt x="1370" y="414"/>
                  </a:lnTo>
                  <a:lnTo>
                    <a:pt x="1370" y="424"/>
                  </a:lnTo>
                  <a:lnTo>
                    <a:pt x="1383" y="424"/>
                  </a:lnTo>
                  <a:lnTo>
                    <a:pt x="1383" y="414"/>
                  </a:lnTo>
                  <a:lnTo>
                    <a:pt x="1383" y="404"/>
                  </a:lnTo>
                  <a:lnTo>
                    <a:pt x="1397" y="393"/>
                  </a:lnTo>
                  <a:lnTo>
                    <a:pt x="1397" y="404"/>
                  </a:lnTo>
                  <a:lnTo>
                    <a:pt x="1397" y="393"/>
                  </a:lnTo>
                  <a:lnTo>
                    <a:pt x="1408" y="393"/>
                  </a:lnTo>
                  <a:lnTo>
                    <a:pt x="1408" y="384"/>
                  </a:lnTo>
                  <a:lnTo>
                    <a:pt x="1422" y="384"/>
                  </a:lnTo>
                  <a:lnTo>
                    <a:pt x="1422" y="393"/>
                  </a:lnTo>
                  <a:lnTo>
                    <a:pt x="1422" y="404"/>
                  </a:lnTo>
                  <a:lnTo>
                    <a:pt x="1408" y="404"/>
                  </a:lnTo>
                  <a:lnTo>
                    <a:pt x="1422" y="404"/>
                  </a:lnTo>
                  <a:lnTo>
                    <a:pt x="1433" y="404"/>
                  </a:lnTo>
                  <a:lnTo>
                    <a:pt x="1433" y="393"/>
                  </a:lnTo>
                  <a:lnTo>
                    <a:pt x="1433" y="404"/>
                  </a:lnTo>
                  <a:lnTo>
                    <a:pt x="1446" y="404"/>
                  </a:lnTo>
                  <a:lnTo>
                    <a:pt x="1459" y="404"/>
                  </a:lnTo>
                  <a:lnTo>
                    <a:pt x="1459" y="414"/>
                  </a:lnTo>
                  <a:lnTo>
                    <a:pt x="1459" y="424"/>
                  </a:lnTo>
                  <a:lnTo>
                    <a:pt x="1471" y="424"/>
                  </a:lnTo>
                  <a:lnTo>
                    <a:pt x="1471" y="414"/>
                  </a:lnTo>
                  <a:lnTo>
                    <a:pt x="1484" y="414"/>
                  </a:lnTo>
                  <a:lnTo>
                    <a:pt x="1484" y="424"/>
                  </a:lnTo>
                  <a:lnTo>
                    <a:pt x="1498" y="424"/>
                  </a:lnTo>
                  <a:lnTo>
                    <a:pt x="1498" y="433"/>
                  </a:lnTo>
                  <a:lnTo>
                    <a:pt x="1509" y="433"/>
                  </a:lnTo>
                  <a:lnTo>
                    <a:pt x="1509" y="424"/>
                  </a:lnTo>
                  <a:lnTo>
                    <a:pt x="1523" y="424"/>
                  </a:lnTo>
                  <a:lnTo>
                    <a:pt x="1534" y="424"/>
                  </a:lnTo>
                  <a:lnTo>
                    <a:pt x="1534" y="433"/>
                  </a:lnTo>
                  <a:lnTo>
                    <a:pt x="1547" y="433"/>
                  </a:lnTo>
                  <a:lnTo>
                    <a:pt x="1547" y="424"/>
                  </a:lnTo>
                  <a:lnTo>
                    <a:pt x="1560" y="424"/>
                  </a:lnTo>
                  <a:lnTo>
                    <a:pt x="1547" y="424"/>
                  </a:lnTo>
                  <a:lnTo>
                    <a:pt x="1547" y="414"/>
                  </a:lnTo>
                  <a:lnTo>
                    <a:pt x="1560" y="414"/>
                  </a:lnTo>
                  <a:lnTo>
                    <a:pt x="1571" y="414"/>
                  </a:lnTo>
                  <a:lnTo>
                    <a:pt x="1585" y="414"/>
                  </a:lnTo>
                  <a:lnTo>
                    <a:pt x="1585" y="404"/>
                  </a:lnTo>
                  <a:lnTo>
                    <a:pt x="1596" y="404"/>
                  </a:lnTo>
                  <a:lnTo>
                    <a:pt x="1610" y="404"/>
                  </a:lnTo>
                  <a:lnTo>
                    <a:pt x="1623" y="404"/>
                  </a:lnTo>
                  <a:lnTo>
                    <a:pt x="1623" y="414"/>
                  </a:lnTo>
                  <a:lnTo>
                    <a:pt x="1635" y="414"/>
                  </a:lnTo>
                  <a:lnTo>
                    <a:pt x="1635" y="424"/>
                  </a:lnTo>
                  <a:lnTo>
                    <a:pt x="1648" y="424"/>
                  </a:lnTo>
                  <a:lnTo>
                    <a:pt x="1660" y="424"/>
                  </a:lnTo>
                  <a:lnTo>
                    <a:pt x="1660" y="433"/>
                  </a:lnTo>
                  <a:lnTo>
                    <a:pt x="1672" y="433"/>
                  </a:lnTo>
                  <a:lnTo>
                    <a:pt x="1672" y="444"/>
                  </a:lnTo>
                  <a:lnTo>
                    <a:pt x="1672" y="454"/>
                  </a:lnTo>
                  <a:lnTo>
                    <a:pt x="1686" y="454"/>
                  </a:lnTo>
                  <a:lnTo>
                    <a:pt x="1686" y="444"/>
                  </a:lnTo>
                  <a:lnTo>
                    <a:pt x="1672" y="444"/>
                  </a:lnTo>
                  <a:lnTo>
                    <a:pt x="1686" y="444"/>
                  </a:lnTo>
                  <a:lnTo>
                    <a:pt x="1697" y="444"/>
                  </a:lnTo>
                  <a:lnTo>
                    <a:pt x="1697" y="454"/>
                  </a:lnTo>
                  <a:lnTo>
                    <a:pt x="1697" y="444"/>
                  </a:lnTo>
                  <a:lnTo>
                    <a:pt x="1711" y="444"/>
                  </a:lnTo>
                  <a:lnTo>
                    <a:pt x="1711" y="454"/>
                  </a:lnTo>
                  <a:lnTo>
                    <a:pt x="1722" y="465"/>
                  </a:lnTo>
                  <a:lnTo>
                    <a:pt x="1722" y="454"/>
                  </a:lnTo>
                  <a:lnTo>
                    <a:pt x="1736" y="454"/>
                  </a:lnTo>
                  <a:lnTo>
                    <a:pt x="1749" y="454"/>
                  </a:lnTo>
                  <a:lnTo>
                    <a:pt x="1749" y="465"/>
                  </a:lnTo>
                  <a:lnTo>
                    <a:pt x="1736" y="465"/>
                  </a:lnTo>
                  <a:lnTo>
                    <a:pt x="1736" y="475"/>
                  </a:lnTo>
                  <a:lnTo>
                    <a:pt x="1749" y="475"/>
                  </a:lnTo>
                  <a:lnTo>
                    <a:pt x="1749" y="465"/>
                  </a:lnTo>
                  <a:lnTo>
                    <a:pt x="1761" y="465"/>
                  </a:lnTo>
                  <a:lnTo>
                    <a:pt x="1761" y="475"/>
                  </a:lnTo>
                  <a:lnTo>
                    <a:pt x="1761" y="485"/>
                  </a:lnTo>
                  <a:lnTo>
                    <a:pt x="1773" y="485"/>
                  </a:lnTo>
                  <a:lnTo>
                    <a:pt x="1787" y="485"/>
                  </a:lnTo>
                  <a:lnTo>
                    <a:pt x="1787" y="496"/>
                  </a:lnTo>
                  <a:lnTo>
                    <a:pt x="1773" y="496"/>
                  </a:lnTo>
                  <a:lnTo>
                    <a:pt x="1787" y="496"/>
                  </a:lnTo>
                  <a:lnTo>
                    <a:pt x="1798" y="496"/>
                  </a:lnTo>
                  <a:lnTo>
                    <a:pt x="1798" y="485"/>
                  </a:lnTo>
                  <a:lnTo>
                    <a:pt x="1798" y="496"/>
                  </a:lnTo>
                  <a:lnTo>
                    <a:pt x="1798" y="505"/>
                  </a:lnTo>
                  <a:lnTo>
                    <a:pt x="1811" y="505"/>
                  </a:lnTo>
                  <a:lnTo>
                    <a:pt x="1773" y="545"/>
                  </a:lnTo>
                  <a:lnTo>
                    <a:pt x="1697" y="637"/>
                  </a:lnTo>
                  <a:lnTo>
                    <a:pt x="1697" y="646"/>
                  </a:lnTo>
                  <a:lnTo>
                    <a:pt x="1686" y="646"/>
                  </a:lnTo>
                  <a:lnTo>
                    <a:pt x="1686" y="65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dirty="0"/>
            </a:p>
          </p:txBody>
        </p:sp>
        <p:sp>
          <p:nvSpPr>
            <p:cNvPr id="103" name="Freeform 25">
              <a:extLst>
                <a:ext uri="{FF2B5EF4-FFF2-40B4-BE49-F238E27FC236}">
                  <a16:creationId xmlns:a16="http://schemas.microsoft.com/office/drawing/2014/main" id="{E2E04AB0-9E96-4868-86C2-3F45034E1656}"/>
                </a:ext>
              </a:extLst>
            </p:cNvPr>
            <p:cNvSpPr>
              <a:spLocks/>
            </p:cNvSpPr>
            <p:nvPr/>
          </p:nvSpPr>
          <p:spPr bwMode="auto">
            <a:xfrm>
              <a:off x="9080058" y="4883643"/>
              <a:ext cx="1814706" cy="1674694"/>
            </a:xfrm>
            <a:custGeom>
              <a:avLst/>
              <a:gdLst>
                <a:gd name="T0" fmla="*/ 7933796 w 804"/>
                <a:gd name="T1" fmla="*/ 57312305 h 650"/>
                <a:gd name="T2" fmla="*/ 7933796 w 804"/>
                <a:gd name="T3" fmla="*/ 57312305 h 650"/>
                <a:gd name="T4" fmla="*/ 6346533 w 804"/>
                <a:gd name="T5" fmla="*/ 57312305 h 650"/>
                <a:gd name="T6" fmla="*/ 6346533 w 804"/>
                <a:gd name="T7" fmla="*/ 57312305 h 650"/>
                <a:gd name="T8" fmla="*/ 4760529 w 804"/>
                <a:gd name="T9" fmla="*/ 55521547 h 650"/>
                <a:gd name="T10" fmla="*/ 4760529 w 804"/>
                <a:gd name="T11" fmla="*/ 55521547 h 650"/>
                <a:gd name="T12" fmla="*/ 3173267 w 804"/>
                <a:gd name="T13" fmla="*/ 51940032 h 650"/>
                <a:gd name="T14" fmla="*/ 3173267 w 804"/>
                <a:gd name="T15" fmla="*/ 51940032 h 650"/>
                <a:gd name="T16" fmla="*/ 3173267 w 804"/>
                <a:gd name="T17" fmla="*/ 51940032 h 650"/>
                <a:gd name="T18" fmla="*/ 3173267 w 804"/>
                <a:gd name="T19" fmla="*/ 50149274 h 650"/>
                <a:gd name="T20" fmla="*/ 3173267 w 804"/>
                <a:gd name="T21" fmla="*/ 51940032 h 650"/>
                <a:gd name="T22" fmla="*/ 3173267 w 804"/>
                <a:gd name="T23" fmla="*/ 50149274 h 650"/>
                <a:gd name="T24" fmla="*/ 3173267 w 804"/>
                <a:gd name="T25" fmla="*/ 50149274 h 650"/>
                <a:gd name="T26" fmla="*/ 3173267 w 804"/>
                <a:gd name="T27" fmla="*/ 44775661 h 650"/>
                <a:gd name="T28" fmla="*/ 3173267 w 804"/>
                <a:gd name="T29" fmla="*/ 42984893 h 650"/>
                <a:gd name="T30" fmla="*/ 3173267 w 804"/>
                <a:gd name="T31" fmla="*/ 41194135 h 650"/>
                <a:gd name="T32" fmla="*/ 3173267 w 804"/>
                <a:gd name="T33" fmla="*/ 41194135 h 650"/>
                <a:gd name="T34" fmla="*/ 3173267 w 804"/>
                <a:gd name="T35" fmla="*/ 39402039 h 650"/>
                <a:gd name="T36" fmla="*/ 3173267 w 804"/>
                <a:gd name="T37" fmla="*/ 37611281 h 650"/>
                <a:gd name="T38" fmla="*/ 3173267 w 804"/>
                <a:gd name="T39" fmla="*/ 37611281 h 650"/>
                <a:gd name="T40" fmla="*/ 3173267 w 804"/>
                <a:gd name="T41" fmla="*/ 34029765 h 650"/>
                <a:gd name="T42" fmla="*/ 0 w 804"/>
                <a:gd name="T43" fmla="*/ 30446911 h 650"/>
                <a:gd name="T44" fmla="*/ 3173267 w 804"/>
                <a:gd name="T45" fmla="*/ 28656153 h 650"/>
                <a:gd name="T46" fmla="*/ 3173267 w 804"/>
                <a:gd name="T47" fmla="*/ 26865395 h 650"/>
                <a:gd name="T48" fmla="*/ 3173267 w 804"/>
                <a:gd name="T49" fmla="*/ 23283879 h 650"/>
                <a:gd name="T50" fmla="*/ 3173267 w 804"/>
                <a:gd name="T51" fmla="*/ 21491777 h 650"/>
                <a:gd name="T52" fmla="*/ 3173267 w 804"/>
                <a:gd name="T53" fmla="*/ 17910261 h 650"/>
                <a:gd name="T54" fmla="*/ 3173267 w 804"/>
                <a:gd name="T55" fmla="*/ 17910261 h 650"/>
                <a:gd name="T56" fmla="*/ 3173267 w 804"/>
                <a:gd name="T57" fmla="*/ 17910261 h 650"/>
                <a:gd name="T58" fmla="*/ 3173267 w 804"/>
                <a:gd name="T59" fmla="*/ 17910261 h 650"/>
                <a:gd name="T60" fmla="*/ 3173267 w 804"/>
                <a:gd name="T61" fmla="*/ 17910261 h 650"/>
                <a:gd name="T62" fmla="*/ 3173267 w 804"/>
                <a:gd name="T63" fmla="*/ 16119503 h 650"/>
                <a:gd name="T64" fmla="*/ 4760529 w 804"/>
                <a:gd name="T65" fmla="*/ 14328746 h 650"/>
                <a:gd name="T66" fmla="*/ 4760529 w 804"/>
                <a:gd name="T67" fmla="*/ 10745889 h 650"/>
                <a:gd name="T68" fmla="*/ 6346533 w 804"/>
                <a:gd name="T69" fmla="*/ 8955131 h 650"/>
                <a:gd name="T70" fmla="*/ 6346533 w 804"/>
                <a:gd name="T71" fmla="*/ 5373614 h 650"/>
                <a:gd name="T72" fmla="*/ 6346533 w 804"/>
                <a:gd name="T73" fmla="*/ 5373614 h 650"/>
                <a:gd name="T74" fmla="*/ 6346533 w 804"/>
                <a:gd name="T75" fmla="*/ 5373614 h 650"/>
                <a:gd name="T76" fmla="*/ 6346533 w 804"/>
                <a:gd name="T77" fmla="*/ 7164373 h 650"/>
                <a:gd name="T78" fmla="*/ 6346533 w 804"/>
                <a:gd name="T79" fmla="*/ 17910261 h 650"/>
                <a:gd name="T80" fmla="*/ 7933796 w 804"/>
                <a:gd name="T81" fmla="*/ 19701019 h 650"/>
                <a:gd name="T82" fmla="*/ 7933796 w 804"/>
                <a:gd name="T83" fmla="*/ 21491777 h 650"/>
                <a:gd name="T84" fmla="*/ 7933796 w 804"/>
                <a:gd name="T85" fmla="*/ 21491777 h 650"/>
                <a:gd name="T86" fmla="*/ 9519799 w 804"/>
                <a:gd name="T87" fmla="*/ 17910261 h 650"/>
                <a:gd name="T88" fmla="*/ 9519799 w 804"/>
                <a:gd name="T89" fmla="*/ 17910261 h 650"/>
                <a:gd name="T90" fmla="*/ 9519799 w 804"/>
                <a:gd name="T91" fmla="*/ 17910261 h 650"/>
                <a:gd name="T92" fmla="*/ 9519799 w 804"/>
                <a:gd name="T93" fmla="*/ 17910261 h 650"/>
                <a:gd name="T94" fmla="*/ 11107064 w 804"/>
                <a:gd name="T95" fmla="*/ 17910261 h 650"/>
                <a:gd name="T96" fmla="*/ 11107064 w 804"/>
                <a:gd name="T97" fmla="*/ 21491777 h 650"/>
                <a:gd name="T98" fmla="*/ 12693067 w 804"/>
                <a:gd name="T99" fmla="*/ 34029765 h 650"/>
                <a:gd name="T100" fmla="*/ 14280329 w 804"/>
                <a:gd name="T101" fmla="*/ 44775661 h 650"/>
                <a:gd name="T102" fmla="*/ 14280329 w 804"/>
                <a:gd name="T103" fmla="*/ 46566419 h 650"/>
                <a:gd name="T104" fmla="*/ 14280329 w 804"/>
                <a:gd name="T105" fmla="*/ 48357177 h 650"/>
                <a:gd name="T106" fmla="*/ 14280329 w 804"/>
                <a:gd name="T107" fmla="*/ 50149274 h 650"/>
                <a:gd name="T108" fmla="*/ 14280329 w 804"/>
                <a:gd name="T109" fmla="*/ 50149274 h 650"/>
                <a:gd name="T110" fmla="*/ 14280329 w 804"/>
                <a:gd name="T111" fmla="*/ 51940032 h 650"/>
                <a:gd name="T112" fmla="*/ 14280329 w 804"/>
                <a:gd name="T113" fmla="*/ 51940032 h 650"/>
                <a:gd name="T114" fmla="*/ 12693067 w 804"/>
                <a:gd name="T115" fmla="*/ 57312305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650"/>
                <a:gd name="T176" fmla="*/ 804 w 804"/>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650">
                  <a:moveTo>
                    <a:pt x="591" y="650"/>
                  </a:moveTo>
                  <a:lnTo>
                    <a:pt x="509" y="620"/>
                  </a:lnTo>
                  <a:lnTo>
                    <a:pt x="497" y="620"/>
                  </a:lnTo>
                  <a:lnTo>
                    <a:pt x="425" y="600"/>
                  </a:lnTo>
                  <a:lnTo>
                    <a:pt x="425" y="591"/>
                  </a:lnTo>
                  <a:lnTo>
                    <a:pt x="415" y="591"/>
                  </a:lnTo>
                  <a:lnTo>
                    <a:pt x="402" y="591"/>
                  </a:lnTo>
                  <a:lnTo>
                    <a:pt x="402" y="600"/>
                  </a:lnTo>
                  <a:lnTo>
                    <a:pt x="389" y="600"/>
                  </a:lnTo>
                  <a:lnTo>
                    <a:pt x="389" y="591"/>
                  </a:lnTo>
                  <a:lnTo>
                    <a:pt x="379" y="591"/>
                  </a:lnTo>
                  <a:lnTo>
                    <a:pt x="366" y="591"/>
                  </a:lnTo>
                  <a:lnTo>
                    <a:pt x="356" y="600"/>
                  </a:lnTo>
                  <a:lnTo>
                    <a:pt x="356" y="591"/>
                  </a:lnTo>
                  <a:lnTo>
                    <a:pt x="343" y="600"/>
                  </a:lnTo>
                  <a:lnTo>
                    <a:pt x="343" y="591"/>
                  </a:lnTo>
                  <a:lnTo>
                    <a:pt x="331" y="591"/>
                  </a:lnTo>
                  <a:lnTo>
                    <a:pt x="320" y="591"/>
                  </a:lnTo>
                  <a:lnTo>
                    <a:pt x="320" y="580"/>
                  </a:lnTo>
                  <a:lnTo>
                    <a:pt x="307" y="580"/>
                  </a:lnTo>
                  <a:lnTo>
                    <a:pt x="297" y="580"/>
                  </a:lnTo>
                  <a:lnTo>
                    <a:pt x="284" y="580"/>
                  </a:lnTo>
                  <a:lnTo>
                    <a:pt x="272" y="580"/>
                  </a:lnTo>
                  <a:lnTo>
                    <a:pt x="261" y="580"/>
                  </a:lnTo>
                  <a:lnTo>
                    <a:pt x="261" y="569"/>
                  </a:lnTo>
                  <a:lnTo>
                    <a:pt x="248" y="569"/>
                  </a:lnTo>
                  <a:lnTo>
                    <a:pt x="238" y="569"/>
                  </a:lnTo>
                  <a:lnTo>
                    <a:pt x="238" y="560"/>
                  </a:lnTo>
                  <a:lnTo>
                    <a:pt x="225" y="560"/>
                  </a:lnTo>
                  <a:lnTo>
                    <a:pt x="225" y="549"/>
                  </a:lnTo>
                  <a:lnTo>
                    <a:pt x="213" y="549"/>
                  </a:lnTo>
                  <a:lnTo>
                    <a:pt x="213" y="560"/>
                  </a:lnTo>
                  <a:lnTo>
                    <a:pt x="213" y="549"/>
                  </a:lnTo>
                  <a:lnTo>
                    <a:pt x="202" y="549"/>
                  </a:lnTo>
                  <a:lnTo>
                    <a:pt x="213" y="549"/>
                  </a:lnTo>
                  <a:lnTo>
                    <a:pt x="202" y="549"/>
                  </a:lnTo>
                  <a:lnTo>
                    <a:pt x="202" y="540"/>
                  </a:lnTo>
                  <a:lnTo>
                    <a:pt x="202" y="549"/>
                  </a:lnTo>
                  <a:lnTo>
                    <a:pt x="189" y="549"/>
                  </a:lnTo>
                  <a:lnTo>
                    <a:pt x="189" y="540"/>
                  </a:lnTo>
                  <a:lnTo>
                    <a:pt x="177" y="540"/>
                  </a:lnTo>
                  <a:lnTo>
                    <a:pt x="166" y="540"/>
                  </a:lnTo>
                  <a:lnTo>
                    <a:pt x="154" y="540"/>
                  </a:lnTo>
                  <a:lnTo>
                    <a:pt x="154" y="549"/>
                  </a:lnTo>
                  <a:lnTo>
                    <a:pt x="154" y="540"/>
                  </a:lnTo>
                  <a:lnTo>
                    <a:pt x="143" y="540"/>
                  </a:lnTo>
                  <a:lnTo>
                    <a:pt x="143" y="529"/>
                  </a:lnTo>
                  <a:lnTo>
                    <a:pt x="130" y="529"/>
                  </a:lnTo>
                  <a:lnTo>
                    <a:pt x="130" y="520"/>
                  </a:lnTo>
                  <a:lnTo>
                    <a:pt x="118" y="520"/>
                  </a:lnTo>
                  <a:lnTo>
                    <a:pt x="107" y="520"/>
                  </a:lnTo>
                  <a:lnTo>
                    <a:pt x="95" y="520"/>
                  </a:lnTo>
                  <a:lnTo>
                    <a:pt x="95" y="509"/>
                  </a:lnTo>
                  <a:lnTo>
                    <a:pt x="95" y="500"/>
                  </a:lnTo>
                  <a:lnTo>
                    <a:pt x="95" y="490"/>
                  </a:lnTo>
                  <a:lnTo>
                    <a:pt x="83" y="490"/>
                  </a:lnTo>
                  <a:lnTo>
                    <a:pt x="83" y="480"/>
                  </a:lnTo>
                  <a:lnTo>
                    <a:pt x="71" y="480"/>
                  </a:lnTo>
                  <a:lnTo>
                    <a:pt x="71" y="469"/>
                  </a:lnTo>
                  <a:lnTo>
                    <a:pt x="83" y="460"/>
                  </a:lnTo>
                  <a:lnTo>
                    <a:pt x="95" y="460"/>
                  </a:lnTo>
                  <a:lnTo>
                    <a:pt x="95" y="449"/>
                  </a:lnTo>
                  <a:lnTo>
                    <a:pt x="95" y="440"/>
                  </a:lnTo>
                  <a:lnTo>
                    <a:pt x="107" y="440"/>
                  </a:lnTo>
                  <a:lnTo>
                    <a:pt x="95" y="440"/>
                  </a:lnTo>
                  <a:lnTo>
                    <a:pt x="83" y="440"/>
                  </a:lnTo>
                  <a:lnTo>
                    <a:pt x="83" y="430"/>
                  </a:lnTo>
                  <a:lnTo>
                    <a:pt x="71" y="430"/>
                  </a:lnTo>
                  <a:lnTo>
                    <a:pt x="71" y="440"/>
                  </a:lnTo>
                  <a:lnTo>
                    <a:pt x="71" y="430"/>
                  </a:lnTo>
                  <a:lnTo>
                    <a:pt x="59" y="430"/>
                  </a:lnTo>
                  <a:lnTo>
                    <a:pt x="71" y="420"/>
                  </a:lnTo>
                  <a:lnTo>
                    <a:pt x="59" y="420"/>
                  </a:lnTo>
                  <a:lnTo>
                    <a:pt x="71" y="420"/>
                  </a:lnTo>
                  <a:lnTo>
                    <a:pt x="71" y="409"/>
                  </a:lnTo>
                  <a:lnTo>
                    <a:pt x="71" y="400"/>
                  </a:lnTo>
                  <a:lnTo>
                    <a:pt x="59" y="400"/>
                  </a:lnTo>
                  <a:lnTo>
                    <a:pt x="48" y="400"/>
                  </a:lnTo>
                  <a:lnTo>
                    <a:pt x="36" y="400"/>
                  </a:lnTo>
                  <a:lnTo>
                    <a:pt x="24" y="400"/>
                  </a:lnTo>
                  <a:lnTo>
                    <a:pt x="24" y="390"/>
                  </a:lnTo>
                  <a:lnTo>
                    <a:pt x="24" y="380"/>
                  </a:lnTo>
                  <a:lnTo>
                    <a:pt x="12" y="380"/>
                  </a:lnTo>
                  <a:lnTo>
                    <a:pt x="12" y="370"/>
                  </a:lnTo>
                  <a:lnTo>
                    <a:pt x="12" y="359"/>
                  </a:lnTo>
                  <a:lnTo>
                    <a:pt x="0" y="349"/>
                  </a:lnTo>
                  <a:lnTo>
                    <a:pt x="0" y="339"/>
                  </a:lnTo>
                  <a:lnTo>
                    <a:pt x="0" y="330"/>
                  </a:lnTo>
                  <a:lnTo>
                    <a:pt x="12" y="330"/>
                  </a:lnTo>
                  <a:lnTo>
                    <a:pt x="12" y="319"/>
                  </a:lnTo>
                  <a:lnTo>
                    <a:pt x="12" y="310"/>
                  </a:lnTo>
                  <a:lnTo>
                    <a:pt x="24" y="310"/>
                  </a:lnTo>
                  <a:lnTo>
                    <a:pt x="24" y="299"/>
                  </a:lnTo>
                  <a:lnTo>
                    <a:pt x="24" y="290"/>
                  </a:lnTo>
                  <a:lnTo>
                    <a:pt x="24" y="279"/>
                  </a:lnTo>
                  <a:lnTo>
                    <a:pt x="36" y="279"/>
                  </a:lnTo>
                  <a:lnTo>
                    <a:pt x="36" y="270"/>
                  </a:lnTo>
                  <a:lnTo>
                    <a:pt x="36" y="259"/>
                  </a:lnTo>
                  <a:lnTo>
                    <a:pt x="48" y="259"/>
                  </a:lnTo>
                  <a:lnTo>
                    <a:pt x="48" y="250"/>
                  </a:lnTo>
                  <a:lnTo>
                    <a:pt x="48" y="239"/>
                  </a:lnTo>
                  <a:lnTo>
                    <a:pt x="48" y="230"/>
                  </a:lnTo>
                  <a:lnTo>
                    <a:pt x="59" y="230"/>
                  </a:lnTo>
                  <a:lnTo>
                    <a:pt x="59" y="220"/>
                  </a:lnTo>
                  <a:lnTo>
                    <a:pt x="48" y="220"/>
                  </a:lnTo>
                  <a:lnTo>
                    <a:pt x="48" y="210"/>
                  </a:lnTo>
                  <a:lnTo>
                    <a:pt x="48" y="199"/>
                  </a:lnTo>
                  <a:lnTo>
                    <a:pt x="59" y="199"/>
                  </a:lnTo>
                  <a:lnTo>
                    <a:pt x="71" y="199"/>
                  </a:lnTo>
                  <a:lnTo>
                    <a:pt x="83" y="199"/>
                  </a:lnTo>
                  <a:lnTo>
                    <a:pt x="95" y="199"/>
                  </a:lnTo>
                  <a:lnTo>
                    <a:pt x="95" y="190"/>
                  </a:lnTo>
                  <a:lnTo>
                    <a:pt x="107" y="190"/>
                  </a:lnTo>
                  <a:lnTo>
                    <a:pt x="107" y="199"/>
                  </a:lnTo>
                  <a:lnTo>
                    <a:pt x="118" y="199"/>
                  </a:lnTo>
                  <a:lnTo>
                    <a:pt x="130" y="199"/>
                  </a:lnTo>
                  <a:lnTo>
                    <a:pt x="143" y="199"/>
                  </a:lnTo>
                  <a:lnTo>
                    <a:pt x="154" y="199"/>
                  </a:lnTo>
                  <a:lnTo>
                    <a:pt x="166" y="199"/>
                  </a:lnTo>
                  <a:lnTo>
                    <a:pt x="177" y="199"/>
                  </a:lnTo>
                  <a:lnTo>
                    <a:pt x="189" y="199"/>
                  </a:lnTo>
                  <a:lnTo>
                    <a:pt x="202" y="199"/>
                  </a:lnTo>
                  <a:lnTo>
                    <a:pt x="213" y="199"/>
                  </a:lnTo>
                  <a:lnTo>
                    <a:pt x="225" y="199"/>
                  </a:lnTo>
                  <a:lnTo>
                    <a:pt x="238" y="199"/>
                  </a:lnTo>
                  <a:lnTo>
                    <a:pt x="238" y="190"/>
                  </a:lnTo>
                  <a:lnTo>
                    <a:pt x="248" y="179"/>
                  </a:lnTo>
                  <a:lnTo>
                    <a:pt x="248" y="170"/>
                  </a:lnTo>
                  <a:lnTo>
                    <a:pt x="248" y="160"/>
                  </a:lnTo>
                  <a:lnTo>
                    <a:pt x="261" y="160"/>
                  </a:lnTo>
                  <a:lnTo>
                    <a:pt x="261" y="150"/>
                  </a:lnTo>
                  <a:lnTo>
                    <a:pt x="261" y="139"/>
                  </a:lnTo>
                  <a:lnTo>
                    <a:pt x="272" y="129"/>
                  </a:lnTo>
                  <a:lnTo>
                    <a:pt x="272" y="120"/>
                  </a:lnTo>
                  <a:lnTo>
                    <a:pt x="284" y="120"/>
                  </a:lnTo>
                  <a:lnTo>
                    <a:pt x="284" y="109"/>
                  </a:lnTo>
                  <a:lnTo>
                    <a:pt x="297" y="109"/>
                  </a:lnTo>
                  <a:lnTo>
                    <a:pt x="307" y="109"/>
                  </a:lnTo>
                  <a:lnTo>
                    <a:pt x="307" y="100"/>
                  </a:lnTo>
                  <a:lnTo>
                    <a:pt x="320" y="100"/>
                  </a:lnTo>
                  <a:lnTo>
                    <a:pt x="320" y="89"/>
                  </a:lnTo>
                  <a:lnTo>
                    <a:pt x="331" y="89"/>
                  </a:lnTo>
                  <a:lnTo>
                    <a:pt x="331" y="79"/>
                  </a:lnTo>
                  <a:lnTo>
                    <a:pt x="343" y="69"/>
                  </a:lnTo>
                  <a:lnTo>
                    <a:pt x="343" y="60"/>
                  </a:lnTo>
                  <a:lnTo>
                    <a:pt x="343" y="49"/>
                  </a:lnTo>
                  <a:lnTo>
                    <a:pt x="343" y="40"/>
                  </a:lnTo>
                  <a:lnTo>
                    <a:pt x="356" y="29"/>
                  </a:lnTo>
                  <a:lnTo>
                    <a:pt x="366" y="29"/>
                  </a:lnTo>
                  <a:lnTo>
                    <a:pt x="366" y="20"/>
                  </a:lnTo>
                  <a:lnTo>
                    <a:pt x="379" y="20"/>
                  </a:lnTo>
                  <a:lnTo>
                    <a:pt x="379" y="9"/>
                  </a:lnTo>
                  <a:lnTo>
                    <a:pt x="379" y="0"/>
                  </a:lnTo>
                  <a:lnTo>
                    <a:pt x="389" y="0"/>
                  </a:lnTo>
                  <a:lnTo>
                    <a:pt x="389" y="20"/>
                  </a:lnTo>
                  <a:lnTo>
                    <a:pt x="389" y="89"/>
                  </a:lnTo>
                  <a:lnTo>
                    <a:pt x="389" y="129"/>
                  </a:lnTo>
                  <a:lnTo>
                    <a:pt x="389" y="150"/>
                  </a:lnTo>
                  <a:lnTo>
                    <a:pt x="389" y="210"/>
                  </a:lnTo>
                  <a:lnTo>
                    <a:pt x="389" y="199"/>
                  </a:lnTo>
                  <a:lnTo>
                    <a:pt x="402" y="199"/>
                  </a:lnTo>
                  <a:lnTo>
                    <a:pt x="415" y="199"/>
                  </a:lnTo>
                  <a:lnTo>
                    <a:pt x="415" y="210"/>
                  </a:lnTo>
                  <a:lnTo>
                    <a:pt x="425" y="210"/>
                  </a:lnTo>
                  <a:lnTo>
                    <a:pt x="425" y="220"/>
                  </a:lnTo>
                  <a:lnTo>
                    <a:pt x="425" y="210"/>
                  </a:lnTo>
                  <a:lnTo>
                    <a:pt x="425" y="220"/>
                  </a:lnTo>
                  <a:lnTo>
                    <a:pt x="438" y="220"/>
                  </a:lnTo>
                  <a:lnTo>
                    <a:pt x="448" y="220"/>
                  </a:lnTo>
                  <a:lnTo>
                    <a:pt x="461" y="220"/>
                  </a:lnTo>
                  <a:lnTo>
                    <a:pt x="473" y="220"/>
                  </a:lnTo>
                  <a:lnTo>
                    <a:pt x="484" y="220"/>
                  </a:lnTo>
                  <a:lnTo>
                    <a:pt x="484" y="210"/>
                  </a:lnTo>
                  <a:lnTo>
                    <a:pt x="497" y="210"/>
                  </a:lnTo>
                  <a:lnTo>
                    <a:pt x="509" y="210"/>
                  </a:lnTo>
                  <a:lnTo>
                    <a:pt x="509" y="199"/>
                  </a:lnTo>
                  <a:lnTo>
                    <a:pt x="520" y="199"/>
                  </a:lnTo>
                  <a:lnTo>
                    <a:pt x="532" y="199"/>
                  </a:lnTo>
                  <a:lnTo>
                    <a:pt x="532" y="190"/>
                  </a:lnTo>
                  <a:lnTo>
                    <a:pt x="532" y="199"/>
                  </a:lnTo>
                  <a:lnTo>
                    <a:pt x="543" y="199"/>
                  </a:lnTo>
                  <a:lnTo>
                    <a:pt x="543" y="190"/>
                  </a:lnTo>
                  <a:lnTo>
                    <a:pt x="543" y="199"/>
                  </a:lnTo>
                  <a:lnTo>
                    <a:pt x="556" y="199"/>
                  </a:lnTo>
                  <a:lnTo>
                    <a:pt x="568" y="199"/>
                  </a:lnTo>
                  <a:lnTo>
                    <a:pt x="579" y="199"/>
                  </a:lnTo>
                  <a:lnTo>
                    <a:pt x="579" y="210"/>
                  </a:lnTo>
                  <a:lnTo>
                    <a:pt x="579" y="199"/>
                  </a:lnTo>
                  <a:lnTo>
                    <a:pt x="579" y="210"/>
                  </a:lnTo>
                  <a:lnTo>
                    <a:pt x="579" y="199"/>
                  </a:lnTo>
                  <a:lnTo>
                    <a:pt x="591" y="199"/>
                  </a:lnTo>
                  <a:lnTo>
                    <a:pt x="602" y="199"/>
                  </a:lnTo>
                  <a:lnTo>
                    <a:pt x="615" y="199"/>
                  </a:lnTo>
                  <a:lnTo>
                    <a:pt x="602" y="199"/>
                  </a:lnTo>
                  <a:lnTo>
                    <a:pt x="615" y="199"/>
                  </a:lnTo>
                  <a:lnTo>
                    <a:pt x="627" y="220"/>
                  </a:lnTo>
                  <a:lnTo>
                    <a:pt x="661" y="270"/>
                  </a:lnTo>
                  <a:lnTo>
                    <a:pt x="686" y="299"/>
                  </a:lnTo>
                  <a:lnTo>
                    <a:pt x="709" y="339"/>
                  </a:lnTo>
                  <a:lnTo>
                    <a:pt x="733" y="370"/>
                  </a:lnTo>
                  <a:lnTo>
                    <a:pt x="733" y="380"/>
                  </a:lnTo>
                  <a:lnTo>
                    <a:pt x="745" y="390"/>
                  </a:lnTo>
                  <a:lnTo>
                    <a:pt x="745" y="400"/>
                  </a:lnTo>
                  <a:lnTo>
                    <a:pt x="804" y="490"/>
                  </a:lnTo>
                  <a:lnTo>
                    <a:pt x="804" y="500"/>
                  </a:lnTo>
                  <a:lnTo>
                    <a:pt x="791" y="500"/>
                  </a:lnTo>
                  <a:lnTo>
                    <a:pt x="791" y="490"/>
                  </a:lnTo>
                  <a:lnTo>
                    <a:pt x="791" y="500"/>
                  </a:lnTo>
                  <a:lnTo>
                    <a:pt x="804" y="500"/>
                  </a:lnTo>
                  <a:lnTo>
                    <a:pt x="791" y="500"/>
                  </a:lnTo>
                  <a:lnTo>
                    <a:pt x="791" y="509"/>
                  </a:lnTo>
                  <a:lnTo>
                    <a:pt x="781" y="509"/>
                  </a:lnTo>
                  <a:lnTo>
                    <a:pt x="781" y="520"/>
                  </a:lnTo>
                  <a:lnTo>
                    <a:pt x="791" y="520"/>
                  </a:lnTo>
                  <a:lnTo>
                    <a:pt x="781" y="520"/>
                  </a:lnTo>
                  <a:lnTo>
                    <a:pt x="791" y="520"/>
                  </a:lnTo>
                  <a:lnTo>
                    <a:pt x="791" y="529"/>
                  </a:lnTo>
                  <a:lnTo>
                    <a:pt x="781" y="529"/>
                  </a:lnTo>
                  <a:lnTo>
                    <a:pt x="781" y="540"/>
                  </a:lnTo>
                  <a:lnTo>
                    <a:pt x="781" y="529"/>
                  </a:lnTo>
                  <a:lnTo>
                    <a:pt x="768" y="529"/>
                  </a:lnTo>
                  <a:lnTo>
                    <a:pt x="768" y="540"/>
                  </a:lnTo>
                  <a:lnTo>
                    <a:pt x="768" y="549"/>
                  </a:lnTo>
                  <a:lnTo>
                    <a:pt x="756" y="549"/>
                  </a:lnTo>
                  <a:lnTo>
                    <a:pt x="768" y="549"/>
                  </a:lnTo>
                  <a:lnTo>
                    <a:pt x="756" y="549"/>
                  </a:lnTo>
                  <a:lnTo>
                    <a:pt x="768" y="549"/>
                  </a:lnTo>
                  <a:lnTo>
                    <a:pt x="756" y="549"/>
                  </a:lnTo>
                  <a:lnTo>
                    <a:pt x="756" y="560"/>
                  </a:lnTo>
                  <a:lnTo>
                    <a:pt x="756" y="569"/>
                  </a:lnTo>
                  <a:lnTo>
                    <a:pt x="756" y="580"/>
                  </a:lnTo>
                  <a:lnTo>
                    <a:pt x="733" y="591"/>
                  </a:lnTo>
                  <a:lnTo>
                    <a:pt x="720" y="591"/>
                  </a:lnTo>
                  <a:lnTo>
                    <a:pt x="615" y="640"/>
                  </a:lnTo>
                  <a:lnTo>
                    <a:pt x="591" y="650"/>
                  </a:lnTo>
                  <a:close/>
                </a:path>
              </a:pathLst>
            </a:custGeom>
            <a:solidFill>
              <a:srgbClr val="FFF8E5"/>
            </a:solidFill>
            <a:ln w="11176"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4" name="Freeform 26">
              <a:extLst>
                <a:ext uri="{FF2B5EF4-FFF2-40B4-BE49-F238E27FC236}">
                  <a16:creationId xmlns:a16="http://schemas.microsoft.com/office/drawing/2014/main" id="{8C91DE7B-9A78-4012-BAC3-9F12CF51518D}"/>
                </a:ext>
              </a:extLst>
            </p:cNvPr>
            <p:cNvSpPr>
              <a:spLocks/>
            </p:cNvSpPr>
            <p:nvPr/>
          </p:nvSpPr>
          <p:spPr bwMode="auto">
            <a:xfrm>
              <a:off x="9500821" y="7782877"/>
              <a:ext cx="769960" cy="887714"/>
            </a:xfrm>
            <a:custGeom>
              <a:avLst/>
              <a:gdLst>
                <a:gd name="T0" fmla="*/ 3149379 w 344"/>
                <a:gd name="T1" fmla="*/ 30267321 h 345"/>
                <a:gd name="T2" fmla="*/ 3149379 w 344"/>
                <a:gd name="T3" fmla="*/ 30267321 h 345"/>
                <a:gd name="T4" fmla="*/ 3149379 w 344"/>
                <a:gd name="T5" fmla="*/ 28487205 h 345"/>
                <a:gd name="T6" fmla="*/ 3149379 w 344"/>
                <a:gd name="T7" fmla="*/ 26707089 h 345"/>
                <a:gd name="T8" fmla="*/ 3149379 w 344"/>
                <a:gd name="T9" fmla="*/ 24926973 h 345"/>
                <a:gd name="T10" fmla="*/ 3149379 w 344"/>
                <a:gd name="T11" fmla="*/ 23145522 h 345"/>
                <a:gd name="T12" fmla="*/ 0 w 344"/>
                <a:gd name="T13" fmla="*/ 21365401 h 345"/>
                <a:gd name="T14" fmla="*/ 3149379 w 344"/>
                <a:gd name="T15" fmla="*/ 19585285 h 345"/>
                <a:gd name="T16" fmla="*/ 3149379 w 344"/>
                <a:gd name="T17" fmla="*/ 17805169 h 345"/>
                <a:gd name="T18" fmla="*/ 3149379 w 344"/>
                <a:gd name="T19" fmla="*/ 17805169 h 345"/>
                <a:gd name="T20" fmla="*/ 3149379 w 344"/>
                <a:gd name="T21" fmla="*/ 16023718 h 345"/>
                <a:gd name="T22" fmla="*/ 3149379 w 344"/>
                <a:gd name="T23" fmla="*/ 14243602 h 345"/>
                <a:gd name="T24" fmla="*/ 3149379 w 344"/>
                <a:gd name="T25" fmla="*/ 14243602 h 345"/>
                <a:gd name="T26" fmla="*/ 3149379 w 344"/>
                <a:gd name="T27" fmla="*/ 12463486 h 345"/>
                <a:gd name="T28" fmla="*/ 3149379 w 344"/>
                <a:gd name="T29" fmla="*/ 10683368 h 345"/>
                <a:gd name="T30" fmla="*/ 3149379 w 344"/>
                <a:gd name="T31" fmla="*/ 7121801 h 345"/>
                <a:gd name="T32" fmla="*/ 3149379 w 344"/>
                <a:gd name="T33" fmla="*/ 8901917 h 345"/>
                <a:gd name="T34" fmla="*/ 3149379 w 344"/>
                <a:gd name="T35" fmla="*/ 7121801 h 345"/>
                <a:gd name="T36" fmla="*/ 3149379 w 344"/>
                <a:gd name="T37" fmla="*/ 5341684 h 345"/>
                <a:gd name="T38" fmla="*/ 3149379 w 344"/>
                <a:gd name="T39" fmla="*/ 5341684 h 345"/>
                <a:gd name="T40" fmla="*/ 3149379 w 344"/>
                <a:gd name="T41" fmla="*/ 5341684 h 345"/>
                <a:gd name="T42" fmla="*/ 3149379 w 344"/>
                <a:gd name="T43" fmla="*/ 5341684 h 345"/>
                <a:gd name="T44" fmla="*/ 3149379 w 344"/>
                <a:gd name="T45" fmla="*/ 5341684 h 345"/>
                <a:gd name="T46" fmla="*/ 3149379 w 344"/>
                <a:gd name="T47" fmla="*/ 5341684 h 345"/>
                <a:gd name="T48" fmla="*/ 3149379 w 344"/>
                <a:gd name="T49" fmla="*/ 5341684 h 345"/>
                <a:gd name="T50" fmla="*/ 3149379 w 344"/>
                <a:gd name="T51" fmla="*/ 5341684 h 345"/>
                <a:gd name="T52" fmla="*/ 3149379 w 344"/>
                <a:gd name="T53" fmla="*/ 0 h 345"/>
                <a:gd name="T54" fmla="*/ 3149379 w 344"/>
                <a:gd name="T55" fmla="*/ 5341684 h 345"/>
                <a:gd name="T56" fmla="*/ 3149379 w 344"/>
                <a:gd name="T57" fmla="*/ 5341684 h 345"/>
                <a:gd name="T58" fmla="*/ 3149379 w 344"/>
                <a:gd name="T59" fmla="*/ 5341684 h 345"/>
                <a:gd name="T60" fmla="*/ 3149379 w 344"/>
                <a:gd name="T61" fmla="*/ 5341684 h 345"/>
                <a:gd name="T62" fmla="*/ 3149379 w 344"/>
                <a:gd name="T63" fmla="*/ 5341684 h 345"/>
                <a:gd name="T64" fmla="*/ 3149379 w 344"/>
                <a:gd name="T65" fmla="*/ 7121801 h 345"/>
                <a:gd name="T66" fmla="*/ 3149379 w 344"/>
                <a:gd name="T67" fmla="*/ 7121801 h 345"/>
                <a:gd name="T68" fmla="*/ 3149379 w 344"/>
                <a:gd name="T69" fmla="*/ 8901917 h 345"/>
                <a:gd name="T70" fmla="*/ 4723440 w 344"/>
                <a:gd name="T71" fmla="*/ 10683368 h 345"/>
                <a:gd name="T72" fmla="*/ 4723440 w 344"/>
                <a:gd name="T73" fmla="*/ 12463486 h 345"/>
                <a:gd name="T74" fmla="*/ 4723440 w 344"/>
                <a:gd name="T75" fmla="*/ 14243602 h 345"/>
                <a:gd name="T76" fmla="*/ 4723440 w 344"/>
                <a:gd name="T77" fmla="*/ 14243602 h 345"/>
                <a:gd name="T78" fmla="*/ 4723440 w 344"/>
                <a:gd name="T79" fmla="*/ 16023718 h 345"/>
                <a:gd name="T80" fmla="*/ 4723440 w 344"/>
                <a:gd name="T81" fmla="*/ 17805169 h 345"/>
                <a:gd name="T82" fmla="*/ 3149379 w 344"/>
                <a:gd name="T83" fmla="*/ 16023718 h 345"/>
                <a:gd name="T84" fmla="*/ 3149379 w 344"/>
                <a:gd name="T85" fmla="*/ 14243602 h 345"/>
                <a:gd name="T86" fmla="*/ 3149379 w 344"/>
                <a:gd name="T87" fmla="*/ 14243602 h 345"/>
                <a:gd name="T88" fmla="*/ 3149379 w 344"/>
                <a:gd name="T89" fmla="*/ 16023718 h 345"/>
                <a:gd name="T90" fmla="*/ 3149379 w 344"/>
                <a:gd name="T91" fmla="*/ 16023718 h 345"/>
                <a:gd name="T92" fmla="*/ 3149379 w 344"/>
                <a:gd name="T93" fmla="*/ 17805169 h 345"/>
                <a:gd name="T94" fmla="*/ 3149379 w 344"/>
                <a:gd name="T95" fmla="*/ 17805169 h 345"/>
                <a:gd name="T96" fmla="*/ 3149379 w 344"/>
                <a:gd name="T97" fmla="*/ 19585285 h 345"/>
                <a:gd name="T98" fmla="*/ 3149379 w 344"/>
                <a:gd name="T99" fmla="*/ 19585285 h 345"/>
                <a:gd name="T100" fmla="*/ 3149379 w 344"/>
                <a:gd name="T101" fmla="*/ 23145522 h 345"/>
                <a:gd name="T102" fmla="*/ 3149379 w 344"/>
                <a:gd name="T103" fmla="*/ 23145522 h 345"/>
                <a:gd name="T104" fmla="*/ 3149379 w 344"/>
                <a:gd name="T105" fmla="*/ 26707089 h 345"/>
                <a:gd name="T106" fmla="*/ 3149379 w 344"/>
                <a:gd name="T107" fmla="*/ 26707089 h 345"/>
                <a:gd name="T108" fmla="*/ 3149379 w 344"/>
                <a:gd name="T109" fmla="*/ 28487205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
                <a:gd name="T166" fmla="*/ 0 h 345"/>
                <a:gd name="T167" fmla="*/ 344 w 344"/>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 h="345">
                  <a:moveTo>
                    <a:pt x="90" y="325"/>
                  </a:moveTo>
                  <a:lnTo>
                    <a:pt x="90" y="336"/>
                  </a:lnTo>
                  <a:lnTo>
                    <a:pt x="77" y="345"/>
                  </a:lnTo>
                  <a:lnTo>
                    <a:pt x="65" y="345"/>
                  </a:lnTo>
                  <a:lnTo>
                    <a:pt x="65" y="336"/>
                  </a:lnTo>
                  <a:lnTo>
                    <a:pt x="52" y="336"/>
                  </a:lnTo>
                  <a:lnTo>
                    <a:pt x="52" y="325"/>
                  </a:lnTo>
                  <a:lnTo>
                    <a:pt x="39" y="325"/>
                  </a:lnTo>
                  <a:lnTo>
                    <a:pt x="27" y="325"/>
                  </a:lnTo>
                  <a:lnTo>
                    <a:pt x="27" y="314"/>
                  </a:lnTo>
                  <a:lnTo>
                    <a:pt x="39" y="314"/>
                  </a:lnTo>
                  <a:lnTo>
                    <a:pt x="39" y="305"/>
                  </a:lnTo>
                  <a:lnTo>
                    <a:pt x="27" y="305"/>
                  </a:lnTo>
                  <a:lnTo>
                    <a:pt x="27" y="294"/>
                  </a:lnTo>
                  <a:lnTo>
                    <a:pt x="27" y="284"/>
                  </a:lnTo>
                  <a:lnTo>
                    <a:pt x="27" y="273"/>
                  </a:lnTo>
                  <a:lnTo>
                    <a:pt x="27" y="264"/>
                  </a:lnTo>
                  <a:lnTo>
                    <a:pt x="14" y="264"/>
                  </a:lnTo>
                  <a:lnTo>
                    <a:pt x="14" y="254"/>
                  </a:lnTo>
                  <a:lnTo>
                    <a:pt x="0" y="254"/>
                  </a:lnTo>
                  <a:lnTo>
                    <a:pt x="0" y="244"/>
                  </a:lnTo>
                  <a:lnTo>
                    <a:pt x="14" y="244"/>
                  </a:lnTo>
                  <a:lnTo>
                    <a:pt x="14" y="233"/>
                  </a:lnTo>
                  <a:lnTo>
                    <a:pt x="27" y="233"/>
                  </a:lnTo>
                  <a:lnTo>
                    <a:pt x="27" y="224"/>
                  </a:lnTo>
                  <a:lnTo>
                    <a:pt x="39" y="224"/>
                  </a:lnTo>
                  <a:lnTo>
                    <a:pt x="39" y="213"/>
                  </a:lnTo>
                  <a:lnTo>
                    <a:pt x="39" y="203"/>
                  </a:lnTo>
                  <a:lnTo>
                    <a:pt x="39" y="193"/>
                  </a:lnTo>
                  <a:lnTo>
                    <a:pt x="39" y="203"/>
                  </a:lnTo>
                  <a:lnTo>
                    <a:pt x="39" y="193"/>
                  </a:lnTo>
                  <a:lnTo>
                    <a:pt x="27" y="193"/>
                  </a:lnTo>
                  <a:lnTo>
                    <a:pt x="27" y="184"/>
                  </a:lnTo>
                  <a:lnTo>
                    <a:pt x="14" y="184"/>
                  </a:lnTo>
                  <a:lnTo>
                    <a:pt x="14" y="172"/>
                  </a:lnTo>
                  <a:lnTo>
                    <a:pt x="14" y="163"/>
                  </a:lnTo>
                  <a:lnTo>
                    <a:pt x="14" y="152"/>
                  </a:lnTo>
                  <a:lnTo>
                    <a:pt x="14" y="142"/>
                  </a:lnTo>
                  <a:lnTo>
                    <a:pt x="27" y="142"/>
                  </a:lnTo>
                  <a:lnTo>
                    <a:pt x="39" y="142"/>
                  </a:lnTo>
                  <a:lnTo>
                    <a:pt x="52" y="142"/>
                  </a:lnTo>
                  <a:lnTo>
                    <a:pt x="52" y="132"/>
                  </a:lnTo>
                  <a:lnTo>
                    <a:pt x="52" y="123"/>
                  </a:lnTo>
                  <a:lnTo>
                    <a:pt x="52" y="112"/>
                  </a:lnTo>
                  <a:lnTo>
                    <a:pt x="65" y="112"/>
                  </a:lnTo>
                  <a:lnTo>
                    <a:pt x="65" y="102"/>
                  </a:lnTo>
                  <a:lnTo>
                    <a:pt x="65" y="91"/>
                  </a:lnTo>
                  <a:lnTo>
                    <a:pt x="77" y="91"/>
                  </a:lnTo>
                  <a:lnTo>
                    <a:pt x="90" y="91"/>
                  </a:lnTo>
                  <a:lnTo>
                    <a:pt x="102" y="91"/>
                  </a:lnTo>
                  <a:lnTo>
                    <a:pt x="102" y="102"/>
                  </a:lnTo>
                  <a:lnTo>
                    <a:pt x="115" y="102"/>
                  </a:lnTo>
                  <a:lnTo>
                    <a:pt x="129" y="102"/>
                  </a:lnTo>
                  <a:lnTo>
                    <a:pt x="129" y="91"/>
                  </a:lnTo>
                  <a:lnTo>
                    <a:pt x="129" y="81"/>
                  </a:lnTo>
                  <a:lnTo>
                    <a:pt x="129" y="72"/>
                  </a:lnTo>
                  <a:lnTo>
                    <a:pt x="115" y="72"/>
                  </a:lnTo>
                  <a:lnTo>
                    <a:pt x="115" y="60"/>
                  </a:lnTo>
                  <a:lnTo>
                    <a:pt x="129" y="60"/>
                  </a:lnTo>
                  <a:lnTo>
                    <a:pt x="129" y="72"/>
                  </a:lnTo>
                  <a:lnTo>
                    <a:pt x="129" y="60"/>
                  </a:lnTo>
                  <a:lnTo>
                    <a:pt x="141" y="60"/>
                  </a:lnTo>
                  <a:lnTo>
                    <a:pt x="154" y="60"/>
                  </a:lnTo>
                  <a:lnTo>
                    <a:pt x="154" y="51"/>
                  </a:lnTo>
                  <a:lnTo>
                    <a:pt x="154" y="40"/>
                  </a:lnTo>
                  <a:lnTo>
                    <a:pt x="141" y="40"/>
                  </a:lnTo>
                  <a:lnTo>
                    <a:pt x="154" y="40"/>
                  </a:lnTo>
                  <a:lnTo>
                    <a:pt x="154" y="31"/>
                  </a:lnTo>
                  <a:lnTo>
                    <a:pt x="141" y="31"/>
                  </a:lnTo>
                  <a:lnTo>
                    <a:pt x="154" y="31"/>
                  </a:lnTo>
                  <a:lnTo>
                    <a:pt x="141" y="31"/>
                  </a:lnTo>
                  <a:lnTo>
                    <a:pt x="141" y="20"/>
                  </a:lnTo>
                  <a:lnTo>
                    <a:pt x="154" y="20"/>
                  </a:lnTo>
                  <a:lnTo>
                    <a:pt x="166" y="20"/>
                  </a:lnTo>
                  <a:lnTo>
                    <a:pt x="166" y="11"/>
                  </a:lnTo>
                  <a:lnTo>
                    <a:pt x="154" y="11"/>
                  </a:lnTo>
                  <a:lnTo>
                    <a:pt x="166" y="11"/>
                  </a:lnTo>
                  <a:lnTo>
                    <a:pt x="154" y="11"/>
                  </a:lnTo>
                  <a:lnTo>
                    <a:pt x="154" y="0"/>
                  </a:lnTo>
                  <a:lnTo>
                    <a:pt x="166" y="11"/>
                  </a:lnTo>
                  <a:lnTo>
                    <a:pt x="166" y="0"/>
                  </a:lnTo>
                  <a:lnTo>
                    <a:pt x="166" y="11"/>
                  </a:lnTo>
                  <a:lnTo>
                    <a:pt x="178" y="11"/>
                  </a:lnTo>
                  <a:lnTo>
                    <a:pt x="192" y="11"/>
                  </a:lnTo>
                  <a:lnTo>
                    <a:pt x="203" y="11"/>
                  </a:lnTo>
                  <a:lnTo>
                    <a:pt x="217" y="11"/>
                  </a:lnTo>
                  <a:lnTo>
                    <a:pt x="229" y="11"/>
                  </a:lnTo>
                  <a:lnTo>
                    <a:pt x="229" y="20"/>
                  </a:lnTo>
                  <a:lnTo>
                    <a:pt x="229" y="11"/>
                  </a:lnTo>
                  <a:lnTo>
                    <a:pt x="229" y="20"/>
                  </a:lnTo>
                  <a:lnTo>
                    <a:pt x="242" y="20"/>
                  </a:lnTo>
                  <a:lnTo>
                    <a:pt x="255" y="20"/>
                  </a:lnTo>
                  <a:lnTo>
                    <a:pt x="255" y="31"/>
                  </a:lnTo>
                  <a:lnTo>
                    <a:pt x="255" y="40"/>
                  </a:lnTo>
                  <a:lnTo>
                    <a:pt x="255" y="51"/>
                  </a:lnTo>
                  <a:lnTo>
                    <a:pt x="267" y="51"/>
                  </a:lnTo>
                  <a:lnTo>
                    <a:pt x="267" y="60"/>
                  </a:lnTo>
                  <a:lnTo>
                    <a:pt x="267" y="72"/>
                  </a:lnTo>
                  <a:lnTo>
                    <a:pt x="267" y="81"/>
                  </a:lnTo>
                  <a:lnTo>
                    <a:pt x="255" y="81"/>
                  </a:lnTo>
                  <a:lnTo>
                    <a:pt x="267" y="81"/>
                  </a:lnTo>
                  <a:lnTo>
                    <a:pt x="255" y="91"/>
                  </a:lnTo>
                  <a:lnTo>
                    <a:pt x="267" y="91"/>
                  </a:lnTo>
                  <a:lnTo>
                    <a:pt x="267" y="102"/>
                  </a:lnTo>
                  <a:lnTo>
                    <a:pt x="280" y="102"/>
                  </a:lnTo>
                  <a:lnTo>
                    <a:pt x="292" y="102"/>
                  </a:lnTo>
                  <a:lnTo>
                    <a:pt x="292" y="112"/>
                  </a:lnTo>
                  <a:lnTo>
                    <a:pt x="305" y="112"/>
                  </a:lnTo>
                  <a:lnTo>
                    <a:pt x="305" y="123"/>
                  </a:lnTo>
                  <a:lnTo>
                    <a:pt x="305" y="132"/>
                  </a:lnTo>
                  <a:lnTo>
                    <a:pt x="319" y="132"/>
                  </a:lnTo>
                  <a:lnTo>
                    <a:pt x="330" y="132"/>
                  </a:lnTo>
                  <a:lnTo>
                    <a:pt x="344" y="132"/>
                  </a:lnTo>
                  <a:lnTo>
                    <a:pt x="344" y="142"/>
                  </a:lnTo>
                  <a:lnTo>
                    <a:pt x="344" y="152"/>
                  </a:lnTo>
                  <a:lnTo>
                    <a:pt x="330" y="152"/>
                  </a:lnTo>
                  <a:lnTo>
                    <a:pt x="330" y="163"/>
                  </a:lnTo>
                  <a:lnTo>
                    <a:pt x="319" y="163"/>
                  </a:lnTo>
                  <a:lnTo>
                    <a:pt x="319" y="172"/>
                  </a:lnTo>
                  <a:lnTo>
                    <a:pt x="319" y="184"/>
                  </a:lnTo>
                  <a:lnTo>
                    <a:pt x="305" y="184"/>
                  </a:lnTo>
                  <a:lnTo>
                    <a:pt x="292" y="184"/>
                  </a:lnTo>
                  <a:lnTo>
                    <a:pt x="292" y="193"/>
                  </a:lnTo>
                  <a:lnTo>
                    <a:pt x="280" y="193"/>
                  </a:lnTo>
                  <a:lnTo>
                    <a:pt x="280" y="184"/>
                  </a:lnTo>
                  <a:lnTo>
                    <a:pt x="280" y="172"/>
                  </a:lnTo>
                  <a:lnTo>
                    <a:pt x="292" y="172"/>
                  </a:lnTo>
                  <a:lnTo>
                    <a:pt x="292" y="163"/>
                  </a:lnTo>
                  <a:lnTo>
                    <a:pt x="280" y="163"/>
                  </a:lnTo>
                  <a:lnTo>
                    <a:pt x="280" y="152"/>
                  </a:lnTo>
                  <a:lnTo>
                    <a:pt x="267" y="152"/>
                  </a:lnTo>
                  <a:lnTo>
                    <a:pt x="267" y="163"/>
                  </a:lnTo>
                  <a:lnTo>
                    <a:pt x="255" y="163"/>
                  </a:lnTo>
                  <a:lnTo>
                    <a:pt x="242" y="163"/>
                  </a:lnTo>
                  <a:lnTo>
                    <a:pt x="242" y="172"/>
                  </a:lnTo>
                  <a:lnTo>
                    <a:pt x="242" y="184"/>
                  </a:lnTo>
                  <a:lnTo>
                    <a:pt x="229" y="184"/>
                  </a:lnTo>
                  <a:lnTo>
                    <a:pt x="242" y="184"/>
                  </a:lnTo>
                  <a:lnTo>
                    <a:pt x="229" y="184"/>
                  </a:lnTo>
                  <a:lnTo>
                    <a:pt x="242" y="193"/>
                  </a:lnTo>
                  <a:lnTo>
                    <a:pt x="229" y="193"/>
                  </a:lnTo>
                  <a:lnTo>
                    <a:pt x="229" y="203"/>
                  </a:lnTo>
                  <a:lnTo>
                    <a:pt x="242" y="203"/>
                  </a:lnTo>
                  <a:lnTo>
                    <a:pt x="242" y="213"/>
                  </a:lnTo>
                  <a:lnTo>
                    <a:pt x="229" y="213"/>
                  </a:lnTo>
                  <a:lnTo>
                    <a:pt x="229" y="224"/>
                  </a:lnTo>
                  <a:lnTo>
                    <a:pt x="217" y="224"/>
                  </a:lnTo>
                  <a:lnTo>
                    <a:pt x="217" y="233"/>
                  </a:lnTo>
                  <a:lnTo>
                    <a:pt x="203" y="233"/>
                  </a:lnTo>
                  <a:lnTo>
                    <a:pt x="192" y="233"/>
                  </a:lnTo>
                  <a:lnTo>
                    <a:pt x="178" y="233"/>
                  </a:lnTo>
                  <a:lnTo>
                    <a:pt x="178" y="244"/>
                  </a:lnTo>
                  <a:lnTo>
                    <a:pt x="178" y="254"/>
                  </a:lnTo>
                  <a:lnTo>
                    <a:pt x="166" y="254"/>
                  </a:lnTo>
                  <a:lnTo>
                    <a:pt x="166" y="264"/>
                  </a:lnTo>
                  <a:lnTo>
                    <a:pt x="166" y="273"/>
                  </a:lnTo>
                  <a:lnTo>
                    <a:pt x="166" y="284"/>
                  </a:lnTo>
                  <a:lnTo>
                    <a:pt x="154" y="284"/>
                  </a:lnTo>
                  <a:lnTo>
                    <a:pt x="154" y="294"/>
                  </a:lnTo>
                  <a:lnTo>
                    <a:pt x="141" y="294"/>
                  </a:lnTo>
                  <a:lnTo>
                    <a:pt x="141" y="305"/>
                  </a:lnTo>
                  <a:lnTo>
                    <a:pt x="129" y="305"/>
                  </a:lnTo>
                  <a:lnTo>
                    <a:pt x="129" y="314"/>
                  </a:lnTo>
                  <a:lnTo>
                    <a:pt x="129" y="325"/>
                  </a:lnTo>
                  <a:lnTo>
                    <a:pt x="115" y="325"/>
                  </a:lnTo>
                  <a:lnTo>
                    <a:pt x="102" y="325"/>
                  </a:lnTo>
                  <a:lnTo>
                    <a:pt x="90" y="325"/>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5" name="Freeform 27">
              <a:extLst>
                <a:ext uri="{FF2B5EF4-FFF2-40B4-BE49-F238E27FC236}">
                  <a16:creationId xmlns:a16="http://schemas.microsoft.com/office/drawing/2014/main" id="{9FB1B22D-2222-4BE1-8EEF-C71F8DB3787A}"/>
                </a:ext>
              </a:extLst>
            </p:cNvPr>
            <p:cNvSpPr>
              <a:spLocks/>
            </p:cNvSpPr>
            <p:nvPr/>
          </p:nvSpPr>
          <p:spPr bwMode="auto">
            <a:xfrm>
              <a:off x="6858906" y="4638105"/>
              <a:ext cx="1330976" cy="837347"/>
            </a:xfrm>
            <a:custGeom>
              <a:avLst/>
              <a:gdLst>
                <a:gd name="T0" fmla="*/ 3174680 w 591"/>
                <a:gd name="T1" fmla="*/ 17878140 h 325"/>
                <a:gd name="T2" fmla="*/ 3174680 w 591"/>
                <a:gd name="T3" fmla="*/ 17878140 h 325"/>
                <a:gd name="T4" fmla="*/ 3174680 w 591"/>
                <a:gd name="T5" fmla="*/ 16091397 h 325"/>
                <a:gd name="T6" fmla="*/ 3174680 w 591"/>
                <a:gd name="T7" fmla="*/ 16091397 h 325"/>
                <a:gd name="T8" fmla="*/ 3174680 w 591"/>
                <a:gd name="T9" fmla="*/ 14303316 h 325"/>
                <a:gd name="T10" fmla="*/ 3174680 w 591"/>
                <a:gd name="T11" fmla="*/ 12515235 h 325"/>
                <a:gd name="T12" fmla="*/ 3174680 w 591"/>
                <a:gd name="T13" fmla="*/ 8939070 h 325"/>
                <a:gd name="T14" fmla="*/ 4762019 w 591"/>
                <a:gd name="T15" fmla="*/ 10727151 h 325"/>
                <a:gd name="T16" fmla="*/ 4762019 w 591"/>
                <a:gd name="T17" fmla="*/ 8939070 h 325"/>
                <a:gd name="T18" fmla="*/ 6349359 w 591"/>
                <a:gd name="T19" fmla="*/ 7150989 h 325"/>
                <a:gd name="T20" fmla="*/ 6349359 w 591"/>
                <a:gd name="T21" fmla="*/ 7150989 h 325"/>
                <a:gd name="T22" fmla="*/ 6349359 w 591"/>
                <a:gd name="T23" fmla="*/ 7150989 h 325"/>
                <a:gd name="T24" fmla="*/ 7936699 w 591"/>
                <a:gd name="T25" fmla="*/ 5364245 h 325"/>
                <a:gd name="T26" fmla="*/ 7936699 w 591"/>
                <a:gd name="T27" fmla="*/ 5364245 h 325"/>
                <a:gd name="T28" fmla="*/ 7936699 w 591"/>
                <a:gd name="T29" fmla="*/ 5364245 h 325"/>
                <a:gd name="T30" fmla="*/ 9524038 w 591"/>
                <a:gd name="T31" fmla="*/ 5364245 h 325"/>
                <a:gd name="T32" fmla="*/ 9524038 w 591"/>
                <a:gd name="T33" fmla="*/ 5364245 h 325"/>
                <a:gd name="T34" fmla="*/ 9524038 w 591"/>
                <a:gd name="T35" fmla="*/ 5364245 h 325"/>
                <a:gd name="T36" fmla="*/ 9524038 w 591"/>
                <a:gd name="T37" fmla="*/ 8939070 h 325"/>
                <a:gd name="T38" fmla="*/ 9524038 w 591"/>
                <a:gd name="T39" fmla="*/ 12515235 h 325"/>
                <a:gd name="T40" fmla="*/ 9524038 w 591"/>
                <a:gd name="T41" fmla="*/ 14303316 h 325"/>
                <a:gd name="T42" fmla="*/ 9524038 w 591"/>
                <a:gd name="T43" fmla="*/ 16091397 h 325"/>
                <a:gd name="T44" fmla="*/ 9524038 w 591"/>
                <a:gd name="T45" fmla="*/ 16091397 h 325"/>
                <a:gd name="T46" fmla="*/ 9524038 w 591"/>
                <a:gd name="T47" fmla="*/ 17878140 h 325"/>
                <a:gd name="T48" fmla="*/ 9524038 w 591"/>
                <a:gd name="T49" fmla="*/ 19666221 h 325"/>
                <a:gd name="T50" fmla="*/ 9524038 w 591"/>
                <a:gd name="T51" fmla="*/ 21454303 h 325"/>
                <a:gd name="T52" fmla="*/ 9524038 w 591"/>
                <a:gd name="T53" fmla="*/ 19666221 h 325"/>
                <a:gd name="T54" fmla="*/ 9524038 w 591"/>
                <a:gd name="T55" fmla="*/ 21454303 h 325"/>
                <a:gd name="T56" fmla="*/ 9524038 w 591"/>
                <a:gd name="T57" fmla="*/ 23242389 h 325"/>
                <a:gd name="T58" fmla="*/ 9524038 w 591"/>
                <a:gd name="T59" fmla="*/ 25030470 h 325"/>
                <a:gd name="T60" fmla="*/ 9524038 w 591"/>
                <a:gd name="T61" fmla="*/ 26818551 h 325"/>
                <a:gd name="T62" fmla="*/ 7936699 w 591"/>
                <a:gd name="T63" fmla="*/ 25030470 h 325"/>
                <a:gd name="T64" fmla="*/ 7936699 w 591"/>
                <a:gd name="T65" fmla="*/ 25030470 h 325"/>
                <a:gd name="T66" fmla="*/ 7936699 w 591"/>
                <a:gd name="T67" fmla="*/ 23242389 h 325"/>
                <a:gd name="T68" fmla="*/ 6349359 w 591"/>
                <a:gd name="T69" fmla="*/ 23242389 h 325"/>
                <a:gd name="T70" fmla="*/ 6349359 w 591"/>
                <a:gd name="T71" fmla="*/ 21454303 h 325"/>
                <a:gd name="T72" fmla="*/ 6349359 w 591"/>
                <a:gd name="T73" fmla="*/ 23242389 h 325"/>
                <a:gd name="T74" fmla="*/ 6349359 w 591"/>
                <a:gd name="T75" fmla="*/ 25030470 h 325"/>
                <a:gd name="T76" fmla="*/ 4762019 w 591"/>
                <a:gd name="T77" fmla="*/ 25030470 h 325"/>
                <a:gd name="T78" fmla="*/ 4762019 w 591"/>
                <a:gd name="T79" fmla="*/ 25030470 h 325"/>
                <a:gd name="T80" fmla="*/ 4762019 w 591"/>
                <a:gd name="T81" fmla="*/ 23242389 h 325"/>
                <a:gd name="T82" fmla="*/ 3174680 w 591"/>
                <a:gd name="T83" fmla="*/ 25030470 h 325"/>
                <a:gd name="T84" fmla="*/ 3174680 w 591"/>
                <a:gd name="T85" fmla="*/ 25030470 h 325"/>
                <a:gd name="T86" fmla="*/ 3174680 w 591"/>
                <a:gd name="T87" fmla="*/ 25030470 h 325"/>
                <a:gd name="T88" fmla="*/ 3174680 w 591"/>
                <a:gd name="T89" fmla="*/ 25030470 h 325"/>
                <a:gd name="T90" fmla="*/ 3174680 w 591"/>
                <a:gd name="T91" fmla="*/ 26818551 h 325"/>
                <a:gd name="T92" fmla="*/ 3174680 w 591"/>
                <a:gd name="T93" fmla="*/ 28605294 h 325"/>
                <a:gd name="T94" fmla="*/ 3174680 w 591"/>
                <a:gd name="T95" fmla="*/ 28605294 h 325"/>
                <a:gd name="T96" fmla="*/ 3174680 w 591"/>
                <a:gd name="T97" fmla="*/ 30393375 h 325"/>
                <a:gd name="T98" fmla="*/ 3174680 w 591"/>
                <a:gd name="T99" fmla="*/ 28605294 h 325"/>
                <a:gd name="T100" fmla="*/ 3174680 w 591"/>
                <a:gd name="T101" fmla="*/ 28605294 h 325"/>
                <a:gd name="T102" fmla="*/ 3174680 w 591"/>
                <a:gd name="T103" fmla="*/ 28605294 h 325"/>
                <a:gd name="T104" fmla="*/ 3174680 w 591"/>
                <a:gd name="T105" fmla="*/ 26818551 h 325"/>
                <a:gd name="T106" fmla="*/ 3174680 w 591"/>
                <a:gd name="T107" fmla="*/ 25030470 h 325"/>
                <a:gd name="T108" fmla="*/ 3174680 w 591"/>
                <a:gd name="T109" fmla="*/ 23242389 h 325"/>
                <a:gd name="T110" fmla="*/ 0 w 591"/>
                <a:gd name="T111" fmla="*/ 19666221 h 325"/>
                <a:gd name="T112" fmla="*/ 3174680 w 591"/>
                <a:gd name="T113" fmla="*/ 17878140 h 325"/>
                <a:gd name="T114" fmla="*/ 3174680 w 591"/>
                <a:gd name="T115" fmla="*/ 16091397 h 325"/>
                <a:gd name="T116" fmla="*/ 3174680 w 591"/>
                <a:gd name="T117" fmla="*/ 16091397 h 325"/>
                <a:gd name="T118" fmla="*/ 3174680 w 591"/>
                <a:gd name="T119" fmla="*/ 16091397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1"/>
                <a:gd name="T181" fmla="*/ 0 h 325"/>
                <a:gd name="T182" fmla="*/ 591 w 591"/>
                <a:gd name="T183" fmla="*/ 325 h 3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1" h="325">
                  <a:moveTo>
                    <a:pt x="113" y="182"/>
                  </a:moveTo>
                  <a:lnTo>
                    <a:pt x="126" y="182"/>
                  </a:lnTo>
                  <a:lnTo>
                    <a:pt x="126" y="192"/>
                  </a:lnTo>
                  <a:lnTo>
                    <a:pt x="137" y="192"/>
                  </a:lnTo>
                  <a:lnTo>
                    <a:pt x="151" y="192"/>
                  </a:lnTo>
                  <a:lnTo>
                    <a:pt x="137" y="192"/>
                  </a:lnTo>
                  <a:lnTo>
                    <a:pt x="151" y="192"/>
                  </a:lnTo>
                  <a:lnTo>
                    <a:pt x="164" y="192"/>
                  </a:lnTo>
                  <a:lnTo>
                    <a:pt x="164" y="203"/>
                  </a:lnTo>
                  <a:lnTo>
                    <a:pt x="164" y="192"/>
                  </a:lnTo>
                  <a:lnTo>
                    <a:pt x="176" y="192"/>
                  </a:lnTo>
                  <a:lnTo>
                    <a:pt x="176" y="182"/>
                  </a:lnTo>
                  <a:lnTo>
                    <a:pt x="176" y="173"/>
                  </a:lnTo>
                  <a:lnTo>
                    <a:pt x="189" y="173"/>
                  </a:lnTo>
                  <a:lnTo>
                    <a:pt x="189" y="162"/>
                  </a:lnTo>
                  <a:lnTo>
                    <a:pt x="189" y="173"/>
                  </a:lnTo>
                  <a:lnTo>
                    <a:pt x="189" y="162"/>
                  </a:lnTo>
                  <a:lnTo>
                    <a:pt x="202" y="162"/>
                  </a:lnTo>
                  <a:lnTo>
                    <a:pt x="202" y="152"/>
                  </a:lnTo>
                  <a:lnTo>
                    <a:pt x="214" y="152"/>
                  </a:lnTo>
                  <a:lnTo>
                    <a:pt x="227" y="152"/>
                  </a:lnTo>
                  <a:lnTo>
                    <a:pt x="227" y="142"/>
                  </a:lnTo>
                  <a:lnTo>
                    <a:pt x="227" y="132"/>
                  </a:lnTo>
                  <a:lnTo>
                    <a:pt x="227" y="121"/>
                  </a:lnTo>
                  <a:lnTo>
                    <a:pt x="238" y="121"/>
                  </a:lnTo>
                  <a:lnTo>
                    <a:pt x="238" y="112"/>
                  </a:lnTo>
                  <a:lnTo>
                    <a:pt x="252" y="112"/>
                  </a:lnTo>
                  <a:lnTo>
                    <a:pt x="252" y="101"/>
                  </a:lnTo>
                  <a:lnTo>
                    <a:pt x="265" y="101"/>
                  </a:lnTo>
                  <a:lnTo>
                    <a:pt x="277" y="101"/>
                  </a:lnTo>
                  <a:lnTo>
                    <a:pt x="277" y="112"/>
                  </a:lnTo>
                  <a:lnTo>
                    <a:pt x="290" y="112"/>
                  </a:lnTo>
                  <a:lnTo>
                    <a:pt x="277" y="112"/>
                  </a:lnTo>
                  <a:lnTo>
                    <a:pt x="277" y="101"/>
                  </a:lnTo>
                  <a:lnTo>
                    <a:pt x="290" y="101"/>
                  </a:lnTo>
                  <a:lnTo>
                    <a:pt x="302" y="91"/>
                  </a:lnTo>
                  <a:lnTo>
                    <a:pt x="302" y="81"/>
                  </a:lnTo>
                  <a:lnTo>
                    <a:pt x="315" y="81"/>
                  </a:lnTo>
                  <a:lnTo>
                    <a:pt x="328" y="91"/>
                  </a:lnTo>
                  <a:lnTo>
                    <a:pt x="328" y="81"/>
                  </a:lnTo>
                  <a:lnTo>
                    <a:pt x="328" y="72"/>
                  </a:lnTo>
                  <a:lnTo>
                    <a:pt x="339" y="72"/>
                  </a:lnTo>
                  <a:lnTo>
                    <a:pt x="353" y="81"/>
                  </a:lnTo>
                  <a:lnTo>
                    <a:pt x="364" y="81"/>
                  </a:lnTo>
                  <a:lnTo>
                    <a:pt x="378" y="81"/>
                  </a:lnTo>
                  <a:lnTo>
                    <a:pt x="378" y="72"/>
                  </a:lnTo>
                  <a:lnTo>
                    <a:pt x="378" y="81"/>
                  </a:lnTo>
                  <a:lnTo>
                    <a:pt x="391" y="81"/>
                  </a:lnTo>
                  <a:lnTo>
                    <a:pt x="391" y="72"/>
                  </a:lnTo>
                  <a:lnTo>
                    <a:pt x="403" y="72"/>
                  </a:lnTo>
                  <a:lnTo>
                    <a:pt x="403" y="61"/>
                  </a:lnTo>
                  <a:lnTo>
                    <a:pt x="416" y="61"/>
                  </a:lnTo>
                  <a:lnTo>
                    <a:pt x="428" y="61"/>
                  </a:lnTo>
                  <a:lnTo>
                    <a:pt x="428" y="51"/>
                  </a:lnTo>
                  <a:lnTo>
                    <a:pt x="440" y="51"/>
                  </a:lnTo>
                  <a:lnTo>
                    <a:pt x="440" y="40"/>
                  </a:lnTo>
                  <a:lnTo>
                    <a:pt x="440" y="31"/>
                  </a:lnTo>
                  <a:lnTo>
                    <a:pt x="454" y="31"/>
                  </a:lnTo>
                  <a:lnTo>
                    <a:pt x="454" y="21"/>
                  </a:lnTo>
                  <a:lnTo>
                    <a:pt x="454" y="9"/>
                  </a:lnTo>
                  <a:lnTo>
                    <a:pt x="465" y="0"/>
                  </a:lnTo>
                  <a:lnTo>
                    <a:pt x="465" y="9"/>
                  </a:lnTo>
                  <a:lnTo>
                    <a:pt x="479" y="9"/>
                  </a:lnTo>
                  <a:lnTo>
                    <a:pt x="492" y="9"/>
                  </a:lnTo>
                  <a:lnTo>
                    <a:pt x="492" y="21"/>
                  </a:lnTo>
                  <a:lnTo>
                    <a:pt x="492" y="31"/>
                  </a:lnTo>
                  <a:lnTo>
                    <a:pt x="504" y="31"/>
                  </a:lnTo>
                  <a:lnTo>
                    <a:pt x="504" y="40"/>
                  </a:lnTo>
                  <a:lnTo>
                    <a:pt x="517" y="40"/>
                  </a:lnTo>
                  <a:lnTo>
                    <a:pt x="504" y="40"/>
                  </a:lnTo>
                  <a:lnTo>
                    <a:pt x="517" y="40"/>
                  </a:lnTo>
                  <a:lnTo>
                    <a:pt x="517" y="51"/>
                  </a:lnTo>
                  <a:lnTo>
                    <a:pt x="517" y="61"/>
                  </a:lnTo>
                  <a:lnTo>
                    <a:pt x="517" y="72"/>
                  </a:lnTo>
                  <a:lnTo>
                    <a:pt x="517" y="81"/>
                  </a:lnTo>
                  <a:lnTo>
                    <a:pt x="517" y="91"/>
                  </a:lnTo>
                  <a:lnTo>
                    <a:pt x="529" y="91"/>
                  </a:lnTo>
                  <a:lnTo>
                    <a:pt x="529" y="101"/>
                  </a:lnTo>
                  <a:lnTo>
                    <a:pt x="529" y="112"/>
                  </a:lnTo>
                  <a:lnTo>
                    <a:pt x="529" y="121"/>
                  </a:lnTo>
                  <a:lnTo>
                    <a:pt x="541" y="121"/>
                  </a:lnTo>
                  <a:lnTo>
                    <a:pt x="541" y="132"/>
                  </a:lnTo>
                  <a:lnTo>
                    <a:pt x="554" y="132"/>
                  </a:lnTo>
                  <a:lnTo>
                    <a:pt x="554" y="142"/>
                  </a:lnTo>
                  <a:lnTo>
                    <a:pt x="566" y="152"/>
                  </a:lnTo>
                  <a:lnTo>
                    <a:pt x="554" y="152"/>
                  </a:lnTo>
                  <a:lnTo>
                    <a:pt x="541" y="152"/>
                  </a:lnTo>
                  <a:lnTo>
                    <a:pt x="541" y="162"/>
                  </a:lnTo>
                  <a:lnTo>
                    <a:pt x="529" y="162"/>
                  </a:lnTo>
                  <a:lnTo>
                    <a:pt x="529" y="152"/>
                  </a:lnTo>
                  <a:lnTo>
                    <a:pt x="529" y="162"/>
                  </a:lnTo>
                  <a:lnTo>
                    <a:pt x="529" y="173"/>
                  </a:lnTo>
                  <a:lnTo>
                    <a:pt x="541" y="173"/>
                  </a:lnTo>
                  <a:lnTo>
                    <a:pt x="541" y="182"/>
                  </a:lnTo>
                  <a:lnTo>
                    <a:pt x="554" y="182"/>
                  </a:lnTo>
                  <a:lnTo>
                    <a:pt x="554" y="192"/>
                  </a:lnTo>
                  <a:lnTo>
                    <a:pt x="566" y="192"/>
                  </a:lnTo>
                  <a:lnTo>
                    <a:pt x="579" y="192"/>
                  </a:lnTo>
                  <a:lnTo>
                    <a:pt x="579" y="203"/>
                  </a:lnTo>
                  <a:lnTo>
                    <a:pt x="579" y="213"/>
                  </a:lnTo>
                  <a:lnTo>
                    <a:pt x="591" y="213"/>
                  </a:lnTo>
                  <a:lnTo>
                    <a:pt x="591" y="222"/>
                  </a:lnTo>
                  <a:lnTo>
                    <a:pt x="591" y="233"/>
                  </a:lnTo>
                  <a:lnTo>
                    <a:pt x="579" y="233"/>
                  </a:lnTo>
                  <a:lnTo>
                    <a:pt x="579" y="222"/>
                  </a:lnTo>
                  <a:lnTo>
                    <a:pt x="579" y="233"/>
                  </a:lnTo>
                  <a:lnTo>
                    <a:pt x="579" y="222"/>
                  </a:lnTo>
                  <a:lnTo>
                    <a:pt x="566" y="222"/>
                  </a:lnTo>
                  <a:lnTo>
                    <a:pt x="566" y="233"/>
                  </a:lnTo>
                  <a:lnTo>
                    <a:pt x="566" y="222"/>
                  </a:lnTo>
                  <a:lnTo>
                    <a:pt x="566" y="233"/>
                  </a:lnTo>
                  <a:lnTo>
                    <a:pt x="554" y="233"/>
                  </a:lnTo>
                  <a:lnTo>
                    <a:pt x="554" y="244"/>
                  </a:lnTo>
                  <a:lnTo>
                    <a:pt x="541" y="244"/>
                  </a:lnTo>
                  <a:lnTo>
                    <a:pt x="541" y="253"/>
                  </a:lnTo>
                  <a:lnTo>
                    <a:pt x="529" y="253"/>
                  </a:lnTo>
                  <a:lnTo>
                    <a:pt x="529" y="264"/>
                  </a:lnTo>
                  <a:lnTo>
                    <a:pt x="517" y="264"/>
                  </a:lnTo>
                  <a:lnTo>
                    <a:pt x="504" y="264"/>
                  </a:lnTo>
                  <a:lnTo>
                    <a:pt x="504" y="274"/>
                  </a:lnTo>
                  <a:lnTo>
                    <a:pt x="492" y="274"/>
                  </a:lnTo>
                  <a:lnTo>
                    <a:pt x="492" y="285"/>
                  </a:lnTo>
                  <a:lnTo>
                    <a:pt x="492" y="274"/>
                  </a:lnTo>
                  <a:lnTo>
                    <a:pt x="492" y="285"/>
                  </a:lnTo>
                  <a:lnTo>
                    <a:pt x="479" y="274"/>
                  </a:lnTo>
                  <a:lnTo>
                    <a:pt x="479" y="285"/>
                  </a:lnTo>
                  <a:lnTo>
                    <a:pt x="479" y="274"/>
                  </a:lnTo>
                  <a:lnTo>
                    <a:pt x="465" y="274"/>
                  </a:lnTo>
                  <a:lnTo>
                    <a:pt x="454" y="274"/>
                  </a:lnTo>
                  <a:lnTo>
                    <a:pt x="454" y="264"/>
                  </a:lnTo>
                  <a:lnTo>
                    <a:pt x="440" y="264"/>
                  </a:lnTo>
                  <a:lnTo>
                    <a:pt x="428" y="264"/>
                  </a:lnTo>
                  <a:lnTo>
                    <a:pt x="428" y="253"/>
                  </a:lnTo>
                  <a:lnTo>
                    <a:pt x="428" y="244"/>
                  </a:lnTo>
                  <a:lnTo>
                    <a:pt x="416" y="244"/>
                  </a:lnTo>
                  <a:lnTo>
                    <a:pt x="416" y="253"/>
                  </a:lnTo>
                  <a:lnTo>
                    <a:pt x="403" y="253"/>
                  </a:lnTo>
                  <a:lnTo>
                    <a:pt x="403" y="244"/>
                  </a:lnTo>
                  <a:lnTo>
                    <a:pt x="391" y="244"/>
                  </a:lnTo>
                  <a:lnTo>
                    <a:pt x="391" y="253"/>
                  </a:lnTo>
                  <a:lnTo>
                    <a:pt x="391" y="244"/>
                  </a:lnTo>
                  <a:lnTo>
                    <a:pt x="391" y="233"/>
                  </a:lnTo>
                  <a:lnTo>
                    <a:pt x="378" y="233"/>
                  </a:lnTo>
                  <a:lnTo>
                    <a:pt x="364" y="233"/>
                  </a:lnTo>
                  <a:lnTo>
                    <a:pt x="364" y="244"/>
                  </a:lnTo>
                  <a:lnTo>
                    <a:pt x="353" y="244"/>
                  </a:lnTo>
                  <a:lnTo>
                    <a:pt x="339" y="244"/>
                  </a:lnTo>
                  <a:lnTo>
                    <a:pt x="339" y="253"/>
                  </a:lnTo>
                  <a:lnTo>
                    <a:pt x="339" y="244"/>
                  </a:lnTo>
                  <a:lnTo>
                    <a:pt x="339" y="253"/>
                  </a:lnTo>
                  <a:lnTo>
                    <a:pt x="339" y="264"/>
                  </a:lnTo>
                  <a:lnTo>
                    <a:pt x="328" y="264"/>
                  </a:lnTo>
                  <a:lnTo>
                    <a:pt x="315" y="264"/>
                  </a:lnTo>
                  <a:lnTo>
                    <a:pt x="315" y="274"/>
                  </a:lnTo>
                  <a:lnTo>
                    <a:pt x="315" y="264"/>
                  </a:lnTo>
                  <a:lnTo>
                    <a:pt x="302" y="264"/>
                  </a:lnTo>
                  <a:lnTo>
                    <a:pt x="302" y="274"/>
                  </a:lnTo>
                  <a:lnTo>
                    <a:pt x="290" y="274"/>
                  </a:lnTo>
                  <a:lnTo>
                    <a:pt x="277" y="274"/>
                  </a:lnTo>
                  <a:lnTo>
                    <a:pt x="277" y="264"/>
                  </a:lnTo>
                  <a:lnTo>
                    <a:pt x="277" y="253"/>
                  </a:lnTo>
                  <a:lnTo>
                    <a:pt x="290" y="253"/>
                  </a:lnTo>
                  <a:lnTo>
                    <a:pt x="277" y="253"/>
                  </a:lnTo>
                  <a:lnTo>
                    <a:pt x="265" y="253"/>
                  </a:lnTo>
                  <a:lnTo>
                    <a:pt x="265" y="244"/>
                  </a:lnTo>
                  <a:lnTo>
                    <a:pt x="265" y="253"/>
                  </a:lnTo>
                  <a:lnTo>
                    <a:pt x="252" y="253"/>
                  </a:lnTo>
                  <a:lnTo>
                    <a:pt x="252" y="264"/>
                  </a:lnTo>
                  <a:lnTo>
                    <a:pt x="238" y="264"/>
                  </a:lnTo>
                  <a:lnTo>
                    <a:pt x="227" y="264"/>
                  </a:lnTo>
                  <a:lnTo>
                    <a:pt x="238" y="264"/>
                  </a:lnTo>
                  <a:lnTo>
                    <a:pt x="227" y="264"/>
                  </a:lnTo>
                  <a:lnTo>
                    <a:pt x="214" y="264"/>
                  </a:lnTo>
                  <a:lnTo>
                    <a:pt x="202" y="264"/>
                  </a:lnTo>
                  <a:lnTo>
                    <a:pt x="202" y="274"/>
                  </a:lnTo>
                  <a:lnTo>
                    <a:pt x="189" y="274"/>
                  </a:lnTo>
                  <a:lnTo>
                    <a:pt x="176" y="274"/>
                  </a:lnTo>
                  <a:lnTo>
                    <a:pt x="176" y="264"/>
                  </a:lnTo>
                  <a:lnTo>
                    <a:pt x="164" y="264"/>
                  </a:lnTo>
                  <a:lnTo>
                    <a:pt x="151" y="264"/>
                  </a:lnTo>
                  <a:lnTo>
                    <a:pt x="151" y="274"/>
                  </a:lnTo>
                  <a:lnTo>
                    <a:pt x="137" y="274"/>
                  </a:lnTo>
                  <a:lnTo>
                    <a:pt x="137" y="285"/>
                  </a:lnTo>
                  <a:lnTo>
                    <a:pt x="126" y="285"/>
                  </a:lnTo>
                  <a:lnTo>
                    <a:pt x="113" y="285"/>
                  </a:lnTo>
                  <a:lnTo>
                    <a:pt x="101" y="285"/>
                  </a:lnTo>
                  <a:lnTo>
                    <a:pt x="101" y="294"/>
                  </a:lnTo>
                  <a:lnTo>
                    <a:pt x="101" y="304"/>
                  </a:lnTo>
                  <a:lnTo>
                    <a:pt x="113" y="304"/>
                  </a:lnTo>
                  <a:lnTo>
                    <a:pt x="101" y="304"/>
                  </a:lnTo>
                  <a:lnTo>
                    <a:pt x="113" y="304"/>
                  </a:lnTo>
                  <a:lnTo>
                    <a:pt x="101" y="304"/>
                  </a:lnTo>
                  <a:lnTo>
                    <a:pt x="101" y="314"/>
                  </a:lnTo>
                  <a:lnTo>
                    <a:pt x="113" y="314"/>
                  </a:lnTo>
                  <a:lnTo>
                    <a:pt x="113" y="325"/>
                  </a:lnTo>
                  <a:lnTo>
                    <a:pt x="101" y="325"/>
                  </a:lnTo>
                  <a:lnTo>
                    <a:pt x="88" y="325"/>
                  </a:lnTo>
                  <a:lnTo>
                    <a:pt x="88" y="314"/>
                  </a:lnTo>
                  <a:lnTo>
                    <a:pt x="75" y="314"/>
                  </a:lnTo>
                  <a:lnTo>
                    <a:pt x="75" y="304"/>
                  </a:lnTo>
                  <a:lnTo>
                    <a:pt x="75" y="314"/>
                  </a:lnTo>
                  <a:lnTo>
                    <a:pt x="63" y="314"/>
                  </a:lnTo>
                  <a:lnTo>
                    <a:pt x="50" y="314"/>
                  </a:lnTo>
                  <a:lnTo>
                    <a:pt x="50" y="304"/>
                  </a:lnTo>
                  <a:lnTo>
                    <a:pt x="38" y="304"/>
                  </a:lnTo>
                  <a:lnTo>
                    <a:pt x="38" y="294"/>
                  </a:lnTo>
                  <a:lnTo>
                    <a:pt x="25" y="294"/>
                  </a:lnTo>
                  <a:lnTo>
                    <a:pt x="25" y="304"/>
                  </a:lnTo>
                  <a:lnTo>
                    <a:pt x="25" y="294"/>
                  </a:lnTo>
                  <a:lnTo>
                    <a:pt x="38" y="294"/>
                  </a:lnTo>
                  <a:lnTo>
                    <a:pt x="38" y="285"/>
                  </a:lnTo>
                  <a:lnTo>
                    <a:pt x="25" y="285"/>
                  </a:lnTo>
                  <a:lnTo>
                    <a:pt x="38" y="285"/>
                  </a:lnTo>
                  <a:lnTo>
                    <a:pt x="25" y="285"/>
                  </a:lnTo>
                  <a:lnTo>
                    <a:pt x="25" y="274"/>
                  </a:lnTo>
                  <a:lnTo>
                    <a:pt x="25" y="264"/>
                  </a:lnTo>
                  <a:lnTo>
                    <a:pt x="12" y="264"/>
                  </a:lnTo>
                  <a:lnTo>
                    <a:pt x="12" y="253"/>
                  </a:lnTo>
                  <a:lnTo>
                    <a:pt x="25" y="253"/>
                  </a:lnTo>
                  <a:lnTo>
                    <a:pt x="12" y="253"/>
                  </a:lnTo>
                  <a:lnTo>
                    <a:pt x="12" y="244"/>
                  </a:lnTo>
                  <a:lnTo>
                    <a:pt x="12" y="233"/>
                  </a:lnTo>
                  <a:lnTo>
                    <a:pt x="12" y="222"/>
                  </a:lnTo>
                  <a:lnTo>
                    <a:pt x="0" y="222"/>
                  </a:lnTo>
                  <a:lnTo>
                    <a:pt x="0" y="213"/>
                  </a:lnTo>
                  <a:lnTo>
                    <a:pt x="0" y="203"/>
                  </a:lnTo>
                  <a:lnTo>
                    <a:pt x="0" y="192"/>
                  </a:lnTo>
                  <a:lnTo>
                    <a:pt x="12" y="192"/>
                  </a:lnTo>
                  <a:lnTo>
                    <a:pt x="12" y="182"/>
                  </a:lnTo>
                  <a:lnTo>
                    <a:pt x="25" y="182"/>
                  </a:lnTo>
                  <a:lnTo>
                    <a:pt x="38" y="182"/>
                  </a:lnTo>
                  <a:lnTo>
                    <a:pt x="50" y="182"/>
                  </a:lnTo>
                  <a:lnTo>
                    <a:pt x="50" y="173"/>
                  </a:lnTo>
                  <a:lnTo>
                    <a:pt x="63" y="173"/>
                  </a:lnTo>
                  <a:lnTo>
                    <a:pt x="63" y="162"/>
                  </a:lnTo>
                  <a:lnTo>
                    <a:pt x="75" y="162"/>
                  </a:lnTo>
                  <a:lnTo>
                    <a:pt x="88" y="162"/>
                  </a:lnTo>
                  <a:lnTo>
                    <a:pt x="88" y="173"/>
                  </a:lnTo>
                  <a:lnTo>
                    <a:pt x="88" y="182"/>
                  </a:lnTo>
                  <a:lnTo>
                    <a:pt x="101" y="182"/>
                  </a:lnTo>
                  <a:lnTo>
                    <a:pt x="113" y="18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6" name="Freeform 29">
              <a:extLst>
                <a:ext uri="{FF2B5EF4-FFF2-40B4-BE49-F238E27FC236}">
                  <a16:creationId xmlns:a16="http://schemas.microsoft.com/office/drawing/2014/main" id="{6E35A25F-0D5C-4DF3-A3F6-45C6103092A2}"/>
                </a:ext>
              </a:extLst>
            </p:cNvPr>
            <p:cNvSpPr>
              <a:spLocks/>
            </p:cNvSpPr>
            <p:nvPr/>
          </p:nvSpPr>
          <p:spPr bwMode="auto">
            <a:xfrm>
              <a:off x="6283583" y="2714727"/>
              <a:ext cx="1190720" cy="1640067"/>
            </a:xfrm>
            <a:custGeom>
              <a:avLst/>
              <a:gdLst>
                <a:gd name="T0" fmla="*/ 3162353 w 529"/>
                <a:gd name="T1" fmla="*/ 52291749 h 635"/>
                <a:gd name="T2" fmla="*/ 3162353 w 529"/>
                <a:gd name="T3" fmla="*/ 48685793 h 635"/>
                <a:gd name="T4" fmla="*/ 3162353 w 529"/>
                <a:gd name="T5" fmla="*/ 48685793 h 635"/>
                <a:gd name="T6" fmla="*/ 3162353 w 529"/>
                <a:gd name="T7" fmla="*/ 45079838 h 635"/>
                <a:gd name="T8" fmla="*/ 3162353 w 529"/>
                <a:gd name="T9" fmla="*/ 45079838 h 635"/>
                <a:gd name="T10" fmla="*/ 3162353 w 529"/>
                <a:gd name="T11" fmla="*/ 43275507 h 635"/>
                <a:gd name="T12" fmla="*/ 3162353 w 529"/>
                <a:gd name="T13" fmla="*/ 41472529 h 635"/>
                <a:gd name="T14" fmla="*/ 3162353 w 529"/>
                <a:gd name="T15" fmla="*/ 37866573 h 635"/>
                <a:gd name="T16" fmla="*/ 3162353 w 529"/>
                <a:gd name="T17" fmla="*/ 32457640 h 635"/>
                <a:gd name="T18" fmla="*/ 3162353 w 529"/>
                <a:gd name="T19" fmla="*/ 30653319 h 635"/>
                <a:gd name="T20" fmla="*/ 3162353 w 529"/>
                <a:gd name="T21" fmla="*/ 25244386 h 635"/>
                <a:gd name="T22" fmla="*/ 3162353 w 529"/>
                <a:gd name="T23" fmla="*/ 27047363 h 635"/>
                <a:gd name="T24" fmla="*/ 3162353 w 529"/>
                <a:gd name="T25" fmla="*/ 23441408 h 635"/>
                <a:gd name="T26" fmla="*/ 3162353 w 529"/>
                <a:gd name="T27" fmla="*/ 21638425 h 635"/>
                <a:gd name="T28" fmla="*/ 3162353 w 529"/>
                <a:gd name="T29" fmla="*/ 19835447 h 635"/>
                <a:gd name="T30" fmla="*/ 3162353 w 529"/>
                <a:gd name="T31" fmla="*/ 16228149 h 635"/>
                <a:gd name="T32" fmla="*/ 3162353 w 529"/>
                <a:gd name="T33" fmla="*/ 14425171 h 635"/>
                <a:gd name="T34" fmla="*/ 3162353 w 529"/>
                <a:gd name="T35" fmla="*/ 12622193 h 635"/>
                <a:gd name="T36" fmla="*/ 3162353 w 529"/>
                <a:gd name="T37" fmla="*/ 12622193 h 635"/>
                <a:gd name="T38" fmla="*/ 3162353 w 529"/>
                <a:gd name="T39" fmla="*/ 7213257 h 635"/>
                <a:gd name="T40" fmla="*/ 0 w 529"/>
                <a:gd name="T41" fmla="*/ 5408935 h 635"/>
                <a:gd name="T42" fmla="*/ 3162353 w 529"/>
                <a:gd name="T43" fmla="*/ 5408935 h 635"/>
                <a:gd name="T44" fmla="*/ 3162353 w 529"/>
                <a:gd name="T45" fmla="*/ 5408935 h 635"/>
                <a:gd name="T46" fmla="*/ 3162353 w 529"/>
                <a:gd name="T47" fmla="*/ 5408935 h 635"/>
                <a:gd name="T48" fmla="*/ 3162353 w 529"/>
                <a:gd name="T49" fmla="*/ 5408935 h 635"/>
                <a:gd name="T50" fmla="*/ 3162353 w 529"/>
                <a:gd name="T51" fmla="*/ 5408935 h 635"/>
                <a:gd name="T52" fmla="*/ 3162353 w 529"/>
                <a:gd name="T53" fmla="*/ 12622193 h 635"/>
                <a:gd name="T54" fmla="*/ 4744158 w 529"/>
                <a:gd name="T55" fmla="*/ 12622193 h 635"/>
                <a:gd name="T56" fmla="*/ 4744158 w 529"/>
                <a:gd name="T57" fmla="*/ 12622193 h 635"/>
                <a:gd name="T58" fmla="*/ 6324706 w 529"/>
                <a:gd name="T59" fmla="*/ 14425171 h 635"/>
                <a:gd name="T60" fmla="*/ 7906511 w 529"/>
                <a:gd name="T61" fmla="*/ 14425171 h 635"/>
                <a:gd name="T62" fmla="*/ 7906511 w 529"/>
                <a:gd name="T63" fmla="*/ 14425171 h 635"/>
                <a:gd name="T64" fmla="*/ 9487058 w 529"/>
                <a:gd name="T65" fmla="*/ 18031126 h 635"/>
                <a:gd name="T66" fmla="*/ 9487058 w 529"/>
                <a:gd name="T67" fmla="*/ 23441408 h 635"/>
                <a:gd name="T68" fmla="*/ 7906511 w 529"/>
                <a:gd name="T69" fmla="*/ 27047363 h 635"/>
                <a:gd name="T70" fmla="*/ 7906511 w 529"/>
                <a:gd name="T71" fmla="*/ 25244386 h 635"/>
                <a:gd name="T72" fmla="*/ 7906511 w 529"/>
                <a:gd name="T73" fmla="*/ 25244386 h 635"/>
                <a:gd name="T74" fmla="*/ 6324706 w 529"/>
                <a:gd name="T75" fmla="*/ 27047363 h 635"/>
                <a:gd name="T76" fmla="*/ 6324706 w 529"/>
                <a:gd name="T77" fmla="*/ 30653319 h 635"/>
                <a:gd name="T78" fmla="*/ 6324706 w 529"/>
                <a:gd name="T79" fmla="*/ 32457640 h 635"/>
                <a:gd name="T80" fmla="*/ 6324706 w 529"/>
                <a:gd name="T81" fmla="*/ 37866573 h 635"/>
                <a:gd name="T82" fmla="*/ 6324706 w 529"/>
                <a:gd name="T83" fmla="*/ 41472529 h 635"/>
                <a:gd name="T84" fmla="*/ 7906511 w 529"/>
                <a:gd name="T85" fmla="*/ 45079838 h 635"/>
                <a:gd name="T86" fmla="*/ 7906511 w 529"/>
                <a:gd name="T87" fmla="*/ 52291749 h 635"/>
                <a:gd name="T88" fmla="*/ 7906511 w 529"/>
                <a:gd name="T89" fmla="*/ 55897705 h 635"/>
                <a:gd name="T90" fmla="*/ 6324706 w 529"/>
                <a:gd name="T91" fmla="*/ 59505003 h 635"/>
                <a:gd name="T92" fmla="*/ 6324706 w 529"/>
                <a:gd name="T93" fmla="*/ 59505003 h 635"/>
                <a:gd name="T94" fmla="*/ 6324706 w 529"/>
                <a:gd name="T95" fmla="*/ 63110959 h 635"/>
                <a:gd name="T96" fmla="*/ 6324706 w 529"/>
                <a:gd name="T97" fmla="*/ 63110959 h 635"/>
                <a:gd name="T98" fmla="*/ 6324706 w 529"/>
                <a:gd name="T99" fmla="*/ 59505003 h 635"/>
                <a:gd name="T100" fmla="*/ 4744158 w 529"/>
                <a:gd name="T101" fmla="*/ 59505003 h 635"/>
                <a:gd name="T102" fmla="*/ 4744158 w 529"/>
                <a:gd name="T103" fmla="*/ 59505003 h 635"/>
                <a:gd name="T104" fmla="*/ 4744158 w 529"/>
                <a:gd name="T105" fmla="*/ 59505003 h 635"/>
                <a:gd name="T106" fmla="*/ 3162353 w 529"/>
                <a:gd name="T107" fmla="*/ 59505003 h 635"/>
                <a:gd name="T108" fmla="*/ 3162353 w 529"/>
                <a:gd name="T109" fmla="*/ 59505003 h 635"/>
                <a:gd name="T110" fmla="*/ 3162353 w 529"/>
                <a:gd name="T111" fmla="*/ 55897705 h 635"/>
                <a:gd name="T112" fmla="*/ 3162353 w 529"/>
                <a:gd name="T113" fmla="*/ 55897705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635"/>
                <a:gd name="T173" fmla="*/ 529 w 529"/>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635">
                  <a:moveTo>
                    <a:pt x="200" y="534"/>
                  </a:moveTo>
                  <a:lnTo>
                    <a:pt x="200" y="524"/>
                  </a:lnTo>
                  <a:lnTo>
                    <a:pt x="200" y="514"/>
                  </a:lnTo>
                  <a:lnTo>
                    <a:pt x="189" y="514"/>
                  </a:lnTo>
                  <a:lnTo>
                    <a:pt x="189" y="503"/>
                  </a:lnTo>
                  <a:lnTo>
                    <a:pt x="176" y="503"/>
                  </a:lnTo>
                  <a:lnTo>
                    <a:pt x="176" y="494"/>
                  </a:lnTo>
                  <a:lnTo>
                    <a:pt x="163" y="494"/>
                  </a:lnTo>
                  <a:lnTo>
                    <a:pt x="151" y="494"/>
                  </a:lnTo>
                  <a:lnTo>
                    <a:pt x="138" y="494"/>
                  </a:lnTo>
                  <a:lnTo>
                    <a:pt x="138" y="483"/>
                  </a:lnTo>
                  <a:lnTo>
                    <a:pt x="138" y="494"/>
                  </a:lnTo>
                  <a:lnTo>
                    <a:pt x="138" y="483"/>
                  </a:lnTo>
                  <a:lnTo>
                    <a:pt x="126" y="483"/>
                  </a:lnTo>
                  <a:lnTo>
                    <a:pt x="126" y="494"/>
                  </a:lnTo>
                  <a:lnTo>
                    <a:pt x="113" y="494"/>
                  </a:lnTo>
                  <a:lnTo>
                    <a:pt x="99" y="494"/>
                  </a:lnTo>
                  <a:lnTo>
                    <a:pt x="88" y="494"/>
                  </a:lnTo>
                  <a:lnTo>
                    <a:pt x="99" y="494"/>
                  </a:lnTo>
                  <a:lnTo>
                    <a:pt x="88" y="494"/>
                  </a:lnTo>
                  <a:lnTo>
                    <a:pt x="88" y="483"/>
                  </a:lnTo>
                  <a:lnTo>
                    <a:pt x="88" y="474"/>
                  </a:lnTo>
                  <a:lnTo>
                    <a:pt x="99" y="474"/>
                  </a:lnTo>
                  <a:lnTo>
                    <a:pt x="88" y="474"/>
                  </a:lnTo>
                  <a:lnTo>
                    <a:pt x="88" y="463"/>
                  </a:lnTo>
                  <a:lnTo>
                    <a:pt x="75" y="463"/>
                  </a:lnTo>
                  <a:lnTo>
                    <a:pt x="75" y="454"/>
                  </a:lnTo>
                  <a:lnTo>
                    <a:pt x="75" y="443"/>
                  </a:lnTo>
                  <a:lnTo>
                    <a:pt x="75" y="454"/>
                  </a:lnTo>
                  <a:lnTo>
                    <a:pt x="75" y="443"/>
                  </a:lnTo>
                  <a:lnTo>
                    <a:pt x="63" y="443"/>
                  </a:lnTo>
                  <a:lnTo>
                    <a:pt x="63" y="434"/>
                  </a:lnTo>
                  <a:lnTo>
                    <a:pt x="63" y="443"/>
                  </a:lnTo>
                  <a:lnTo>
                    <a:pt x="63" y="434"/>
                  </a:lnTo>
                  <a:lnTo>
                    <a:pt x="75" y="434"/>
                  </a:lnTo>
                  <a:lnTo>
                    <a:pt x="63" y="434"/>
                  </a:lnTo>
                  <a:lnTo>
                    <a:pt x="75" y="434"/>
                  </a:lnTo>
                  <a:lnTo>
                    <a:pt x="75" y="423"/>
                  </a:lnTo>
                  <a:lnTo>
                    <a:pt x="63" y="423"/>
                  </a:lnTo>
                  <a:lnTo>
                    <a:pt x="50" y="423"/>
                  </a:lnTo>
                  <a:lnTo>
                    <a:pt x="63" y="423"/>
                  </a:lnTo>
                  <a:lnTo>
                    <a:pt x="63" y="413"/>
                  </a:lnTo>
                  <a:lnTo>
                    <a:pt x="63" y="403"/>
                  </a:lnTo>
                  <a:lnTo>
                    <a:pt x="63" y="413"/>
                  </a:lnTo>
                  <a:lnTo>
                    <a:pt x="63" y="403"/>
                  </a:lnTo>
                  <a:lnTo>
                    <a:pt x="50" y="403"/>
                  </a:lnTo>
                  <a:lnTo>
                    <a:pt x="63" y="403"/>
                  </a:lnTo>
                  <a:lnTo>
                    <a:pt x="50" y="403"/>
                  </a:lnTo>
                  <a:lnTo>
                    <a:pt x="63" y="403"/>
                  </a:lnTo>
                  <a:lnTo>
                    <a:pt x="63" y="394"/>
                  </a:lnTo>
                  <a:lnTo>
                    <a:pt x="50" y="394"/>
                  </a:lnTo>
                  <a:lnTo>
                    <a:pt x="50" y="383"/>
                  </a:lnTo>
                  <a:lnTo>
                    <a:pt x="37" y="383"/>
                  </a:lnTo>
                  <a:lnTo>
                    <a:pt x="37" y="373"/>
                  </a:lnTo>
                  <a:lnTo>
                    <a:pt x="37" y="363"/>
                  </a:lnTo>
                  <a:lnTo>
                    <a:pt x="37" y="354"/>
                  </a:lnTo>
                  <a:lnTo>
                    <a:pt x="25" y="354"/>
                  </a:lnTo>
                  <a:lnTo>
                    <a:pt x="37" y="354"/>
                  </a:lnTo>
                  <a:lnTo>
                    <a:pt x="37" y="342"/>
                  </a:lnTo>
                  <a:lnTo>
                    <a:pt x="25" y="342"/>
                  </a:lnTo>
                  <a:lnTo>
                    <a:pt x="37" y="342"/>
                  </a:lnTo>
                  <a:lnTo>
                    <a:pt x="37" y="332"/>
                  </a:lnTo>
                  <a:lnTo>
                    <a:pt x="37" y="323"/>
                  </a:lnTo>
                  <a:lnTo>
                    <a:pt x="25" y="323"/>
                  </a:lnTo>
                  <a:lnTo>
                    <a:pt x="12" y="323"/>
                  </a:lnTo>
                  <a:lnTo>
                    <a:pt x="12" y="312"/>
                  </a:lnTo>
                  <a:lnTo>
                    <a:pt x="12" y="302"/>
                  </a:lnTo>
                  <a:lnTo>
                    <a:pt x="12" y="292"/>
                  </a:lnTo>
                  <a:lnTo>
                    <a:pt x="0" y="292"/>
                  </a:lnTo>
                  <a:lnTo>
                    <a:pt x="12" y="292"/>
                  </a:lnTo>
                  <a:lnTo>
                    <a:pt x="12" y="283"/>
                  </a:lnTo>
                  <a:lnTo>
                    <a:pt x="12" y="271"/>
                  </a:lnTo>
                  <a:lnTo>
                    <a:pt x="12" y="262"/>
                  </a:lnTo>
                  <a:lnTo>
                    <a:pt x="0" y="262"/>
                  </a:lnTo>
                  <a:lnTo>
                    <a:pt x="12" y="262"/>
                  </a:lnTo>
                  <a:lnTo>
                    <a:pt x="12" y="252"/>
                  </a:lnTo>
                  <a:lnTo>
                    <a:pt x="12" y="242"/>
                  </a:lnTo>
                  <a:lnTo>
                    <a:pt x="12" y="231"/>
                  </a:lnTo>
                  <a:lnTo>
                    <a:pt x="25" y="231"/>
                  </a:lnTo>
                  <a:lnTo>
                    <a:pt x="37" y="231"/>
                  </a:lnTo>
                  <a:lnTo>
                    <a:pt x="50" y="231"/>
                  </a:lnTo>
                  <a:lnTo>
                    <a:pt x="50" y="242"/>
                  </a:lnTo>
                  <a:lnTo>
                    <a:pt x="63" y="242"/>
                  </a:lnTo>
                  <a:lnTo>
                    <a:pt x="63" y="252"/>
                  </a:lnTo>
                  <a:lnTo>
                    <a:pt x="63" y="242"/>
                  </a:lnTo>
                  <a:lnTo>
                    <a:pt x="75" y="242"/>
                  </a:lnTo>
                  <a:lnTo>
                    <a:pt x="75" y="252"/>
                  </a:lnTo>
                  <a:lnTo>
                    <a:pt x="88" y="242"/>
                  </a:lnTo>
                  <a:lnTo>
                    <a:pt x="88" y="252"/>
                  </a:lnTo>
                  <a:lnTo>
                    <a:pt x="88" y="242"/>
                  </a:lnTo>
                  <a:lnTo>
                    <a:pt x="88" y="231"/>
                  </a:lnTo>
                  <a:lnTo>
                    <a:pt x="75" y="231"/>
                  </a:lnTo>
                  <a:lnTo>
                    <a:pt x="88" y="231"/>
                  </a:lnTo>
                  <a:lnTo>
                    <a:pt x="75" y="231"/>
                  </a:lnTo>
                  <a:lnTo>
                    <a:pt x="75" y="222"/>
                  </a:lnTo>
                  <a:lnTo>
                    <a:pt x="88" y="222"/>
                  </a:lnTo>
                  <a:lnTo>
                    <a:pt x="99" y="222"/>
                  </a:lnTo>
                  <a:lnTo>
                    <a:pt x="99" y="212"/>
                  </a:lnTo>
                  <a:lnTo>
                    <a:pt x="99" y="202"/>
                  </a:lnTo>
                  <a:lnTo>
                    <a:pt x="113" y="202"/>
                  </a:lnTo>
                  <a:lnTo>
                    <a:pt x="113" y="191"/>
                  </a:lnTo>
                  <a:lnTo>
                    <a:pt x="113" y="182"/>
                  </a:lnTo>
                  <a:lnTo>
                    <a:pt x="126" y="182"/>
                  </a:lnTo>
                  <a:lnTo>
                    <a:pt x="126" y="191"/>
                  </a:lnTo>
                  <a:lnTo>
                    <a:pt x="138" y="191"/>
                  </a:lnTo>
                  <a:lnTo>
                    <a:pt x="138" y="182"/>
                  </a:lnTo>
                  <a:lnTo>
                    <a:pt x="151" y="182"/>
                  </a:lnTo>
                  <a:lnTo>
                    <a:pt x="151" y="171"/>
                  </a:lnTo>
                  <a:lnTo>
                    <a:pt x="138" y="171"/>
                  </a:lnTo>
                  <a:lnTo>
                    <a:pt x="138" y="162"/>
                  </a:lnTo>
                  <a:lnTo>
                    <a:pt x="138" y="151"/>
                  </a:lnTo>
                  <a:lnTo>
                    <a:pt x="126" y="151"/>
                  </a:lnTo>
                  <a:lnTo>
                    <a:pt x="138" y="151"/>
                  </a:lnTo>
                  <a:lnTo>
                    <a:pt x="126" y="151"/>
                  </a:lnTo>
                  <a:lnTo>
                    <a:pt x="126" y="142"/>
                  </a:lnTo>
                  <a:lnTo>
                    <a:pt x="113" y="142"/>
                  </a:lnTo>
                  <a:lnTo>
                    <a:pt x="99" y="142"/>
                  </a:lnTo>
                  <a:lnTo>
                    <a:pt x="99" y="131"/>
                  </a:lnTo>
                  <a:lnTo>
                    <a:pt x="88" y="131"/>
                  </a:lnTo>
                  <a:lnTo>
                    <a:pt x="88" y="122"/>
                  </a:lnTo>
                  <a:lnTo>
                    <a:pt x="75" y="122"/>
                  </a:lnTo>
                  <a:lnTo>
                    <a:pt x="75" y="131"/>
                  </a:lnTo>
                  <a:lnTo>
                    <a:pt x="75" y="122"/>
                  </a:lnTo>
                  <a:lnTo>
                    <a:pt x="75" y="111"/>
                  </a:lnTo>
                  <a:lnTo>
                    <a:pt x="63" y="111"/>
                  </a:lnTo>
                  <a:lnTo>
                    <a:pt x="63" y="122"/>
                  </a:lnTo>
                  <a:lnTo>
                    <a:pt x="63" y="131"/>
                  </a:lnTo>
                  <a:lnTo>
                    <a:pt x="50" y="131"/>
                  </a:lnTo>
                  <a:lnTo>
                    <a:pt x="50" y="122"/>
                  </a:lnTo>
                  <a:lnTo>
                    <a:pt x="63" y="122"/>
                  </a:lnTo>
                  <a:lnTo>
                    <a:pt x="50" y="122"/>
                  </a:lnTo>
                  <a:lnTo>
                    <a:pt x="50" y="111"/>
                  </a:lnTo>
                  <a:lnTo>
                    <a:pt x="37" y="111"/>
                  </a:lnTo>
                  <a:lnTo>
                    <a:pt x="37" y="122"/>
                  </a:lnTo>
                  <a:lnTo>
                    <a:pt x="37" y="111"/>
                  </a:lnTo>
                  <a:lnTo>
                    <a:pt x="25" y="111"/>
                  </a:lnTo>
                  <a:lnTo>
                    <a:pt x="25" y="101"/>
                  </a:lnTo>
                  <a:lnTo>
                    <a:pt x="25" y="91"/>
                  </a:lnTo>
                  <a:lnTo>
                    <a:pt x="25" y="80"/>
                  </a:lnTo>
                  <a:lnTo>
                    <a:pt x="12" y="80"/>
                  </a:lnTo>
                  <a:lnTo>
                    <a:pt x="0" y="80"/>
                  </a:lnTo>
                  <a:lnTo>
                    <a:pt x="0" y="71"/>
                  </a:lnTo>
                  <a:lnTo>
                    <a:pt x="0" y="60"/>
                  </a:lnTo>
                  <a:lnTo>
                    <a:pt x="0" y="51"/>
                  </a:lnTo>
                  <a:lnTo>
                    <a:pt x="12" y="40"/>
                  </a:lnTo>
                  <a:lnTo>
                    <a:pt x="12" y="30"/>
                  </a:lnTo>
                  <a:lnTo>
                    <a:pt x="0" y="30"/>
                  </a:lnTo>
                  <a:lnTo>
                    <a:pt x="0" y="20"/>
                  </a:lnTo>
                  <a:lnTo>
                    <a:pt x="0" y="11"/>
                  </a:lnTo>
                  <a:lnTo>
                    <a:pt x="12" y="11"/>
                  </a:lnTo>
                  <a:lnTo>
                    <a:pt x="0" y="11"/>
                  </a:lnTo>
                  <a:lnTo>
                    <a:pt x="0" y="0"/>
                  </a:lnTo>
                  <a:lnTo>
                    <a:pt x="12" y="0"/>
                  </a:lnTo>
                  <a:lnTo>
                    <a:pt x="12" y="11"/>
                  </a:lnTo>
                  <a:lnTo>
                    <a:pt x="12" y="0"/>
                  </a:lnTo>
                  <a:lnTo>
                    <a:pt x="25" y="0"/>
                  </a:lnTo>
                  <a:lnTo>
                    <a:pt x="37" y="0"/>
                  </a:lnTo>
                  <a:lnTo>
                    <a:pt x="50" y="0"/>
                  </a:lnTo>
                  <a:lnTo>
                    <a:pt x="50" y="11"/>
                  </a:lnTo>
                  <a:lnTo>
                    <a:pt x="63" y="11"/>
                  </a:lnTo>
                  <a:lnTo>
                    <a:pt x="63" y="20"/>
                  </a:lnTo>
                  <a:lnTo>
                    <a:pt x="63" y="30"/>
                  </a:lnTo>
                  <a:lnTo>
                    <a:pt x="75" y="30"/>
                  </a:lnTo>
                  <a:lnTo>
                    <a:pt x="75" y="40"/>
                  </a:lnTo>
                  <a:lnTo>
                    <a:pt x="88" y="40"/>
                  </a:lnTo>
                  <a:lnTo>
                    <a:pt x="88" y="30"/>
                  </a:lnTo>
                  <a:lnTo>
                    <a:pt x="88" y="40"/>
                  </a:lnTo>
                  <a:lnTo>
                    <a:pt x="99" y="40"/>
                  </a:lnTo>
                  <a:lnTo>
                    <a:pt x="113" y="40"/>
                  </a:lnTo>
                  <a:lnTo>
                    <a:pt x="113" y="30"/>
                  </a:lnTo>
                  <a:lnTo>
                    <a:pt x="126" y="30"/>
                  </a:lnTo>
                  <a:lnTo>
                    <a:pt x="126" y="40"/>
                  </a:lnTo>
                  <a:lnTo>
                    <a:pt x="138" y="40"/>
                  </a:lnTo>
                  <a:lnTo>
                    <a:pt x="151" y="40"/>
                  </a:lnTo>
                  <a:lnTo>
                    <a:pt x="151" y="51"/>
                  </a:lnTo>
                  <a:lnTo>
                    <a:pt x="163" y="51"/>
                  </a:lnTo>
                  <a:lnTo>
                    <a:pt x="176" y="51"/>
                  </a:lnTo>
                  <a:lnTo>
                    <a:pt x="176" y="60"/>
                  </a:lnTo>
                  <a:lnTo>
                    <a:pt x="189" y="60"/>
                  </a:lnTo>
                  <a:lnTo>
                    <a:pt x="200" y="60"/>
                  </a:lnTo>
                  <a:lnTo>
                    <a:pt x="200" y="71"/>
                  </a:lnTo>
                  <a:lnTo>
                    <a:pt x="214" y="71"/>
                  </a:lnTo>
                  <a:lnTo>
                    <a:pt x="227" y="71"/>
                  </a:lnTo>
                  <a:lnTo>
                    <a:pt x="227" y="80"/>
                  </a:lnTo>
                  <a:lnTo>
                    <a:pt x="227" y="91"/>
                  </a:lnTo>
                  <a:lnTo>
                    <a:pt x="227" y="101"/>
                  </a:lnTo>
                  <a:lnTo>
                    <a:pt x="239" y="101"/>
                  </a:lnTo>
                  <a:lnTo>
                    <a:pt x="239" y="111"/>
                  </a:lnTo>
                  <a:lnTo>
                    <a:pt x="252" y="111"/>
                  </a:lnTo>
                  <a:lnTo>
                    <a:pt x="252" y="122"/>
                  </a:lnTo>
                  <a:lnTo>
                    <a:pt x="252" y="111"/>
                  </a:lnTo>
                  <a:lnTo>
                    <a:pt x="264" y="111"/>
                  </a:lnTo>
                  <a:lnTo>
                    <a:pt x="264" y="122"/>
                  </a:lnTo>
                  <a:lnTo>
                    <a:pt x="264" y="111"/>
                  </a:lnTo>
                  <a:lnTo>
                    <a:pt x="277" y="111"/>
                  </a:lnTo>
                  <a:lnTo>
                    <a:pt x="277" y="122"/>
                  </a:lnTo>
                  <a:lnTo>
                    <a:pt x="290" y="122"/>
                  </a:lnTo>
                  <a:lnTo>
                    <a:pt x="290" y="111"/>
                  </a:lnTo>
                  <a:lnTo>
                    <a:pt x="302" y="111"/>
                  </a:lnTo>
                  <a:lnTo>
                    <a:pt x="315" y="111"/>
                  </a:lnTo>
                  <a:lnTo>
                    <a:pt x="315" y="101"/>
                  </a:lnTo>
                  <a:lnTo>
                    <a:pt x="327" y="101"/>
                  </a:lnTo>
                  <a:lnTo>
                    <a:pt x="327" y="111"/>
                  </a:lnTo>
                  <a:lnTo>
                    <a:pt x="327" y="122"/>
                  </a:lnTo>
                  <a:lnTo>
                    <a:pt x="340" y="122"/>
                  </a:lnTo>
                  <a:lnTo>
                    <a:pt x="340" y="131"/>
                  </a:lnTo>
                  <a:lnTo>
                    <a:pt x="354" y="142"/>
                  </a:lnTo>
                  <a:lnTo>
                    <a:pt x="365" y="142"/>
                  </a:lnTo>
                  <a:lnTo>
                    <a:pt x="378" y="142"/>
                  </a:lnTo>
                  <a:lnTo>
                    <a:pt x="390" y="142"/>
                  </a:lnTo>
                  <a:lnTo>
                    <a:pt x="390" y="131"/>
                  </a:lnTo>
                  <a:lnTo>
                    <a:pt x="403" y="131"/>
                  </a:lnTo>
                  <a:lnTo>
                    <a:pt x="416" y="131"/>
                  </a:lnTo>
                  <a:lnTo>
                    <a:pt x="428" y="131"/>
                  </a:lnTo>
                  <a:lnTo>
                    <a:pt x="428" y="142"/>
                  </a:lnTo>
                  <a:lnTo>
                    <a:pt x="441" y="142"/>
                  </a:lnTo>
                  <a:lnTo>
                    <a:pt x="455" y="142"/>
                  </a:lnTo>
                  <a:lnTo>
                    <a:pt x="455" y="131"/>
                  </a:lnTo>
                  <a:lnTo>
                    <a:pt x="466" y="131"/>
                  </a:lnTo>
                  <a:lnTo>
                    <a:pt x="466" y="142"/>
                  </a:lnTo>
                  <a:lnTo>
                    <a:pt x="466" y="131"/>
                  </a:lnTo>
                  <a:lnTo>
                    <a:pt x="466" y="142"/>
                  </a:lnTo>
                  <a:lnTo>
                    <a:pt x="479" y="142"/>
                  </a:lnTo>
                  <a:lnTo>
                    <a:pt x="491" y="142"/>
                  </a:lnTo>
                  <a:lnTo>
                    <a:pt x="504" y="142"/>
                  </a:lnTo>
                  <a:lnTo>
                    <a:pt x="504" y="151"/>
                  </a:lnTo>
                  <a:lnTo>
                    <a:pt x="517" y="151"/>
                  </a:lnTo>
                  <a:lnTo>
                    <a:pt x="529" y="151"/>
                  </a:lnTo>
                  <a:lnTo>
                    <a:pt x="529" y="162"/>
                  </a:lnTo>
                  <a:lnTo>
                    <a:pt x="529" y="171"/>
                  </a:lnTo>
                  <a:lnTo>
                    <a:pt x="517" y="171"/>
                  </a:lnTo>
                  <a:lnTo>
                    <a:pt x="517" y="182"/>
                  </a:lnTo>
                  <a:lnTo>
                    <a:pt x="517" y="191"/>
                  </a:lnTo>
                  <a:lnTo>
                    <a:pt x="517" y="202"/>
                  </a:lnTo>
                  <a:lnTo>
                    <a:pt x="529" y="202"/>
                  </a:lnTo>
                  <a:lnTo>
                    <a:pt x="529" y="212"/>
                  </a:lnTo>
                  <a:lnTo>
                    <a:pt x="517" y="212"/>
                  </a:lnTo>
                  <a:lnTo>
                    <a:pt x="517" y="222"/>
                  </a:lnTo>
                  <a:lnTo>
                    <a:pt x="517" y="231"/>
                  </a:lnTo>
                  <a:lnTo>
                    <a:pt x="517" y="242"/>
                  </a:lnTo>
                  <a:lnTo>
                    <a:pt x="517" y="252"/>
                  </a:lnTo>
                  <a:lnTo>
                    <a:pt x="529" y="252"/>
                  </a:lnTo>
                  <a:lnTo>
                    <a:pt x="529" y="262"/>
                  </a:lnTo>
                  <a:lnTo>
                    <a:pt x="517" y="262"/>
                  </a:lnTo>
                  <a:lnTo>
                    <a:pt x="504" y="262"/>
                  </a:lnTo>
                  <a:lnTo>
                    <a:pt x="504" y="271"/>
                  </a:lnTo>
                  <a:lnTo>
                    <a:pt x="491" y="271"/>
                  </a:lnTo>
                  <a:lnTo>
                    <a:pt x="491" y="262"/>
                  </a:lnTo>
                  <a:lnTo>
                    <a:pt x="491" y="252"/>
                  </a:lnTo>
                  <a:lnTo>
                    <a:pt x="479" y="252"/>
                  </a:lnTo>
                  <a:lnTo>
                    <a:pt x="466" y="252"/>
                  </a:lnTo>
                  <a:lnTo>
                    <a:pt x="466" y="242"/>
                  </a:lnTo>
                  <a:lnTo>
                    <a:pt x="466" y="231"/>
                  </a:lnTo>
                  <a:lnTo>
                    <a:pt x="455" y="231"/>
                  </a:lnTo>
                  <a:lnTo>
                    <a:pt x="455" y="242"/>
                  </a:lnTo>
                  <a:lnTo>
                    <a:pt x="441" y="242"/>
                  </a:lnTo>
                  <a:lnTo>
                    <a:pt x="455" y="242"/>
                  </a:lnTo>
                  <a:lnTo>
                    <a:pt x="441" y="252"/>
                  </a:lnTo>
                  <a:lnTo>
                    <a:pt x="441" y="242"/>
                  </a:lnTo>
                  <a:lnTo>
                    <a:pt x="441" y="252"/>
                  </a:lnTo>
                  <a:lnTo>
                    <a:pt x="428" y="252"/>
                  </a:lnTo>
                  <a:lnTo>
                    <a:pt x="428" y="242"/>
                  </a:lnTo>
                  <a:lnTo>
                    <a:pt x="416" y="242"/>
                  </a:lnTo>
                  <a:lnTo>
                    <a:pt x="416" y="252"/>
                  </a:lnTo>
                  <a:lnTo>
                    <a:pt x="416" y="262"/>
                  </a:lnTo>
                  <a:lnTo>
                    <a:pt x="403" y="262"/>
                  </a:lnTo>
                  <a:lnTo>
                    <a:pt x="390" y="262"/>
                  </a:lnTo>
                  <a:lnTo>
                    <a:pt x="403" y="262"/>
                  </a:lnTo>
                  <a:lnTo>
                    <a:pt x="403" y="271"/>
                  </a:lnTo>
                  <a:lnTo>
                    <a:pt x="403" y="283"/>
                  </a:lnTo>
                  <a:lnTo>
                    <a:pt x="403" y="292"/>
                  </a:lnTo>
                  <a:lnTo>
                    <a:pt x="416" y="292"/>
                  </a:lnTo>
                  <a:lnTo>
                    <a:pt x="403" y="292"/>
                  </a:lnTo>
                  <a:lnTo>
                    <a:pt x="416" y="292"/>
                  </a:lnTo>
                  <a:lnTo>
                    <a:pt x="416" y="302"/>
                  </a:lnTo>
                  <a:lnTo>
                    <a:pt x="403" y="302"/>
                  </a:lnTo>
                  <a:lnTo>
                    <a:pt x="416" y="302"/>
                  </a:lnTo>
                  <a:lnTo>
                    <a:pt x="403" y="302"/>
                  </a:lnTo>
                  <a:lnTo>
                    <a:pt x="403" y="312"/>
                  </a:lnTo>
                  <a:lnTo>
                    <a:pt x="403" y="323"/>
                  </a:lnTo>
                  <a:lnTo>
                    <a:pt x="416" y="323"/>
                  </a:lnTo>
                  <a:lnTo>
                    <a:pt x="403" y="323"/>
                  </a:lnTo>
                  <a:lnTo>
                    <a:pt x="403" y="332"/>
                  </a:lnTo>
                  <a:lnTo>
                    <a:pt x="390" y="332"/>
                  </a:lnTo>
                  <a:lnTo>
                    <a:pt x="378" y="332"/>
                  </a:lnTo>
                  <a:lnTo>
                    <a:pt x="378" y="342"/>
                  </a:lnTo>
                  <a:lnTo>
                    <a:pt x="378" y="354"/>
                  </a:lnTo>
                  <a:lnTo>
                    <a:pt x="365" y="354"/>
                  </a:lnTo>
                  <a:lnTo>
                    <a:pt x="365" y="363"/>
                  </a:lnTo>
                  <a:lnTo>
                    <a:pt x="365" y="373"/>
                  </a:lnTo>
                  <a:lnTo>
                    <a:pt x="365" y="383"/>
                  </a:lnTo>
                  <a:lnTo>
                    <a:pt x="378" y="394"/>
                  </a:lnTo>
                  <a:lnTo>
                    <a:pt x="378" y="403"/>
                  </a:lnTo>
                  <a:lnTo>
                    <a:pt x="390" y="403"/>
                  </a:lnTo>
                  <a:lnTo>
                    <a:pt x="390" y="413"/>
                  </a:lnTo>
                  <a:lnTo>
                    <a:pt x="390" y="423"/>
                  </a:lnTo>
                  <a:lnTo>
                    <a:pt x="390" y="434"/>
                  </a:lnTo>
                  <a:lnTo>
                    <a:pt x="390" y="443"/>
                  </a:lnTo>
                  <a:lnTo>
                    <a:pt x="403" y="443"/>
                  </a:lnTo>
                  <a:lnTo>
                    <a:pt x="403" y="454"/>
                  </a:lnTo>
                  <a:lnTo>
                    <a:pt x="416" y="454"/>
                  </a:lnTo>
                  <a:lnTo>
                    <a:pt x="416" y="463"/>
                  </a:lnTo>
                  <a:lnTo>
                    <a:pt x="416" y="474"/>
                  </a:lnTo>
                  <a:lnTo>
                    <a:pt x="428" y="474"/>
                  </a:lnTo>
                  <a:lnTo>
                    <a:pt x="441" y="474"/>
                  </a:lnTo>
                  <a:lnTo>
                    <a:pt x="455" y="474"/>
                  </a:lnTo>
                  <a:lnTo>
                    <a:pt x="455" y="483"/>
                  </a:lnTo>
                  <a:lnTo>
                    <a:pt x="455" y="494"/>
                  </a:lnTo>
                  <a:lnTo>
                    <a:pt x="441" y="494"/>
                  </a:lnTo>
                  <a:lnTo>
                    <a:pt x="428" y="494"/>
                  </a:lnTo>
                  <a:lnTo>
                    <a:pt x="428" y="503"/>
                  </a:lnTo>
                  <a:lnTo>
                    <a:pt x="428" y="514"/>
                  </a:lnTo>
                  <a:lnTo>
                    <a:pt x="428" y="524"/>
                  </a:lnTo>
                  <a:lnTo>
                    <a:pt x="428" y="534"/>
                  </a:lnTo>
                  <a:lnTo>
                    <a:pt x="416" y="534"/>
                  </a:lnTo>
                  <a:lnTo>
                    <a:pt x="416" y="543"/>
                  </a:lnTo>
                  <a:lnTo>
                    <a:pt x="403" y="543"/>
                  </a:lnTo>
                  <a:lnTo>
                    <a:pt x="390" y="543"/>
                  </a:lnTo>
                  <a:lnTo>
                    <a:pt x="390" y="554"/>
                  </a:lnTo>
                  <a:lnTo>
                    <a:pt x="378" y="554"/>
                  </a:lnTo>
                  <a:lnTo>
                    <a:pt x="390" y="554"/>
                  </a:lnTo>
                  <a:lnTo>
                    <a:pt x="390" y="565"/>
                  </a:lnTo>
                  <a:lnTo>
                    <a:pt x="390" y="574"/>
                  </a:lnTo>
                  <a:lnTo>
                    <a:pt x="378" y="574"/>
                  </a:lnTo>
                  <a:lnTo>
                    <a:pt x="378" y="585"/>
                  </a:lnTo>
                  <a:lnTo>
                    <a:pt x="378" y="595"/>
                  </a:lnTo>
                  <a:lnTo>
                    <a:pt x="390" y="595"/>
                  </a:lnTo>
                  <a:lnTo>
                    <a:pt x="378" y="595"/>
                  </a:lnTo>
                  <a:lnTo>
                    <a:pt x="390" y="595"/>
                  </a:lnTo>
                  <a:lnTo>
                    <a:pt x="378" y="595"/>
                  </a:lnTo>
                  <a:lnTo>
                    <a:pt x="390" y="595"/>
                  </a:lnTo>
                  <a:lnTo>
                    <a:pt x="378" y="606"/>
                  </a:lnTo>
                  <a:lnTo>
                    <a:pt x="390" y="606"/>
                  </a:lnTo>
                  <a:lnTo>
                    <a:pt x="378" y="606"/>
                  </a:lnTo>
                  <a:lnTo>
                    <a:pt x="378" y="614"/>
                  </a:lnTo>
                  <a:lnTo>
                    <a:pt x="378" y="625"/>
                  </a:lnTo>
                  <a:lnTo>
                    <a:pt x="378" y="614"/>
                  </a:lnTo>
                  <a:lnTo>
                    <a:pt x="378" y="625"/>
                  </a:lnTo>
                  <a:lnTo>
                    <a:pt x="365" y="625"/>
                  </a:lnTo>
                  <a:lnTo>
                    <a:pt x="365" y="635"/>
                  </a:lnTo>
                  <a:lnTo>
                    <a:pt x="354" y="635"/>
                  </a:lnTo>
                  <a:lnTo>
                    <a:pt x="365" y="625"/>
                  </a:lnTo>
                  <a:lnTo>
                    <a:pt x="354" y="625"/>
                  </a:lnTo>
                  <a:lnTo>
                    <a:pt x="365" y="625"/>
                  </a:lnTo>
                  <a:lnTo>
                    <a:pt x="354" y="625"/>
                  </a:lnTo>
                  <a:lnTo>
                    <a:pt x="365" y="625"/>
                  </a:lnTo>
                  <a:lnTo>
                    <a:pt x="354" y="625"/>
                  </a:lnTo>
                  <a:lnTo>
                    <a:pt x="354" y="614"/>
                  </a:lnTo>
                  <a:lnTo>
                    <a:pt x="354" y="606"/>
                  </a:lnTo>
                  <a:lnTo>
                    <a:pt x="354" y="595"/>
                  </a:lnTo>
                  <a:lnTo>
                    <a:pt x="340" y="595"/>
                  </a:lnTo>
                  <a:lnTo>
                    <a:pt x="340" y="585"/>
                  </a:lnTo>
                  <a:lnTo>
                    <a:pt x="340" y="574"/>
                  </a:lnTo>
                  <a:lnTo>
                    <a:pt x="340" y="565"/>
                  </a:lnTo>
                  <a:lnTo>
                    <a:pt x="327" y="565"/>
                  </a:lnTo>
                  <a:lnTo>
                    <a:pt x="315" y="565"/>
                  </a:lnTo>
                  <a:lnTo>
                    <a:pt x="315" y="574"/>
                  </a:lnTo>
                  <a:lnTo>
                    <a:pt x="315" y="585"/>
                  </a:lnTo>
                  <a:lnTo>
                    <a:pt x="302" y="585"/>
                  </a:lnTo>
                  <a:lnTo>
                    <a:pt x="302" y="595"/>
                  </a:lnTo>
                  <a:lnTo>
                    <a:pt x="290" y="595"/>
                  </a:lnTo>
                  <a:lnTo>
                    <a:pt x="302" y="595"/>
                  </a:lnTo>
                  <a:lnTo>
                    <a:pt x="290" y="595"/>
                  </a:lnTo>
                  <a:lnTo>
                    <a:pt x="302" y="595"/>
                  </a:lnTo>
                  <a:lnTo>
                    <a:pt x="302" y="585"/>
                  </a:lnTo>
                  <a:lnTo>
                    <a:pt x="290" y="585"/>
                  </a:lnTo>
                  <a:lnTo>
                    <a:pt x="290" y="574"/>
                  </a:lnTo>
                  <a:lnTo>
                    <a:pt x="277" y="574"/>
                  </a:lnTo>
                  <a:lnTo>
                    <a:pt x="277" y="585"/>
                  </a:lnTo>
                  <a:lnTo>
                    <a:pt x="277" y="574"/>
                  </a:lnTo>
                  <a:lnTo>
                    <a:pt x="277" y="585"/>
                  </a:lnTo>
                  <a:lnTo>
                    <a:pt x="264" y="574"/>
                  </a:lnTo>
                  <a:lnTo>
                    <a:pt x="264" y="585"/>
                  </a:lnTo>
                  <a:lnTo>
                    <a:pt x="252" y="585"/>
                  </a:lnTo>
                  <a:lnTo>
                    <a:pt x="239" y="585"/>
                  </a:lnTo>
                  <a:lnTo>
                    <a:pt x="227" y="585"/>
                  </a:lnTo>
                  <a:lnTo>
                    <a:pt x="227" y="574"/>
                  </a:lnTo>
                  <a:lnTo>
                    <a:pt x="227" y="585"/>
                  </a:lnTo>
                  <a:lnTo>
                    <a:pt x="214" y="585"/>
                  </a:lnTo>
                  <a:lnTo>
                    <a:pt x="200" y="585"/>
                  </a:lnTo>
                  <a:lnTo>
                    <a:pt x="200" y="595"/>
                  </a:lnTo>
                  <a:lnTo>
                    <a:pt x="200" y="585"/>
                  </a:lnTo>
                  <a:lnTo>
                    <a:pt x="200" y="595"/>
                  </a:lnTo>
                  <a:lnTo>
                    <a:pt x="200" y="585"/>
                  </a:lnTo>
                  <a:lnTo>
                    <a:pt x="189" y="585"/>
                  </a:lnTo>
                  <a:lnTo>
                    <a:pt x="176" y="585"/>
                  </a:lnTo>
                  <a:lnTo>
                    <a:pt x="163" y="585"/>
                  </a:lnTo>
                  <a:lnTo>
                    <a:pt x="163" y="574"/>
                  </a:lnTo>
                  <a:lnTo>
                    <a:pt x="151" y="574"/>
                  </a:lnTo>
                  <a:lnTo>
                    <a:pt x="151" y="565"/>
                  </a:lnTo>
                  <a:lnTo>
                    <a:pt x="163" y="565"/>
                  </a:lnTo>
                  <a:lnTo>
                    <a:pt x="163" y="554"/>
                  </a:lnTo>
                  <a:lnTo>
                    <a:pt x="163" y="565"/>
                  </a:lnTo>
                  <a:lnTo>
                    <a:pt x="163" y="554"/>
                  </a:lnTo>
                  <a:lnTo>
                    <a:pt x="176" y="565"/>
                  </a:lnTo>
                  <a:lnTo>
                    <a:pt x="176" y="554"/>
                  </a:lnTo>
                  <a:lnTo>
                    <a:pt x="189" y="554"/>
                  </a:lnTo>
                  <a:lnTo>
                    <a:pt x="189" y="565"/>
                  </a:lnTo>
                  <a:lnTo>
                    <a:pt x="189" y="554"/>
                  </a:lnTo>
                  <a:lnTo>
                    <a:pt x="200" y="554"/>
                  </a:lnTo>
                  <a:lnTo>
                    <a:pt x="200" y="543"/>
                  </a:lnTo>
                  <a:lnTo>
                    <a:pt x="200" y="534"/>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7" name="Freeform 30">
              <a:extLst>
                <a:ext uri="{FF2B5EF4-FFF2-40B4-BE49-F238E27FC236}">
                  <a16:creationId xmlns:a16="http://schemas.microsoft.com/office/drawing/2014/main" id="{1ED361F3-1488-4AD2-9966-0B2445227786}"/>
                </a:ext>
              </a:extLst>
            </p:cNvPr>
            <p:cNvSpPr>
              <a:spLocks/>
            </p:cNvSpPr>
            <p:nvPr/>
          </p:nvSpPr>
          <p:spPr bwMode="auto">
            <a:xfrm>
              <a:off x="9672559" y="8166923"/>
              <a:ext cx="852967" cy="815313"/>
            </a:xfrm>
            <a:custGeom>
              <a:avLst/>
              <a:gdLst>
                <a:gd name="T0" fmla="*/ 3194791 w 377"/>
                <a:gd name="T1" fmla="*/ 26956818 h 316"/>
                <a:gd name="T2" fmla="*/ 3194791 w 377"/>
                <a:gd name="T3" fmla="*/ 26956818 h 316"/>
                <a:gd name="T4" fmla="*/ 3194791 w 377"/>
                <a:gd name="T5" fmla="*/ 26956818 h 316"/>
                <a:gd name="T6" fmla="*/ 3194791 w 377"/>
                <a:gd name="T7" fmla="*/ 26956818 h 316"/>
                <a:gd name="T8" fmla="*/ 3194791 w 377"/>
                <a:gd name="T9" fmla="*/ 25159430 h 316"/>
                <a:gd name="T10" fmla="*/ 3194791 w 377"/>
                <a:gd name="T11" fmla="*/ 25159430 h 316"/>
                <a:gd name="T12" fmla="*/ 3194791 w 377"/>
                <a:gd name="T13" fmla="*/ 23362041 h 316"/>
                <a:gd name="T14" fmla="*/ 3194791 w 377"/>
                <a:gd name="T15" fmla="*/ 23362041 h 316"/>
                <a:gd name="T16" fmla="*/ 3194791 w 377"/>
                <a:gd name="T17" fmla="*/ 21564647 h 316"/>
                <a:gd name="T18" fmla="*/ 0 w 377"/>
                <a:gd name="T19" fmla="*/ 21564647 h 316"/>
                <a:gd name="T20" fmla="*/ 3194791 w 377"/>
                <a:gd name="T21" fmla="*/ 17971211 h 316"/>
                <a:gd name="T22" fmla="*/ 3194791 w 377"/>
                <a:gd name="T23" fmla="*/ 17971211 h 316"/>
                <a:gd name="T24" fmla="*/ 3194791 w 377"/>
                <a:gd name="T25" fmla="*/ 17971211 h 316"/>
                <a:gd name="T26" fmla="*/ 3194791 w 377"/>
                <a:gd name="T27" fmla="*/ 16173822 h 316"/>
                <a:gd name="T28" fmla="*/ 3194791 w 377"/>
                <a:gd name="T29" fmla="*/ 16173822 h 316"/>
                <a:gd name="T30" fmla="*/ 3194791 w 377"/>
                <a:gd name="T31" fmla="*/ 14376433 h 316"/>
                <a:gd name="T32" fmla="*/ 3194791 w 377"/>
                <a:gd name="T33" fmla="*/ 12579044 h 316"/>
                <a:gd name="T34" fmla="*/ 3194791 w 377"/>
                <a:gd name="T35" fmla="*/ 10782994 h 316"/>
                <a:gd name="T36" fmla="*/ 3194791 w 377"/>
                <a:gd name="T37" fmla="*/ 8985605 h 316"/>
                <a:gd name="T38" fmla="*/ 3194791 w 377"/>
                <a:gd name="T39" fmla="*/ 8985605 h 316"/>
                <a:gd name="T40" fmla="*/ 3194791 w 377"/>
                <a:gd name="T41" fmla="*/ 8985605 h 316"/>
                <a:gd name="T42" fmla="*/ 3194791 w 377"/>
                <a:gd name="T43" fmla="*/ 7188216 h 316"/>
                <a:gd name="T44" fmla="*/ 3194791 w 377"/>
                <a:gd name="T45" fmla="*/ 5390826 h 316"/>
                <a:gd name="T46" fmla="*/ 3194791 w 377"/>
                <a:gd name="T47" fmla="*/ 5390826 h 316"/>
                <a:gd name="T48" fmla="*/ 3194791 w 377"/>
                <a:gd name="T49" fmla="*/ 5390826 h 316"/>
                <a:gd name="T50" fmla="*/ 3194791 w 377"/>
                <a:gd name="T51" fmla="*/ 5390826 h 316"/>
                <a:gd name="T52" fmla="*/ 3194791 w 377"/>
                <a:gd name="T53" fmla="*/ 5390826 h 316"/>
                <a:gd name="T54" fmla="*/ 3194791 w 377"/>
                <a:gd name="T55" fmla="*/ 5390826 h 316"/>
                <a:gd name="T56" fmla="*/ 3194791 w 377"/>
                <a:gd name="T57" fmla="*/ 5390826 h 316"/>
                <a:gd name="T58" fmla="*/ 3194791 w 377"/>
                <a:gd name="T59" fmla="*/ 0 h 316"/>
                <a:gd name="T60" fmla="*/ 3194791 w 377"/>
                <a:gd name="T61" fmla="*/ 5390826 h 316"/>
                <a:gd name="T62" fmla="*/ 3194791 w 377"/>
                <a:gd name="T63" fmla="*/ 5390826 h 316"/>
                <a:gd name="T64" fmla="*/ 3194791 w 377"/>
                <a:gd name="T65" fmla="*/ 5390826 h 316"/>
                <a:gd name="T66" fmla="*/ 3194791 w 377"/>
                <a:gd name="T67" fmla="*/ 5390826 h 316"/>
                <a:gd name="T68" fmla="*/ 3194791 w 377"/>
                <a:gd name="T69" fmla="*/ 5390826 h 316"/>
                <a:gd name="T70" fmla="*/ 3194791 w 377"/>
                <a:gd name="T71" fmla="*/ 5390826 h 316"/>
                <a:gd name="T72" fmla="*/ 3194791 w 377"/>
                <a:gd name="T73" fmla="*/ 5390826 h 316"/>
                <a:gd name="T74" fmla="*/ 4792818 w 377"/>
                <a:gd name="T75" fmla="*/ 5390826 h 316"/>
                <a:gd name="T76" fmla="*/ 4792818 w 377"/>
                <a:gd name="T77" fmla="*/ 7188216 h 316"/>
                <a:gd name="T78" fmla="*/ 4792818 w 377"/>
                <a:gd name="T79" fmla="*/ 8985605 h 316"/>
                <a:gd name="T80" fmla="*/ 4792818 w 377"/>
                <a:gd name="T81" fmla="*/ 8985605 h 316"/>
                <a:gd name="T82" fmla="*/ 6389583 w 377"/>
                <a:gd name="T83" fmla="*/ 8985605 h 316"/>
                <a:gd name="T84" fmla="*/ 6389583 w 377"/>
                <a:gd name="T85" fmla="*/ 10782994 h 316"/>
                <a:gd name="T86" fmla="*/ 6389583 w 377"/>
                <a:gd name="T87" fmla="*/ 10782994 h 316"/>
                <a:gd name="T88" fmla="*/ 7987609 w 377"/>
                <a:gd name="T89" fmla="*/ 12579044 h 316"/>
                <a:gd name="T90" fmla="*/ 7987609 w 377"/>
                <a:gd name="T91" fmla="*/ 16173822 h 316"/>
                <a:gd name="T92" fmla="*/ 6389583 w 377"/>
                <a:gd name="T93" fmla="*/ 17971211 h 316"/>
                <a:gd name="T94" fmla="*/ 6389583 w 377"/>
                <a:gd name="T95" fmla="*/ 17971211 h 316"/>
                <a:gd name="T96" fmla="*/ 4792818 w 377"/>
                <a:gd name="T97" fmla="*/ 17971211 h 316"/>
                <a:gd name="T98" fmla="*/ 4792818 w 377"/>
                <a:gd name="T99" fmla="*/ 17971211 h 316"/>
                <a:gd name="T100" fmla="*/ 4792818 w 377"/>
                <a:gd name="T101" fmla="*/ 21564647 h 316"/>
                <a:gd name="T102" fmla="*/ 4792818 w 377"/>
                <a:gd name="T103" fmla="*/ 23362041 h 316"/>
                <a:gd name="T104" fmla="*/ 4792818 w 377"/>
                <a:gd name="T105" fmla="*/ 25159430 h 316"/>
                <a:gd name="T106" fmla="*/ 4792818 w 377"/>
                <a:gd name="T107" fmla="*/ 26956818 h 316"/>
                <a:gd name="T108" fmla="*/ 4792818 w 377"/>
                <a:gd name="T109" fmla="*/ 28752866 h 316"/>
                <a:gd name="T110" fmla="*/ 4792818 w 377"/>
                <a:gd name="T111" fmla="*/ 30550255 h 316"/>
                <a:gd name="T112" fmla="*/ 3194791 w 377"/>
                <a:gd name="T113" fmla="*/ 30550255 h 316"/>
                <a:gd name="T114" fmla="*/ 3194791 w 377"/>
                <a:gd name="T115" fmla="*/ 30550255 h 316"/>
                <a:gd name="T116" fmla="*/ 3194791 w 377"/>
                <a:gd name="T117" fmla="*/ 30550255 h 316"/>
                <a:gd name="T118" fmla="*/ 3194791 w 377"/>
                <a:gd name="T119" fmla="*/ 30550255 h 316"/>
                <a:gd name="T120" fmla="*/ 3194791 w 377"/>
                <a:gd name="T121" fmla="*/ 28752866 h 316"/>
                <a:gd name="T122" fmla="*/ 3194791 w 377"/>
                <a:gd name="T123" fmla="*/ 28752866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7"/>
                <a:gd name="T187" fmla="*/ 0 h 316"/>
                <a:gd name="T188" fmla="*/ 377 w 377"/>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7" h="316">
                  <a:moveTo>
                    <a:pt x="114" y="284"/>
                  </a:moveTo>
                  <a:lnTo>
                    <a:pt x="101" y="284"/>
                  </a:lnTo>
                  <a:lnTo>
                    <a:pt x="101" y="272"/>
                  </a:lnTo>
                  <a:lnTo>
                    <a:pt x="87" y="272"/>
                  </a:lnTo>
                  <a:lnTo>
                    <a:pt x="87" y="262"/>
                  </a:lnTo>
                  <a:lnTo>
                    <a:pt x="87" y="272"/>
                  </a:lnTo>
                  <a:lnTo>
                    <a:pt x="87" y="262"/>
                  </a:lnTo>
                  <a:lnTo>
                    <a:pt x="76" y="262"/>
                  </a:lnTo>
                  <a:lnTo>
                    <a:pt x="76" y="251"/>
                  </a:lnTo>
                  <a:lnTo>
                    <a:pt x="63" y="251"/>
                  </a:lnTo>
                  <a:lnTo>
                    <a:pt x="51" y="251"/>
                  </a:lnTo>
                  <a:lnTo>
                    <a:pt x="63" y="251"/>
                  </a:lnTo>
                  <a:lnTo>
                    <a:pt x="63" y="240"/>
                  </a:lnTo>
                  <a:lnTo>
                    <a:pt x="51" y="240"/>
                  </a:lnTo>
                  <a:lnTo>
                    <a:pt x="51" y="228"/>
                  </a:lnTo>
                  <a:lnTo>
                    <a:pt x="38" y="228"/>
                  </a:lnTo>
                  <a:lnTo>
                    <a:pt x="38" y="219"/>
                  </a:lnTo>
                  <a:lnTo>
                    <a:pt x="25" y="219"/>
                  </a:lnTo>
                  <a:lnTo>
                    <a:pt x="13" y="219"/>
                  </a:lnTo>
                  <a:lnTo>
                    <a:pt x="0" y="219"/>
                  </a:lnTo>
                  <a:lnTo>
                    <a:pt x="0" y="207"/>
                  </a:lnTo>
                  <a:lnTo>
                    <a:pt x="13" y="197"/>
                  </a:lnTo>
                  <a:lnTo>
                    <a:pt x="13" y="186"/>
                  </a:lnTo>
                  <a:lnTo>
                    <a:pt x="25" y="186"/>
                  </a:lnTo>
                  <a:lnTo>
                    <a:pt x="38" y="186"/>
                  </a:lnTo>
                  <a:lnTo>
                    <a:pt x="51" y="186"/>
                  </a:lnTo>
                  <a:lnTo>
                    <a:pt x="51" y="174"/>
                  </a:lnTo>
                  <a:lnTo>
                    <a:pt x="51" y="163"/>
                  </a:lnTo>
                  <a:lnTo>
                    <a:pt x="63" y="163"/>
                  </a:lnTo>
                  <a:lnTo>
                    <a:pt x="63" y="152"/>
                  </a:lnTo>
                  <a:lnTo>
                    <a:pt x="76" y="152"/>
                  </a:lnTo>
                  <a:lnTo>
                    <a:pt x="76" y="142"/>
                  </a:lnTo>
                  <a:lnTo>
                    <a:pt x="87" y="142"/>
                  </a:lnTo>
                  <a:lnTo>
                    <a:pt x="87" y="130"/>
                  </a:lnTo>
                  <a:lnTo>
                    <a:pt x="87" y="120"/>
                  </a:lnTo>
                  <a:lnTo>
                    <a:pt x="87" y="109"/>
                  </a:lnTo>
                  <a:lnTo>
                    <a:pt x="101" y="109"/>
                  </a:lnTo>
                  <a:lnTo>
                    <a:pt x="101" y="98"/>
                  </a:lnTo>
                  <a:lnTo>
                    <a:pt x="101" y="87"/>
                  </a:lnTo>
                  <a:lnTo>
                    <a:pt x="114" y="87"/>
                  </a:lnTo>
                  <a:lnTo>
                    <a:pt x="126" y="87"/>
                  </a:lnTo>
                  <a:lnTo>
                    <a:pt x="139" y="87"/>
                  </a:lnTo>
                  <a:lnTo>
                    <a:pt x="139" y="77"/>
                  </a:lnTo>
                  <a:lnTo>
                    <a:pt x="151" y="77"/>
                  </a:lnTo>
                  <a:lnTo>
                    <a:pt x="151" y="65"/>
                  </a:lnTo>
                  <a:lnTo>
                    <a:pt x="164" y="65"/>
                  </a:lnTo>
                  <a:lnTo>
                    <a:pt x="164" y="55"/>
                  </a:lnTo>
                  <a:lnTo>
                    <a:pt x="151" y="55"/>
                  </a:lnTo>
                  <a:lnTo>
                    <a:pt x="151" y="44"/>
                  </a:lnTo>
                  <a:lnTo>
                    <a:pt x="164" y="44"/>
                  </a:lnTo>
                  <a:lnTo>
                    <a:pt x="151" y="34"/>
                  </a:lnTo>
                  <a:lnTo>
                    <a:pt x="164" y="34"/>
                  </a:lnTo>
                  <a:lnTo>
                    <a:pt x="151" y="34"/>
                  </a:lnTo>
                  <a:lnTo>
                    <a:pt x="164" y="34"/>
                  </a:lnTo>
                  <a:lnTo>
                    <a:pt x="164" y="22"/>
                  </a:lnTo>
                  <a:lnTo>
                    <a:pt x="164" y="12"/>
                  </a:lnTo>
                  <a:lnTo>
                    <a:pt x="176" y="12"/>
                  </a:lnTo>
                  <a:lnTo>
                    <a:pt x="188" y="12"/>
                  </a:lnTo>
                  <a:lnTo>
                    <a:pt x="188" y="0"/>
                  </a:lnTo>
                  <a:lnTo>
                    <a:pt x="201" y="0"/>
                  </a:lnTo>
                  <a:lnTo>
                    <a:pt x="201" y="12"/>
                  </a:lnTo>
                  <a:lnTo>
                    <a:pt x="213" y="12"/>
                  </a:lnTo>
                  <a:lnTo>
                    <a:pt x="213" y="22"/>
                  </a:lnTo>
                  <a:lnTo>
                    <a:pt x="201" y="22"/>
                  </a:lnTo>
                  <a:lnTo>
                    <a:pt x="201" y="34"/>
                  </a:lnTo>
                  <a:lnTo>
                    <a:pt x="201" y="44"/>
                  </a:lnTo>
                  <a:lnTo>
                    <a:pt x="213" y="44"/>
                  </a:lnTo>
                  <a:lnTo>
                    <a:pt x="213" y="34"/>
                  </a:lnTo>
                  <a:lnTo>
                    <a:pt x="226" y="34"/>
                  </a:lnTo>
                  <a:lnTo>
                    <a:pt x="226" y="44"/>
                  </a:lnTo>
                  <a:lnTo>
                    <a:pt x="240" y="44"/>
                  </a:lnTo>
                  <a:lnTo>
                    <a:pt x="226" y="44"/>
                  </a:lnTo>
                  <a:lnTo>
                    <a:pt x="240" y="44"/>
                  </a:lnTo>
                  <a:lnTo>
                    <a:pt x="240" y="55"/>
                  </a:lnTo>
                  <a:lnTo>
                    <a:pt x="251" y="55"/>
                  </a:lnTo>
                  <a:lnTo>
                    <a:pt x="251" y="65"/>
                  </a:lnTo>
                  <a:lnTo>
                    <a:pt x="251" y="77"/>
                  </a:lnTo>
                  <a:lnTo>
                    <a:pt x="265" y="77"/>
                  </a:lnTo>
                  <a:lnTo>
                    <a:pt x="265" y="87"/>
                  </a:lnTo>
                  <a:lnTo>
                    <a:pt x="277" y="87"/>
                  </a:lnTo>
                  <a:lnTo>
                    <a:pt x="277" y="98"/>
                  </a:lnTo>
                  <a:lnTo>
                    <a:pt x="289" y="98"/>
                  </a:lnTo>
                  <a:lnTo>
                    <a:pt x="302" y="98"/>
                  </a:lnTo>
                  <a:lnTo>
                    <a:pt x="314" y="98"/>
                  </a:lnTo>
                  <a:lnTo>
                    <a:pt x="314" y="109"/>
                  </a:lnTo>
                  <a:lnTo>
                    <a:pt x="327" y="109"/>
                  </a:lnTo>
                  <a:lnTo>
                    <a:pt x="341" y="109"/>
                  </a:lnTo>
                  <a:lnTo>
                    <a:pt x="352" y="109"/>
                  </a:lnTo>
                  <a:lnTo>
                    <a:pt x="365" y="120"/>
                  </a:lnTo>
                  <a:lnTo>
                    <a:pt x="377" y="130"/>
                  </a:lnTo>
                  <a:lnTo>
                    <a:pt x="377" y="142"/>
                  </a:lnTo>
                  <a:lnTo>
                    <a:pt x="377" y="152"/>
                  </a:lnTo>
                  <a:lnTo>
                    <a:pt x="352" y="163"/>
                  </a:lnTo>
                  <a:lnTo>
                    <a:pt x="352" y="174"/>
                  </a:lnTo>
                  <a:lnTo>
                    <a:pt x="341" y="174"/>
                  </a:lnTo>
                  <a:lnTo>
                    <a:pt x="327" y="186"/>
                  </a:lnTo>
                  <a:lnTo>
                    <a:pt x="314" y="186"/>
                  </a:lnTo>
                  <a:lnTo>
                    <a:pt x="302" y="186"/>
                  </a:lnTo>
                  <a:lnTo>
                    <a:pt x="289" y="186"/>
                  </a:lnTo>
                  <a:lnTo>
                    <a:pt x="289" y="197"/>
                  </a:lnTo>
                  <a:lnTo>
                    <a:pt x="302" y="207"/>
                  </a:lnTo>
                  <a:lnTo>
                    <a:pt x="302" y="219"/>
                  </a:lnTo>
                  <a:lnTo>
                    <a:pt x="302" y="228"/>
                  </a:lnTo>
                  <a:lnTo>
                    <a:pt x="302" y="240"/>
                  </a:lnTo>
                  <a:lnTo>
                    <a:pt x="314" y="240"/>
                  </a:lnTo>
                  <a:lnTo>
                    <a:pt x="302" y="251"/>
                  </a:lnTo>
                  <a:lnTo>
                    <a:pt x="302" y="262"/>
                  </a:lnTo>
                  <a:lnTo>
                    <a:pt x="289" y="272"/>
                  </a:lnTo>
                  <a:lnTo>
                    <a:pt x="289" y="284"/>
                  </a:lnTo>
                  <a:lnTo>
                    <a:pt x="277" y="294"/>
                  </a:lnTo>
                  <a:lnTo>
                    <a:pt x="265" y="305"/>
                  </a:lnTo>
                  <a:lnTo>
                    <a:pt x="251" y="305"/>
                  </a:lnTo>
                  <a:lnTo>
                    <a:pt x="240" y="305"/>
                  </a:lnTo>
                  <a:lnTo>
                    <a:pt x="226" y="316"/>
                  </a:lnTo>
                  <a:lnTo>
                    <a:pt x="213" y="316"/>
                  </a:lnTo>
                  <a:lnTo>
                    <a:pt x="201" y="316"/>
                  </a:lnTo>
                  <a:lnTo>
                    <a:pt x="188" y="316"/>
                  </a:lnTo>
                  <a:lnTo>
                    <a:pt x="176" y="316"/>
                  </a:lnTo>
                  <a:lnTo>
                    <a:pt x="164" y="316"/>
                  </a:lnTo>
                  <a:lnTo>
                    <a:pt x="151" y="316"/>
                  </a:lnTo>
                  <a:lnTo>
                    <a:pt x="139" y="305"/>
                  </a:lnTo>
                  <a:lnTo>
                    <a:pt x="139" y="294"/>
                  </a:lnTo>
                  <a:lnTo>
                    <a:pt x="126" y="294"/>
                  </a:lnTo>
                  <a:lnTo>
                    <a:pt x="114" y="294"/>
                  </a:lnTo>
                  <a:lnTo>
                    <a:pt x="114" y="284"/>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8" name="Freeform 31">
              <a:extLst>
                <a:ext uri="{FF2B5EF4-FFF2-40B4-BE49-F238E27FC236}">
                  <a16:creationId xmlns:a16="http://schemas.microsoft.com/office/drawing/2014/main" id="{EE35B5ED-6372-4E86-9287-EAA417891A82}"/>
                </a:ext>
              </a:extLst>
            </p:cNvPr>
            <p:cNvSpPr>
              <a:spLocks/>
            </p:cNvSpPr>
            <p:nvPr/>
          </p:nvSpPr>
          <p:spPr bwMode="auto">
            <a:xfrm>
              <a:off x="7251044" y="3618181"/>
              <a:ext cx="2819375" cy="2008374"/>
            </a:xfrm>
            <a:custGeom>
              <a:avLst/>
              <a:gdLst>
                <a:gd name="T0" fmla="*/ 22224839 w 1250"/>
                <a:gd name="T1" fmla="*/ 39484933 h 780"/>
                <a:gd name="T2" fmla="*/ 23812236 w 1250"/>
                <a:gd name="T3" fmla="*/ 41279459 h 780"/>
                <a:gd name="T4" fmla="*/ 23812236 w 1250"/>
                <a:gd name="T5" fmla="*/ 44868521 h 780"/>
                <a:gd name="T6" fmla="*/ 22224839 w 1250"/>
                <a:gd name="T7" fmla="*/ 50253437 h 780"/>
                <a:gd name="T8" fmla="*/ 22224839 w 1250"/>
                <a:gd name="T9" fmla="*/ 57432879 h 780"/>
                <a:gd name="T10" fmla="*/ 19050038 w 1250"/>
                <a:gd name="T11" fmla="*/ 59227405 h 780"/>
                <a:gd name="T12" fmla="*/ 19050038 w 1250"/>
                <a:gd name="T13" fmla="*/ 66405508 h 780"/>
                <a:gd name="T14" fmla="*/ 17461381 w 1250"/>
                <a:gd name="T15" fmla="*/ 66405508 h 780"/>
                <a:gd name="T16" fmla="*/ 15873983 w 1250"/>
                <a:gd name="T17" fmla="*/ 68201373 h 780"/>
                <a:gd name="T18" fmla="*/ 15873983 w 1250"/>
                <a:gd name="T19" fmla="*/ 73584950 h 780"/>
                <a:gd name="T20" fmla="*/ 15873983 w 1250"/>
                <a:gd name="T21" fmla="*/ 75379476 h 780"/>
                <a:gd name="T22" fmla="*/ 14286585 w 1250"/>
                <a:gd name="T23" fmla="*/ 77174001 h 780"/>
                <a:gd name="T24" fmla="*/ 14286585 w 1250"/>
                <a:gd name="T25" fmla="*/ 77174001 h 780"/>
                <a:gd name="T26" fmla="*/ 12699187 w 1250"/>
                <a:gd name="T27" fmla="*/ 75379476 h 780"/>
                <a:gd name="T28" fmla="*/ 12699187 w 1250"/>
                <a:gd name="T29" fmla="*/ 71790424 h 780"/>
                <a:gd name="T30" fmla="*/ 11111789 w 1250"/>
                <a:gd name="T31" fmla="*/ 73584950 h 780"/>
                <a:gd name="T32" fmla="*/ 9524389 w 1250"/>
                <a:gd name="T33" fmla="*/ 73584950 h 780"/>
                <a:gd name="T34" fmla="*/ 9524389 w 1250"/>
                <a:gd name="T35" fmla="*/ 66405508 h 780"/>
                <a:gd name="T36" fmla="*/ 9524389 w 1250"/>
                <a:gd name="T37" fmla="*/ 62816456 h 780"/>
                <a:gd name="T38" fmla="*/ 7936991 w 1250"/>
                <a:gd name="T39" fmla="*/ 66405508 h 780"/>
                <a:gd name="T40" fmla="*/ 7936991 w 1250"/>
                <a:gd name="T41" fmla="*/ 68201373 h 780"/>
                <a:gd name="T42" fmla="*/ 6349594 w 1250"/>
                <a:gd name="T43" fmla="*/ 68201373 h 780"/>
                <a:gd name="T44" fmla="*/ 6349594 w 1250"/>
                <a:gd name="T45" fmla="*/ 66405508 h 780"/>
                <a:gd name="T46" fmla="*/ 6349594 w 1250"/>
                <a:gd name="T47" fmla="*/ 61021931 h 780"/>
                <a:gd name="T48" fmla="*/ 7936991 w 1250"/>
                <a:gd name="T49" fmla="*/ 59227405 h 780"/>
                <a:gd name="T50" fmla="*/ 6349594 w 1250"/>
                <a:gd name="T51" fmla="*/ 57432879 h 780"/>
                <a:gd name="T52" fmla="*/ 6349594 w 1250"/>
                <a:gd name="T53" fmla="*/ 52047963 h 780"/>
                <a:gd name="T54" fmla="*/ 6349594 w 1250"/>
                <a:gd name="T55" fmla="*/ 48458911 h 780"/>
                <a:gd name="T56" fmla="*/ 6349594 w 1250"/>
                <a:gd name="T57" fmla="*/ 43073985 h 780"/>
                <a:gd name="T58" fmla="*/ 4762195 w 1250"/>
                <a:gd name="T59" fmla="*/ 37690407 h 780"/>
                <a:gd name="T60" fmla="*/ 4762195 w 1250"/>
                <a:gd name="T61" fmla="*/ 32305491 h 780"/>
                <a:gd name="T62" fmla="*/ 4762195 w 1250"/>
                <a:gd name="T63" fmla="*/ 28716440 h 780"/>
                <a:gd name="T64" fmla="*/ 4762195 w 1250"/>
                <a:gd name="T65" fmla="*/ 25126049 h 780"/>
                <a:gd name="T66" fmla="*/ 3174797 w 1250"/>
                <a:gd name="T67" fmla="*/ 28716440 h 780"/>
                <a:gd name="T68" fmla="*/ 3174797 w 1250"/>
                <a:gd name="T69" fmla="*/ 32305491 h 780"/>
                <a:gd name="T70" fmla="*/ 3174797 w 1250"/>
                <a:gd name="T71" fmla="*/ 37690407 h 780"/>
                <a:gd name="T72" fmla="*/ 3174797 w 1250"/>
                <a:gd name="T73" fmla="*/ 35894542 h 780"/>
                <a:gd name="T74" fmla="*/ 0 w 1250"/>
                <a:gd name="T75" fmla="*/ 30510965 h 780"/>
                <a:gd name="T76" fmla="*/ 3174797 w 1250"/>
                <a:gd name="T77" fmla="*/ 23331523 h 780"/>
                <a:gd name="T78" fmla="*/ 3174797 w 1250"/>
                <a:gd name="T79" fmla="*/ 19742467 h 780"/>
                <a:gd name="T80" fmla="*/ 3174797 w 1250"/>
                <a:gd name="T81" fmla="*/ 16153415 h 780"/>
                <a:gd name="T82" fmla="*/ 3174797 w 1250"/>
                <a:gd name="T83" fmla="*/ 14357550 h 780"/>
                <a:gd name="T84" fmla="*/ 3174797 w 1250"/>
                <a:gd name="T85" fmla="*/ 14357550 h 780"/>
                <a:gd name="T86" fmla="*/ 4762195 w 1250"/>
                <a:gd name="T87" fmla="*/ 8973970 h 780"/>
                <a:gd name="T88" fmla="*/ 4762195 w 1250"/>
                <a:gd name="T89" fmla="*/ 5384918 h 780"/>
                <a:gd name="T90" fmla="*/ 6349594 w 1250"/>
                <a:gd name="T91" fmla="*/ 5384918 h 780"/>
                <a:gd name="T92" fmla="*/ 7936991 w 1250"/>
                <a:gd name="T93" fmla="*/ 5384918 h 780"/>
                <a:gd name="T94" fmla="*/ 9524389 w 1250"/>
                <a:gd name="T95" fmla="*/ 7179445 h 780"/>
                <a:gd name="T96" fmla="*/ 9524389 w 1250"/>
                <a:gd name="T97" fmla="*/ 12563024 h 780"/>
                <a:gd name="T98" fmla="*/ 9524389 w 1250"/>
                <a:gd name="T99" fmla="*/ 17947941 h 780"/>
                <a:gd name="T100" fmla="*/ 9524389 w 1250"/>
                <a:gd name="T101" fmla="*/ 23331523 h 780"/>
                <a:gd name="T102" fmla="*/ 12699187 w 1250"/>
                <a:gd name="T103" fmla="*/ 28716440 h 780"/>
                <a:gd name="T104" fmla="*/ 12699187 w 1250"/>
                <a:gd name="T105" fmla="*/ 32305491 h 780"/>
                <a:gd name="T106" fmla="*/ 11111789 w 1250"/>
                <a:gd name="T107" fmla="*/ 37690407 h 780"/>
                <a:gd name="T108" fmla="*/ 14286585 w 1250"/>
                <a:gd name="T109" fmla="*/ 37690407 h 780"/>
                <a:gd name="T110" fmla="*/ 15873983 w 1250"/>
                <a:gd name="T111" fmla="*/ 41279459 h 780"/>
                <a:gd name="T112" fmla="*/ 15873983 w 1250"/>
                <a:gd name="T113" fmla="*/ 41279459 h 780"/>
                <a:gd name="T114" fmla="*/ 15873983 w 1250"/>
                <a:gd name="T115" fmla="*/ 44868521 h 780"/>
                <a:gd name="T116" fmla="*/ 19050038 w 1250"/>
                <a:gd name="T117" fmla="*/ 50253437 h 780"/>
                <a:gd name="T118" fmla="*/ 19050038 w 1250"/>
                <a:gd name="T119" fmla="*/ 44868521 h 780"/>
                <a:gd name="T120" fmla="*/ 22224839 w 1250"/>
                <a:gd name="T121" fmla="*/ 43073985 h 780"/>
                <a:gd name="T122" fmla="*/ 22224839 w 1250"/>
                <a:gd name="T123" fmla="*/ 43073985 h 7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
                <a:gd name="T187" fmla="*/ 0 h 780"/>
                <a:gd name="T188" fmla="*/ 1250 w 1250"/>
                <a:gd name="T189" fmla="*/ 780 h 7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 h="780">
                  <a:moveTo>
                    <a:pt x="1198" y="426"/>
                  </a:moveTo>
                  <a:lnTo>
                    <a:pt x="1211" y="426"/>
                  </a:lnTo>
                  <a:lnTo>
                    <a:pt x="1211" y="415"/>
                  </a:lnTo>
                  <a:lnTo>
                    <a:pt x="1211" y="426"/>
                  </a:lnTo>
                  <a:lnTo>
                    <a:pt x="1211" y="415"/>
                  </a:lnTo>
                  <a:lnTo>
                    <a:pt x="1223" y="415"/>
                  </a:lnTo>
                  <a:lnTo>
                    <a:pt x="1223" y="404"/>
                  </a:lnTo>
                  <a:lnTo>
                    <a:pt x="1237" y="404"/>
                  </a:lnTo>
                  <a:lnTo>
                    <a:pt x="1223" y="404"/>
                  </a:lnTo>
                  <a:lnTo>
                    <a:pt x="1237" y="404"/>
                  </a:lnTo>
                  <a:lnTo>
                    <a:pt x="1250" y="404"/>
                  </a:lnTo>
                  <a:lnTo>
                    <a:pt x="1250" y="415"/>
                  </a:lnTo>
                  <a:lnTo>
                    <a:pt x="1237" y="415"/>
                  </a:lnTo>
                  <a:lnTo>
                    <a:pt x="1237" y="426"/>
                  </a:lnTo>
                  <a:lnTo>
                    <a:pt x="1250" y="426"/>
                  </a:lnTo>
                  <a:lnTo>
                    <a:pt x="1237" y="426"/>
                  </a:lnTo>
                  <a:lnTo>
                    <a:pt x="1223" y="426"/>
                  </a:lnTo>
                  <a:lnTo>
                    <a:pt x="1237" y="426"/>
                  </a:lnTo>
                  <a:lnTo>
                    <a:pt x="1237" y="435"/>
                  </a:lnTo>
                  <a:lnTo>
                    <a:pt x="1223" y="435"/>
                  </a:lnTo>
                  <a:lnTo>
                    <a:pt x="1237" y="435"/>
                  </a:lnTo>
                  <a:lnTo>
                    <a:pt x="1223" y="435"/>
                  </a:lnTo>
                  <a:lnTo>
                    <a:pt x="1237" y="435"/>
                  </a:lnTo>
                  <a:lnTo>
                    <a:pt x="1223" y="435"/>
                  </a:lnTo>
                  <a:lnTo>
                    <a:pt x="1237" y="435"/>
                  </a:lnTo>
                  <a:lnTo>
                    <a:pt x="1237" y="445"/>
                  </a:lnTo>
                  <a:lnTo>
                    <a:pt x="1237" y="455"/>
                  </a:lnTo>
                  <a:lnTo>
                    <a:pt x="1250" y="455"/>
                  </a:lnTo>
                  <a:lnTo>
                    <a:pt x="1250" y="466"/>
                  </a:lnTo>
                  <a:lnTo>
                    <a:pt x="1237" y="466"/>
                  </a:lnTo>
                  <a:lnTo>
                    <a:pt x="1237" y="475"/>
                  </a:lnTo>
                  <a:lnTo>
                    <a:pt x="1223" y="475"/>
                  </a:lnTo>
                  <a:lnTo>
                    <a:pt x="1223" y="486"/>
                  </a:lnTo>
                  <a:lnTo>
                    <a:pt x="1211" y="486"/>
                  </a:lnTo>
                  <a:lnTo>
                    <a:pt x="1211" y="496"/>
                  </a:lnTo>
                  <a:lnTo>
                    <a:pt x="1211" y="506"/>
                  </a:lnTo>
                  <a:lnTo>
                    <a:pt x="1198" y="506"/>
                  </a:lnTo>
                  <a:lnTo>
                    <a:pt x="1198" y="516"/>
                  </a:lnTo>
                  <a:lnTo>
                    <a:pt x="1186" y="516"/>
                  </a:lnTo>
                  <a:lnTo>
                    <a:pt x="1174" y="527"/>
                  </a:lnTo>
                  <a:lnTo>
                    <a:pt x="1174" y="536"/>
                  </a:lnTo>
                  <a:lnTo>
                    <a:pt x="1174" y="547"/>
                  </a:lnTo>
                  <a:lnTo>
                    <a:pt x="1174" y="557"/>
                  </a:lnTo>
                  <a:lnTo>
                    <a:pt x="1160" y="567"/>
                  </a:lnTo>
                  <a:lnTo>
                    <a:pt x="1160" y="576"/>
                  </a:lnTo>
                  <a:lnTo>
                    <a:pt x="1149" y="576"/>
                  </a:lnTo>
                  <a:lnTo>
                    <a:pt x="1149" y="587"/>
                  </a:lnTo>
                  <a:lnTo>
                    <a:pt x="1135" y="587"/>
                  </a:lnTo>
                  <a:lnTo>
                    <a:pt x="1135" y="597"/>
                  </a:lnTo>
                  <a:lnTo>
                    <a:pt x="1124" y="597"/>
                  </a:lnTo>
                  <a:lnTo>
                    <a:pt x="1110" y="597"/>
                  </a:lnTo>
                  <a:lnTo>
                    <a:pt x="1110" y="607"/>
                  </a:lnTo>
                  <a:lnTo>
                    <a:pt x="1097" y="607"/>
                  </a:lnTo>
                  <a:lnTo>
                    <a:pt x="1097" y="616"/>
                  </a:lnTo>
                  <a:lnTo>
                    <a:pt x="1085" y="628"/>
                  </a:lnTo>
                  <a:lnTo>
                    <a:pt x="1085" y="639"/>
                  </a:lnTo>
                  <a:lnTo>
                    <a:pt x="1085" y="648"/>
                  </a:lnTo>
                  <a:lnTo>
                    <a:pt x="1073" y="648"/>
                  </a:lnTo>
                  <a:lnTo>
                    <a:pt x="1073" y="658"/>
                  </a:lnTo>
                  <a:lnTo>
                    <a:pt x="1073" y="668"/>
                  </a:lnTo>
                  <a:lnTo>
                    <a:pt x="1061" y="679"/>
                  </a:lnTo>
                  <a:lnTo>
                    <a:pt x="1061" y="688"/>
                  </a:lnTo>
                  <a:lnTo>
                    <a:pt x="1048" y="688"/>
                  </a:lnTo>
                  <a:lnTo>
                    <a:pt x="1034" y="688"/>
                  </a:lnTo>
                  <a:lnTo>
                    <a:pt x="1023" y="688"/>
                  </a:lnTo>
                  <a:lnTo>
                    <a:pt x="1009" y="688"/>
                  </a:lnTo>
                  <a:lnTo>
                    <a:pt x="996" y="688"/>
                  </a:lnTo>
                  <a:lnTo>
                    <a:pt x="984" y="688"/>
                  </a:lnTo>
                  <a:lnTo>
                    <a:pt x="972" y="688"/>
                  </a:lnTo>
                  <a:lnTo>
                    <a:pt x="960" y="688"/>
                  </a:lnTo>
                  <a:lnTo>
                    <a:pt x="947" y="688"/>
                  </a:lnTo>
                  <a:lnTo>
                    <a:pt x="933" y="688"/>
                  </a:lnTo>
                  <a:lnTo>
                    <a:pt x="922" y="688"/>
                  </a:lnTo>
                  <a:lnTo>
                    <a:pt x="922" y="679"/>
                  </a:lnTo>
                  <a:lnTo>
                    <a:pt x="908" y="679"/>
                  </a:lnTo>
                  <a:lnTo>
                    <a:pt x="908" y="688"/>
                  </a:lnTo>
                  <a:lnTo>
                    <a:pt x="897" y="688"/>
                  </a:lnTo>
                  <a:lnTo>
                    <a:pt x="883" y="688"/>
                  </a:lnTo>
                  <a:lnTo>
                    <a:pt x="871" y="688"/>
                  </a:lnTo>
                  <a:lnTo>
                    <a:pt x="859" y="688"/>
                  </a:lnTo>
                  <a:lnTo>
                    <a:pt x="859" y="698"/>
                  </a:lnTo>
                  <a:lnTo>
                    <a:pt x="859" y="709"/>
                  </a:lnTo>
                  <a:lnTo>
                    <a:pt x="871" y="709"/>
                  </a:lnTo>
                  <a:lnTo>
                    <a:pt x="871" y="719"/>
                  </a:lnTo>
                  <a:lnTo>
                    <a:pt x="859" y="719"/>
                  </a:lnTo>
                  <a:lnTo>
                    <a:pt x="859" y="728"/>
                  </a:lnTo>
                  <a:lnTo>
                    <a:pt x="859" y="739"/>
                  </a:lnTo>
                  <a:lnTo>
                    <a:pt x="859" y="749"/>
                  </a:lnTo>
                  <a:lnTo>
                    <a:pt x="846" y="749"/>
                  </a:lnTo>
                  <a:lnTo>
                    <a:pt x="834" y="749"/>
                  </a:lnTo>
                  <a:lnTo>
                    <a:pt x="820" y="749"/>
                  </a:lnTo>
                  <a:lnTo>
                    <a:pt x="820" y="759"/>
                  </a:lnTo>
                  <a:lnTo>
                    <a:pt x="820" y="749"/>
                  </a:lnTo>
                  <a:lnTo>
                    <a:pt x="820" y="759"/>
                  </a:lnTo>
                  <a:lnTo>
                    <a:pt x="820" y="749"/>
                  </a:lnTo>
                  <a:lnTo>
                    <a:pt x="820" y="759"/>
                  </a:lnTo>
                  <a:lnTo>
                    <a:pt x="820" y="749"/>
                  </a:lnTo>
                  <a:lnTo>
                    <a:pt x="820" y="759"/>
                  </a:lnTo>
                  <a:lnTo>
                    <a:pt x="807" y="759"/>
                  </a:lnTo>
                  <a:lnTo>
                    <a:pt x="795" y="759"/>
                  </a:lnTo>
                  <a:lnTo>
                    <a:pt x="795" y="769"/>
                  </a:lnTo>
                  <a:lnTo>
                    <a:pt x="795" y="759"/>
                  </a:lnTo>
                  <a:lnTo>
                    <a:pt x="795" y="769"/>
                  </a:lnTo>
                  <a:lnTo>
                    <a:pt x="795" y="759"/>
                  </a:lnTo>
                  <a:lnTo>
                    <a:pt x="795" y="769"/>
                  </a:lnTo>
                  <a:lnTo>
                    <a:pt x="795" y="759"/>
                  </a:lnTo>
                  <a:lnTo>
                    <a:pt x="795" y="769"/>
                  </a:lnTo>
                  <a:lnTo>
                    <a:pt x="782" y="769"/>
                  </a:lnTo>
                  <a:lnTo>
                    <a:pt x="795" y="769"/>
                  </a:lnTo>
                  <a:lnTo>
                    <a:pt x="782" y="769"/>
                  </a:lnTo>
                  <a:lnTo>
                    <a:pt x="769" y="769"/>
                  </a:lnTo>
                  <a:lnTo>
                    <a:pt x="782" y="769"/>
                  </a:lnTo>
                  <a:lnTo>
                    <a:pt x="782" y="780"/>
                  </a:lnTo>
                  <a:lnTo>
                    <a:pt x="769" y="780"/>
                  </a:lnTo>
                  <a:lnTo>
                    <a:pt x="769" y="769"/>
                  </a:lnTo>
                  <a:lnTo>
                    <a:pt x="758" y="769"/>
                  </a:lnTo>
                  <a:lnTo>
                    <a:pt x="769" y="769"/>
                  </a:lnTo>
                  <a:lnTo>
                    <a:pt x="758" y="769"/>
                  </a:lnTo>
                  <a:lnTo>
                    <a:pt x="744" y="769"/>
                  </a:lnTo>
                  <a:lnTo>
                    <a:pt x="744" y="759"/>
                  </a:lnTo>
                  <a:lnTo>
                    <a:pt x="744" y="769"/>
                  </a:lnTo>
                  <a:lnTo>
                    <a:pt x="744" y="759"/>
                  </a:lnTo>
                  <a:lnTo>
                    <a:pt x="733" y="759"/>
                  </a:lnTo>
                  <a:lnTo>
                    <a:pt x="744" y="759"/>
                  </a:lnTo>
                  <a:lnTo>
                    <a:pt x="733" y="759"/>
                  </a:lnTo>
                  <a:lnTo>
                    <a:pt x="719" y="759"/>
                  </a:lnTo>
                  <a:lnTo>
                    <a:pt x="706" y="759"/>
                  </a:lnTo>
                  <a:lnTo>
                    <a:pt x="694" y="759"/>
                  </a:lnTo>
                  <a:lnTo>
                    <a:pt x="694" y="749"/>
                  </a:lnTo>
                  <a:lnTo>
                    <a:pt x="681" y="749"/>
                  </a:lnTo>
                  <a:lnTo>
                    <a:pt x="681" y="759"/>
                  </a:lnTo>
                  <a:lnTo>
                    <a:pt x="681" y="749"/>
                  </a:lnTo>
                  <a:lnTo>
                    <a:pt x="694" y="749"/>
                  </a:lnTo>
                  <a:lnTo>
                    <a:pt x="681" y="749"/>
                  </a:lnTo>
                  <a:lnTo>
                    <a:pt x="681" y="739"/>
                  </a:lnTo>
                  <a:lnTo>
                    <a:pt x="681" y="728"/>
                  </a:lnTo>
                  <a:lnTo>
                    <a:pt x="669" y="728"/>
                  </a:lnTo>
                  <a:lnTo>
                    <a:pt x="669" y="739"/>
                  </a:lnTo>
                  <a:lnTo>
                    <a:pt x="657" y="739"/>
                  </a:lnTo>
                  <a:lnTo>
                    <a:pt x="643" y="739"/>
                  </a:lnTo>
                  <a:lnTo>
                    <a:pt x="643" y="749"/>
                  </a:lnTo>
                  <a:lnTo>
                    <a:pt x="632" y="749"/>
                  </a:lnTo>
                  <a:lnTo>
                    <a:pt x="632" y="739"/>
                  </a:lnTo>
                  <a:lnTo>
                    <a:pt x="632" y="749"/>
                  </a:lnTo>
                  <a:lnTo>
                    <a:pt x="618" y="749"/>
                  </a:lnTo>
                  <a:lnTo>
                    <a:pt x="607" y="749"/>
                  </a:lnTo>
                  <a:lnTo>
                    <a:pt x="593" y="749"/>
                  </a:lnTo>
                  <a:lnTo>
                    <a:pt x="593" y="759"/>
                  </a:lnTo>
                  <a:lnTo>
                    <a:pt x="580" y="759"/>
                  </a:lnTo>
                  <a:lnTo>
                    <a:pt x="568" y="759"/>
                  </a:lnTo>
                  <a:lnTo>
                    <a:pt x="568" y="749"/>
                  </a:lnTo>
                  <a:lnTo>
                    <a:pt x="568" y="759"/>
                  </a:lnTo>
                  <a:lnTo>
                    <a:pt x="568" y="749"/>
                  </a:lnTo>
                  <a:lnTo>
                    <a:pt x="568" y="739"/>
                  </a:lnTo>
                  <a:lnTo>
                    <a:pt x="568" y="728"/>
                  </a:lnTo>
                  <a:lnTo>
                    <a:pt x="568" y="719"/>
                  </a:lnTo>
                  <a:lnTo>
                    <a:pt x="568" y="709"/>
                  </a:lnTo>
                  <a:lnTo>
                    <a:pt x="568" y="698"/>
                  </a:lnTo>
                  <a:lnTo>
                    <a:pt x="556" y="698"/>
                  </a:lnTo>
                  <a:lnTo>
                    <a:pt x="544" y="698"/>
                  </a:lnTo>
                  <a:lnTo>
                    <a:pt x="544" y="688"/>
                  </a:lnTo>
                  <a:lnTo>
                    <a:pt x="544" y="679"/>
                  </a:lnTo>
                  <a:lnTo>
                    <a:pt x="544" y="668"/>
                  </a:lnTo>
                  <a:lnTo>
                    <a:pt x="544" y="658"/>
                  </a:lnTo>
                  <a:lnTo>
                    <a:pt x="531" y="658"/>
                  </a:lnTo>
                  <a:lnTo>
                    <a:pt x="517" y="658"/>
                  </a:lnTo>
                  <a:lnTo>
                    <a:pt x="517" y="648"/>
                  </a:lnTo>
                  <a:lnTo>
                    <a:pt x="506" y="648"/>
                  </a:lnTo>
                  <a:lnTo>
                    <a:pt x="506" y="639"/>
                  </a:lnTo>
                  <a:lnTo>
                    <a:pt x="492" y="639"/>
                  </a:lnTo>
                  <a:lnTo>
                    <a:pt x="492" y="648"/>
                  </a:lnTo>
                  <a:lnTo>
                    <a:pt x="492" y="658"/>
                  </a:lnTo>
                  <a:lnTo>
                    <a:pt x="479" y="658"/>
                  </a:lnTo>
                  <a:lnTo>
                    <a:pt x="492" y="658"/>
                  </a:lnTo>
                  <a:lnTo>
                    <a:pt x="492" y="668"/>
                  </a:lnTo>
                  <a:lnTo>
                    <a:pt x="479" y="668"/>
                  </a:lnTo>
                  <a:lnTo>
                    <a:pt x="492" y="668"/>
                  </a:lnTo>
                  <a:lnTo>
                    <a:pt x="479" y="668"/>
                  </a:lnTo>
                  <a:lnTo>
                    <a:pt x="492" y="668"/>
                  </a:lnTo>
                  <a:lnTo>
                    <a:pt x="479" y="668"/>
                  </a:lnTo>
                  <a:lnTo>
                    <a:pt x="479" y="679"/>
                  </a:lnTo>
                  <a:lnTo>
                    <a:pt x="479" y="688"/>
                  </a:lnTo>
                  <a:lnTo>
                    <a:pt x="479" y="698"/>
                  </a:lnTo>
                  <a:lnTo>
                    <a:pt x="479" y="709"/>
                  </a:lnTo>
                  <a:lnTo>
                    <a:pt x="479" y="719"/>
                  </a:lnTo>
                  <a:lnTo>
                    <a:pt x="467" y="719"/>
                  </a:lnTo>
                  <a:lnTo>
                    <a:pt x="467" y="728"/>
                  </a:lnTo>
                  <a:lnTo>
                    <a:pt x="467" y="719"/>
                  </a:lnTo>
                  <a:lnTo>
                    <a:pt x="455" y="719"/>
                  </a:lnTo>
                  <a:lnTo>
                    <a:pt x="455" y="709"/>
                  </a:lnTo>
                  <a:lnTo>
                    <a:pt x="455" y="698"/>
                  </a:lnTo>
                  <a:lnTo>
                    <a:pt x="443" y="698"/>
                  </a:lnTo>
                  <a:lnTo>
                    <a:pt x="443" y="688"/>
                  </a:lnTo>
                  <a:lnTo>
                    <a:pt x="430" y="688"/>
                  </a:lnTo>
                  <a:lnTo>
                    <a:pt x="416" y="688"/>
                  </a:lnTo>
                  <a:lnTo>
                    <a:pt x="404" y="688"/>
                  </a:lnTo>
                  <a:lnTo>
                    <a:pt x="404" y="698"/>
                  </a:lnTo>
                  <a:lnTo>
                    <a:pt x="391" y="698"/>
                  </a:lnTo>
                  <a:lnTo>
                    <a:pt x="391" y="688"/>
                  </a:lnTo>
                  <a:lnTo>
                    <a:pt x="391" y="698"/>
                  </a:lnTo>
                  <a:lnTo>
                    <a:pt x="379" y="698"/>
                  </a:lnTo>
                  <a:lnTo>
                    <a:pt x="366" y="698"/>
                  </a:lnTo>
                  <a:lnTo>
                    <a:pt x="353" y="698"/>
                  </a:lnTo>
                  <a:lnTo>
                    <a:pt x="353" y="688"/>
                  </a:lnTo>
                  <a:lnTo>
                    <a:pt x="342" y="688"/>
                  </a:lnTo>
                  <a:lnTo>
                    <a:pt x="342" y="679"/>
                  </a:lnTo>
                  <a:lnTo>
                    <a:pt x="328" y="679"/>
                  </a:lnTo>
                  <a:lnTo>
                    <a:pt x="317" y="679"/>
                  </a:lnTo>
                  <a:lnTo>
                    <a:pt x="317" y="668"/>
                  </a:lnTo>
                  <a:lnTo>
                    <a:pt x="328" y="668"/>
                  </a:lnTo>
                  <a:lnTo>
                    <a:pt x="328" y="658"/>
                  </a:lnTo>
                  <a:lnTo>
                    <a:pt x="342" y="658"/>
                  </a:lnTo>
                  <a:lnTo>
                    <a:pt x="353" y="658"/>
                  </a:lnTo>
                  <a:lnTo>
                    <a:pt x="353" y="648"/>
                  </a:lnTo>
                  <a:lnTo>
                    <a:pt x="366" y="648"/>
                  </a:lnTo>
                  <a:lnTo>
                    <a:pt x="366" y="639"/>
                  </a:lnTo>
                  <a:lnTo>
                    <a:pt x="379" y="639"/>
                  </a:lnTo>
                  <a:lnTo>
                    <a:pt x="379" y="628"/>
                  </a:lnTo>
                  <a:lnTo>
                    <a:pt x="391" y="628"/>
                  </a:lnTo>
                  <a:lnTo>
                    <a:pt x="391" y="616"/>
                  </a:lnTo>
                  <a:lnTo>
                    <a:pt x="391" y="628"/>
                  </a:lnTo>
                  <a:lnTo>
                    <a:pt x="391" y="616"/>
                  </a:lnTo>
                  <a:lnTo>
                    <a:pt x="404" y="616"/>
                  </a:lnTo>
                  <a:lnTo>
                    <a:pt x="404" y="628"/>
                  </a:lnTo>
                  <a:lnTo>
                    <a:pt x="404" y="616"/>
                  </a:lnTo>
                  <a:lnTo>
                    <a:pt x="404" y="628"/>
                  </a:lnTo>
                  <a:lnTo>
                    <a:pt x="416" y="628"/>
                  </a:lnTo>
                  <a:lnTo>
                    <a:pt x="416" y="616"/>
                  </a:lnTo>
                  <a:lnTo>
                    <a:pt x="416" y="607"/>
                  </a:lnTo>
                  <a:lnTo>
                    <a:pt x="404" y="607"/>
                  </a:lnTo>
                  <a:lnTo>
                    <a:pt x="404" y="597"/>
                  </a:lnTo>
                  <a:lnTo>
                    <a:pt x="404" y="587"/>
                  </a:lnTo>
                  <a:lnTo>
                    <a:pt x="391" y="587"/>
                  </a:lnTo>
                  <a:lnTo>
                    <a:pt x="379" y="587"/>
                  </a:lnTo>
                  <a:lnTo>
                    <a:pt x="379" y="576"/>
                  </a:lnTo>
                  <a:lnTo>
                    <a:pt x="366" y="576"/>
                  </a:lnTo>
                  <a:lnTo>
                    <a:pt x="366" y="567"/>
                  </a:lnTo>
                  <a:lnTo>
                    <a:pt x="353" y="567"/>
                  </a:lnTo>
                  <a:lnTo>
                    <a:pt x="353" y="557"/>
                  </a:lnTo>
                  <a:lnTo>
                    <a:pt x="353" y="547"/>
                  </a:lnTo>
                  <a:lnTo>
                    <a:pt x="353" y="557"/>
                  </a:lnTo>
                  <a:lnTo>
                    <a:pt x="366" y="557"/>
                  </a:lnTo>
                  <a:lnTo>
                    <a:pt x="366" y="547"/>
                  </a:lnTo>
                  <a:lnTo>
                    <a:pt x="379" y="547"/>
                  </a:lnTo>
                  <a:lnTo>
                    <a:pt x="391" y="547"/>
                  </a:lnTo>
                  <a:lnTo>
                    <a:pt x="379" y="536"/>
                  </a:lnTo>
                  <a:lnTo>
                    <a:pt x="379" y="527"/>
                  </a:lnTo>
                  <a:lnTo>
                    <a:pt x="366" y="527"/>
                  </a:lnTo>
                  <a:lnTo>
                    <a:pt x="366" y="516"/>
                  </a:lnTo>
                  <a:lnTo>
                    <a:pt x="353" y="516"/>
                  </a:lnTo>
                  <a:lnTo>
                    <a:pt x="353" y="506"/>
                  </a:lnTo>
                  <a:lnTo>
                    <a:pt x="353" y="496"/>
                  </a:lnTo>
                  <a:lnTo>
                    <a:pt x="353" y="486"/>
                  </a:lnTo>
                  <a:lnTo>
                    <a:pt x="342" y="486"/>
                  </a:lnTo>
                  <a:lnTo>
                    <a:pt x="342" y="475"/>
                  </a:lnTo>
                  <a:lnTo>
                    <a:pt x="342" y="466"/>
                  </a:lnTo>
                  <a:lnTo>
                    <a:pt x="342" y="455"/>
                  </a:lnTo>
                  <a:lnTo>
                    <a:pt x="342" y="445"/>
                  </a:lnTo>
                  <a:lnTo>
                    <a:pt x="342" y="435"/>
                  </a:lnTo>
                  <a:lnTo>
                    <a:pt x="328" y="435"/>
                  </a:lnTo>
                  <a:lnTo>
                    <a:pt x="342" y="435"/>
                  </a:lnTo>
                  <a:lnTo>
                    <a:pt x="328" y="435"/>
                  </a:lnTo>
                  <a:lnTo>
                    <a:pt x="328" y="426"/>
                  </a:lnTo>
                  <a:lnTo>
                    <a:pt x="317" y="426"/>
                  </a:lnTo>
                  <a:lnTo>
                    <a:pt x="317" y="415"/>
                  </a:lnTo>
                  <a:lnTo>
                    <a:pt x="317" y="404"/>
                  </a:lnTo>
                  <a:lnTo>
                    <a:pt x="303" y="404"/>
                  </a:lnTo>
                  <a:lnTo>
                    <a:pt x="290" y="404"/>
                  </a:lnTo>
                  <a:lnTo>
                    <a:pt x="290" y="395"/>
                  </a:lnTo>
                  <a:lnTo>
                    <a:pt x="290" y="384"/>
                  </a:lnTo>
                  <a:lnTo>
                    <a:pt x="303" y="384"/>
                  </a:lnTo>
                  <a:lnTo>
                    <a:pt x="303" y="374"/>
                  </a:lnTo>
                  <a:lnTo>
                    <a:pt x="317" y="374"/>
                  </a:lnTo>
                  <a:lnTo>
                    <a:pt x="317" y="363"/>
                  </a:lnTo>
                  <a:lnTo>
                    <a:pt x="303" y="363"/>
                  </a:lnTo>
                  <a:lnTo>
                    <a:pt x="303" y="354"/>
                  </a:lnTo>
                  <a:lnTo>
                    <a:pt x="303" y="344"/>
                  </a:lnTo>
                  <a:lnTo>
                    <a:pt x="303" y="334"/>
                  </a:lnTo>
                  <a:lnTo>
                    <a:pt x="290" y="334"/>
                  </a:lnTo>
                  <a:lnTo>
                    <a:pt x="290" y="323"/>
                  </a:lnTo>
                  <a:lnTo>
                    <a:pt x="303" y="323"/>
                  </a:lnTo>
                  <a:lnTo>
                    <a:pt x="303" y="314"/>
                  </a:lnTo>
                  <a:lnTo>
                    <a:pt x="290" y="314"/>
                  </a:lnTo>
                  <a:lnTo>
                    <a:pt x="290" y="303"/>
                  </a:lnTo>
                  <a:lnTo>
                    <a:pt x="303" y="303"/>
                  </a:lnTo>
                  <a:lnTo>
                    <a:pt x="303" y="293"/>
                  </a:lnTo>
                  <a:lnTo>
                    <a:pt x="303" y="283"/>
                  </a:lnTo>
                  <a:lnTo>
                    <a:pt x="317" y="283"/>
                  </a:lnTo>
                  <a:lnTo>
                    <a:pt x="317" y="274"/>
                  </a:lnTo>
                  <a:lnTo>
                    <a:pt x="328" y="274"/>
                  </a:lnTo>
                  <a:lnTo>
                    <a:pt x="328" y="263"/>
                  </a:lnTo>
                  <a:lnTo>
                    <a:pt x="328" y="253"/>
                  </a:lnTo>
                  <a:lnTo>
                    <a:pt x="317" y="253"/>
                  </a:lnTo>
                  <a:lnTo>
                    <a:pt x="303" y="243"/>
                  </a:lnTo>
                  <a:lnTo>
                    <a:pt x="290" y="243"/>
                  </a:lnTo>
                  <a:lnTo>
                    <a:pt x="290" y="253"/>
                  </a:lnTo>
                  <a:lnTo>
                    <a:pt x="278" y="253"/>
                  </a:lnTo>
                  <a:lnTo>
                    <a:pt x="265" y="253"/>
                  </a:lnTo>
                  <a:lnTo>
                    <a:pt x="265" y="243"/>
                  </a:lnTo>
                  <a:lnTo>
                    <a:pt x="265" y="253"/>
                  </a:lnTo>
                  <a:lnTo>
                    <a:pt x="252" y="253"/>
                  </a:lnTo>
                  <a:lnTo>
                    <a:pt x="252" y="263"/>
                  </a:lnTo>
                  <a:lnTo>
                    <a:pt x="252" y="274"/>
                  </a:lnTo>
                  <a:lnTo>
                    <a:pt x="241" y="274"/>
                  </a:lnTo>
                  <a:lnTo>
                    <a:pt x="241" y="283"/>
                  </a:lnTo>
                  <a:lnTo>
                    <a:pt x="241" y="293"/>
                  </a:lnTo>
                  <a:lnTo>
                    <a:pt x="227" y="293"/>
                  </a:lnTo>
                  <a:lnTo>
                    <a:pt x="227" y="303"/>
                  </a:lnTo>
                  <a:lnTo>
                    <a:pt x="216" y="303"/>
                  </a:lnTo>
                  <a:lnTo>
                    <a:pt x="202" y="303"/>
                  </a:lnTo>
                  <a:lnTo>
                    <a:pt x="189" y="303"/>
                  </a:lnTo>
                  <a:lnTo>
                    <a:pt x="189" y="314"/>
                  </a:lnTo>
                  <a:lnTo>
                    <a:pt x="177" y="314"/>
                  </a:lnTo>
                  <a:lnTo>
                    <a:pt x="177" y="323"/>
                  </a:lnTo>
                  <a:lnTo>
                    <a:pt x="177" y="334"/>
                  </a:lnTo>
                  <a:lnTo>
                    <a:pt x="177" y="344"/>
                  </a:lnTo>
                  <a:lnTo>
                    <a:pt x="164" y="344"/>
                  </a:lnTo>
                  <a:lnTo>
                    <a:pt x="164" y="354"/>
                  </a:lnTo>
                  <a:lnTo>
                    <a:pt x="164" y="363"/>
                  </a:lnTo>
                  <a:lnTo>
                    <a:pt x="152" y="363"/>
                  </a:lnTo>
                  <a:lnTo>
                    <a:pt x="152" y="374"/>
                  </a:lnTo>
                  <a:lnTo>
                    <a:pt x="140" y="374"/>
                  </a:lnTo>
                  <a:lnTo>
                    <a:pt x="126" y="374"/>
                  </a:lnTo>
                  <a:lnTo>
                    <a:pt x="115" y="374"/>
                  </a:lnTo>
                  <a:lnTo>
                    <a:pt x="115" y="384"/>
                  </a:lnTo>
                  <a:lnTo>
                    <a:pt x="101" y="384"/>
                  </a:lnTo>
                  <a:lnTo>
                    <a:pt x="90" y="395"/>
                  </a:lnTo>
                  <a:lnTo>
                    <a:pt x="76" y="395"/>
                  </a:lnTo>
                  <a:lnTo>
                    <a:pt x="63" y="395"/>
                  </a:lnTo>
                  <a:lnTo>
                    <a:pt x="63" y="384"/>
                  </a:lnTo>
                  <a:lnTo>
                    <a:pt x="63" y="374"/>
                  </a:lnTo>
                  <a:lnTo>
                    <a:pt x="51" y="374"/>
                  </a:lnTo>
                  <a:lnTo>
                    <a:pt x="51" y="363"/>
                  </a:lnTo>
                  <a:lnTo>
                    <a:pt x="51" y="354"/>
                  </a:lnTo>
                  <a:lnTo>
                    <a:pt x="39" y="354"/>
                  </a:lnTo>
                  <a:lnTo>
                    <a:pt x="27" y="344"/>
                  </a:lnTo>
                  <a:lnTo>
                    <a:pt x="27" y="334"/>
                  </a:lnTo>
                  <a:lnTo>
                    <a:pt x="27" y="323"/>
                  </a:lnTo>
                  <a:lnTo>
                    <a:pt x="13" y="323"/>
                  </a:lnTo>
                  <a:lnTo>
                    <a:pt x="13" y="314"/>
                  </a:lnTo>
                  <a:lnTo>
                    <a:pt x="13" y="303"/>
                  </a:lnTo>
                  <a:lnTo>
                    <a:pt x="0" y="303"/>
                  </a:lnTo>
                  <a:lnTo>
                    <a:pt x="0" y="293"/>
                  </a:lnTo>
                  <a:lnTo>
                    <a:pt x="0" y="283"/>
                  </a:lnTo>
                  <a:lnTo>
                    <a:pt x="0" y="274"/>
                  </a:lnTo>
                  <a:lnTo>
                    <a:pt x="0" y="263"/>
                  </a:lnTo>
                  <a:lnTo>
                    <a:pt x="13" y="263"/>
                  </a:lnTo>
                  <a:lnTo>
                    <a:pt x="13" y="253"/>
                  </a:lnTo>
                  <a:lnTo>
                    <a:pt x="27" y="253"/>
                  </a:lnTo>
                  <a:lnTo>
                    <a:pt x="27" y="243"/>
                  </a:lnTo>
                  <a:lnTo>
                    <a:pt x="39" y="243"/>
                  </a:lnTo>
                  <a:lnTo>
                    <a:pt x="39" y="233"/>
                  </a:lnTo>
                  <a:lnTo>
                    <a:pt x="39" y="222"/>
                  </a:lnTo>
                  <a:lnTo>
                    <a:pt x="51" y="222"/>
                  </a:lnTo>
                  <a:lnTo>
                    <a:pt x="51" y="213"/>
                  </a:lnTo>
                  <a:lnTo>
                    <a:pt x="63" y="213"/>
                  </a:lnTo>
                  <a:lnTo>
                    <a:pt x="76" y="213"/>
                  </a:lnTo>
                  <a:lnTo>
                    <a:pt x="76" y="202"/>
                  </a:lnTo>
                  <a:lnTo>
                    <a:pt x="90" y="202"/>
                  </a:lnTo>
                  <a:lnTo>
                    <a:pt x="90" y="213"/>
                  </a:lnTo>
                  <a:lnTo>
                    <a:pt x="101" y="213"/>
                  </a:lnTo>
                  <a:lnTo>
                    <a:pt x="115" y="213"/>
                  </a:lnTo>
                  <a:lnTo>
                    <a:pt x="115" y="202"/>
                  </a:lnTo>
                  <a:lnTo>
                    <a:pt x="101" y="202"/>
                  </a:lnTo>
                  <a:lnTo>
                    <a:pt x="101" y="192"/>
                  </a:lnTo>
                  <a:lnTo>
                    <a:pt x="101" y="182"/>
                  </a:lnTo>
                  <a:lnTo>
                    <a:pt x="101" y="171"/>
                  </a:lnTo>
                  <a:lnTo>
                    <a:pt x="115" y="171"/>
                  </a:lnTo>
                  <a:lnTo>
                    <a:pt x="115" y="162"/>
                  </a:lnTo>
                  <a:lnTo>
                    <a:pt x="126" y="162"/>
                  </a:lnTo>
                  <a:lnTo>
                    <a:pt x="140" y="162"/>
                  </a:lnTo>
                  <a:lnTo>
                    <a:pt x="140" y="151"/>
                  </a:lnTo>
                  <a:lnTo>
                    <a:pt x="152" y="151"/>
                  </a:lnTo>
                  <a:lnTo>
                    <a:pt x="152" y="162"/>
                  </a:lnTo>
                  <a:lnTo>
                    <a:pt x="164" y="162"/>
                  </a:lnTo>
                  <a:lnTo>
                    <a:pt x="164" y="151"/>
                  </a:lnTo>
                  <a:lnTo>
                    <a:pt x="164" y="141"/>
                  </a:lnTo>
                  <a:lnTo>
                    <a:pt x="177" y="141"/>
                  </a:lnTo>
                  <a:lnTo>
                    <a:pt x="177" y="131"/>
                  </a:lnTo>
                  <a:lnTo>
                    <a:pt x="189" y="131"/>
                  </a:lnTo>
                  <a:lnTo>
                    <a:pt x="202" y="131"/>
                  </a:lnTo>
                  <a:lnTo>
                    <a:pt x="216" y="131"/>
                  </a:lnTo>
                  <a:lnTo>
                    <a:pt x="227" y="131"/>
                  </a:lnTo>
                  <a:lnTo>
                    <a:pt x="241" y="131"/>
                  </a:lnTo>
                  <a:lnTo>
                    <a:pt x="241" y="141"/>
                  </a:lnTo>
                  <a:lnTo>
                    <a:pt x="252" y="141"/>
                  </a:lnTo>
                  <a:lnTo>
                    <a:pt x="252" y="131"/>
                  </a:lnTo>
                  <a:lnTo>
                    <a:pt x="265" y="131"/>
                  </a:lnTo>
                  <a:lnTo>
                    <a:pt x="278" y="131"/>
                  </a:lnTo>
                  <a:lnTo>
                    <a:pt x="290" y="131"/>
                  </a:lnTo>
                  <a:lnTo>
                    <a:pt x="290" y="121"/>
                  </a:lnTo>
                  <a:lnTo>
                    <a:pt x="303" y="121"/>
                  </a:lnTo>
                  <a:lnTo>
                    <a:pt x="303" y="110"/>
                  </a:lnTo>
                  <a:lnTo>
                    <a:pt x="303" y="101"/>
                  </a:lnTo>
                  <a:lnTo>
                    <a:pt x="317" y="101"/>
                  </a:lnTo>
                  <a:lnTo>
                    <a:pt x="317" y="91"/>
                  </a:lnTo>
                  <a:lnTo>
                    <a:pt x="328" y="91"/>
                  </a:lnTo>
                  <a:lnTo>
                    <a:pt x="328" y="81"/>
                  </a:lnTo>
                  <a:lnTo>
                    <a:pt x="317" y="81"/>
                  </a:lnTo>
                  <a:lnTo>
                    <a:pt x="317" y="70"/>
                  </a:lnTo>
                  <a:lnTo>
                    <a:pt x="317" y="61"/>
                  </a:lnTo>
                  <a:lnTo>
                    <a:pt x="303" y="61"/>
                  </a:lnTo>
                  <a:lnTo>
                    <a:pt x="303" y="50"/>
                  </a:lnTo>
                  <a:lnTo>
                    <a:pt x="303" y="40"/>
                  </a:lnTo>
                  <a:lnTo>
                    <a:pt x="303" y="30"/>
                  </a:lnTo>
                  <a:lnTo>
                    <a:pt x="303" y="21"/>
                  </a:lnTo>
                  <a:lnTo>
                    <a:pt x="317" y="21"/>
                  </a:lnTo>
                  <a:lnTo>
                    <a:pt x="317" y="10"/>
                  </a:lnTo>
                  <a:lnTo>
                    <a:pt x="328" y="10"/>
                  </a:lnTo>
                  <a:lnTo>
                    <a:pt x="328" y="0"/>
                  </a:lnTo>
                  <a:lnTo>
                    <a:pt x="342" y="0"/>
                  </a:lnTo>
                  <a:lnTo>
                    <a:pt x="353" y="0"/>
                  </a:lnTo>
                  <a:lnTo>
                    <a:pt x="353" y="10"/>
                  </a:lnTo>
                  <a:lnTo>
                    <a:pt x="366" y="10"/>
                  </a:lnTo>
                  <a:lnTo>
                    <a:pt x="379" y="10"/>
                  </a:lnTo>
                  <a:lnTo>
                    <a:pt x="379" y="21"/>
                  </a:lnTo>
                  <a:lnTo>
                    <a:pt x="391" y="21"/>
                  </a:lnTo>
                  <a:lnTo>
                    <a:pt x="391" y="30"/>
                  </a:lnTo>
                  <a:lnTo>
                    <a:pt x="404" y="30"/>
                  </a:lnTo>
                  <a:lnTo>
                    <a:pt x="416" y="30"/>
                  </a:lnTo>
                  <a:lnTo>
                    <a:pt x="430" y="30"/>
                  </a:lnTo>
                  <a:lnTo>
                    <a:pt x="430" y="40"/>
                  </a:lnTo>
                  <a:lnTo>
                    <a:pt x="443" y="40"/>
                  </a:lnTo>
                  <a:lnTo>
                    <a:pt x="455" y="40"/>
                  </a:lnTo>
                  <a:lnTo>
                    <a:pt x="455" y="50"/>
                  </a:lnTo>
                  <a:lnTo>
                    <a:pt x="455" y="61"/>
                  </a:lnTo>
                  <a:lnTo>
                    <a:pt x="467" y="61"/>
                  </a:lnTo>
                  <a:lnTo>
                    <a:pt x="467" y="70"/>
                  </a:lnTo>
                  <a:lnTo>
                    <a:pt x="479" y="70"/>
                  </a:lnTo>
                  <a:lnTo>
                    <a:pt x="479" y="81"/>
                  </a:lnTo>
                  <a:lnTo>
                    <a:pt x="492" y="81"/>
                  </a:lnTo>
                  <a:lnTo>
                    <a:pt x="506" y="81"/>
                  </a:lnTo>
                  <a:lnTo>
                    <a:pt x="517" y="81"/>
                  </a:lnTo>
                  <a:lnTo>
                    <a:pt x="517" y="91"/>
                  </a:lnTo>
                  <a:lnTo>
                    <a:pt x="517" y="101"/>
                  </a:lnTo>
                  <a:lnTo>
                    <a:pt x="517" y="110"/>
                  </a:lnTo>
                  <a:lnTo>
                    <a:pt x="506" y="110"/>
                  </a:lnTo>
                  <a:lnTo>
                    <a:pt x="506" y="101"/>
                  </a:lnTo>
                  <a:lnTo>
                    <a:pt x="506" y="110"/>
                  </a:lnTo>
                  <a:lnTo>
                    <a:pt x="506" y="121"/>
                  </a:lnTo>
                  <a:lnTo>
                    <a:pt x="517" y="121"/>
                  </a:lnTo>
                  <a:lnTo>
                    <a:pt x="517" y="131"/>
                  </a:lnTo>
                  <a:lnTo>
                    <a:pt x="531" y="141"/>
                  </a:lnTo>
                  <a:lnTo>
                    <a:pt x="531" y="151"/>
                  </a:lnTo>
                  <a:lnTo>
                    <a:pt x="544" y="151"/>
                  </a:lnTo>
                  <a:lnTo>
                    <a:pt x="544" y="162"/>
                  </a:lnTo>
                  <a:lnTo>
                    <a:pt x="544" y="171"/>
                  </a:lnTo>
                  <a:lnTo>
                    <a:pt x="544" y="182"/>
                  </a:lnTo>
                  <a:lnTo>
                    <a:pt x="556" y="182"/>
                  </a:lnTo>
                  <a:lnTo>
                    <a:pt x="556" y="192"/>
                  </a:lnTo>
                  <a:lnTo>
                    <a:pt x="556" y="202"/>
                  </a:lnTo>
                  <a:lnTo>
                    <a:pt x="568" y="202"/>
                  </a:lnTo>
                  <a:lnTo>
                    <a:pt x="568" y="213"/>
                  </a:lnTo>
                  <a:lnTo>
                    <a:pt x="580" y="213"/>
                  </a:lnTo>
                  <a:lnTo>
                    <a:pt x="580" y="222"/>
                  </a:lnTo>
                  <a:lnTo>
                    <a:pt x="593" y="222"/>
                  </a:lnTo>
                  <a:lnTo>
                    <a:pt x="607" y="222"/>
                  </a:lnTo>
                  <a:lnTo>
                    <a:pt x="593" y="233"/>
                  </a:lnTo>
                  <a:lnTo>
                    <a:pt x="593" y="243"/>
                  </a:lnTo>
                  <a:lnTo>
                    <a:pt x="607" y="243"/>
                  </a:lnTo>
                  <a:lnTo>
                    <a:pt x="607" y="253"/>
                  </a:lnTo>
                  <a:lnTo>
                    <a:pt x="618" y="253"/>
                  </a:lnTo>
                  <a:lnTo>
                    <a:pt x="618" y="263"/>
                  </a:lnTo>
                  <a:lnTo>
                    <a:pt x="632" y="263"/>
                  </a:lnTo>
                  <a:lnTo>
                    <a:pt x="643" y="263"/>
                  </a:lnTo>
                  <a:lnTo>
                    <a:pt x="643" y="274"/>
                  </a:lnTo>
                  <a:lnTo>
                    <a:pt x="643" y="283"/>
                  </a:lnTo>
                  <a:lnTo>
                    <a:pt x="657" y="283"/>
                  </a:lnTo>
                  <a:lnTo>
                    <a:pt x="657" y="293"/>
                  </a:lnTo>
                  <a:lnTo>
                    <a:pt x="669" y="293"/>
                  </a:lnTo>
                  <a:lnTo>
                    <a:pt x="669" y="303"/>
                  </a:lnTo>
                  <a:lnTo>
                    <a:pt x="681" y="303"/>
                  </a:lnTo>
                  <a:lnTo>
                    <a:pt x="681" y="314"/>
                  </a:lnTo>
                  <a:lnTo>
                    <a:pt x="681" y="323"/>
                  </a:lnTo>
                  <a:lnTo>
                    <a:pt x="694" y="323"/>
                  </a:lnTo>
                  <a:lnTo>
                    <a:pt x="694" y="334"/>
                  </a:lnTo>
                  <a:lnTo>
                    <a:pt x="694" y="344"/>
                  </a:lnTo>
                  <a:lnTo>
                    <a:pt x="681" y="344"/>
                  </a:lnTo>
                  <a:lnTo>
                    <a:pt x="669" y="354"/>
                  </a:lnTo>
                  <a:lnTo>
                    <a:pt x="681" y="354"/>
                  </a:lnTo>
                  <a:lnTo>
                    <a:pt x="669" y="354"/>
                  </a:lnTo>
                  <a:lnTo>
                    <a:pt x="669" y="363"/>
                  </a:lnTo>
                  <a:lnTo>
                    <a:pt x="657" y="363"/>
                  </a:lnTo>
                  <a:lnTo>
                    <a:pt x="657" y="374"/>
                  </a:lnTo>
                  <a:lnTo>
                    <a:pt x="643" y="374"/>
                  </a:lnTo>
                  <a:lnTo>
                    <a:pt x="643" y="384"/>
                  </a:lnTo>
                  <a:lnTo>
                    <a:pt x="632" y="384"/>
                  </a:lnTo>
                  <a:lnTo>
                    <a:pt x="632" y="395"/>
                  </a:lnTo>
                  <a:lnTo>
                    <a:pt x="657" y="395"/>
                  </a:lnTo>
                  <a:lnTo>
                    <a:pt x="681" y="395"/>
                  </a:lnTo>
                  <a:lnTo>
                    <a:pt x="744" y="395"/>
                  </a:lnTo>
                  <a:lnTo>
                    <a:pt x="744" y="404"/>
                  </a:lnTo>
                  <a:lnTo>
                    <a:pt x="744" y="395"/>
                  </a:lnTo>
                  <a:lnTo>
                    <a:pt x="744" y="404"/>
                  </a:lnTo>
                  <a:lnTo>
                    <a:pt x="744" y="395"/>
                  </a:lnTo>
                  <a:lnTo>
                    <a:pt x="744" y="404"/>
                  </a:lnTo>
                  <a:lnTo>
                    <a:pt x="758" y="404"/>
                  </a:lnTo>
                  <a:lnTo>
                    <a:pt x="769" y="404"/>
                  </a:lnTo>
                  <a:lnTo>
                    <a:pt x="782" y="404"/>
                  </a:lnTo>
                  <a:lnTo>
                    <a:pt x="782" y="415"/>
                  </a:lnTo>
                  <a:lnTo>
                    <a:pt x="782" y="404"/>
                  </a:lnTo>
                  <a:lnTo>
                    <a:pt x="795" y="404"/>
                  </a:lnTo>
                  <a:lnTo>
                    <a:pt x="795" y="415"/>
                  </a:lnTo>
                  <a:lnTo>
                    <a:pt x="807" y="415"/>
                  </a:lnTo>
                  <a:lnTo>
                    <a:pt x="807" y="404"/>
                  </a:lnTo>
                  <a:lnTo>
                    <a:pt x="820" y="404"/>
                  </a:lnTo>
                  <a:lnTo>
                    <a:pt x="820" y="415"/>
                  </a:lnTo>
                  <a:lnTo>
                    <a:pt x="820" y="404"/>
                  </a:lnTo>
                  <a:lnTo>
                    <a:pt x="820" y="415"/>
                  </a:lnTo>
                  <a:lnTo>
                    <a:pt x="834" y="415"/>
                  </a:lnTo>
                  <a:lnTo>
                    <a:pt x="834" y="426"/>
                  </a:lnTo>
                  <a:lnTo>
                    <a:pt x="834" y="415"/>
                  </a:lnTo>
                  <a:lnTo>
                    <a:pt x="846" y="415"/>
                  </a:lnTo>
                  <a:lnTo>
                    <a:pt x="846" y="426"/>
                  </a:lnTo>
                  <a:lnTo>
                    <a:pt x="846" y="415"/>
                  </a:lnTo>
                  <a:lnTo>
                    <a:pt x="846" y="426"/>
                  </a:lnTo>
                  <a:lnTo>
                    <a:pt x="846" y="435"/>
                  </a:lnTo>
                  <a:lnTo>
                    <a:pt x="846" y="445"/>
                  </a:lnTo>
                  <a:lnTo>
                    <a:pt x="846" y="455"/>
                  </a:lnTo>
                  <a:lnTo>
                    <a:pt x="846" y="466"/>
                  </a:lnTo>
                  <a:lnTo>
                    <a:pt x="859" y="466"/>
                  </a:lnTo>
                  <a:lnTo>
                    <a:pt x="871" y="466"/>
                  </a:lnTo>
                  <a:lnTo>
                    <a:pt x="871" y="475"/>
                  </a:lnTo>
                  <a:lnTo>
                    <a:pt x="871" y="486"/>
                  </a:lnTo>
                  <a:lnTo>
                    <a:pt x="871" y="496"/>
                  </a:lnTo>
                  <a:lnTo>
                    <a:pt x="871" y="506"/>
                  </a:lnTo>
                  <a:lnTo>
                    <a:pt x="859" y="506"/>
                  </a:lnTo>
                  <a:lnTo>
                    <a:pt x="908" y="506"/>
                  </a:lnTo>
                  <a:lnTo>
                    <a:pt x="1048" y="506"/>
                  </a:lnTo>
                  <a:lnTo>
                    <a:pt x="1061" y="506"/>
                  </a:lnTo>
                  <a:lnTo>
                    <a:pt x="1073" y="506"/>
                  </a:lnTo>
                  <a:lnTo>
                    <a:pt x="1073" y="496"/>
                  </a:lnTo>
                  <a:lnTo>
                    <a:pt x="1085" y="506"/>
                  </a:lnTo>
                  <a:lnTo>
                    <a:pt x="1085" y="496"/>
                  </a:lnTo>
                  <a:lnTo>
                    <a:pt x="1085" y="506"/>
                  </a:lnTo>
                  <a:lnTo>
                    <a:pt x="1085" y="496"/>
                  </a:lnTo>
                  <a:lnTo>
                    <a:pt x="1097" y="496"/>
                  </a:lnTo>
                  <a:lnTo>
                    <a:pt x="1097" y="486"/>
                  </a:lnTo>
                  <a:lnTo>
                    <a:pt x="1110" y="475"/>
                  </a:lnTo>
                  <a:lnTo>
                    <a:pt x="1124" y="475"/>
                  </a:lnTo>
                  <a:lnTo>
                    <a:pt x="1135" y="475"/>
                  </a:lnTo>
                  <a:lnTo>
                    <a:pt x="1135" y="466"/>
                  </a:lnTo>
                  <a:lnTo>
                    <a:pt x="1149" y="466"/>
                  </a:lnTo>
                  <a:lnTo>
                    <a:pt x="1149" y="455"/>
                  </a:lnTo>
                  <a:lnTo>
                    <a:pt x="1149" y="466"/>
                  </a:lnTo>
                  <a:lnTo>
                    <a:pt x="1149" y="455"/>
                  </a:lnTo>
                  <a:lnTo>
                    <a:pt x="1160" y="455"/>
                  </a:lnTo>
                  <a:lnTo>
                    <a:pt x="1160" y="445"/>
                  </a:lnTo>
                  <a:lnTo>
                    <a:pt x="1174" y="445"/>
                  </a:lnTo>
                  <a:lnTo>
                    <a:pt x="1186" y="445"/>
                  </a:lnTo>
                  <a:lnTo>
                    <a:pt x="1186" y="435"/>
                  </a:lnTo>
                  <a:lnTo>
                    <a:pt x="1198" y="435"/>
                  </a:lnTo>
                  <a:lnTo>
                    <a:pt x="1186" y="435"/>
                  </a:lnTo>
                  <a:lnTo>
                    <a:pt x="1198" y="435"/>
                  </a:lnTo>
                  <a:lnTo>
                    <a:pt x="1186" y="435"/>
                  </a:lnTo>
                  <a:lnTo>
                    <a:pt x="1198" y="435"/>
                  </a:lnTo>
                  <a:lnTo>
                    <a:pt x="1186" y="435"/>
                  </a:lnTo>
                  <a:lnTo>
                    <a:pt x="1198" y="435"/>
                  </a:lnTo>
                  <a:lnTo>
                    <a:pt x="1186" y="435"/>
                  </a:lnTo>
                  <a:lnTo>
                    <a:pt x="1186" y="426"/>
                  </a:lnTo>
                  <a:lnTo>
                    <a:pt x="1198" y="426"/>
                  </a:lnTo>
                  <a:lnTo>
                    <a:pt x="1198" y="435"/>
                  </a:lnTo>
                  <a:lnTo>
                    <a:pt x="1198" y="426"/>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09" name="Freeform 82">
              <a:extLst>
                <a:ext uri="{FF2B5EF4-FFF2-40B4-BE49-F238E27FC236}">
                  <a16:creationId xmlns:a16="http://schemas.microsoft.com/office/drawing/2014/main" id="{A873DD1C-355D-44DB-9B71-EC04776FA21D}"/>
                </a:ext>
              </a:extLst>
            </p:cNvPr>
            <p:cNvSpPr>
              <a:spLocks/>
            </p:cNvSpPr>
            <p:nvPr/>
          </p:nvSpPr>
          <p:spPr bwMode="auto">
            <a:xfrm>
              <a:off x="4486052" y="2091438"/>
              <a:ext cx="1018982" cy="1120660"/>
            </a:xfrm>
            <a:custGeom>
              <a:avLst/>
              <a:gdLst>
                <a:gd name="T0" fmla="*/ 1316773 w 496"/>
                <a:gd name="T1" fmla="*/ 14268675 h 436"/>
                <a:gd name="T2" fmla="*/ 1316773 w 496"/>
                <a:gd name="T3" fmla="*/ 14268675 h 436"/>
                <a:gd name="T4" fmla="*/ 1316773 w 496"/>
                <a:gd name="T5" fmla="*/ 16052592 h 436"/>
                <a:gd name="T6" fmla="*/ 1316773 w 496"/>
                <a:gd name="T7" fmla="*/ 17835174 h 436"/>
                <a:gd name="T8" fmla="*/ 1316773 w 496"/>
                <a:gd name="T9" fmla="*/ 19619092 h 436"/>
                <a:gd name="T10" fmla="*/ 1316773 w 496"/>
                <a:gd name="T11" fmla="*/ 23185596 h 436"/>
                <a:gd name="T12" fmla="*/ 1316773 w 496"/>
                <a:gd name="T13" fmla="*/ 23185596 h 436"/>
                <a:gd name="T14" fmla="*/ 1316773 w 496"/>
                <a:gd name="T15" fmla="*/ 26753432 h 436"/>
                <a:gd name="T16" fmla="*/ 1316773 w 496"/>
                <a:gd name="T17" fmla="*/ 30319931 h 436"/>
                <a:gd name="T18" fmla="*/ 1316773 w 496"/>
                <a:gd name="T19" fmla="*/ 30319931 h 436"/>
                <a:gd name="T20" fmla="*/ 1316773 w 496"/>
                <a:gd name="T21" fmla="*/ 30319931 h 436"/>
                <a:gd name="T22" fmla="*/ 1316773 w 496"/>
                <a:gd name="T23" fmla="*/ 30319931 h 436"/>
                <a:gd name="T24" fmla="*/ 1316773 w 496"/>
                <a:gd name="T25" fmla="*/ 26753432 h 436"/>
                <a:gd name="T26" fmla="*/ 1316773 w 496"/>
                <a:gd name="T27" fmla="*/ 26753432 h 436"/>
                <a:gd name="T28" fmla="*/ 1316773 w 496"/>
                <a:gd name="T29" fmla="*/ 23185596 h 436"/>
                <a:gd name="T30" fmla="*/ 1316773 w 496"/>
                <a:gd name="T31" fmla="*/ 23185596 h 436"/>
                <a:gd name="T32" fmla="*/ 1316773 w 496"/>
                <a:gd name="T33" fmla="*/ 26753432 h 436"/>
                <a:gd name="T34" fmla="*/ 1316773 w 496"/>
                <a:gd name="T35" fmla="*/ 30319931 h 436"/>
                <a:gd name="T36" fmla="*/ 1316773 w 496"/>
                <a:gd name="T37" fmla="*/ 30319931 h 436"/>
                <a:gd name="T38" fmla="*/ 1316773 w 496"/>
                <a:gd name="T39" fmla="*/ 30319931 h 436"/>
                <a:gd name="T40" fmla="*/ 1316773 w 496"/>
                <a:gd name="T41" fmla="*/ 39238183 h 436"/>
                <a:gd name="T42" fmla="*/ 1316773 w 496"/>
                <a:gd name="T43" fmla="*/ 35670348 h 436"/>
                <a:gd name="T44" fmla="*/ 1316773 w 496"/>
                <a:gd name="T45" fmla="*/ 35670348 h 436"/>
                <a:gd name="T46" fmla="*/ 1316773 w 496"/>
                <a:gd name="T47" fmla="*/ 35670348 h 436"/>
                <a:gd name="T48" fmla="*/ 1316773 w 496"/>
                <a:gd name="T49" fmla="*/ 30319931 h 436"/>
                <a:gd name="T50" fmla="*/ 1316773 w 496"/>
                <a:gd name="T51" fmla="*/ 30319931 h 436"/>
                <a:gd name="T52" fmla="*/ 1316773 w 496"/>
                <a:gd name="T53" fmla="*/ 30319931 h 436"/>
                <a:gd name="T54" fmla="*/ 1316773 w 496"/>
                <a:gd name="T55" fmla="*/ 26753432 h 436"/>
                <a:gd name="T56" fmla="*/ 1316773 w 496"/>
                <a:gd name="T57" fmla="*/ 23185596 h 436"/>
                <a:gd name="T58" fmla="*/ 1316773 w 496"/>
                <a:gd name="T59" fmla="*/ 23185596 h 436"/>
                <a:gd name="T60" fmla="*/ 1316773 w 496"/>
                <a:gd name="T61" fmla="*/ 19619092 h 436"/>
                <a:gd name="T62" fmla="*/ 1316773 w 496"/>
                <a:gd name="T63" fmla="*/ 17835174 h 436"/>
                <a:gd name="T64" fmla="*/ 1316773 w 496"/>
                <a:gd name="T65" fmla="*/ 17835174 h 436"/>
                <a:gd name="T66" fmla="*/ 1316773 w 496"/>
                <a:gd name="T67" fmla="*/ 14268675 h 436"/>
                <a:gd name="T68" fmla="*/ 1316773 w 496"/>
                <a:gd name="T69" fmla="*/ 12484757 h 436"/>
                <a:gd name="T70" fmla="*/ 0 w 496"/>
                <a:gd name="T71" fmla="*/ 10700837 h 436"/>
                <a:gd name="T72" fmla="*/ 1316773 w 496"/>
                <a:gd name="T73" fmla="*/ 7134337 h 436"/>
                <a:gd name="T74" fmla="*/ 1316773 w 496"/>
                <a:gd name="T75" fmla="*/ 5350418 h 436"/>
                <a:gd name="T76" fmla="*/ 1316773 w 496"/>
                <a:gd name="T77" fmla="*/ 5350418 h 436"/>
                <a:gd name="T78" fmla="*/ 1316773 w 496"/>
                <a:gd name="T79" fmla="*/ 5350418 h 436"/>
                <a:gd name="T80" fmla="*/ 1316773 w 496"/>
                <a:gd name="T81" fmla="*/ 5350418 h 436"/>
                <a:gd name="T82" fmla="*/ 1316773 w 496"/>
                <a:gd name="T83" fmla="*/ 5350418 h 436"/>
                <a:gd name="T84" fmla="*/ 1316773 w 496"/>
                <a:gd name="T85" fmla="*/ 5350418 h 436"/>
                <a:gd name="T86" fmla="*/ 1316773 w 496"/>
                <a:gd name="T87" fmla="*/ 5350418 h 436"/>
                <a:gd name="T88" fmla="*/ 1316773 w 496"/>
                <a:gd name="T89" fmla="*/ 0 h 436"/>
                <a:gd name="T90" fmla="*/ 1316773 w 496"/>
                <a:gd name="T91" fmla="*/ 5350418 h 436"/>
                <a:gd name="T92" fmla="*/ 1316773 w 496"/>
                <a:gd name="T93" fmla="*/ 5350418 h 436"/>
                <a:gd name="T94" fmla="*/ 1316773 w 496"/>
                <a:gd name="T95" fmla="*/ 5350418 h 436"/>
                <a:gd name="T96" fmla="*/ 1316773 w 496"/>
                <a:gd name="T97" fmla="*/ 5350418 h 436"/>
                <a:gd name="T98" fmla="*/ 1316773 w 496"/>
                <a:gd name="T99" fmla="*/ 5350418 h 436"/>
                <a:gd name="T100" fmla="*/ 1316773 w 496"/>
                <a:gd name="T101" fmla="*/ 7134337 h 436"/>
                <a:gd name="T102" fmla="*/ 1316773 w 496"/>
                <a:gd name="T103" fmla="*/ 5350418 h 436"/>
                <a:gd name="T104" fmla="*/ 1316773 w 496"/>
                <a:gd name="T105" fmla="*/ 5350418 h 436"/>
                <a:gd name="T106" fmla="*/ 1316773 w 496"/>
                <a:gd name="T107" fmla="*/ 5350418 h 436"/>
                <a:gd name="T108" fmla="*/ 1316773 w 496"/>
                <a:gd name="T109" fmla="*/ 5350418 h 436"/>
                <a:gd name="T110" fmla="*/ 1316773 w 496"/>
                <a:gd name="T111" fmla="*/ 7134337 h 436"/>
                <a:gd name="T112" fmla="*/ 1316773 w 496"/>
                <a:gd name="T113" fmla="*/ 5350418 h 436"/>
                <a:gd name="T114" fmla="*/ 1316773 w 496"/>
                <a:gd name="T115" fmla="*/ 7134337 h 436"/>
                <a:gd name="T116" fmla="*/ 1316773 w 496"/>
                <a:gd name="T117" fmla="*/ 10700837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6"/>
                <a:gd name="T178" fmla="*/ 0 h 436"/>
                <a:gd name="T179" fmla="*/ 496 w 496"/>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6" h="436">
                  <a:moveTo>
                    <a:pt x="457" y="142"/>
                  </a:moveTo>
                  <a:lnTo>
                    <a:pt x="471" y="142"/>
                  </a:lnTo>
                  <a:lnTo>
                    <a:pt x="471" y="152"/>
                  </a:lnTo>
                  <a:lnTo>
                    <a:pt x="482" y="152"/>
                  </a:lnTo>
                  <a:lnTo>
                    <a:pt x="482" y="162"/>
                  </a:lnTo>
                  <a:lnTo>
                    <a:pt x="482" y="173"/>
                  </a:lnTo>
                  <a:lnTo>
                    <a:pt x="496" y="173"/>
                  </a:lnTo>
                  <a:lnTo>
                    <a:pt x="496" y="162"/>
                  </a:lnTo>
                  <a:lnTo>
                    <a:pt x="496" y="173"/>
                  </a:lnTo>
                  <a:lnTo>
                    <a:pt x="496" y="162"/>
                  </a:lnTo>
                  <a:lnTo>
                    <a:pt x="496" y="173"/>
                  </a:lnTo>
                  <a:lnTo>
                    <a:pt x="496" y="182"/>
                  </a:lnTo>
                  <a:lnTo>
                    <a:pt x="482" y="182"/>
                  </a:lnTo>
                  <a:lnTo>
                    <a:pt x="482" y="194"/>
                  </a:lnTo>
                  <a:lnTo>
                    <a:pt x="471" y="194"/>
                  </a:lnTo>
                  <a:lnTo>
                    <a:pt x="471" y="203"/>
                  </a:lnTo>
                  <a:lnTo>
                    <a:pt x="457" y="203"/>
                  </a:lnTo>
                  <a:lnTo>
                    <a:pt x="457" y="213"/>
                  </a:lnTo>
                  <a:lnTo>
                    <a:pt x="471" y="213"/>
                  </a:lnTo>
                  <a:lnTo>
                    <a:pt x="471" y="223"/>
                  </a:lnTo>
                  <a:lnTo>
                    <a:pt x="471" y="234"/>
                  </a:lnTo>
                  <a:lnTo>
                    <a:pt x="471" y="243"/>
                  </a:lnTo>
                  <a:lnTo>
                    <a:pt x="482" y="243"/>
                  </a:lnTo>
                  <a:lnTo>
                    <a:pt x="482" y="254"/>
                  </a:lnTo>
                  <a:lnTo>
                    <a:pt x="482" y="264"/>
                  </a:lnTo>
                  <a:lnTo>
                    <a:pt x="482" y="275"/>
                  </a:lnTo>
                  <a:lnTo>
                    <a:pt x="471" y="275"/>
                  </a:lnTo>
                  <a:lnTo>
                    <a:pt x="457" y="275"/>
                  </a:lnTo>
                  <a:lnTo>
                    <a:pt x="457" y="284"/>
                  </a:lnTo>
                  <a:lnTo>
                    <a:pt x="457" y="294"/>
                  </a:lnTo>
                  <a:lnTo>
                    <a:pt x="457" y="304"/>
                  </a:lnTo>
                  <a:lnTo>
                    <a:pt x="457" y="315"/>
                  </a:lnTo>
                  <a:lnTo>
                    <a:pt x="457" y="324"/>
                  </a:lnTo>
                  <a:lnTo>
                    <a:pt x="471" y="324"/>
                  </a:lnTo>
                  <a:lnTo>
                    <a:pt x="471" y="335"/>
                  </a:lnTo>
                  <a:lnTo>
                    <a:pt x="471" y="345"/>
                  </a:lnTo>
                  <a:lnTo>
                    <a:pt x="457" y="345"/>
                  </a:lnTo>
                  <a:lnTo>
                    <a:pt x="457" y="355"/>
                  </a:lnTo>
                  <a:lnTo>
                    <a:pt x="446" y="355"/>
                  </a:lnTo>
                  <a:lnTo>
                    <a:pt x="446" y="345"/>
                  </a:lnTo>
                  <a:lnTo>
                    <a:pt x="433" y="345"/>
                  </a:lnTo>
                  <a:lnTo>
                    <a:pt x="419" y="345"/>
                  </a:lnTo>
                  <a:lnTo>
                    <a:pt x="408" y="345"/>
                  </a:lnTo>
                  <a:lnTo>
                    <a:pt x="408" y="335"/>
                  </a:lnTo>
                  <a:lnTo>
                    <a:pt x="408" y="324"/>
                  </a:lnTo>
                  <a:lnTo>
                    <a:pt x="394" y="324"/>
                  </a:lnTo>
                  <a:lnTo>
                    <a:pt x="394" y="335"/>
                  </a:lnTo>
                  <a:lnTo>
                    <a:pt x="382" y="335"/>
                  </a:lnTo>
                  <a:lnTo>
                    <a:pt x="382" y="324"/>
                  </a:lnTo>
                  <a:lnTo>
                    <a:pt x="382" y="315"/>
                  </a:lnTo>
                  <a:lnTo>
                    <a:pt x="382" y="304"/>
                  </a:lnTo>
                  <a:lnTo>
                    <a:pt x="369" y="304"/>
                  </a:lnTo>
                  <a:lnTo>
                    <a:pt x="382" y="304"/>
                  </a:lnTo>
                  <a:lnTo>
                    <a:pt x="369" y="304"/>
                  </a:lnTo>
                  <a:lnTo>
                    <a:pt x="369" y="294"/>
                  </a:lnTo>
                  <a:lnTo>
                    <a:pt x="356" y="294"/>
                  </a:lnTo>
                  <a:lnTo>
                    <a:pt x="356" y="284"/>
                  </a:lnTo>
                  <a:lnTo>
                    <a:pt x="344" y="284"/>
                  </a:lnTo>
                  <a:lnTo>
                    <a:pt x="344" y="275"/>
                  </a:lnTo>
                  <a:lnTo>
                    <a:pt x="356" y="275"/>
                  </a:lnTo>
                  <a:lnTo>
                    <a:pt x="344" y="275"/>
                  </a:lnTo>
                  <a:lnTo>
                    <a:pt x="344" y="264"/>
                  </a:lnTo>
                  <a:lnTo>
                    <a:pt x="331" y="264"/>
                  </a:lnTo>
                  <a:lnTo>
                    <a:pt x="331" y="275"/>
                  </a:lnTo>
                  <a:lnTo>
                    <a:pt x="331" y="284"/>
                  </a:lnTo>
                  <a:lnTo>
                    <a:pt x="319" y="284"/>
                  </a:lnTo>
                  <a:lnTo>
                    <a:pt x="319" y="294"/>
                  </a:lnTo>
                  <a:lnTo>
                    <a:pt x="319" y="304"/>
                  </a:lnTo>
                  <a:lnTo>
                    <a:pt x="319" y="315"/>
                  </a:lnTo>
                  <a:lnTo>
                    <a:pt x="319" y="324"/>
                  </a:lnTo>
                  <a:lnTo>
                    <a:pt x="306" y="324"/>
                  </a:lnTo>
                  <a:lnTo>
                    <a:pt x="306" y="335"/>
                  </a:lnTo>
                  <a:lnTo>
                    <a:pt x="292" y="335"/>
                  </a:lnTo>
                  <a:lnTo>
                    <a:pt x="292" y="345"/>
                  </a:lnTo>
                  <a:lnTo>
                    <a:pt x="281" y="345"/>
                  </a:lnTo>
                  <a:lnTo>
                    <a:pt x="267" y="345"/>
                  </a:lnTo>
                  <a:lnTo>
                    <a:pt x="255" y="345"/>
                  </a:lnTo>
                  <a:lnTo>
                    <a:pt x="243" y="345"/>
                  </a:lnTo>
                  <a:lnTo>
                    <a:pt x="243" y="355"/>
                  </a:lnTo>
                  <a:lnTo>
                    <a:pt x="229" y="355"/>
                  </a:lnTo>
                  <a:lnTo>
                    <a:pt x="229" y="366"/>
                  </a:lnTo>
                  <a:lnTo>
                    <a:pt x="204" y="406"/>
                  </a:lnTo>
                  <a:lnTo>
                    <a:pt x="190" y="406"/>
                  </a:lnTo>
                  <a:lnTo>
                    <a:pt x="166" y="436"/>
                  </a:lnTo>
                  <a:lnTo>
                    <a:pt x="166" y="427"/>
                  </a:lnTo>
                  <a:lnTo>
                    <a:pt x="154" y="427"/>
                  </a:lnTo>
                  <a:lnTo>
                    <a:pt x="141" y="427"/>
                  </a:lnTo>
                  <a:lnTo>
                    <a:pt x="141" y="416"/>
                  </a:lnTo>
                  <a:lnTo>
                    <a:pt x="127" y="416"/>
                  </a:lnTo>
                  <a:lnTo>
                    <a:pt x="127" y="406"/>
                  </a:lnTo>
                  <a:lnTo>
                    <a:pt x="116" y="406"/>
                  </a:lnTo>
                  <a:lnTo>
                    <a:pt x="102" y="406"/>
                  </a:lnTo>
                  <a:lnTo>
                    <a:pt x="102" y="396"/>
                  </a:lnTo>
                  <a:lnTo>
                    <a:pt x="90" y="396"/>
                  </a:lnTo>
                  <a:lnTo>
                    <a:pt x="90" y="387"/>
                  </a:lnTo>
                  <a:lnTo>
                    <a:pt x="77" y="387"/>
                  </a:lnTo>
                  <a:lnTo>
                    <a:pt x="64" y="387"/>
                  </a:lnTo>
                  <a:lnTo>
                    <a:pt x="64" y="376"/>
                  </a:lnTo>
                  <a:lnTo>
                    <a:pt x="52" y="376"/>
                  </a:lnTo>
                  <a:lnTo>
                    <a:pt x="52" y="366"/>
                  </a:lnTo>
                  <a:lnTo>
                    <a:pt x="52" y="355"/>
                  </a:lnTo>
                  <a:lnTo>
                    <a:pt x="52" y="345"/>
                  </a:lnTo>
                  <a:lnTo>
                    <a:pt x="52" y="335"/>
                  </a:lnTo>
                  <a:lnTo>
                    <a:pt x="64" y="335"/>
                  </a:lnTo>
                  <a:lnTo>
                    <a:pt x="64" y="324"/>
                  </a:lnTo>
                  <a:lnTo>
                    <a:pt x="77" y="324"/>
                  </a:lnTo>
                  <a:lnTo>
                    <a:pt x="77" y="335"/>
                  </a:lnTo>
                  <a:lnTo>
                    <a:pt x="90" y="335"/>
                  </a:lnTo>
                  <a:lnTo>
                    <a:pt x="102" y="335"/>
                  </a:lnTo>
                  <a:lnTo>
                    <a:pt x="102" y="324"/>
                  </a:lnTo>
                  <a:lnTo>
                    <a:pt x="116" y="324"/>
                  </a:lnTo>
                  <a:lnTo>
                    <a:pt x="116" y="315"/>
                  </a:lnTo>
                  <a:lnTo>
                    <a:pt x="116" y="304"/>
                  </a:lnTo>
                  <a:lnTo>
                    <a:pt x="116" y="294"/>
                  </a:lnTo>
                  <a:lnTo>
                    <a:pt x="116" y="284"/>
                  </a:lnTo>
                  <a:lnTo>
                    <a:pt x="116" y="275"/>
                  </a:lnTo>
                  <a:lnTo>
                    <a:pt x="102" y="275"/>
                  </a:lnTo>
                  <a:lnTo>
                    <a:pt x="102" y="264"/>
                  </a:lnTo>
                  <a:lnTo>
                    <a:pt x="90" y="264"/>
                  </a:lnTo>
                  <a:lnTo>
                    <a:pt x="90" y="254"/>
                  </a:lnTo>
                  <a:lnTo>
                    <a:pt x="77" y="254"/>
                  </a:lnTo>
                  <a:lnTo>
                    <a:pt x="77" y="243"/>
                  </a:lnTo>
                  <a:lnTo>
                    <a:pt x="64" y="243"/>
                  </a:lnTo>
                  <a:lnTo>
                    <a:pt x="64" y="234"/>
                  </a:lnTo>
                  <a:lnTo>
                    <a:pt x="52" y="234"/>
                  </a:lnTo>
                  <a:lnTo>
                    <a:pt x="52" y="223"/>
                  </a:lnTo>
                  <a:lnTo>
                    <a:pt x="39" y="223"/>
                  </a:lnTo>
                  <a:lnTo>
                    <a:pt x="39" y="213"/>
                  </a:lnTo>
                  <a:lnTo>
                    <a:pt x="39" y="203"/>
                  </a:lnTo>
                  <a:lnTo>
                    <a:pt x="39" y="194"/>
                  </a:lnTo>
                  <a:lnTo>
                    <a:pt x="52" y="194"/>
                  </a:lnTo>
                  <a:lnTo>
                    <a:pt x="64" y="194"/>
                  </a:lnTo>
                  <a:lnTo>
                    <a:pt x="64" y="182"/>
                  </a:lnTo>
                  <a:lnTo>
                    <a:pt x="64" y="173"/>
                  </a:lnTo>
                  <a:lnTo>
                    <a:pt x="52" y="173"/>
                  </a:lnTo>
                  <a:lnTo>
                    <a:pt x="52" y="162"/>
                  </a:lnTo>
                  <a:lnTo>
                    <a:pt x="39" y="152"/>
                  </a:lnTo>
                  <a:lnTo>
                    <a:pt x="39" y="142"/>
                  </a:lnTo>
                  <a:lnTo>
                    <a:pt x="27" y="142"/>
                  </a:lnTo>
                  <a:lnTo>
                    <a:pt x="27" y="131"/>
                  </a:lnTo>
                  <a:lnTo>
                    <a:pt x="14" y="131"/>
                  </a:lnTo>
                  <a:lnTo>
                    <a:pt x="14" y="122"/>
                  </a:lnTo>
                  <a:lnTo>
                    <a:pt x="0" y="122"/>
                  </a:lnTo>
                  <a:lnTo>
                    <a:pt x="0" y="111"/>
                  </a:lnTo>
                  <a:lnTo>
                    <a:pt x="14" y="111"/>
                  </a:lnTo>
                  <a:lnTo>
                    <a:pt x="14" y="101"/>
                  </a:lnTo>
                  <a:lnTo>
                    <a:pt x="14" y="91"/>
                  </a:lnTo>
                  <a:lnTo>
                    <a:pt x="14" y="82"/>
                  </a:lnTo>
                  <a:lnTo>
                    <a:pt x="14" y="70"/>
                  </a:lnTo>
                  <a:lnTo>
                    <a:pt x="14" y="61"/>
                  </a:lnTo>
                  <a:lnTo>
                    <a:pt x="27" y="61"/>
                  </a:lnTo>
                  <a:lnTo>
                    <a:pt x="14" y="61"/>
                  </a:lnTo>
                  <a:lnTo>
                    <a:pt x="27" y="61"/>
                  </a:lnTo>
                  <a:lnTo>
                    <a:pt x="14" y="61"/>
                  </a:lnTo>
                  <a:lnTo>
                    <a:pt x="27" y="61"/>
                  </a:lnTo>
                  <a:lnTo>
                    <a:pt x="27" y="50"/>
                  </a:lnTo>
                  <a:lnTo>
                    <a:pt x="14" y="50"/>
                  </a:lnTo>
                  <a:lnTo>
                    <a:pt x="14" y="41"/>
                  </a:lnTo>
                  <a:lnTo>
                    <a:pt x="27" y="41"/>
                  </a:lnTo>
                  <a:lnTo>
                    <a:pt x="27" y="30"/>
                  </a:lnTo>
                  <a:lnTo>
                    <a:pt x="39" y="30"/>
                  </a:lnTo>
                  <a:lnTo>
                    <a:pt x="39" y="21"/>
                  </a:lnTo>
                  <a:lnTo>
                    <a:pt x="52" y="21"/>
                  </a:lnTo>
                  <a:lnTo>
                    <a:pt x="52" y="10"/>
                  </a:lnTo>
                  <a:lnTo>
                    <a:pt x="64" y="10"/>
                  </a:lnTo>
                  <a:lnTo>
                    <a:pt x="77" y="10"/>
                  </a:lnTo>
                  <a:lnTo>
                    <a:pt x="90" y="10"/>
                  </a:lnTo>
                  <a:lnTo>
                    <a:pt x="90" y="21"/>
                  </a:lnTo>
                  <a:lnTo>
                    <a:pt x="102" y="21"/>
                  </a:lnTo>
                  <a:lnTo>
                    <a:pt x="116" y="21"/>
                  </a:lnTo>
                  <a:lnTo>
                    <a:pt x="127" y="21"/>
                  </a:lnTo>
                  <a:lnTo>
                    <a:pt x="141" y="21"/>
                  </a:lnTo>
                  <a:lnTo>
                    <a:pt x="154" y="21"/>
                  </a:lnTo>
                  <a:lnTo>
                    <a:pt x="154" y="30"/>
                  </a:lnTo>
                  <a:lnTo>
                    <a:pt x="166" y="30"/>
                  </a:lnTo>
                  <a:lnTo>
                    <a:pt x="179" y="30"/>
                  </a:lnTo>
                  <a:lnTo>
                    <a:pt x="179" y="21"/>
                  </a:lnTo>
                  <a:lnTo>
                    <a:pt x="190" y="21"/>
                  </a:lnTo>
                  <a:lnTo>
                    <a:pt x="190" y="10"/>
                  </a:lnTo>
                  <a:lnTo>
                    <a:pt x="190" y="0"/>
                  </a:lnTo>
                  <a:lnTo>
                    <a:pt x="190" y="10"/>
                  </a:lnTo>
                  <a:lnTo>
                    <a:pt x="190" y="0"/>
                  </a:lnTo>
                  <a:lnTo>
                    <a:pt x="204" y="0"/>
                  </a:lnTo>
                  <a:lnTo>
                    <a:pt x="204" y="10"/>
                  </a:lnTo>
                  <a:lnTo>
                    <a:pt x="204" y="30"/>
                  </a:lnTo>
                  <a:lnTo>
                    <a:pt x="217" y="30"/>
                  </a:lnTo>
                  <a:lnTo>
                    <a:pt x="217" y="21"/>
                  </a:lnTo>
                  <a:lnTo>
                    <a:pt x="217" y="30"/>
                  </a:lnTo>
                  <a:lnTo>
                    <a:pt x="229" y="30"/>
                  </a:lnTo>
                  <a:lnTo>
                    <a:pt x="229" y="21"/>
                  </a:lnTo>
                  <a:lnTo>
                    <a:pt x="229" y="30"/>
                  </a:lnTo>
                  <a:lnTo>
                    <a:pt x="243" y="30"/>
                  </a:lnTo>
                  <a:lnTo>
                    <a:pt x="243" y="21"/>
                  </a:lnTo>
                  <a:lnTo>
                    <a:pt x="243" y="30"/>
                  </a:lnTo>
                  <a:lnTo>
                    <a:pt x="229" y="30"/>
                  </a:lnTo>
                  <a:lnTo>
                    <a:pt x="229" y="41"/>
                  </a:lnTo>
                  <a:lnTo>
                    <a:pt x="217" y="41"/>
                  </a:lnTo>
                  <a:lnTo>
                    <a:pt x="217" y="50"/>
                  </a:lnTo>
                  <a:lnTo>
                    <a:pt x="217" y="61"/>
                  </a:lnTo>
                  <a:lnTo>
                    <a:pt x="204" y="61"/>
                  </a:lnTo>
                  <a:lnTo>
                    <a:pt x="204" y="70"/>
                  </a:lnTo>
                  <a:lnTo>
                    <a:pt x="217" y="70"/>
                  </a:lnTo>
                  <a:lnTo>
                    <a:pt x="217" y="82"/>
                  </a:lnTo>
                  <a:lnTo>
                    <a:pt x="229" y="82"/>
                  </a:lnTo>
                  <a:lnTo>
                    <a:pt x="229" y="70"/>
                  </a:lnTo>
                  <a:lnTo>
                    <a:pt x="243" y="70"/>
                  </a:lnTo>
                  <a:lnTo>
                    <a:pt x="243" y="61"/>
                  </a:lnTo>
                  <a:lnTo>
                    <a:pt x="255" y="61"/>
                  </a:lnTo>
                  <a:lnTo>
                    <a:pt x="267" y="61"/>
                  </a:lnTo>
                  <a:lnTo>
                    <a:pt x="267" y="50"/>
                  </a:lnTo>
                  <a:lnTo>
                    <a:pt x="267" y="41"/>
                  </a:lnTo>
                  <a:lnTo>
                    <a:pt x="281" y="41"/>
                  </a:lnTo>
                  <a:lnTo>
                    <a:pt x="292" y="41"/>
                  </a:lnTo>
                  <a:lnTo>
                    <a:pt x="292" y="50"/>
                  </a:lnTo>
                  <a:lnTo>
                    <a:pt x="292" y="41"/>
                  </a:lnTo>
                  <a:lnTo>
                    <a:pt x="306" y="41"/>
                  </a:lnTo>
                  <a:lnTo>
                    <a:pt x="306" y="50"/>
                  </a:lnTo>
                  <a:lnTo>
                    <a:pt x="319" y="50"/>
                  </a:lnTo>
                  <a:lnTo>
                    <a:pt x="319" y="61"/>
                  </a:lnTo>
                  <a:lnTo>
                    <a:pt x="331" y="61"/>
                  </a:lnTo>
                  <a:lnTo>
                    <a:pt x="344" y="61"/>
                  </a:lnTo>
                  <a:lnTo>
                    <a:pt x="344" y="70"/>
                  </a:lnTo>
                  <a:lnTo>
                    <a:pt x="356" y="70"/>
                  </a:lnTo>
                  <a:lnTo>
                    <a:pt x="356" y="82"/>
                  </a:lnTo>
                  <a:lnTo>
                    <a:pt x="369" y="82"/>
                  </a:lnTo>
                  <a:lnTo>
                    <a:pt x="382" y="82"/>
                  </a:lnTo>
                  <a:lnTo>
                    <a:pt x="382" y="70"/>
                  </a:lnTo>
                  <a:lnTo>
                    <a:pt x="394" y="70"/>
                  </a:lnTo>
                  <a:lnTo>
                    <a:pt x="408" y="70"/>
                  </a:lnTo>
                  <a:lnTo>
                    <a:pt x="408" y="82"/>
                  </a:lnTo>
                  <a:lnTo>
                    <a:pt x="419" y="82"/>
                  </a:lnTo>
                  <a:lnTo>
                    <a:pt x="433" y="82"/>
                  </a:lnTo>
                  <a:lnTo>
                    <a:pt x="433" y="91"/>
                  </a:lnTo>
                  <a:lnTo>
                    <a:pt x="433" y="101"/>
                  </a:lnTo>
                  <a:lnTo>
                    <a:pt x="446" y="111"/>
                  </a:lnTo>
                  <a:lnTo>
                    <a:pt x="446" y="122"/>
                  </a:lnTo>
                  <a:lnTo>
                    <a:pt x="446" y="131"/>
                  </a:lnTo>
                  <a:lnTo>
                    <a:pt x="457" y="131"/>
                  </a:lnTo>
                  <a:lnTo>
                    <a:pt x="457" y="14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10" name="Freeform 16">
              <a:extLst>
                <a:ext uri="{FF2B5EF4-FFF2-40B4-BE49-F238E27FC236}">
                  <a16:creationId xmlns:a16="http://schemas.microsoft.com/office/drawing/2014/main" id="{AE3439B7-8226-4C33-9530-AEC42CFFE6FB}"/>
                </a:ext>
              </a:extLst>
            </p:cNvPr>
            <p:cNvSpPr>
              <a:spLocks/>
            </p:cNvSpPr>
            <p:nvPr/>
          </p:nvSpPr>
          <p:spPr bwMode="auto">
            <a:xfrm>
              <a:off x="8253352" y="5493078"/>
              <a:ext cx="1883401" cy="2048666"/>
            </a:xfrm>
            <a:custGeom>
              <a:avLst/>
              <a:gdLst>
                <a:gd name="T0" fmla="*/ 6361062 w 833"/>
                <a:gd name="T1" fmla="*/ 43093558 h 795"/>
                <a:gd name="T2" fmla="*/ 4771426 w 833"/>
                <a:gd name="T3" fmla="*/ 41296765 h 795"/>
                <a:gd name="T4" fmla="*/ 3180531 w 833"/>
                <a:gd name="T5" fmla="*/ 39501312 h 795"/>
                <a:gd name="T6" fmla="*/ 3180531 w 833"/>
                <a:gd name="T7" fmla="*/ 37705859 h 795"/>
                <a:gd name="T8" fmla="*/ 3180531 w 833"/>
                <a:gd name="T9" fmla="*/ 35910407 h 795"/>
                <a:gd name="T10" fmla="*/ 3180531 w 833"/>
                <a:gd name="T11" fmla="*/ 30524048 h 795"/>
                <a:gd name="T12" fmla="*/ 3180531 w 833"/>
                <a:gd name="T13" fmla="*/ 26933142 h 795"/>
                <a:gd name="T14" fmla="*/ 3180531 w 833"/>
                <a:gd name="T15" fmla="*/ 25137690 h 795"/>
                <a:gd name="T16" fmla="*/ 3180531 w 833"/>
                <a:gd name="T17" fmla="*/ 17955873 h 795"/>
                <a:gd name="T18" fmla="*/ 3180531 w 833"/>
                <a:gd name="T19" fmla="*/ 16160420 h 795"/>
                <a:gd name="T20" fmla="*/ 3180531 w 833"/>
                <a:gd name="T21" fmla="*/ 19751326 h 795"/>
                <a:gd name="T22" fmla="*/ 3180531 w 833"/>
                <a:gd name="T23" fmla="*/ 16160420 h 795"/>
                <a:gd name="T24" fmla="*/ 3180531 w 833"/>
                <a:gd name="T25" fmla="*/ 12568175 h 795"/>
                <a:gd name="T26" fmla="*/ 3180531 w 833"/>
                <a:gd name="T27" fmla="*/ 5386360 h 795"/>
                <a:gd name="T28" fmla="*/ 3180531 w 833"/>
                <a:gd name="T29" fmla="*/ 5386360 h 795"/>
                <a:gd name="T30" fmla="*/ 3180531 w 833"/>
                <a:gd name="T31" fmla="*/ 5386360 h 795"/>
                <a:gd name="T32" fmla="*/ 3180531 w 833"/>
                <a:gd name="T33" fmla="*/ 5386360 h 795"/>
                <a:gd name="T34" fmla="*/ 4771426 w 833"/>
                <a:gd name="T35" fmla="*/ 5386360 h 795"/>
                <a:gd name="T36" fmla="*/ 6361062 w 833"/>
                <a:gd name="T37" fmla="*/ 5386360 h 795"/>
                <a:gd name="T38" fmla="*/ 6361062 w 833"/>
                <a:gd name="T39" fmla="*/ 5386360 h 795"/>
                <a:gd name="T40" fmla="*/ 6361062 w 833"/>
                <a:gd name="T41" fmla="*/ 5386360 h 795"/>
                <a:gd name="T42" fmla="*/ 6361062 w 833"/>
                <a:gd name="T43" fmla="*/ 5386360 h 795"/>
                <a:gd name="T44" fmla="*/ 6361062 w 833"/>
                <a:gd name="T45" fmla="*/ 5386360 h 795"/>
                <a:gd name="T46" fmla="*/ 6361062 w 833"/>
                <a:gd name="T47" fmla="*/ 10772719 h 795"/>
                <a:gd name="T48" fmla="*/ 7951957 w 833"/>
                <a:gd name="T49" fmla="*/ 16160420 h 795"/>
                <a:gd name="T50" fmla="*/ 7951957 w 833"/>
                <a:gd name="T51" fmla="*/ 17955873 h 795"/>
                <a:gd name="T52" fmla="*/ 7951957 w 833"/>
                <a:gd name="T53" fmla="*/ 19751326 h 795"/>
                <a:gd name="T54" fmla="*/ 7951957 w 833"/>
                <a:gd name="T55" fmla="*/ 26933142 h 795"/>
                <a:gd name="T56" fmla="*/ 9541591 w 833"/>
                <a:gd name="T57" fmla="*/ 30524048 h 795"/>
                <a:gd name="T58" fmla="*/ 9541591 w 833"/>
                <a:gd name="T59" fmla="*/ 30524048 h 795"/>
                <a:gd name="T60" fmla="*/ 11132489 w 833"/>
                <a:gd name="T61" fmla="*/ 30524048 h 795"/>
                <a:gd name="T62" fmla="*/ 12722123 w 833"/>
                <a:gd name="T63" fmla="*/ 32319501 h 795"/>
                <a:gd name="T64" fmla="*/ 14313019 w 833"/>
                <a:gd name="T65" fmla="*/ 34114954 h 795"/>
                <a:gd name="T66" fmla="*/ 15902653 w 833"/>
                <a:gd name="T67" fmla="*/ 34114954 h 795"/>
                <a:gd name="T68" fmla="*/ 15902653 w 833"/>
                <a:gd name="T69" fmla="*/ 39501312 h 795"/>
                <a:gd name="T70" fmla="*/ 14313019 w 833"/>
                <a:gd name="T71" fmla="*/ 43093558 h 795"/>
                <a:gd name="T72" fmla="*/ 12722123 w 833"/>
                <a:gd name="T73" fmla="*/ 48479927 h 795"/>
                <a:gd name="T74" fmla="*/ 12722123 w 833"/>
                <a:gd name="T75" fmla="*/ 50275379 h 795"/>
                <a:gd name="T76" fmla="*/ 12722123 w 833"/>
                <a:gd name="T77" fmla="*/ 53866285 h 795"/>
                <a:gd name="T78" fmla="*/ 12722123 w 833"/>
                <a:gd name="T79" fmla="*/ 59252643 h 795"/>
                <a:gd name="T80" fmla="*/ 12722123 w 833"/>
                <a:gd name="T81" fmla="*/ 61048096 h 795"/>
                <a:gd name="T82" fmla="*/ 12722123 w 833"/>
                <a:gd name="T83" fmla="*/ 66434455 h 795"/>
                <a:gd name="T84" fmla="*/ 12722123 w 833"/>
                <a:gd name="T85" fmla="*/ 75413059 h 795"/>
                <a:gd name="T86" fmla="*/ 11132489 w 833"/>
                <a:gd name="T87" fmla="*/ 77208511 h 795"/>
                <a:gd name="T88" fmla="*/ 11132489 w 833"/>
                <a:gd name="T89" fmla="*/ 71822153 h 795"/>
                <a:gd name="T90" fmla="*/ 11132489 w 833"/>
                <a:gd name="T91" fmla="*/ 68229907 h 795"/>
                <a:gd name="T92" fmla="*/ 9541591 w 833"/>
                <a:gd name="T93" fmla="*/ 68229907 h 795"/>
                <a:gd name="T94" fmla="*/ 9541591 w 833"/>
                <a:gd name="T95" fmla="*/ 70025360 h 795"/>
                <a:gd name="T96" fmla="*/ 9541591 w 833"/>
                <a:gd name="T97" fmla="*/ 68229907 h 795"/>
                <a:gd name="T98" fmla="*/ 7951957 w 833"/>
                <a:gd name="T99" fmla="*/ 66434455 h 795"/>
                <a:gd name="T100" fmla="*/ 7951957 w 833"/>
                <a:gd name="T101" fmla="*/ 64639002 h 795"/>
                <a:gd name="T102" fmla="*/ 7951957 w 833"/>
                <a:gd name="T103" fmla="*/ 66434455 h 795"/>
                <a:gd name="T104" fmla="*/ 7951957 w 833"/>
                <a:gd name="T105" fmla="*/ 66434455 h 795"/>
                <a:gd name="T106" fmla="*/ 6361062 w 833"/>
                <a:gd name="T107" fmla="*/ 66434455 h 795"/>
                <a:gd name="T108" fmla="*/ 6361062 w 833"/>
                <a:gd name="T109" fmla="*/ 59252643 h 795"/>
                <a:gd name="T110" fmla="*/ 6361062 w 833"/>
                <a:gd name="T111" fmla="*/ 57457191 h 795"/>
                <a:gd name="T112" fmla="*/ 7951957 w 833"/>
                <a:gd name="T113" fmla="*/ 53866285 h 795"/>
                <a:gd name="T114" fmla="*/ 7951957 w 833"/>
                <a:gd name="T115" fmla="*/ 48479927 h 7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3"/>
                <a:gd name="T175" fmla="*/ 0 h 795"/>
                <a:gd name="T176" fmla="*/ 833 w 833"/>
                <a:gd name="T177" fmla="*/ 795 h 7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3" h="795">
                  <a:moveTo>
                    <a:pt x="403" y="462"/>
                  </a:moveTo>
                  <a:lnTo>
                    <a:pt x="391" y="462"/>
                  </a:lnTo>
                  <a:lnTo>
                    <a:pt x="379" y="462"/>
                  </a:lnTo>
                  <a:lnTo>
                    <a:pt x="365" y="462"/>
                  </a:lnTo>
                  <a:lnTo>
                    <a:pt x="365" y="453"/>
                  </a:lnTo>
                  <a:lnTo>
                    <a:pt x="365" y="442"/>
                  </a:lnTo>
                  <a:lnTo>
                    <a:pt x="354" y="442"/>
                  </a:lnTo>
                  <a:lnTo>
                    <a:pt x="340" y="442"/>
                  </a:lnTo>
                  <a:lnTo>
                    <a:pt x="327" y="433"/>
                  </a:lnTo>
                  <a:lnTo>
                    <a:pt x="315" y="433"/>
                  </a:lnTo>
                  <a:lnTo>
                    <a:pt x="302" y="433"/>
                  </a:lnTo>
                  <a:lnTo>
                    <a:pt x="302" y="422"/>
                  </a:lnTo>
                  <a:lnTo>
                    <a:pt x="290" y="422"/>
                  </a:lnTo>
                  <a:lnTo>
                    <a:pt x="278" y="422"/>
                  </a:lnTo>
                  <a:lnTo>
                    <a:pt x="278" y="413"/>
                  </a:lnTo>
                  <a:lnTo>
                    <a:pt x="278" y="422"/>
                  </a:lnTo>
                  <a:lnTo>
                    <a:pt x="278" y="413"/>
                  </a:lnTo>
                  <a:lnTo>
                    <a:pt x="264" y="413"/>
                  </a:lnTo>
                  <a:lnTo>
                    <a:pt x="253" y="413"/>
                  </a:lnTo>
                  <a:lnTo>
                    <a:pt x="253" y="402"/>
                  </a:lnTo>
                  <a:lnTo>
                    <a:pt x="239" y="402"/>
                  </a:lnTo>
                  <a:lnTo>
                    <a:pt x="228" y="402"/>
                  </a:lnTo>
                  <a:lnTo>
                    <a:pt x="228" y="413"/>
                  </a:lnTo>
                  <a:lnTo>
                    <a:pt x="214" y="413"/>
                  </a:lnTo>
                  <a:lnTo>
                    <a:pt x="201" y="413"/>
                  </a:lnTo>
                  <a:lnTo>
                    <a:pt x="189" y="413"/>
                  </a:lnTo>
                  <a:lnTo>
                    <a:pt x="176" y="413"/>
                  </a:lnTo>
                  <a:lnTo>
                    <a:pt x="176" y="402"/>
                  </a:lnTo>
                  <a:lnTo>
                    <a:pt x="165" y="402"/>
                  </a:lnTo>
                  <a:lnTo>
                    <a:pt x="165" y="393"/>
                  </a:lnTo>
                  <a:lnTo>
                    <a:pt x="151" y="393"/>
                  </a:lnTo>
                  <a:lnTo>
                    <a:pt x="165" y="393"/>
                  </a:lnTo>
                  <a:lnTo>
                    <a:pt x="151" y="393"/>
                  </a:lnTo>
                  <a:lnTo>
                    <a:pt x="151" y="382"/>
                  </a:lnTo>
                  <a:lnTo>
                    <a:pt x="138" y="382"/>
                  </a:lnTo>
                  <a:lnTo>
                    <a:pt x="138" y="373"/>
                  </a:lnTo>
                  <a:lnTo>
                    <a:pt x="138" y="362"/>
                  </a:lnTo>
                  <a:lnTo>
                    <a:pt x="126" y="362"/>
                  </a:lnTo>
                  <a:lnTo>
                    <a:pt x="126" y="353"/>
                  </a:lnTo>
                  <a:lnTo>
                    <a:pt x="126" y="362"/>
                  </a:lnTo>
                  <a:lnTo>
                    <a:pt x="126" y="353"/>
                  </a:lnTo>
                  <a:lnTo>
                    <a:pt x="126" y="342"/>
                  </a:lnTo>
                  <a:lnTo>
                    <a:pt x="113" y="342"/>
                  </a:lnTo>
                  <a:lnTo>
                    <a:pt x="113" y="332"/>
                  </a:lnTo>
                  <a:lnTo>
                    <a:pt x="113" y="322"/>
                  </a:lnTo>
                  <a:lnTo>
                    <a:pt x="101" y="322"/>
                  </a:lnTo>
                  <a:lnTo>
                    <a:pt x="101" y="311"/>
                  </a:lnTo>
                  <a:lnTo>
                    <a:pt x="113" y="311"/>
                  </a:lnTo>
                  <a:lnTo>
                    <a:pt x="101" y="311"/>
                  </a:lnTo>
                  <a:lnTo>
                    <a:pt x="101" y="302"/>
                  </a:lnTo>
                  <a:lnTo>
                    <a:pt x="88" y="302"/>
                  </a:lnTo>
                  <a:lnTo>
                    <a:pt x="88" y="292"/>
                  </a:lnTo>
                  <a:lnTo>
                    <a:pt x="88" y="282"/>
                  </a:lnTo>
                  <a:lnTo>
                    <a:pt x="75" y="282"/>
                  </a:lnTo>
                  <a:lnTo>
                    <a:pt x="75" y="271"/>
                  </a:lnTo>
                  <a:lnTo>
                    <a:pt x="64" y="271"/>
                  </a:lnTo>
                  <a:lnTo>
                    <a:pt x="75" y="271"/>
                  </a:lnTo>
                  <a:lnTo>
                    <a:pt x="64" y="271"/>
                  </a:lnTo>
                  <a:lnTo>
                    <a:pt x="64" y="262"/>
                  </a:lnTo>
                  <a:lnTo>
                    <a:pt x="64" y="271"/>
                  </a:lnTo>
                  <a:lnTo>
                    <a:pt x="50" y="271"/>
                  </a:lnTo>
                  <a:lnTo>
                    <a:pt x="50" y="262"/>
                  </a:lnTo>
                  <a:lnTo>
                    <a:pt x="50" y="251"/>
                  </a:lnTo>
                  <a:lnTo>
                    <a:pt x="37" y="251"/>
                  </a:lnTo>
                  <a:lnTo>
                    <a:pt x="37" y="242"/>
                  </a:lnTo>
                  <a:lnTo>
                    <a:pt x="37" y="231"/>
                  </a:lnTo>
                  <a:lnTo>
                    <a:pt x="25" y="231"/>
                  </a:lnTo>
                  <a:lnTo>
                    <a:pt x="25" y="221"/>
                  </a:lnTo>
                  <a:lnTo>
                    <a:pt x="12" y="221"/>
                  </a:lnTo>
                  <a:lnTo>
                    <a:pt x="12" y="211"/>
                  </a:lnTo>
                  <a:lnTo>
                    <a:pt x="12" y="202"/>
                  </a:lnTo>
                  <a:lnTo>
                    <a:pt x="12" y="192"/>
                  </a:lnTo>
                  <a:lnTo>
                    <a:pt x="0" y="192"/>
                  </a:lnTo>
                  <a:lnTo>
                    <a:pt x="12" y="192"/>
                  </a:lnTo>
                  <a:lnTo>
                    <a:pt x="12" y="182"/>
                  </a:lnTo>
                  <a:lnTo>
                    <a:pt x="25" y="182"/>
                  </a:lnTo>
                  <a:lnTo>
                    <a:pt x="25" y="171"/>
                  </a:lnTo>
                  <a:lnTo>
                    <a:pt x="37" y="171"/>
                  </a:lnTo>
                  <a:lnTo>
                    <a:pt x="50" y="171"/>
                  </a:lnTo>
                  <a:lnTo>
                    <a:pt x="64" y="171"/>
                  </a:lnTo>
                  <a:lnTo>
                    <a:pt x="64" y="182"/>
                  </a:lnTo>
                  <a:lnTo>
                    <a:pt x="64" y="192"/>
                  </a:lnTo>
                  <a:lnTo>
                    <a:pt x="75" y="202"/>
                  </a:lnTo>
                  <a:lnTo>
                    <a:pt x="75" y="211"/>
                  </a:lnTo>
                  <a:lnTo>
                    <a:pt x="88" y="211"/>
                  </a:lnTo>
                  <a:lnTo>
                    <a:pt x="88" y="221"/>
                  </a:lnTo>
                  <a:lnTo>
                    <a:pt x="101" y="221"/>
                  </a:lnTo>
                  <a:lnTo>
                    <a:pt x="101" y="211"/>
                  </a:lnTo>
                  <a:lnTo>
                    <a:pt x="101" y="202"/>
                  </a:lnTo>
                  <a:lnTo>
                    <a:pt x="101" y="192"/>
                  </a:lnTo>
                  <a:lnTo>
                    <a:pt x="113" y="192"/>
                  </a:lnTo>
                  <a:lnTo>
                    <a:pt x="126" y="192"/>
                  </a:lnTo>
                  <a:lnTo>
                    <a:pt x="126" y="182"/>
                  </a:lnTo>
                  <a:lnTo>
                    <a:pt x="138" y="171"/>
                  </a:lnTo>
                  <a:lnTo>
                    <a:pt x="151" y="171"/>
                  </a:lnTo>
                  <a:lnTo>
                    <a:pt x="138" y="171"/>
                  </a:lnTo>
                  <a:lnTo>
                    <a:pt x="138" y="162"/>
                  </a:lnTo>
                  <a:lnTo>
                    <a:pt x="138" y="171"/>
                  </a:lnTo>
                  <a:lnTo>
                    <a:pt x="138" y="162"/>
                  </a:lnTo>
                  <a:lnTo>
                    <a:pt x="138" y="151"/>
                  </a:lnTo>
                  <a:lnTo>
                    <a:pt x="126" y="151"/>
                  </a:lnTo>
                  <a:lnTo>
                    <a:pt x="126" y="142"/>
                  </a:lnTo>
                  <a:lnTo>
                    <a:pt x="126" y="131"/>
                  </a:lnTo>
                  <a:lnTo>
                    <a:pt x="126" y="121"/>
                  </a:lnTo>
                  <a:lnTo>
                    <a:pt x="113" y="121"/>
                  </a:lnTo>
                  <a:lnTo>
                    <a:pt x="113" y="111"/>
                  </a:lnTo>
                  <a:lnTo>
                    <a:pt x="101" y="111"/>
                  </a:lnTo>
                  <a:lnTo>
                    <a:pt x="101" y="100"/>
                  </a:lnTo>
                  <a:lnTo>
                    <a:pt x="101" y="91"/>
                  </a:lnTo>
                  <a:lnTo>
                    <a:pt x="88" y="91"/>
                  </a:lnTo>
                  <a:lnTo>
                    <a:pt x="88" y="80"/>
                  </a:lnTo>
                  <a:lnTo>
                    <a:pt x="88" y="71"/>
                  </a:lnTo>
                  <a:lnTo>
                    <a:pt x="101" y="71"/>
                  </a:lnTo>
                  <a:lnTo>
                    <a:pt x="101" y="60"/>
                  </a:lnTo>
                  <a:lnTo>
                    <a:pt x="113" y="60"/>
                  </a:lnTo>
                  <a:lnTo>
                    <a:pt x="126" y="60"/>
                  </a:lnTo>
                  <a:lnTo>
                    <a:pt x="126" y="51"/>
                  </a:lnTo>
                  <a:lnTo>
                    <a:pt x="126" y="40"/>
                  </a:lnTo>
                  <a:lnTo>
                    <a:pt x="138" y="40"/>
                  </a:lnTo>
                  <a:lnTo>
                    <a:pt x="138" y="31"/>
                  </a:lnTo>
                  <a:lnTo>
                    <a:pt x="151" y="31"/>
                  </a:lnTo>
                  <a:lnTo>
                    <a:pt x="151" y="20"/>
                  </a:lnTo>
                  <a:lnTo>
                    <a:pt x="165" y="20"/>
                  </a:lnTo>
                  <a:lnTo>
                    <a:pt x="176" y="20"/>
                  </a:lnTo>
                  <a:lnTo>
                    <a:pt x="189" y="20"/>
                  </a:lnTo>
                  <a:lnTo>
                    <a:pt x="189" y="11"/>
                  </a:lnTo>
                  <a:lnTo>
                    <a:pt x="189" y="20"/>
                  </a:lnTo>
                  <a:lnTo>
                    <a:pt x="201" y="20"/>
                  </a:lnTo>
                  <a:lnTo>
                    <a:pt x="201" y="11"/>
                  </a:lnTo>
                  <a:lnTo>
                    <a:pt x="214" y="11"/>
                  </a:lnTo>
                  <a:lnTo>
                    <a:pt x="228" y="11"/>
                  </a:lnTo>
                  <a:lnTo>
                    <a:pt x="228" y="0"/>
                  </a:lnTo>
                  <a:lnTo>
                    <a:pt x="239" y="0"/>
                  </a:lnTo>
                  <a:lnTo>
                    <a:pt x="239" y="11"/>
                  </a:lnTo>
                  <a:lnTo>
                    <a:pt x="239" y="20"/>
                  </a:lnTo>
                  <a:lnTo>
                    <a:pt x="253" y="20"/>
                  </a:lnTo>
                  <a:lnTo>
                    <a:pt x="239" y="20"/>
                  </a:lnTo>
                  <a:lnTo>
                    <a:pt x="239" y="31"/>
                  </a:lnTo>
                  <a:lnTo>
                    <a:pt x="239" y="20"/>
                  </a:lnTo>
                  <a:lnTo>
                    <a:pt x="253" y="20"/>
                  </a:lnTo>
                  <a:lnTo>
                    <a:pt x="253" y="31"/>
                  </a:lnTo>
                  <a:lnTo>
                    <a:pt x="264" y="31"/>
                  </a:lnTo>
                  <a:lnTo>
                    <a:pt x="278" y="31"/>
                  </a:lnTo>
                  <a:lnTo>
                    <a:pt x="290" y="31"/>
                  </a:lnTo>
                  <a:lnTo>
                    <a:pt x="302" y="31"/>
                  </a:lnTo>
                  <a:lnTo>
                    <a:pt x="290" y="31"/>
                  </a:lnTo>
                  <a:lnTo>
                    <a:pt x="302" y="31"/>
                  </a:lnTo>
                  <a:lnTo>
                    <a:pt x="302" y="40"/>
                  </a:lnTo>
                  <a:lnTo>
                    <a:pt x="302" y="31"/>
                  </a:lnTo>
                  <a:lnTo>
                    <a:pt x="302" y="40"/>
                  </a:lnTo>
                  <a:lnTo>
                    <a:pt x="315" y="40"/>
                  </a:lnTo>
                  <a:lnTo>
                    <a:pt x="327" y="40"/>
                  </a:lnTo>
                  <a:lnTo>
                    <a:pt x="315" y="40"/>
                  </a:lnTo>
                  <a:lnTo>
                    <a:pt x="327" y="40"/>
                  </a:lnTo>
                  <a:lnTo>
                    <a:pt x="327" y="51"/>
                  </a:lnTo>
                  <a:lnTo>
                    <a:pt x="340" y="51"/>
                  </a:lnTo>
                  <a:lnTo>
                    <a:pt x="340" y="40"/>
                  </a:lnTo>
                  <a:lnTo>
                    <a:pt x="327" y="40"/>
                  </a:lnTo>
                  <a:lnTo>
                    <a:pt x="340" y="40"/>
                  </a:lnTo>
                  <a:lnTo>
                    <a:pt x="354" y="40"/>
                  </a:lnTo>
                  <a:lnTo>
                    <a:pt x="340" y="40"/>
                  </a:lnTo>
                  <a:lnTo>
                    <a:pt x="354" y="40"/>
                  </a:lnTo>
                  <a:lnTo>
                    <a:pt x="354" y="31"/>
                  </a:lnTo>
                  <a:lnTo>
                    <a:pt x="354" y="40"/>
                  </a:lnTo>
                  <a:lnTo>
                    <a:pt x="354" y="31"/>
                  </a:lnTo>
                  <a:lnTo>
                    <a:pt x="354" y="40"/>
                  </a:lnTo>
                  <a:lnTo>
                    <a:pt x="354" y="31"/>
                  </a:lnTo>
                  <a:lnTo>
                    <a:pt x="354" y="40"/>
                  </a:lnTo>
                  <a:lnTo>
                    <a:pt x="354" y="31"/>
                  </a:lnTo>
                  <a:lnTo>
                    <a:pt x="365" y="31"/>
                  </a:lnTo>
                  <a:lnTo>
                    <a:pt x="379" y="31"/>
                  </a:lnTo>
                  <a:lnTo>
                    <a:pt x="379" y="20"/>
                  </a:lnTo>
                  <a:lnTo>
                    <a:pt x="379" y="31"/>
                  </a:lnTo>
                  <a:lnTo>
                    <a:pt x="379" y="20"/>
                  </a:lnTo>
                  <a:lnTo>
                    <a:pt x="379" y="31"/>
                  </a:lnTo>
                  <a:lnTo>
                    <a:pt x="379" y="20"/>
                  </a:lnTo>
                  <a:lnTo>
                    <a:pt x="379" y="31"/>
                  </a:lnTo>
                  <a:lnTo>
                    <a:pt x="379" y="20"/>
                  </a:lnTo>
                  <a:lnTo>
                    <a:pt x="391" y="20"/>
                  </a:lnTo>
                  <a:lnTo>
                    <a:pt x="403" y="20"/>
                  </a:lnTo>
                  <a:lnTo>
                    <a:pt x="403" y="31"/>
                  </a:lnTo>
                  <a:lnTo>
                    <a:pt x="403" y="40"/>
                  </a:lnTo>
                  <a:lnTo>
                    <a:pt x="391" y="40"/>
                  </a:lnTo>
                  <a:lnTo>
                    <a:pt x="391" y="51"/>
                  </a:lnTo>
                  <a:lnTo>
                    <a:pt x="391" y="60"/>
                  </a:lnTo>
                  <a:lnTo>
                    <a:pt x="391" y="71"/>
                  </a:lnTo>
                  <a:lnTo>
                    <a:pt x="379" y="71"/>
                  </a:lnTo>
                  <a:lnTo>
                    <a:pt x="379" y="80"/>
                  </a:lnTo>
                  <a:lnTo>
                    <a:pt x="379" y="91"/>
                  </a:lnTo>
                  <a:lnTo>
                    <a:pt x="365" y="91"/>
                  </a:lnTo>
                  <a:lnTo>
                    <a:pt x="365" y="100"/>
                  </a:lnTo>
                  <a:lnTo>
                    <a:pt x="365" y="111"/>
                  </a:lnTo>
                  <a:lnTo>
                    <a:pt x="379" y="121"/>
                  </a:lnTo>
                  <a:lnTo>
                    <a:pt x="379" y="131"/>
                  </a:lnTo>
                  <a:lnTo>
                    <a:pt x="379" y="142"/>
                  </a:lnTo>
                  <a:lnTo>
                    <a:pt x="391" y="142"/>
                  </a:lnTo>
                  <a:lnTo>
                    <a:pt x="391" y="151"/>
                  </a:lnTo>
                  <a:lnTo>
                    <a:pt x="391" y="162"/>
                  </a:lnTo>
                  <a:lnTo>
                    <a:pt x="403" y="162"/>
                  </a:lnTo>
                  <a:lnTo>
                    <a:pt x="416" y="162"/>
                  </a:lnTo>
                  <a:lnTo>
                    <a:pt x="428" y="162"/>
                  </a:lnTo>
                  <a:lnTo>
                    <a:pt x="442" y="162"/>
                  </a:lnTo>
                  <a:lnTo>
                    <a:pt x="442" y="171"/>
                  </a:lnTo>
                  <a:lnTo>
                    <a:pt x="442" y="182"/>
                  </a:lnTo>
                  <a:lnTo>
                    <a:pt x="428" y="182"/>
                  </a:lnTo>
                  <a:lnTo>
                    <a:pt x="442" y="182"/>
                  </a:lnTo>
                  <a:lnTo>
                    <a:pt x="428" y="192"/>
                  </a:lnTo>
                  <a:lnTo>
                    <a:pt x="442" y="192"/>
                  </a:lnTo>
                  <a:lnTo>
                    <a:pt x="442" y="202"/>
                  </a:lnTo>
                  <a:lnTo>
                    <a:pt x="442" y="192"/>
                  </a:lnTo>
                  <a:lnTo>
                    <a:pt x="455" y="192"/>
                  </a:lnTo>
                  <a:lnTo>
                    <a:pt x="455" y="202"/>
                  </a:lnTo>
                  <a:lnTo>
                    <a:pt x="467" y="202"/>
                  </a:lnTo>
                  <a:lnTo>
                    <a:pt x="480" y="202"/>
                  </a:lnTo>
                  <a:lnTo>
                    <a:pt x="467" y="202"/>
                  </a:lnTo>
                  <a:lnTo>
                    <a:pt x="467" y="211"/>
                  </a:lnTo>
                  <a:lnTo>
                    <a:pt x="467" y="221"/>
                  </a:lnTo>
                  <a:lnTo>
                    <a:pt x="455" y="221"/>
                  </a:lnTo>
                  <a:lnTo>
                    <a:pt x="442" y="231"/>
                  </a:lnTo>
                  <a:lnTo>
                    <a:pt x="442" y="242"/>
                  </a:lnTo>
                  <a:lnTo>
                    <a:pt x="455" y="242"/>
                  </a:lnTo>
                  <a:lnTo>
                    <a:pt x="455" y="251"/>
                  </a:lnTo>
                  <a:lnTo>
                    <a:pt x="467" y="251"/>
                  </a:lnTo>
                  <a:lnTo>
                    <a:pt x="467" y="262"/>
                  </a:lnTo>
                  <a:lnTo>
                    <a:pt x="467" y="271"/>
                  </a:lnTo>
                  <a:lnTo>
                    <a:pt x="467" y="282"/>
                  </a:lnTo>
                  <a:lnTo>
                    <a:pt x="480" y="282"/>
                  </a:lnTo>
                  <a:lnTo>
                    <a:pt x="492" y="282"/>
                  </a:lnTo>
                  <a:lnTo>
                    <a:pt x="504" y="282"/>
                  </a:lnTo>
                  <a:lnTo>
                    <a:pt x="504" y="292"/>
                  </a:lnTo>
                  <a:lnTo>
                    <a:pt x="518" y="292"/>
                  </a:lnTo>
                  <a:lnTo>
                    <a:pt x="518" y="302"/>
                  </a:lnTo>
                  <a:lnTo>
                    <a:pt x="529" y="302"/>
                  </a:lnTo>
                  <a:lnTo>
                    <a:pt x="529" y="311"/>
                  </a:lnTo>
                  <a:lnTo>
                    <a:pt x="529" y="302"/>
                  </a:lnTo>
                  <a:lnTo>
                    <a:pt x="543" y="302"/>
                  </a:lnTo>
                  <a:lnTo>
                    <a:pt x="554" y="302"/>
                  </a:lnTo>
                  <a:lnTo>
                    <a:pt x="568" y="302"/>
                  </a:lnTo>
                  <a:lnTo>
                    <a:pt x="568" y="311"/>
                  </a:lnTo>
                  <a:lnTo>
                    <a:pt x="581" y="311"/>
                  </a:lnTo>
                  <a:lnTo>
                    <a:pt x="581" y="302"/>
                  </a:lnTo>
                  <a:lnTo>
                    <a:pt x="581" y="311"/>
                  </a:lnTo>
                  <a:lnTo>
                    <a:pt x="593" y="311"/>
                  </a:lnTo>
                  <a:lnTo>
                    <a:pt x="581" y="311"/>
                  </a:lnTo>
                  <a:lnTo>
                    <a:pt x="593" y="311"/>
                  </a:lnTo>
                  <a:lnTo>
                    <a:pt x="593" y="322"/>
                  </a:lnTo>
                  <a:lnTo>
                    <a:pt x="593" y="311"/>
                  </a:lnTo>
                  <a:lnTo>
                    <a:pt x="605" y="311"/>
                  </a:lnTo>
                  <a:lnTo>
                    <a:pt x="605" y="322"/>
                  </a:lnTo>
                  <a:lnTo>
                    <a:pt x="619" y="322"/>
                  </a:lnTo>
                  <a:lnTo>
                    <a:pt x="619" y="332"/>
                  </a:lnTo>
                  <a:lnTo>
                    <a:pt x="631" y="332"/>
                  </a:lnTo>
                  <a:lnTo>
                    <a:pt x="644" y="332"/>
                  </a:lnTo>
                  <a:lnTo>
                    <a:pt x="644" y="342"/>
                  </a:lnTo>
                  <a:lnTo>
                    <a:pt x="656" y="342"/>
                  </a:lnTo>
                  <a:lnTo>
                    <a:pt x="669" y="342"/>
                  </a:lnTo>
                  <a:lnTo>
                    <a:pt x="682" y="342"/>
                  </a:lnTo>
                  <a:lnTo>
                    <a:pt x="694" y="342"/>
                  </a:lnTo>
                  <a:lnTo>
                    <a:pt x="707" y="342"/>
                  </a:lnTo>
                  <a:lnTo>
                    <a:pt x="707" y="353"/>
                  </a:lnTo>
                  <a:lnTo>
                    <a:pt x="718" y="353"/>
                  </a:lnTo>
                  <a:lnTo>
                    <a:pt x="732" y="353"/>
                  </a:lnTo>
                  <a:lnTo>
                    <a:pt x="732" y="362"/>
                  </a:lnTo>
                  <a:lnTo>
                    <a:pt x="745" y="353"/>
                  </a:lnTo>
                  <a:lnTo>
                    <a:pt x="745" y="362"/>
                  </a:lnTo>
                  <a:lnTo>
                    <a:pt x="757" y="353"/>
                  </a:lnTo>
                  <a:lnTo>
                    <a:pt x="770" y="353"/>
                  </a:lnTo>
                  <a:lnTo>
                    <a:pt x="782" y="353"/>
                  </a:lnTo>
                  <a:lnTo>
                    <a:pt x="782" y="362"/>
                  </a:lnTo>
                  <a:lnTo>
                    <a:pt x="795" y="362"/>
                  </a:lnTo>
                  <a:lnTo>
                    <a:pt x="795" y="353"/>
                  </a:lnTo>
                  <a:lnTo>
                    <a:pt x="808" y="353"/>
                  </a:lnTo>
                  <a:lnTo>
                    <a:pt x="819" y="353"/>
                  </a:lnTo>
                  <a:lnTo>
                    <a:pt x="819" y="362"/>
                  </a:lnTo>
                  <a:lnTo>
                    <a:pt x="819" y="373"/>
                  </a:lnTo>
                  <a:lnTo>
                    <a:pt x="819" y="382"/>
                  </a:lnTo>
                  <a:lnTo>
                    <a:pt x="819" y="393"/>
                  </a:lnTo>
                  <a:lnTo>
                    <a:pt x="833" y="393"/>
                  </a:lnTo>
                  <a:lnTo>
                    <a:pt x="819" y="393"/>
                  </a:lnTo>
                  <a:lnTo>
                    <a:pt x="819" y="402"/>
                  </a:lnTo>
                  <a:lnTo>
                    <a:pt x="808" y="402"/>
                  </a:lnTo>
                  <a:lnTo>
                    <a:pt x="808" y="413"/>
                  </a:lnTo>
                  <a:lnTo>
                    <a:pt x="808" y="422"/>
                  </a:lnTo>
                  <a:lnTo>
                    <a:pt x="795" y="422"/>
                  </a:lnTo>
                  <a:lnTo>
                    <a:pt x="795" y="433"/>
                  </a:lnTo>
                  <a:lnTo>
                    <a:pt x="782" y="433"/>
                  </a:lnTo>
                  <a:lnTo>
                    <a:pt x="782" y="442"/>
                  </a:lnTo>
                  <a:lnTo>
                    <a:pt x="782" y="453"/>
                  </a:lnTo>
                  <a:lnTo>
                    <a:pt x="770" y="453"/>
                  </a:lnTo>
                  <a:lnTo>
                    <a:pt x="757" y="453"/>
                  </a:lnTo>
                  <a:lnTo>
                    <a:pt x="757" y="462"/>
                  </a:lnTo>
                  <a:lnTo>
                    <a:pt x="745" y="462"/>
                  </a:lnTo>
                  <a:lnTo>
                    <a:pt x="745" y="473"/>
                  </a:lnTo>
                  <a:lnTo>
                    <a:pt x="745" y="482"/>
                  </a:lnTo>
                  <a:lnTo>
                    <a:pt x="745" y="493"/>
                  </a:lnTo>
                  <a:lnTo>
                    <a:pt x="732" y="493"/>
                  </a:lnTo>
                  <a:lnTo>
                    <a:pt x="718" y="493"/>
                  </a:lnTo>
                  <a:lnTo>
                    <a:pt x="718" y="482"/>
                  </a:lnTo>
                  <a:lnTo>
                    <a:pt x="707" y="482"/>
                  </a:lnTo>
                  <a:lnTo>
                    <a:pt x="707" y="493"/>
                  </a:lnTo>
                  <a:lnTo>
                    <a:pt x="718" y="493"/>
                  </a:lnTo>
                  <a:lnTo>
                    <a:pt x="718" y="503"/>
                  </a:lnTo>
                  <a:lnTo>
                    <a:pt x="718" y="513"/>
                  </a:lnTo>
                  <a:lnTo>
                    <a:pt x="718" y="522"/>
                  </a:lnTo>
                  <a:lnTo>
                    <a:pt x="707" y="522"/>
                  </a:lnTo>
                  <a:lnTo>
                    <a:pt x="707" y="533"/>
                  </a:lnTo>
                  <a:lnTo>
                    <a:pt x="718" y="533"/>
                  </a:lnTo>
                  <a:lnTo>
                    <a:pt x="732" y="533"/>
                  </a:lnTo>
                  <a:lnTo>
                    <a:pt x="732" y="543"/>
                  </a:lnTo>
                  <a:lnTo>
                    <a:pt x="718" y="543"/>
                  </a:lnTo>
                  <a:lnTo>
                    <a:pt x="718" y="553"/>
                  </a:lnTo>
                  <a:lnTo>
                    <a:pt x="707" y="553"/>
                  </a:lnTo>
                  <a:lnTo>
                    <a:pt x="707" y="564"/>
                  </a:lnTo>
                  <a:lnTo>
                    <a:pt x="707" y="574"/>
                  </a:lnTo>
                  <a:lnTo>
                    <a:pt x="694" y="574"/>
                  </a:lnTo>
                  <a:lnTo>
                    <a:pt x="694" y="584"/>
                  </a:lnTo>
                  <a:lnTo>
                    <a:pt x="694" y="593"/>
                  </a:lnTo>
                  <a:lnTo>
                    <a:pt x="682" y="593"/>
                  </a:lnTo>
                  <a:lnTo>
                    <a:pt x="682" y="604"/>
                  </a:lnTo>
                  <a:lnTo>
                    <a:pt x="682" y="613"/>
                  </a:lnTo>
                  <a:lnTo>
                    <a:pt x="682" y="624"/>
                  </a:lnTo>
                  <a:lnTo>
                    <a:pt x="682" y="633"/>
                  </a:lnTo>
                  <a:lnTo>
                    <a:pt x="682" y="624"/>
                  </a:lnTo>
                  <a:lnTo>
                    <a:pt x="682" y="633"/>
                  </a:lnTo>
                  <a:lnTo>
                    <a:pt x="669" y="633"/>
                  </a:lnTo>
                  <a:lnTo>
                    <a:pt x="682" y="633"/>
                  </a:lnTo>
                  <a:lnTo>
                    <a:pt x="669" y="633"/>
                  </a:lnTo>
                  <a:lnTo>
                    <a:pt x="656" y="633"/>
                  </a:lnTo>
                  <a:lnTo>
                    <a:pt x="656" y="644"/>
                  </a:lnTo>
                  <a:lnTo>
                    <a:pt x="656" y="633"/>
                  </a:lnTo>
                  <a:lnTo>
                    <a:pt x="656" y="644"/>
                  </a:lnTo>
                  <a:lnTo>
                    <a:pt x="656" y="653"/>
                  </a:lnTo>
                  <a:lnTo>
                    <a:pt x="669" y="653"/>
                  </a:lnTo>
                  <a:lnTo>
                    <a:pt x="669" y="664"/>
                  </a:lnTo>
                  <a:lnTo>
                    <a:pt x="682" y="664"/>
                  </a:lnTo>
                  <a:lnTo>
                    <a:pt x="682" y="674"/>
                  </a:lnTo>
                  <a:lnTo>
                    <a:pt x="682" y="684"/>
                  </a:lnTo>
                  <a:lnTo>
                    <a:pt x="682" y="693"/>
                  </a:lnTo>
                  <a:lnTo>
                    <a:pt x="682" y="704"/>
                  </a:lnTo>
                  <a:lnTo>
                    <a:pt x="682" y="714"/>
                  </a:lnTo>
                  <a:lnTo>
                    <a:pt x="682" y="724"/>
                  </a:lnTo>
                  <a:lnTo>
                    <a:pt x="682" y="733"/>
                  </a:lnTo>
                  <a:lnTo>
                    <a:pt x="682" y="745"/>
                  </a:lnTo>
                  <a:lnTo>
                    <a:pt x="682" y="754"/>
                  </a:lnTo>
                  <a:lnTo>
                    <a:pt x="682" y="764"/>
                  </a:lnTo>
                  <a:lnTo>
                    <a:pt x="669" y="764"/>
                  </a:lnTo>
                  <a:lnTo>
                    <a:pt x="669" y="775"/>
                  </a:lnTo>
                  <a:lnTo>
                    <a:pt x="669" y="784"/>
                  </a:lnTo>
                  <a:lnTo>
                    <a:pt x="656" y="784"/>
                  </a:lnTo>
                  <a:lnTo>
                    <a:pt x="656" y="795"/>
                  </a:lnTo>
                  <a:lnTo>
                    <a:pt x="644" y="795"/>
                  </a:lnTo>
                  <a:lnTo>
                    <a:pt x="644" y="784"/>
                  </a:lnTo>
                  <a:lnTo>
                    <a:pt x="631" y="784"/>
                  </a:lnTo>
                  <a:lnTo>
                    <a:pt x="631" y="775"/>
                  </a:lnTo>
                  <a:lnTo>
                    <a:pt x="644" y="775"/>
                  </a:lnTo>
                  <a:lnTo>
                    <a:pt x="644" y="764"/>
                  </a:lnTo>
                  <a:lnTo>
                    <a:pt x="631" y="754"/>
                  </a:lnTo>
                  <a:lnTo>
                    <a:pt x="631" y="745"/>
                  </a:lnTo>
                  <a:lnTo>
                    <a:pt x="644" y="745"/>
                  </a:lnTo>
                  <a:lnTo>
                    <a:pt x="631" y="745"/>
                  </a:lnTo>
                  <a:lnTo>
                    <a:pt x="631" y="733"/>
                  </a:lnTo>
                  <a:lnTo>
                    <a:pt x="644" y="733"/>
                  </a:lnTo>
                  <a:lnTo>
                    <a:pt x="644" y="724"/>
                  </a:lnTo>
                  <a:lnTo>
                    <a:pt x="631" y="724"/>
                  </a:lnTo>
                  <a:lnTo>
                    <a:pt x="631" y="714"/>
                  </a:lnTo>
                  <a:lnTo>
                    <a:pt x="631" y="724"/>
                  </a:lnTo>
                  <a:lnTo>
                    <a:pt x="619" y="724"/>
                  </a:lnTo>
                  <a:lnTo>
                    <a:pt x="619" y="714"/>
                  </a:lnTo>
                  <a:lnTo>
                    <a:pt x="619" y="724"/>
                  </a:lnTo>
                  <a:lnTo>
                    <a:pt x="605" y="724"/>
                  </a:lnTo>
                  <a:lnTo>
                    <a:pt x="593" y="724"/>
                  </a:lnTo>
                  <a:lnTo>
                    <a:pt x="593" y="714"/>
                  </a:lnTo>
                  <a:lnTo>
                    <a:pt x="581" y="714"/>
                  </a:lnTo>
                  <a:lnTo>
                    <a:pt x="581" y="704"/>
                  </a:lnTo>
                  <a:lnTo>
                    <a:pt x="568" y="704"/>
                  </a:lnTo>
                  <a:lnTo>
                    <a:pt x="554" y="704"/>
                  </a:lnTo>
                  <a:lnTo>
                    <a:pt x="568" y="704"/>
                  </a:lnTo>
                  <a:lnTo>
                    <a:pt x="568" y="714"/>
                  </a:lnTo>
                  <a:lnTo>
                    <a:pt x="554" y="714"/>
                  </a:lnTo>
                  <a:lnTo>
                    <a:pt x="554" y="724"/>
                  </a:lnTo>
                  <a:lnTo>
                    <a:pt x="554" y="714"/>
                  </a:lnTo>
                  <a:lnTo>
                    <a:pt x="543" y="714"/>
                  </a:lnTo>
                  <a:lnTo>
                    <a:pt x="543" y="724"/>
                  </a:lnTo>
                  <a:lnTo>
                    <a:pt x="543" y="733"/>
                  </a:lnTo>
                  <a:lnTo>
                    <a:pt x="529" y="733"/>
                  </a:lnTo>
                  <a:lnTo>
                    <a:pt x="529" y="724"/>
                  </a:lnTo>
                  <a:lnTo>
                    <a:pt x="518" y="724"/>
                  </a:lnTo>
                  <a:lnTo>
                    <a:pt x="504" y="724"/>
                  </a:lnTo>
                  <a:lnTo>
                    <a:pt x="504" y="714"/>
                  </a:lnTo>
                  <a:lnTo>
                    <a:pt x="492" y="714"/>
                  </a:lnTo>
                  <a:lnTo>
                    <a:pt x="492" y="724"/>
                  </a:lnTo>
                  <a:lnTo>
                    <a:pt x="492" y="714"/>
                  </a:lnTo>
                  <a:lnTo>
                    <a:pt x="480" y="714"/>
                  </a:lnTo>
                  <a:lnTo>
                    <a:pt x="492" y="714"/>
                  </a:lnTo>
                  <a:lnTo>
                    <a:pt x="492" y="704"/>
                  </a:lnTo>
                  <a:lnTo>
                    <a:pt x="504" y="704"/>
                  </a:lnTo>
                  <a:lnTo>
                    <a:pt x="504" y="693"/>
                  </a:lnTo>
                  <a:lnTo>
                    <a:pt x="504" y="684"/>
                  </a:lnTo>
                  <a:lnTo>
                    <a:pt x="492" y="684"/>
                  </a:lnTo>
                  <a:lnTo>
                    <a:pt x="480" y="684"/>
                  </a:lnTo>
                  <a:lnTo>
                    <a:pt x="480" y="674"/>
                  </a:lnTo>
                  <a:lnTo>
                    <a:pt x="480" y="664"/>
                  </a:lnTo>
                  <a:lnTo>
                    <a:pt x="467" y="664"/>
                  </a:lnTo>
                  <a:lnTo>
                    <a:pt x="467" y="653"/>
                  </a:lnTo>
                  <a:lnTo>
                    <a:pt x="455" y="653"/>
                  </a:lnTo>
                  <a:lnTo>
                    <a:pt x="467" y="653"/>
                  </a:lnTo>
                  <a:lnTo>
                    <a:pt x="455" y="653"/>
                  </a:lnTo>
                  <a:lnTo>
                    <a:pt x="467" y="653"/>
                  </a:lnTo>
                  <a:lnTo>
                    <a:pt x="467" y="644"/>
                  </a:lnTo>
                  <a:lnTo>
                    <a:pt x="455" y="644"/>
                  </a:lnTo>
                  <a:lnTo>
                    <a:pt x="455" y="633"/>
                  </a:lnTo>
                  <a:lnTo>
                    <a:pt x="455" y="644"/>
                  </a:lnTo>
                  <a:lnTo>
                    <a:pt x="442" y="644"/>
                  </a:lnTo>
                  <a:lnTo>
                    <a:pt x="442" y="653"/>
                  </a:lnTo>
                  <a:lnTo>
                    <a:pt x="442" y="664"/>
                  </a:lnTo>
                  <a:lnTo>
                    <a:pt x="442" y="674"/>
                  </a:lnTo>
                  <a:lnTo>
                    <a:pt x="442" y="684"/>
                  </a:lnTo>
                  <a:lnTo>
                    <a:pt x="428" y="684"/>
                  </a:lnTo>
                  <a:lnTo>
                    <a:pt x="428" y="674"/>
                  </a:lnTo>
                  <a:lnTo>
                    <a:pt x="416" y="674"/>
                  </a:lnTo>
                  <a:lnTo>
                    <a:pt x="416" y="664"/>
                  </a:lnTo>
                  <a:lnTo>
                    <a:pt x="428" y="664"/>
                  </a:lnTo>
                  <a:lnTo>
                    <a:pt x="416" y="664"/>
                  </a:lnTo>
                  <a:lnTo>
                    <a:pt x="403" y="664"/>
                  </a:lnTo>
                  <a:lnTo>
                    <a:pt x="391" y="674"/>
                  </a:lnTo>
                  <a:lnTo>
                    <a:pt x="391" y="664"/>
                  </a:lnTo>
                  <a:lnTo>
                    <a:pt x="391" y="674"/>
                  </a:lnTo>
                  <a:lnTo>
                    <a:pt x="379" y="674"/>
                  </a:lnTo>
                  <a:lnTo>
                    <a:pt x="365" y="674"/>
                  </a:lnTo>
                  <a:lnTo>
                    <a:pt x="354" y="674"/>
                  </a:lnTo>
                  <a:lnTo>
                    <a:pt x="354" y="664"/>
                  </a:lnTo>
                  <a:lnTo>
                    <a:pt x="340" y="664"/>
                  </a:lnTo>
                  <a:lnTo>
                    <a:pt x="340" y="653"/>
                  </a:lnTo>
                  <a:lnTo>
                    <a:pt x="340" y="644"/>
                  </a:lnTo>
                  <a:lnTo>
                    <a:pt x="354" y="644"/>
                  </a:lnTo>
                  <a:lnTo>
                    <a:pt x="340" y="644"/>
                  </a:lnTo>
                  <a:lnTo>
                    <a:pt x="340" y="633"/>
                  </a:lnTo>
                  <a:lnTo>
                    <a:pt x="354" y="633"/>
                  </a:lnTo>
                  <a:lnTo>
                    <a:pt x="340" y="633"/>
                  </a:lnTo>
                  <a:lnTo>
                    <a:pt x="340" y="624"/>
                  </a:lnTo>
                  <a:lnTo>
                    <a:pt x="340" y="613"/>
                  </a:lnTo>
                  <a:lnTo>
                    <a:pt x="354" y="613"/>
                  </a:lnTo>
                  <a:lnTo>
                    <a:pt x="354" y="604"/>
                  </a:lnTo>
                  <a:lnTo>
                    <a:pt x="365" y="604"/>
                  </a:lnTo>
                  <a:lnTo>
                    <a:pt x="379" y="593"/>
                  </a:lnTo>
                  <a:lnTo>
                    <a:pt x="379" y="604"/>
                  </a:lnTo>
                  <a:lnTo>
                    <a:pt x="379" y="593"/>
                  </a:lnTo>
                  <a:lnTo>
                    <a:pt x="391" y="593"/>
                  </a:lnTo>
                  <a:lnTo>
                    <a:pt x="391" y="584"/>
                  </a:lnTo>
                  <a:lnTo>
                    <a:pt x="403" y="584"/>
                  </a:lnTo>
                  <a:lnTo>
                    <a:pt x="403" y="574"/>
                  </a:lnTo>
                  <a:lnTo>
                    <a:pt x="416" y="574"/>
                  </a:lnTo>
                  <a:lnTo>
                    <a:pt x="403" y="574"/>
                  </a:lnTo>
                  <a:lnTo>
                    <a:pt x="416" y="574"/>
                  </a:lnTo>
                  <a:lnTo>
                    <a:pt x="416" y="564"/>
                  </a:lnTo>
                  <a:lnTo>
                    <a:pt x="428" y="564"/>
                  </a:lnTo>
                  <a:lnTo>
                    <a:pt x="428" y="553"/>
                  </a:lnTo>
                  <a:lnTo>
                    <a:pt x="442" y="543"/>
                  </a:lnTo>
                  <a:lnTo>
                    <a:pt x="442" y="533"/>
                  </a:lnTo>
                  <a:lnTo>
                    <a:pt x="442" y="522"/>
                  </a:lnTo>
                  <a:lnTo>
                    <a:pt x="442" y="513"/>
                  </a:lnTo>
                  <a:lnTo>
                    <a:pt x="442" y="503"/>
                  </a:lnTo>
                  <a:lnTo>
                    <a:pt x="428" y="503"/>
                  </a:lnTo>
                  <a:lnTo>
                    <a:pt x="428" y="493"/>
                  </a:lnTo>
                  <a:lnTo>
                    <a:pt x="428" y="482"/>
                  </a:lnTo>
                  <a:lnTo>
                    <a:pt x="416" y="482"/>
                  </a:lnTo>
                  <a:lnTo>
                    <a:pt x="416" y="473"/>
                  </a:lnTo>
                  <a:lnTo>
                    <a:pt x="403" y="473"/>
                  </a:lnTo>
                  <a:lnTo>
                    <a:pt x="403" y="462"/>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a:p>
          </p:txBody>
        </p:sp>
        <p:sp>
          <p:nvSpPr>
            <p:cNvPr id="111" name="Freeform 28">
              <a:extLst>
                <a:ext uri="{FF2B5EF4-FFF2-40B4-BE49-F238E27FC236}">
                  <a16:creationId xmlns:a16="http://schemas.microsoft.com/office/drawing/2014/main" id="{D5E6ADEE-E412-43B0-A5A0-8AD754BAE2C3}"/>
                </a:ext>
              </a:extLst>
            </p:cNvPr>
            <p:cNvSpPr>
              <a:spLocks noEditPoints="1"/>
            </p:cNvSpPr>
            <p:nvPr/>
          </p:nvSpPr>
          <p:spPr bwMode="auto">
            <a:xfrm>
              <a:off x="9744808" y="6382922"/>
              <a:ext cx="1055621" cy="2046147"/>
            </a:xfrm>
            <a:custGeom>
              <a:avLst/>
              <a:gdLst>
                <a:gd name="T0" fmla="*/ 1169202 w 546"/>
                <a:gd name="T1" fmla="*/ 1308373 h 930"/>
                <a:gd name="T2" fmla="*/ 1169202 w 546"/>
                <a:gd name="T3" fmla="*/ 1308373 h 930"/>
                <a:gd name="T4" fmla="*/ 1169202 w 546"/>
                <a:gd name="T5" fmla="*/ 1308373 h 930"/>
                <a:gd name="T6" fmla="*/ 1169202 w 546"/>
                <a:gd name="T7" fmla="*/ 1308373 h 930"/>
                <a:gd name="T8" fmla="*/ 1169202 w 546"/>
                <a:gd name="T9" fmla="*/ 1308373 h 930"/>
                <a:gd name="T10" fmla="*/ 1169202 w 546"/>
                <a:gd name="T11" fmla="*/ 1308373 h 930"/>
                <a:gd name="T12" fmla="*/ 1169202 w 546"/>
                <a:gd name="T13" fmla="*/ 1308373 h 930"/>
                <a:gd name="T14" fmla="*/ 1169202 w 546"/>
                <a:gd name="T15" fmla="*/ 1308373 h 930"/>
                <a:gd name="T16" fmla="*/ 1169202 w 546"/>
                <a:gd name="T17" fmla="*/ 1308373 h 930"/>
                <a:gd name="T18" fmla="*/ 1169202 w 546"/>
                <a:gd name="T19" fmla="*/ 1308373 h 930"/>
                <a:gd name="T20" fmla="*/ 1169202 w 546"/>
                <a:gd name="T21" fmla="*/ 1308373 h 930"/>
                <a:gd name="T22" fmla="*/ 1169202 w 546"/>
                <a:gd name="T23" fmla="*/ 1308373 h 930"/>
                <a:gd name="T24" fmla="*/ 1169202 w 546"/>
                <a:gd name="T25" fmla="*/ 1308373 h 930"/>
                <a:gd name="T26" fmla="*/ 1169202 w 546"/>
                <a:gd name="T27" fmla="*/ 1308373 h 930"/>
                <a:gd name="T28" fmla="*/ 1169202 w 546"/>
                <a:gd name="T29" fmla="*/ 1308373 h 930"/>
                <a:gd name="T30" fmla="*/ 1169202 w 546"/>
                <a:gd name="T31" fmla="*/ 1308373 h 930"/>
                <a:gd name="T32" fmla="*/ 1169202 w 546"/>
                <a:gd name="T33" fmla="*/ 1308373 h 930"/>
                <a:gd name="T34" fmla="*/ 1169202 w 546"/>
                <a:gd name="T35" fmla="*/ 1308373 h 930"/>
                <a:gd name="T36" fmla="*/ 1169202 w 546"/>
                <a:gd name="T37" fmla="*/ 1308373 h 930"/>
                <a:gd name="T38" fmla="*/ 1169202 w 546"/>
                <a:gd name="T39" fmla="*/ 1308373 h 930"/>
                <a:gd name="T40" fmla="*/ 1169202 w 546"/>
                <a:gd name="T41" fmla="*/ 1308373 h 930"/>
                <a:gd name="T42" fmla="*/ 1169202 w 546"/>
                <a:gd name="T43" fmla="*/ 1308373 h 930"/>
                <a:gd name="T44" fmla="*/ 1169202 w 546"/>
                <a:gd name="T45" fmla="*/ 1308373 h 930"/>
                <a:gd name="T46" fmla="*/ 1169202 w 546"/>
                <a:gd name="T47" fmla="*/ 1308373 h 930"/>
                <a:gd name="T48" fmla="*/ 1169202 w 546"/>
                <a:gd name="T49" fmla="*/ 1308373 h 930"/>
                <a:gd name="T50" fmla="*/ 1169202 w 546"/>
                <a:gd name="T51" fmla="*/ 1308373 h 930"/>
                <a:gd name="T52" fmla="*/ 1169202 w 546"/>
                <a:gd name="T53" fmla="*/ 1308373 h 930"/>
                <a:gd name="T54" fmla="*/ 1169202 w 546"/>
                <a:gd name="T55" fmla="*/ 1308373 h 930"/>
                <a:gd name="T56" fmla="*/ 1169202 w 546"/>
                <a:gd name="T57" fmla="*/ 1308373 h 930"/>
                <a:gd name="T58" fmla="*/ 1169202 w 546"/>
                <a:gd name="T59" fmla="*/ 1308373 h 930"/>
                <a:gd name="T60" fmla="*/ 1169202 w 546"/>
                <a:gd name="T61" fmla="*/ 1308373 h 930"/>
                <a:gd name="T62" fmla="*/ 1169202 w 546"/>
                <a:gd name="T63" fmla="*/ 1308373 h 930"/>
                <a:gd name="T64" fmla="*/ 1169202 w 546"/>
                <a:gd name="T65" fmla="*/ 1308373 h 930"/>
                <a:gd name="T66" fmla="*/ 1169202 w 546"/>
                <a:gd name="T67" fmla="*/ 1308373 h 930"/>
                <a:gd name="T68" fmla="*/ 1169202 w 546"/>
                <a:gd name="T69" fmla="*/ 1308373 h 930"/>
                <a:gd name="T70" fmla="*/ 1169202 w 546"/>
                <a:gd name="T71" fmla="*/ 1308373 h 930"/>
                <a:gd name="T72" fmla="*/ 1169202 w 546"/>
                <a:gd name="T73" fmla="*/ 1308373 h 930"/>
                <a:gd name="T74" fmla="*/ 1169202 w 546"/>
                <a:gd name="T75" fmla="*/ 1308373 h 930"/>
                <a:gd name="T76" fmla="*/ 1169202 w 546"/>
                <a:gd name="T77" fmla="*/ 1308373 h 930"/>
                <a:gd name="T78" fmla="*/ 1169202 w 546"/>
                <a:gd name="T79" fmla="*/ 1308373 h 930"/>
                <a:gd name="T80" fmla="*/ 1169202 w 546"/>
                <a:gd name="T81" fmla="*/ 1308373 h 930"/>
                <a:gd name="T82" fmla="*/ 1169202 w 546"/>
                <a:gd name="T83" fmla="*/ 1308373 h 930"/>
                <a:gd name="T84" fmla="*/ 1169202 w 546"/>
                <a:gd name="T85" fmla="*/ 1308373 h 930"/>
                <a:gd name="T86" fmla="*/ 1169202 w 546"/>
                <a:gd name="T87" fmla="*/ 1308373 h 930"/>
                <a:gd name="T88" fmla="*/ 1169202 w 546"/>
                <a:gd name="T89" fmla="*/ 1308373 h 930"/>
                <a:gd name="T90" fmla="*/ 1169202 w 546"/>
                <a:gd name="T91" fmla="*/ 1308373 h 930"/>
                <a:gd name="T92" fmla="*/ 1169202 w 546"/>
                <a:gd name="T93" fmla="*/ 1308373 h 930"/>
                <a:gd name="T94" fmla="*/ 1169202 w 546"/>
                <a:gd name="T95" fmla="*/ 1308373 h 930"/>
                <a:gd name="T96" fmla="*/ 1169202 w 546"/>
                <a:gd name="T97" fmla="*/ 1308373 h 930"/>
                <a:gd name="T98" fmla="*/ 1169202 w 546"/>
                <a:gd name="T99" fmla="*/ 1308373 h 930"/>
                <a:gd name="T100" fmla="*/ 1169202 w 546"/>
                <a:gd name="T101" fmla="*/ 1308373 h 930"/>
                <a:gd name="T102" fmla="*/ 1169202 w 546"/>
                <a:gd name="T103" fmla="*/ 1308373 h 930"/>
                <a:gd name="T104" fmla="*/ 1169202 w 546"/>
                <a:gd name="T105" fmla="*/ 1308373 h 930"/>
                <a:gd name="T106" fmla="*/ 1169202 w 546"/>
                <a:gd name="T107" fmla="*/ 1308373 h 930"/>
                <a:gd name="T108" fmla="*/ 1169202 w 546"/>
                <a:gd name="T109" fmla="*/ 1308373 h 930"/>
                <a:gd name="T110" fmla="*/ 1169202 w 546"/>
                <a:gd name="T111" fmla="*/ 1308373 h 930"/>
                <a:gd name="T112" fmla="*/ 1169202 w 546"/>
                <a:gd name="T113" fmla="*/ 1308373 h 930"/>
                <a:gd name="T114" fmla="*/ 1169202 w 546"/>
                <a:gd name="T115" fmla="*/ 1308373 h 930"/>
                <a:gd name="T116" fmla="*/ 1169202 w 546"/>
                <a:gd name="T117" fmla="*/ 1308373 h 9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930"/>
                <a:gd name="T179" fmla="*/ 546 w 546"/>
                <a:gd name="T180" fmla="*/ 930 h 9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930">
                  <a:moveTo>
                    <a:pt x="320" y="578"/>
                  </a:moveTo>
                  <a:lnTo>
                    <a:pt x="334" y="565"/>
                  </a:lnTo>
                  <a:lnTo>
                    <a:pt x="346" y="612"/>
                  </a:lnTo>
                  <a:lnTo>
                    <a:pt x="334" y="612"/>
                  </a:lnTo>
                  <a:lnTo>
                    <a:pt x="320" y="578"/>
                  </a:lnTo>
                  <a:close/>
                  <a:moveTo>
                    <a:pt x="268" y="578"/>
                  </a:moveTo>
                  <a:lnTo>
                    <a:pt x="268" y="589"/>
                  </a:lnTo>
                  <a:lnTo>
                    <a:pt x="254" y="589"/>
                  </a:lnTo>
                  <a:lnTo>
                    <a:pt x="254" y="578"/>
                  </a:lnTo>
                  <a:lnTo>
                    <a:pt x="254" y="589"/>
                  </a:lnTo>
                  <a:lnTo>
                    <a:pt x="254" y="601"/>
                  </a:lnTo>
                  <a:lnTo>
                    <a:pt x="254" y="612"/>
                  </a:lnTo>
                  <a:lnTo>
                    <a:pt x="254" y="625"/>
                  </a:lnTo>
                  <a:lnTo>
                    <a:pt x="254" y="612"/>
                  </a:lnTo>
                  <a:lnTo>
                    <a:pt x="268" y="612"/>
                  </a:lnTo>
                  <a:lnTo>
                    <a:pt x="268" y="625"/>
                  </a:lnTo>
                  <a:lnTo>
                    <a:pt x="280" y="625"/>
                  </a:lnTo>
                  <a:lnTo>
                    <a:pt x="280" y="636"/>
                  </a:lnTo>
                  <a:lnTo>
                    <a:pt x="294" y="636"/>
                  </a:lnTo>
                  <a:lnTo>
                    <a:pt x="294" y="625"/>
                  </a:lnTo>
                  <a:lnTo>
                    <a:pt x="294" y="612"/>
                  </a:lnTo>
                  <a:lnTo>
                    <a:pt x="294" y="601"/>
                  </a:lnTo>
                  <a:lnTo>
                    <a:pt x="306" y="601"/>
                  </a:lnTo>
                  <a:lnTo>
                    <a:pt x="306" y="612"/>
                  </a:lnTo>
                  <a:lnTo>
                    <a:pt x="306" y="625"/>
                  </a:lnTo>
                  <a:lnTo>
                    <a:pt x="306" y="636"/>
                  </a:lnTo>
                  <a:lnTo>
                    <a:pt x="306" y="625"/>
                  </a:lnTo>
                  <a:lnTo>
                    <a:pt x="320" y="636"/>
                  </a:lnTo>
                  <a:lnTo>
                    <a:pt x="320" y="625"/>
                  </a:lnTo>
                  <a:lnTo>
                    <a:pt x="320" y="636"/>
                  </a:lnTo>
                  <a:lnTo>
                    <a:pt x="320" y="625"/>
                  </a:lnTo>
                  <a:lnTo>
                    <a:pt x="334" y="625"/>
                  </a:lnTo>
                  <a:lnTo>
                    <a:pt x="334" y="636"/>
                  </a:lnTo>
                  <a:lnTo>
                    <a:pt x="334" y="648"/>
                  </a:lnTo>
                  <a:lnTo>
                    <a:pt x="334" y="636"/>
                  </a:lnTo>
                  <a:lnTo>
                    <a:pt x="346" y="648"/>
                  </a:lnTo>
                  <a:lnTo>
                    <a:pt x="346" y="636"/>
                  </a:lnTo>
                  <a:lnTo>
                    <a:pt x="346" y="648"/>
                  </a:lnTo>
                  <a:lnTo>
                    <a:pt x="346" y="636"/>
                  </a:lnTo>
                  <a:lnTo>
                    <a:pt x="346" y="648"/>
                  </a:lnTo>
                  <a:lnTo>
                    <a:pt x="360" y="648"/>
                  </a:lnTo>
                  <a:lnTo>
                    <a:pt x="373" y="648"/>
                  </a:lnTo>
                  <a:lnTo>
                    <a:pt x="387" y="648"/>
                  </a:lnTo>
                  <a:lnTo>
                    <a:pt x="387" y="659"/>
                  </a:lnTo>
                  <a:lnTo>
                    <a:pt x="387" y="672"/>
                  </a:lnTo>
                  <a:lnTo>
                    <a:pt x="387" y="659"/>
                  </a:lnTo>
                  <a:lnTo>
                    <a:pt x="387" y="672"/>
                  </a:lnTo>
                  <a:lnTo>
                    <a:pt x="373" y="672"/>
                  </a:lnTo>
                  <a:lnTo>
                    <a:pt x="387" y="672"/>
                  </a:lnTo>
                  <a:lnTo>
                    <a:pt x="373" y="672"/>
                  </a:lnTo>
                  <a:lnTo>
                    <a:pt x="373" y="683"/>
                  </a:lnTo>
                  <a:lnTo>
                    <a:pt x="373" y="672"/>
                  </a:lnTo>
                  <a:lnTo>
                    <a:pt x="373" y="683"/>
                  </a:lnTo>
                  <a:lnTo>
                    <a:pt x="373" y="695"/>
                  </a:lnTo>
                  <a:lnTo>
                    <a:pt x="373" y="683"/>
                  </a:lnTo>
                  <a:lnTo>
                    <a:pt x="373" y="695"/>
                  </a:lnTo>
                  <a:lnTo>
                    <a:pt x="387" y="695"/>
                  </a:lnTo>
                  <a:lnTo>
                    <a:pt x="401" y="695"/>
                  </a:lnTo>
                  <a:lnTo>
                    <a:pt x="401" y="706"/>
                  </a:lnTo>
                  <a:lnTo>
                    <a:pt x="413" y="706"/>
                  </a:lnTo>
                  <a:lnTo>
                    <a:pt x="427" y="706"/>
                  </a:lnTo>
                  <a:lnTo>
                    <a:pt x="427" y="719"/>
                  </a:lnTo>
                  <a:lnTo>
                    <a:pt x="439" y="719"/>
                  </a:lnTo>
                  <a:lnTo>
                    <a:pt x="427" y="706"/>
                  </a:lnTo>
                  <a:lnTo>
                    <a:pt x="439" y="706"/>
                  </a:lnTo>
                  <a:lnTo>
                    <a:pt x="453" y="706"/>
                  </a:lnTo>
                  <a:lnTo>
                    <a:pt x="467" y="706"/>
                  </a:lnTo>
                  <a:lnTo>
                    <a:pt x="479" y="706"/>
                  </a:lnTo>
                  <a:lnTo>
                    <a:pt x="479" y="695"/>
                  </a:lnTo>
                  <a:lnTo>
                    <a:pt x="479" y="706"/>
                  </a:lnTo>
                  <a:lnTo>
                    <a:pt x="493" y="706"/>
                  </a:lnTo>
                  <a:lnTo>
                    <a:pt x="493" y="695"/>
                  </a:lnTo>
                  <a:lnTo>
                    <a:pt x="506" y="695"/>
                  </a:lnTo>
                  <a:lnTo>
                    <a:pt x="506" y="706"/>
                  </a:lnTo>
                  <a:lnTo>
                    <a:pt x="520" y="719"/>
                  </a:lnTo>
                  <a:lnTo>
                    <a:pt x="534" y="730"/>
                  </a:lnTo>
                  <a:lnTo>
                    <a:pt x="506" y="742"/>
                  </a:lnTo>
                  <a:lnTo>
                    <a:pt x="493" y="755"/>
                  </a:lnTo>
                  <a:lnTo>
                    <a:pt x="479" y="766"/>
                  </a:lnTo>
                  <a:lnTo>
                    <a:pt x="479" y="778"/>
                  </a:lnTo>
                  <a:lnTo>
                    <a:pt x="479" y="789"/>
                  </a:lnTo>
                  <a:lnTo>
                    <a:pt x="479" y="802"/>
                  </a:lnTo>
                  <a:lnTo>
                    <a:pt x="493" y="802"/>
                  </a:lnTo>
                  <a:lnTo>
                    <a:pt x="479" y="802"/>
                  </a:lnTo>
                  <a:lnTo>
                    <a:pt x="467" y="802"/>
                  </a:lnTo>
                  <a:lnTo>
                    <a:pt x="467" y="813"/>
                  </a:lnTo>
                  <a:lnTo>
                    <a:pt x="453" y="813"/>
                  </a:lnTo>
                  <a:lnTo>
                    <a:pt x="439" y="813"/>
                  </a:lnTo>
                  <a:lnTo>
                    <a:pt x="439" y="825"/>
                  </a:lnTo>
                  <a:lnTo>
                    <a:pt x="439" y="836"/>
                  </a:lnTo>
                  <a:lnTo>
                    <a:pt x="427" y="836"/>
                  </a:lnTo>
                  <a:lnTo>
                    <a:pt x="427" y="849"/>
                  </a:lnTo>
                  <a:lnTo>
                    <a:pt x="413" y="849"/>
                  </a:lnTo>
                  <a:lnTo>
                    <a:pt x="413" y="860"/>
                  </a:lnTo>
                  <a:lnTo>
                    <a:pt x="401" y="860"/>
                  </a:lnTo>
                  <a:lnTo>
                    <a:pt x="401" y="872"/>
                  </a:lnTo>
                  <a:lnTo>
                    <a:pt x="387" y="872"/>
                  </a:lnTo>
                  <a:lnTo>
                    <a:pt x="401" y="872"/>
                  </a:lnTo>
                  <a:lnTo>
                    <a:pt x="401" y="883"/>
                  </a:lnTo>
                  <a:lnTo>
                    <a:pt x="387" y="896"/>
                  </a:lnTo>
                  <a:lnTo>
                    <a:pt x="373" y="896"/>
                  </a:lnTo>
                  <a:lnTo>
                    <a:pt x="360" y="907"/>
                  </a:lnTo>
                  <a:lnTo>
                    <a:pt x="346" y="907"/>
                  </a:lnTo>
                  <a:lnTo>
                    <a:pt x="346" y="919"/>
                  </a:lnTo>
                  <a:lnTo>
                    <a:pt x="334" y="919"/>
                  </a:lnTo>
                  <a:lnTo>
                    <a:pt x="334" y="930"/>
                  </a:lnTo>
                  <a:lnTo>
                    <a:pt x="320" y="930"/>
                  </a:lnTo>
                  <a:lnTo>
                    <a:pt x="306" y="930"/>
                  </a:lnTo>
                  <a:lnTo>
                    <a:pt x="306" y="919"/>
                  </a:lnTo>
                  <a:lnTo>
                    <a:pt x="294" y="919"/>
                  </a:lnTo>
                  <a:lnTo>
                    <a:pt x="280" y="919"/>
                  </a:lnTo>
                  <a:lnTo>
                    <a:pt x="268" y="919"/>
                  </a:lnTo>
                  <a:lnTo>
                    <a:pt x="268" y="907"/>
                  </a:lnTo>
                  <a:lnTo>
                    <a:pt x="254" y="907"/>
                  </a:lnTo>
                  <a:lnTo>
                    <a:pt x="254" y="896"/>
                  </a:lnTo>
                  <a:lnTo>
                    <a:pt x="240" y="896"/>
                  </a:lnTo>
                  <a:lnTo>
                    <a:pt x="240" y="883"/>
                  </a:lnTo>
                  <a:lnTo>
                    <a:pt x="240" y="872"/>
                  </a:lnTo>
                  <a:lnTo>
                    <a:pt x="227" y="872"/>
                  </a:lnTo>
                  <a:lnTo>
                    <a:pt x="227" y="860"/>
                  </a:lnTo>
                  <a:lnTo>
                    <a:pt x="213" y="860"/>
                  </a:lnTo>
                  <a:lnTo>
                    <a:pt x="227" y="860"/>
                  </a:lnTo>
                  <a:lnTo>
                    <a:pt x="213" y="860"/>
                  </a:lnTo>
                  <a:lnTo>
                    <a:pt x="213" y="849"/>
                  </a:lnTo>
                  <a:lnTo>
                    <a:pt x="227" y="849"/>
                  </a:lnTo>
                  <a:lnTo>
                    <a:pt x="227" y="836"/>
                  </a:lnTo>
                  <a:lnTo>
                    <a:pt x="227" y="825"/>
                  </a:lnTo>
                  <a:lnTo>
                    <a:pt x="240" y="825"/>
                  </a:lnTo>
                  <a:lnTo>
                    <a:pt x="240" y="813"/>
                  </a:lnTo>
                  <a:lnTo>
                    <a:pt x="254" y="813"/>
                  </a:lnTo>
                  <a:lnTo>
                    <a:pt x="254" y="802"/>
                  </a:lnTo>
                  <a:lnTo>
                    <a:pt x="254" y="789"/>
                  </a:lnTo>
                  <a:lnTo>
                    <a:pt x="240" y="789"/>
                  </a:lnTo>
                  <a:lnTo>
                    <a:pt x="227" y="789"/>
                  </a:lnTo>
                  <a:lnTo>
                    <a:pt x="213" y="789"/>
                  </a:lnTo>
                  <a:lnTo>
                    <a:pt x="213" y="778"/>
                  </a:lnTo>
                  <a:lnTo>
                    <a:pt x="213" y="766"/>
                  </a:lnTo>
                  <a:lnTo>
                    <a:pt x="199" y="766"/>
                  </a:lnTo>
                  <a:lnTo>
                    <a:pt x="199" y="755"/>
                  </a:lnTo>
                  <a:lnTo>
                    <a:pt x="187" y="755"/>
                  </a:lnTo>
                  <a:lnTo>
                    <a:pt x="173" y="755"/>
                  </a:lnTo>
                  <a:lnTo>
                    <a:pt x="173" y="742"/>
                  </a:lnTo>
                  <a:lnTo>
                    <a:pt x="161" y="742"/>
                  </a:lnTo>
                  <a:lnTo>
                    <a:pt x="173" y="730"/>
                  </a:lnTo>
                  <a:lnTo>
                    <a:pt x="161" y="730"/>
                  </a:lnTo>
                  <a:lnTo>
                    <a:pt x="173" y="730"/>
                  </a:lnTo>
                  <a:lnTo>
                    <a:pt x="173" y="719"/>
                  </a:lnTo>
                  <a:lnTo>
                    <a:pt x="173" y="706"/>
                  </a:lnTo>
                  <a:lnTo>
                    <a:pt x="173" y="695"/>
                  </a:lnTo>
                  <a:lnTo>
                    <a:pt x="161" y="695"/>
                  </a:lnTo>
                  <a:lnTo>
                    <a:pt x="161" y="683"/>
                  </a:lnTo>
                  <a:lnTo>
                    <a:pt x="161" y="672"/>
                  </a:lnTo>
                  <a:lnTo>
                    <a:pt x="161" y="659"/>
                  </a:lnTo>
                  <a:lnTo>
                    <a:pt x="147" y="659"/>
                  </a:lnTo>
                  <a:lnTo>
                    <a:pt x="133" y="659"/>
                  </a:lnTo>
                  <a:lnTo>
                    <a:pt x="133" y="648"/>
                  </a:lnTo>
                  <a:lnTo>
                    <a:pt x="133" y="659"/>
                  </a:lnTo>
                  <a:lnTo>
                    <a:pt x="133" y="648"/>
                  </a:lnTo>
                  <a:lnTo>
                    <a:pt x="121" y="648"/>
                  </a:lnTo>
                  <a:lnTo>
                    <a:pt x="107" y="648"/>
                  </a:lnTo>
                  <a:lnTo>
                    <a:pt x="94" y="648"/>
                  </a:lnTo>
                  <a:lnTo>
                    <a:pt x="80" y="648"/>
                  </a:lnTo>
                  <a:lnTo>
                    <a:pt x="66" y="648"/>
                  </a:lnTo>
                  <a:lnTo>
                    <a:pt x="66" y="636"/>
                  </a:lnTo>
                  <a:lnTo>
                    <a:pt x="66" y="648"/>
                  </a:lnTo>
                  <a:lnTo>
                    <a:pt x="54" y="636"/>
                  </a:lnTo>
                  <a:lnTo>
                    <a:pt x="54" y="625"/>
                  </a:lnTo>
                  <a:lnTo>
                    <a:pt x="40" y="625"/>
                  </a:lnTo>
                  <a:lnTo>
                    <a:pt x="40" y="612"/>
                  </a:lnTo>
                  <a:lnTo>
                    <a:pt x="40" y="601"/>
                  </a:lnTo>
                  <a:lnTo>
                    <a:pt x="28" y="601"/>
                  </a:lnTo>
                  <a:lnTo>
                    <a:pt x="40" y="601"/>
                  </a:lnTo>
                  <a:lnTo>
                    <a:pt x="40" y="589"/>
                  </a:lnTo>
                  <a:lnTo>
                    <a:pt x="40" y="578"/>
                  </a:lnTo>
                  <a:lnTo>
                    <a:pt x="40" y="565"/>
                  </a:lnTo>
                  <a:lnTo>
                    <a:pt x="28" y="565"/>
                  </a:lnTo>
                  <a:lnTo>
                    <a:pt x="28" y="554"/>
                  </a:lnTo>
                  <a:lnTo>
                    <a:pt x="28" y="565"/>
                  </a:lnTo>
                  <a:lnTo>
                    <a:pt x="28" y="554"/>
                  </a:lnTo>
                  <a:lnTo>
                    <a:pt x="14" y="554"/>
                  </a:lnTo>
                  <a:lnTo>
                    <a:pt x="14" y="542"/>
                  </a:lnTo>
                  <a:lnTo>
                    <a:pt x="14" y="531"/>
                  </a:lnTo>
                  <a:lnTo>
                    <a:pt x="28" y="531"/>
                  </a:lnTo>
                  <a:lnTo>
                    <a:pt x="14" y="531"/>
                  </a:lnTo>
                  <a:lnTo>
                    <a:pt x="14" y="518"/>
                  </a:lnTo>
                  <a:lnTo>
                    <a:pt x="14" y="507"/>
                  </a:lnTo>
                  <a:lnTo>
                    <a:pt x="14" y="495"/>
                  </a:lnTo>
                  <a:lnTo>
                    <a:pt x="28" y="495"/>
                  </a:lnTo>
                  <a:lnTo>
                    <a:pt x="28" y="482"/>
                  </a:lnTo>
                  <a:lnTo>
                    <a:pt x="28" y="471"/>
                  </a:lnTo>
                  <a:lnTo>
                    <a:pt x="28" y="459"/>
                  </a:lnTo>
                  <a:lnTo>
                    <a:pt x="28" y="448"/>
                  </a:lnTo>
                  <a:lnTo>
                    <a:pt x="28" y="435"/>
                  </a:lnTo>
                  <a:lnTo>
                    <a:pt x="28" y="424"/>
                  </a:lnTo>
                  <a:lnTo>
                    <a:pt x="28" y="412"/>
                  </a:lnTo>
                  <a:lnTo>
                    <a:pt x="28" y="401"/>
                  </a:lnTo>
                  <a:lnTo>
                    <a:pt x="28" y="388"/>
                  </a:lnTo>
                  <a:lnTo>
                    <a:pt x="28" y="377"/>
                  </a:lnTo>
                  <a:lnTo>
                    <a:pt x="14" y="377"/>
                  </a:lnTo>
                  <a:lnTo>
                    <a:pt x="14" y="365"/>
                  </a:lnTo>
                  <a:lnTo>
                    <a:pt x="0" y="365"/>
                  </a:lnTo>
                  <a:lnTo>
                    <a:pt x="0" y="354"/>
                  </a:lnTo>
                  <a:lnTo>
                    <a:pt x="0" y="341"/>
                  </a:lnTo>
                  <a:lnTo>
                    <a:pt x="0" y="354"/>
                  </a:lnTo>
                  <a:lnTo>
                    <a:pt x="0" y="341"/>
                  </a:lnTo>
                  <a:lnTo>
                    <a:pt x="14" y="341"/>
                  </a:lnTo>
                  <a:lnTo>
                    <a:pt x="28" y="341"/>
                  </a:lnTo>
                  <a:lnTo>
                    <a:pt x="14" y="341"/>
                  </a:lnTo>
                  <a:lnTo>
                    <a:pt x="28" y="341"/>
                  </a:lnTo>
                  <a:lnTo>
                    <a:pt x="28" y="330"/>
                  </a:lnTo>
                  <a:lnTo>
                    <a:pt x="28" y="341"/>
                  </a:lnTo>
                  <a:lnTo>
                    <a:pt x="28" y="330"/>
                  </a:lnTo>
                  <a:lnTo>
                    <a:pt x="28" y="318"/>
                  </a:lnTo>
                  <a:lnTo>
                    <a:pt x="28" y="307"/>
                  </a:lnTo>
                  <a:lnTo>
                    <a:pt x="28" y="294"/>
                  </a:lnTo>
                  <a:lnTo>
                    <a:pt x="40" y="294"/>
                  </a:lnTo>
                  <a:lnTo>
                    <a:pt x="40" y="283"/>
                  </a:lnTo>
                  <a:lnTo>
                    <a:pt x="40" y="271"/>
                  </a:lnTo>
                  <a:lnTo>
                    <a:pt x="54" y="271"/>
                  </a:lnTo>
                  <a:lnTo>
                    <a:pt x="54" y="260"/>
                  </a:lnTo>
                  <a:lnTo>
                    <a:pt x="54" y="247"/>
                  </a:lnTo>
                  <a:lnTo>
                    <a:pt x="66" y="247"/>
                  </a:lnTo>
                  <a:lnTo>
                    <a:pt x="66" y="235"/>
                  </a:lnTo>
                  <a:lnTo>
                    <a:pt x="80" y="235"/>
                  </a:lnTo>
                  <a:lnTo>
                    <a:pt x="80" y="224"/>
                  </a:lnTo>
                  <a:lnTo>
                    <a:pt x="66" y="224"/>
                  </a:lnTo>
                  <a:lnTo>
                    <a:pt x="54" y="224"/>
                  </a:lnTo>
                  <a:lnTo>
                    <a:pt x="54" y="211"/>
                  </a:lnTo>
                  <a:lnTo>
                    <a:pt x="66" y="211"/>
                  </a:lnTo>
                  <a:lnTo>
                    <a:pt x="66" y="200"/>
                  </a:lnTo>
                  <a:lnTo>
                    <a:pt x="66" y="188"/>
                  </a:lnTo>
                  <a:lnTo>
                    <a:pt x="66" y="177"/>
                  </a:lnTo>
                  <a:lnTo>
                    <a:pt x="54" y="177"/>
                  </a:lnTo>
                  <a:lnTo>
                    <a:pt x="54" y="164"/>
                  </a:lnTo>
                  <a:lnTo>
                    <a:pt x="66" y="164"/>
                  </a:lnTo>
                  <a:lnTo>
                    <a:pt x="66" y="177"/>
                  </a:lnTo>
                  <a:lnTo>
                    <a:pt x="80" y="177"/>
                  </a:lnTo>
                  <a:lnTo>
                    <a:pt x="94" y="177"/>
                  </a:lnTo>
                  <a:lnTo>
                    <a:pt x="94" y="164"/>
                  </a:lnTo>
                  <a:lnTo>
                    <a:pt x="94" y="153"/>
                  </a:lnTo>
                  <a:lnTo>
                    <a:pt x="94" y="141"/>
                  </a:lnTo>
                  <a:lnTo>
                    <a:pt x="107" y="141"/>
                  </a:lnTo>
                  <a:lnTo>
                    <a:pt x="107" y="130"/>
                  </a:lnTo>
                  <a:lnTo>
                    <a:pt x="121" y="130"/>
                  </a:lnTo>
                  <a:lnTo>
                    <a:pt x="133" y="130"/>
                  </a:lnTo>
                  <a:lnTo>
                    <a:pt x="133" y="117"/>
                  </a:lnTo>
                  <a:lnTo>
                    <a:pt x="133" y="106"/>
                  </a:lnTo>
                  <a:lnTo>
                    <a:pt x="147" y="106"/>
                  </a:lnTo>
                  <a:lnTo>
                    <a:pt x="147" y="94"/>
                  </a:lnTo>
                  <a:lnTo>
                    <a:pt x="161" y="94"/>
                  </a:lnTo>
                  <a:lnTo>
                    <a:pt x="161" y="83"/>
                  </a:lnTo>
                  <a:lnTo>
                    <a:pt x="161" y="70"/>
                  </a:lnTo>
                  <a:lnTo>
                    <a:pt x="173" y="70"/>
                  </a:lnTo>
                  <a:lnTo>
                    <a:pt x="173" y="59"/>
                  </a:lnTo>
                  <a:lnTo>
                    <a:pt x="187" y="59"/>
                  </a:lnTo>
                  <a:lnTo>
                    <a:pt x="173" y="59"/>
                  </a:lnTo>
                  <a:lnTo>
                    <a:pt x="173" y="47"/>
                  </a:lnTo>
                  <a:lnTo>
                    <a:pt x="173" y="36"/>
                  </a:lnTo>
                  <a:lnTo>
                    <a:pt x="173" y="23"/>
                  </a:lnTo>
                  <a:lnTo>
                    <a:pt x="254" y="47"/>
                  </a:lnTo>
                  <a:lnTo>
                    <a:pt x="268" y="47"/>
                  </a:lnTo>
                  <a:lnTo>
                    <a:pt x="360" y="83"/>
                  </a:lnTo>
                  <a:lnTo>
                    <a:pt x="387" y="70"/>
                  </a:lnTo>
                  <a:lnTo>
                    <a:pt x="506" y="13"/>
                  </a:lnTo>
                  <a:lnTo>
                    <a:pt x="520" y="13"/>
                  </a:lnTo>
                  <a:lnTo>
                    <a:pt x="546" y="0"/>
                  </a:lnTo>
                  <a:lnTo>
                    <a:pt x="546" y="13"/>
                  </a:lnTo>
                  <a:lnTo>
                    <a:pt x="546" y="0"/>
                  </a:lnTo>
                  <a:lnTo>
                    <a:pt x="546" y="13"/>
                  </a:lnTo>
                  <a:lnTo>
                    <a:pt x="546" y="23"/>
                  </a:lnTo>
                  <a:lnTo>
                    <a:pt x="546" y="36"/>
                  </a:lnTo>
                  <a:lnTo>
                    <a:pt x="546" y="47"/>
                  </a:lnTo>
                  <a:lnTo>
                    <a:pt x="546" y="36"/>
                  </a:lnTo>
                  <a:lnTo>
                    <a:pt x="546" y="47"/>
                  </a:lnTo>
                  <a:lnTo>
                    <a:pt x="546" y="59"/>
                  </a:lnTo>
                  <a:lnTo>
                    <a:pt x="546" y="70"/>
                  </a:lnTo>
                  <a:lnTo>
                    <a:pt x="534" y="70"/>
                  </a:lnTo>
                  <a:lnTo>
                    <a:pt x="546" y="70"/>
                  </a:lnTo>
                  <a:lnTo>
                    <a:pt x="534" y="70"/>
                  </a:lnTo>
                  <a:lnTo>
                    <a:pt x="534" y="83"/>
                  </a:lnTo>
                  <a:lnTo>
                    <a:pt x="546" y="83"/>
                  </a:lnTo>
                  <a:lnTo>
                    <a:pt x="534" y="83"/>
                  </a:lnTo>
                  <a:lnTo>
                    <a:pt x="534" y="94"/>
                  </a:lnTo>
                  <a:lnTo>
                    <a:pt x="534" y="106"/>
                  </a:lnTo>
                  <a:lnTo>
                    <a:pt x="534" y="117"/>
                  </a:lnTo>
                  <a:lnTo>
                    <a:pt x="520" y="117"/>
                  </a:lnTo>
                  <a:lnTo>
                    <a:pt x="520" y="130"/>
                  </a:lnTo>
                  <a:lnTo>
                    <a:pt x="506" y="130"/>
                  </a:lnTo>
                  <a:lnTo>
                    <a:pt x="506" y="141"/>
                  </a:lnTo>
                  <a:lnTo>
                    <a:pt x="493" y="141"/>
                  </a:lnTo>
                  <a:lnTo>
                    <a:pt x="506" y="141"/>
                  </a:lnTo>
                  <a:lnTo>
                    <a:pt x="493" y="141"/>
                  </a:lnTo>
                  <a:lnTo>
                    <a:pt x="493" y="153"/>
                  </a:lnTo>
                  <a:lnTo>
                    <a:pt x="493" y="164"/>
                  </a:lnTo>
                  <a:lnTo>
                    <a:pt x="506" y="164"/>
                  </a:lnTo>
                  <a:lnTo>
                    <a:pt x="520" y="164"/>
                  </a:lnTo>
                  <a:lnTo>
                    <a:pt x="506" y="164"/>
                  </a:lnTo>
                  <a:lnTo>
                    <a:pt x="506" y="177"/>
                  </a:lnTo>
                  <a:lnTo>
                    <a:pt x="520" y="177"/>
                  </a:lnTo>
                  <a:lnTo>
                    <a:pt x="534" y="177"/>
                  </a:lnTo>
                  <a:lnTo>
                    <a:pt x="520" y="177"/>
                  </a:lnTo>
                  <a:lnTo>
                    <a:pt x="520" y="188"/>
                  </a:lnTo>
                  <a:lnTo>
                    <a:pt x="506" y="188"/>
                  </a:lnTo>
                  <a:lnTo>
                    <a:pt x="506" y="200"/>
                  </a:lnTo>
                  <a:lnTo>
                    <a:pt x="506" y="211"/>
                  </a:lnTo>
                  <a:lnTo>
                    <a:pt x="520" y="211"/>
                  </a:lnTo>
                  <a:lnTo>
                    <a:pt x="506" y="211"/>
                  </a:lnTo>
                  <a:lnTo>
                    <a:pt x="520" y="211"/>
                  </a:lnTo>
                  <a:lnTo>
                    <a:pt x="520" y="224"/>
                  </a:lnTo>
                  <a:lnTo>
                    <a:pt x="534" y="224"/>
                  </a:lnTo>
                  <a:lnTo>
                    <a:pt x="534" y="235"/>
                  </a:lnTo>
                  <a:lnTo>
                    <a:pt x="534" y="247"/>
                  </a:lnTo>
                  <a:lnTo>
                    <a:pt x="546" y="247"/>
                  </a:lnTo>
                  <a:lnTo>
                    <a:pt x="546" y="260"/>
                  </a:lnTo>
                  <a:lnTo>
                    <a:pt x="534" y="260"/>
                  </a:lnTo>
                  <a:lnTo>
                    <a:pt x="546" y="260"/>
                  </a:lnTo>
                  <a:lnTo>
                    <a:pt x="534" y="260"/>
                  </a:lnTo>
                  <a:lnTo>
                    <a:pt x="546" y="260"/>
                  </a:lnTo>
                  <a:lnTo>
                    <a:pt x="534" y="260"/>
                  </a:lnTo>
                  <a:lnTo>
                    <a:pt x="546" y="260"/>
                  </a:lnTo>
                  <a:lnTo>
                    <a:pt x="546" y="271"/>
                  </a:lnTo>
                  <a:lnTo>
                    <a:pt x="506" y="271"/>
                  </a:lnTo>
                  <a:lnTo>
                    <a:pt x="506" y="283"/>
                  </a:lnTo>
                  <a:lnTo>
                    <a:pt x="493" y="283"/>
                  </a:lnTo>
                  <a:lnTo>
                    <a:pt x="506" y="294"/>
                  </a:lnTo>
                  <a:lnTo>
                    <a:pt x="506" y="307"/>
                  </a:lnTo>
                  <a:lnTo>
                    <a:pt x="493" y="307"/>
                  </a:lnTo>
                  <a:lnTo>
                    <a:pt x="493" y="318"/>
                  </a:lnTo>
                  <a:lnTo>
                    <a:pt x="479" y="318"/>
                  </a:lnTo>
                  <a:lnTo>
                    <a:pt x="479" y="330"/>
                  </a:lnTo>
                  <a:lnTo>
                    <a:pt x="467" y="330"/>
                  </a:lnTo>
                  <a:lnTo>
                    <a:pt x="467" y="341"/>
                  </a:lnTo>
                  <a:lnTo>
                    <a:pt x="453" y="341"/>
                  </a:lnTo>
                  <a:lnTo>
                    <a:pt x="453" y="354"/>
                  </a:lnTo>
                  <a:lnTo>
                    <a:pt x="439" y="354"/>
                  </a:lnTo>
                  <a:lnTo>
                    <a:pt x="453" y="354"/>
                  </a:lnTo>
                  <a:lnTo>
                    <a:pt x="453" y="365"/>
                  </a:lnTo>
                  <a:lnTo>
                    <a:pt x="439" y="365"/>
                  </a:lnTo>
                  <a:lnTo>
                    <a:pt x="439" y="377"/>
                  </a:lnTo>
                  <a:lnTo>
                    <a:pt x="453" y="377"/>
                  </a:lnTo>
                  <a:lnTo>
                    <a:pt x="439" y="377"/>
                  </a:lnTo>
                  <a:lnTo>
                    <a:pt x="439" y="388"/>
                  </a:lnTo>
                  <a:lnTo>
                    <a:pt x="427" y="388"/>
                  </a:lnTo>
                  <a:lnTo>
                    <a:pt x="413" y="388"/>
                  </a:lnTo>
                  <a:lnTo>
                    <a:pt x="413" y="401"/>
                  </a:lnTo>
                  <a:lnTo>
                    <a:pt x="413" y="412"/>
                  </a:lnTo>
                  <a:lnTo>
                    <a:pt x="413" y="424"/>
                  </a:lnTo>
                  <a:lnTo>
                    <a:pt x="413" y="435"/>
                  </a:lnTo>
                  <a:lnTo>
                    <a:pt x="427" y="435"/>
                  </a:lnTo>
                  <a:lnTo>
                    <a:pt x="427" y="448"/>
                  </a:lnTo>
                  <a:lnTo>
                    <a:pt x="427" y="435"/>
                  </a:lnTo>
                  <a:lnTo>
                    <a:pt x="427" y="448"/>
                  </a:lnTo>
                  <a:lnTo>
                    <a:pt x="427" y="459"/>
                  </a:lnTo>
                  <a:lnTo>
                    <a:pt x="439" y="459"/>
                  </a:lnTo>
                  <a:lnTo>
                    <a:pt x="439" y="471"/>
                  </a:lnTo>
                  <a:lnTo>
                    <a:pt x="453" y="471"/>
                  </a:lnTo>
                  <a:lnTo>
                    <a:pt x="453" y="482"/>
                  </a:lnTo>
                  <a:lnTo>
                    <a:pt x="467" y="482"/>
                  </a:lnTo>
                  <a:lnTo>
                    <a:pt x="467" y="495"/>
                  </a:lnTo>
                  <a:lnTo>
                    <a:pt x="453" y="495"/>
                  </a:lnTo>
                  <a:lnTo>
                    <a:pt x="453" y="507"/>
                  </a:lnTo>
                  <a:lnTo>
                    <a:pt x="439" y="507"/>
                  </a:lnTo>
                  <a:lnTo>
                    <a:pt x="439" y="518"/>
                  </a:lnTo>
                  <a:lnTo>
                    <a:pt x="439" y="531"/>
                  </a:lnTo>
                  <a:lnTo>
                    <a:pt x="439" y="542"/>
                  </a:lnTo>
                  <a:lnTo>
                    <a:pt x="427" y="531"/>
                  </a:lnTo>
                  <a:lnTo>
                    <a:pt x="427" y="542"/>
                  </a:lnTo>
                  <a:lnTo>
                    <a:pt x="427" y="554"/>
                  </a:lnTo>
                  <a:lnTo>
                    <a:pt x="413" y="554"/>
                  </a:lnTo>
                  <a:lnTo>
                    <a:pt x="401" y="554"/>
                  </a:lnTo>
                  <a:lnTo>
                    <a:pt x="401" y="542"/>
                  </a:lnTo>
                  <a:lnTo>
                    <a:pt x="413" y="542"/>
                  </a:lnTo>
                  <a:lnTo>
                    <a:pt x="401" y="542"/>
                  </a:lnTo>
                  <a:lnTo>
                    <a:pt x="413" y="542"/>
                  </a:lnTo>
                  <a:lnTo>
                    <a:pt x="401" y="542"/>
                  </a:lnTo>
                  <a:lnTo>
                    <a:pt x="387" y="542"/>
                  </a:lnTo>
                  <a:lnTo>
                    <a:pt x="401" y="542"/>
                  </a:lnTo>
                  <a:lnTo>
                    <a:pt x="387" y="542"/>
                  </a:lnTo>
                  <a:lnTo>
                    <a:pt x="387" y="531"/>
                  </a:lnTo>
                  <a:lnTo>
                    <a:pt x="373" y="531"/>
                  </a:lnTo>
                  <a:lnTo>
                    <a:pt x="373" y="518"/>
                  </a:lnTo>
                  <a:lnTo>
                    <a:pt x="360" y="518"/>
                  </a:lnTo>
                  <a:lnTo>
                    <a:pt x="360" y="507"/>
                  </a:lnTo>
                  <a:lnTo>
                    <a:pt x="360" y="518"/>
                  </a:lnTo>
                  <a:lnTo>
                    <a:pt x="360" y="507"/>
                  </a:lnTo>
                  <a:lnTo>
                    <a:pt x="360" y="518"/>
                  </a:lnTo>
                  <a:lnTo>
                    <a:pt x="346" y="518"/>
                  </a:lnTo>
                  <a:lnTo>
                    <a:pt x="346" y="507"/>
                  </a:lnTo>
                  <a:lnTo>
                    <a:pt x="346" y="495"/>
                  </a:lnTo>
                  <a:lnTo>
                    <a:pt x="346" y="507"/>
                  </a:lnTo>
                  <a:lnTo>
                    <a:pt x="346" y="495"/>
                  </a:lnTo>
                  <a:lnTo>
                    <a:pt x="334" y="495"/>
                  </a:lnTo>
                  <a:lnTo>
                    <a:pt x="346" y="495"/>
                  </a:lnTo>
                  <a:lnTo>
                    <a:pt x="334" y="495"/>
                  </a:lnTo>
                  <a:lnTo>
                    <a:pt x="334" y="482"/>
                  </a:lnTo>
                  <a:lnTo>
                    <a:pt x="334" y="495"/>
                  </a:lnTo>
                  <a:lnTo>
                    <a:pt x="334" y="482"/>
                  </a:lnTo>
                  <a:lnTo>
                    <a:pt x="320" y="482"/>
                  </a:lnTo>
                  <a:lnTo>
                    <a:pt x="320" y="495"/>
                  </a:lnTo>
                  <a:lnTo>
                    <a:pt x="320" y="482"/>
                  </a:lnTo>
                  <a:lnTo>
                    <a:pt x="320" y="495"/>
                  </a:lnTo>
                  <a:lnTo>
                    <a:pt x="320" y="482"/>
                  </a:lnTo>
                  <a:lnTo>
                    <a:pt x="320" y="495"/>
                  </a:lnTo>
                  <a:lnTo>
                    <a:pt x="334" y="495"/>
                  </a:lnTo>
                  <a:lnTo>
                    <a:pt x="320" y="495"/>
                  </a:lnTo>
                  <a:lnTo>
                    <a:pt x="334" y="495"/>
                  </a:lnTo>
                  <a:lnTo>
                    <a:pt x="334" y="507"/>
                  </a:lnTo>
                  <a:lnTo>
                    <a:pt x="334" y="495"/>
                  </a:lnTo>
                  <a:lnTo>
                    <a:pt x="334" y="507"/>
                  </a:lnTo>
                  <a:lnTo>
                    <a:pt x="320" y="507"/>
                  </a:lnTo>
                  <a:lnTo>
                    <a:pt x="320" y="495"/>
                  </a:lnTo>
                  <a:lnTo>
                    <a:pt x="306" y="495"/>
                  </a:lnTo>
                  <a:lnTo>
                    <a:pt x="306" y="507"/>
                  </a:lnTo>
                  <a:lnTo>
                    <a:pt x="306" y="495"/>
                  </a:lnTo>
                  <a:lnTo>
                    <a:pt x="294" y="495"/>
                  </a:lnTo>
                  <a:lnTo>
                    <a:pt x="306" y="495"/>
                  </a:lnTo>
                  <a:lnTo>
                    <a:pt x="294" y="495"/>
                  </a:lnTo>
                  <a:lnTo>
                    <a:pt x="280" y="495"/>
                  </a:lnTo>
                  <a:lnTo>
                    <a:pt x="294" y="495"/>
                  </a:lnTo>
                  <a:lnTo>
                    <a:pt x="280" y="495"/>
                  </a:lnTo>
                  <a:lnTo>
                    <a:pt x="280" y="507"/>
                  </a:lnTo>
                  <a:lnTo>
                    <a:pt x="294" y="507"/>
                  </a:lnTo>
                  <a:lnTo>
                    <a:pt x="280" y="507"/>
                  </a:lnTo>
                  <a:lnTo>
                    <a:pt x="294" y="507"/>
                  </a:lnTo>
                  <a:lnTo>
                    <a:pt x="306" y="507"/>
                  </a:lnTo>
                  <a:lnTo>
                    <a:pt x="294" y="507"/>
                  </a:lnTo>
                  <a:lnTo>
                    <a:pt x="294" y="518"/>
                  </a:lnTo>
                  <a:lnTo>
                    <a:pt x="294" y="507"/>
                  </a:lnTo>
                  <a:lnTo>
                    <a:pt x="294" y="518"/>
                  </a:lnTo>
                  <a:lnTo>
                    <a:pt x="294" y="507"/>
                  </a:lnTo>
                  <a:lnTo>
                    <a:pt x="294" y="518"/>
                  </a:lnTo>
                  <a:lnTo>
                    <a:pt x="294" y="507"/>
                  </a:lnTo>
                  <a:lnTo>
                    <a:pt x="294" y="518"/>
                  </a:lnTo>
                  <a:lnTo>
                    <a:pt x="294" y="507"/>
                  </a:lnTo>
                  <a:lnTo>
                    <a:pt x="280" y="507"/>
                  </a:lnTo>
                  <a:lnTo>
                    <a:pt x="280" y="518"/>
                  </a:lnTo>
                  <a:lnTo>
                    <a:pt x="280" y="507"/>
                  </a:lnTo>
                  <a:lnTo>
                    <a:pt x="280" y="518"/>
                  </a:lnTo>
                  <a:lnTo>
                    <a:pt x="280" y="507"/>
                  </a:lnTo>
                  <a:lnTo>
                    <a:pt x="280" y="518"/>
                  </a:lnTo>
                  <a:lnTo>
                    <a:pt x="268" y="518"/>
                  </a:lnTo>
                  <a:lnTo>
                    <a:pt x="280" y="518"/>
                  </a:lnTo>
                  <a:lnTo>
                    <a:pt x="268" y="518"/>
                  </a:lnTo>
                  <a:lnTo>
                    <a:pt x="280" y="518"/>
                  </a:lnTo>
                  <a:lnTo>
                    <a:pt x="268" y="518"/>
                  </a:lnTo>
                  <a:lnTo>
                    <a:pt x="280" y="518"/>
                  </a:lnTo>
                  <a:lnTo>
                    <a:pt x="280" y="531"/>
                  </a:lnTo>
                  <a:lnTo>
                    <a:pt x="280" y="542"/>
                  </a:lnTo>
                  <a:lnTo>
                    <a:pt x="294" y="542"/>
                  </a:lnTo>
                  <a:lnTo>
                    <a:pt x="294" y="554"/>
                  </a:lnTo>
                  <a:lnTo>
                    <a:pt x="294" y="565"/>
                  </a:lnTo>
                  <a:lnTo>
                    <a:pt x="306" y="565"/>
                  </a:lnTo>
                  <a:lnTo>
                    <a:pt x="306" y="578"/>
                  </a:lnTo>
                  <a:lnTo>
                    <a:pt x="306" y="589"/>
                  </a:lnTo>
                  <a:lnTo>
                    <a:pt x="320" y="589"/>
                  </a:lnTo>
                  <a:lnTo>
                    <a:pt x="306" y="589"/>
                  </a:lnTo>
                  <a:lnTo>
                    <a:pt x="294" y="589"/>
                  </a:lnTo>
                  <a:lnTo>
                    <a:pt x="294" y="578"/>
                  </a:lnTo>
                  <a:lnTo>
                    <a:pt x="294" y="565"/>
                  </a:lnTo>
                  <a:lnTo>
                    <a:pt x="280" y="565"/>
                  </a:lnTo>
                  <a:lnTo>
                    <a:pt x="280" y="554"/>
                  </a:lnTo>
                  <a:lnTo>
                    <a:pt x="268" y="554"/>
                  </a:lnTo>
                  <a:lnTo>
                    <a:pt x="280" y="554"/>
                  </a:lnTo>
                  <a:lnTo>
                    <a:pt x="268" y="554"/>
                  </a:lnTo>
                  <a:lnTo>
                    <a:pt x="280" y="554"/>
                  </a:lnTo>
                  <a:lnTo>
                    <a:pt x="268" y="554"/>
                  </a:lnTo>
                  <a:lnTo>
                    <a:pt x="268" y="565"/>
                  </a:lnTo>
                  <a:lnTo>
                    <a:pt x="280" y="565"/>
                  </a:lnTo>
                  <a:lnTo>
                    <a:pt x="280" y="554"/>
                  </a:lnTo>
                  <a:lnTo>
                    <a:pt x="280" y="565"/>
                  </a:lnTo>
                  <a:lnTo>
                    <a:pt x="268" y="565"/>
                  </a:lnTo>
                  <a:lnTo>
                    <a:pt x="280" y="565"/>
                  </a:lnTo>
                  <a:lnTo>
                    <a:pt x="268" y="565"/>
                  </a:lnTo>
                  <a:lnTo>
                    <a:pt x="280" y="565"/>
                  </a:lnTo>
                  <a:lnTo>
                    <a:pt x="280" y="578"/>
                  </a:lnTo>
                  <a:lnTo>
                    <a:pt x="268" y="578"/>
                  </a:lnTo>
                  <a:close/>
                </a:path>
              </a:pathLst>
            </a:custGeom>
            <a:solidFill>
              <a:srgbClr val="FFF8E5"/>
            </a:solidFill>
            <a:ln w="11113" cap="rnd">
              <a:solidFill>
                <a:schemeClr val="accent4">
                  <a:lumMod val="40000"/>
                  <a:lumOff val="60000"/>
                </a:schemeClr>
              </a:solidFill>
              <a:round/>
              <a:headEnd/>
              <a:tailEnd/>
            </a:ln>
            <a:effectLst>
              <a:glow rad="63500">
                <a:schemeClr val="accent2">
                  <a:lumMod val="60000"/>
                  <a:lumOff val="40000"/>
                  <a:alpha val="40000"/>
                </a:schemeClr>
              </a:glow>
            </a:effectLst>
          </p:spPr>
          <p:txBody>
            <a:bodyPr/>
            <a:lstStyle/>
            <a:p>
              <a:endParaRPr lang="es-ES" sz="5277" dirty="0"/>
            </a:p>
          </p:txBody>
        </p:sp>
        <p:sp>
          <p:nvSpPr>
            <p:cNvPr id="112" name="Text Box 37">
              <a:extLst>
                <a:ext uri="{FF2B5EF4-FFF2-40B4-BE49-F238E27FC236}">
                  <a16:creationId xmlns:a16="http://schemas.microsoft.com/office/drawing/2014/main" id="{B4334DC4-84E6-4443-AB1D-EB17491A687D}"/>
                </a:ext>
              </a:extLst>
            </p:cNvPr>
            <p:cNvSpPr txBox="1">
              <a:spLocks noChangeArrowheads="1"/>
            </p:cNvSpPr>
            <p:nvPr/>
          </p:nvSpPr>
          <p:spPr bwMode="auto">
            <a:xfrm>
              <a:off x="5615354" y="4387156"/>
              <a:ext cx="1459300" cy="3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8055" tIns="134027" rIns="268055" bIns="134027" numCol="1" anchor="ctr" anchorCtr="0" compatLnSpc="1">
              <a:prstTxWarp prst="textNoShape">
                <a:avLst/>
              </a:prstTxWarp>
            </a:bodyPr>
            <a:lstStyle/>
            <a:p>
              <a:pPr algn="ctr" defTabSz="2680649" fontAlgn="base">
                <a:spcBef>
                  <a:spcPct val="0"/>
                </a:spcBef>
                <a:spcAft>
                  <a:spcPct val="0"/>
                </a:spcAft>
              </a:pPr>
              <a:r>
                <a:rPr lang="es-ES" altLang="es-ES" sz="2800" b="1" dirty="0">
                  <a:ln w="6600">
                    <a:solidFill>
                      <a:schemeClr val="accent4">
                        <a:lumMod val="50000"/>
                      </a:schemeClr>
                    </a:solidFill>
                    <a:prstDash val="solid"/>
                  </a:ln>
                  <a:solidFill>
                    <a:schemeClr val="bg1"/>
                  </a:solidFill>
                  <a:effectLst>
                    <a:outerShdw dist="38100" dir="2700000" algn="tl" rotWithShape="0">
                      <a:schemeClr val="accent2"/>
                    </a:outerShdw>
                  </a:effectLst>
                  <a:latin typeface="Calibri" pitchFamily="34" charset="0"/>
                  <a:ea typeface="Times New Roman" pitchFamily="18" charset="0"/>
                  <a:cs typeface="Times New Roman" pitchFamily="18" charset="0"/>
                </a:rPr>
                <a:t>Áncash</a:t>
              </a:r>
              <a:endParaRPr lang="es-ES" altLang="es-ES" sz="2800" b="1" dirty="0">
                <a:ln w="6600">
                  <a:solidFill>
                    <a:schemeClr val="accent4">
                      <a:lumMod val="50000"/>
                    </a:schemeClr>
                  </a:solidFill>
                  <a:prstDash val="solid"/>
                </a:ln>
                <a:solidFill>
                  <a:schemeClr val="bg1"/>
                </a:solidFill>
                <a:effectLst>
                  <a:outerShdw dist="38100" dir="2700000" algn="tl" rotWithShape="0">
                    <a:schemeClr val="accent2"/>
                  </a:outerShdw>
                </a:effectLst>
                <a:latin typeface="Arial" pitchFamily="34" charset="0"/>
                <a:cs typeface="Arial" pitchFamily="34" charset="0"/>
              </a:endParaRPr>
            </a:p>
          </p:txBody>
        </p:sp>
        <p:sp>
          <p:nvSpPr>
            <p:cNvPr id="113" name="object 61">
              <a:extLst>
                <a:ext uri="{FF2B5EF4-FFF2-40B4-BE49-F238E27FC236}">
                  <a16:creationId xmlns:a16="http://schemas.microsoft.com/office/drawing/2014/main" id="{BF0F173B-C6A8-4217-81E2-745E64A10F82}"/>
                </a:ext>
              </a:extLst>
            </p:cNvPr>
            <p:cNvSpPr/>
            <p:nvPr/>
          </p:nvSpPr>
          <p:spPr>
            <a:xfrm>
              <a:off x="6279073" y="4756844"/>
              <a:ext cx="56205" cy="58531"/>
            </a:xfrm>
            <a:custGeom>
              <a:avLst/>
              <a:gdLst/>
              <a:ahLst/>
              <a:cxnLst/>
              <a:rect l="l" t="t" r="r" b="b"/>
              <a:pathLst>
                <a:path w="54610" h="54610">
                  <a:moveTo>
                    <a:pt x="27000" y="0"/>
                  </a:moveTo>
                  <a:lnTo>
                    <a:pt x="16485" y="2122"/>
                  </a:lnTo>
                  <a:lnTo>
                    <a:pt x="7904" y="7908"/>
                  </a:lnTo>
                  <a:lnTo>
                    <a:pt x="2120" y="16491"/>
                  </a:lnTo>
                  <a:lnTo>
                    <a:pt x="0" y="27000"/>
                  </a:lnTo>
                  <a:lnTo>
                    <a:pt x="2120" y="37509"/>
                  </a:lnTo>
                  <a:lnTo>
                    <a:pt x="7904" y="46091"/>
                  </a:lnTo>
                  <a:lnTo>
                    <a:pt x="16485"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FFFFFF"/>
            </a:solidFill>
          </p:spPr>
          <p:txBody>
            <a:bodyPr wrap="square" lIns="0" tIns="0" rIns="0" bIns="0" rtlCol="0"/>
            <a:lstStyle/>
            <a:p>
              <a:endParaRPr lang="es-ES" sz="5277"/>
            </a:p>
          </p:txBody>
        </p:sp>
      </p:grpSp>
      <p:pic>
        <p:nvPicPr>
          <p:cNvPr id="4" name="Imagen 3"/>
          <p:cNvPicPr>
            <a:picLocks noChangeAspect="1"/>
          </p:cNvPicPr>
          <p:nvPr/>
        </p:nvPicPr>
        <p:blipFill>
          <a:blip r:embed="rId12"/>
          <a:stretch>
            <a:fillRect/>
          </a:stretch>
        </p:blipFill>
        <p:spPr>
          <a:xfrm>
            <a:off x="7635741" y="10209185"/>
            <a:ext cx="2725870" cy="817761"/>
          </a:xfrm>
          <a:prstGeom prst="rect">
            <a:avLst/>
          </a:prstGeom>
        </p:spPr>
      </p:pic>
    </p:spTree>
    <p:extLst>
      <p:ext uri="{BB962C8B-B14F-4D97-AF65-F5344CB8AC3E}">
        <p14:creationId xmlns:p14="http://schemas.microsoft.com/office/powerpoint/2010/main" val="981203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4883" y="660029"/>
            <a:ext cx="891540" cy="427355"/>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8"/>
                </a:lnTo>
                <a:lnTo>
                  <a:pt x="308252" y="109096"/>
                </a:lnTo>
                <a:lnTo>
                  <a:pt x="375873" y="88645"/>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6"/>
                </a:lnTo>
                <a:lnTo>
                  <a:pt x="515477" y="88645"/>
                </a:lnTo>
                <a:lnTo>
                  <a:pt x="583134" y="109096"/>
                </a:lnTo>
                <a:lnTo>
                  <a:pt x="644467" y="141218"/>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endParaRPr/>
          </a:p>
        </p:txBody>
      </p:sp>
      <p:sp>
        <p:nvSpPr>
          <p:cNvPr id="3" name="object 3"/>
          <p:cNvSpPr/>
          <p:nvPr/>
        </p:nvSpPr>
        <p:spPr>
          <a:xfrm>
            <a:off x="15114883" y="1127109"/>
            <a:ext cx="891540" cy="427355"/>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endParaRPr/>
          </a:p>
        </p:txBody>
      </p:sp>
      <p:sp>
        <p:nvSpPr>
          <p:cNvPr id="4" name="object 4"/>
          <p:cNvSpPr/>
          <p:nvPr/>
        </p:nvSpPr>
        <p:spPr>
          <a:xfrm>
            <a:off x="16189352" y="837971"/>
            <a:ext cx="165735" cy="39560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endParaRPr/>
          </a:p>
        </p:txBody>
      </p:sp>
      <p:sp>
        <p:nvSpPr>
          <p:cNvPr id="5" name="object 5"/>
          <p:cNvSpPr/>
          <p:nvPr/>
        </p:nvSpPr>
        <p:spPr>
          <a:xfrm>
            <a:off x="16383683" y="964248"/>
            <a:ext cx="106680" cy="269240"/>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endParaRPr/>
          </a:p>
        </p:txBody>
      </p:sp>
      <p:sp>
        <p:nvSpPr>
          <p:cNvPr id="6" name="object 6"/>
          <p:cNvSpPr/>
          <p:nvPr/>
        </p:nvSpPr>
        <p:spPr>
          <a:xfrm>
            <a:off x="16516725" y="964253"/>
            <a:ext cx="167005" cy="273050"/>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endParaRPr/>
          </a:p>
        </p:txBody>
      </p:sp>
      <p:sp>
        <p:nvSpPr>
          <p:cNvPr id="7" name="object 7"/>
          <p:cNvSpPr/>
          <p:nvPr/>
        </p:nvSpPr>
        <p:spPr>
          <a:xfrm>
            <a:off x="16756144" y="837974"/>
            <a:ext cx="0" cy="39560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endParaRPr/>
          </a:p>
        </p:txBody>
      </p:sp>
      <p:sp>
        <p:nvSpPr>
          <p:cNvPr id="8" name="object 8"/>
          <p:cNvSpPr/>
          <p:nvPr/>
        </p:nvSpPr>
        <p:spPr>
          <a:xfrm>
            <a:off x="16837350" y="964249"/>
            <a:ext cx="158115" cy="269240"/>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endParaRPr/>
          </a:p>
        </p:txBody>
      </p:sp>
      <p:sp>
        <p:nvSpPr>
          <p:cNvPr id="9" name="object 9"/>
          <p:cNvSpPr/>
          <p:nvPr/>
        </p:nvSpPr>
        <p:spPr>
          <a:xfrm>
            <a:off x="17024399" y="968397"/>
            <a:ext cx="173990" cy="264795"/>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endParaRPr/>
          </a:p>
        </p:txBody>
      </p:sp>
      <p:sp>
        <p:nvSpPr>
          <p:cNvPr id="10" name="object 10"/>
          <p:cNvSpPr/>
          <p:nvPr/>
        </p:nvSpPr>
        <p:spPr>
          <a:xfrm>
            <a:off x="17220297" y="964249"/>
            <a:ext cx="159385" cy="273050"/>
          </a:xfrm>
          <a:custGeom>
            <a:avLst/>
            <a:gdLst/>
            <a:ahLst/>
            <a:cxnLst/>
            <a:rect l="l" t="t" r="r" b="b"/>
            <a:pathLst>
              <a:path w="159384" h="273050">
                <a:moveTo>
                  <a:pt x="79076" y="0"/>
                </a:moveTo>
                <a:lnTo>
                  <a:pt x="35988" y="14020"/>
                </a:lnTo>
                <a:lnTo>
                  <a:pt x="12220" y="48910"/>
                </a:lnTo>
                <a:lnTo>
                  <a:pt x="2111" y="93918"/>
                </a:lnTo>
                <a:lnTo>
                  <a:pt x="0" y="138288"/>
                </a:lnTo>
                <a:lnTo>
                  <a:pt x="2218" y="182974"/>
                </a:lnTo>
                <a:lnTo>
                  <a:pt x="12637" y="226623"/>
                </a:lnTo>
                <a:lnTo>
                  <a:pt x="36898" y="259761"/>
                </a:lnTo>
                <a:lnTo>
                  <a:pt x="80646" y="272913"/>
                </a:lnTo>
                <a:lnTo>
                  <a:pt x="116101" y="265196"/>
                </a:lnTo>
                <a:lnTo>
                  <a:pt x="139972" y="244567"/>
                </a:lnTo>
                <a:lnTo>
                  <a:pt x="147056"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6003"/>
                </a:lnTo>
                <a:lnTo>
                  <a:pt x="106469" y="211964"/>
                </a:lnTo>
                <a:lnTo>
                  <a:pt x="97083" y="224090"/>
                </a:lnTo>
                <a:lnTo>
                  <a:pt x="81201" y="228904"/>
                </a:lnTo>
                <a:lnTo>
                  <a:pt x="147056" y="228904"/>
                </a:lnTo>
                <a:lnTo>
                  <a:pt x="153433" y="214802"/>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endParaRPr/>
          </a:p>
        </p:txBody>
      </p:sp>
      <p:sp>
        <p:nvSpPr>
          <p:cNvPr id="11" name="object 11"/>
          <p:cNvSpPr/>
          <p:nvPr/>
        </p:nvSpPr>
        <p:spPr>
          <a:xfrm>
            <a:off x="17417242" y="964248"/>
            <a:ext cx="106680" cy="269240"/>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endParaRPr/>
          </a:p>
        </p:txBody>
      </p:sp>
      <p:sp>
        <p:nvSpPr>
          <p:cNvPr id="12" name="object 12"/>
          <p:cNvSpPr/>
          <p:nvPr/>
        </p:nvSpPr>
        <p:spPr>
          <a:xfrm>
            <a:off x="17542409" y="964250"/>
            <a:ext cx="128270" cy="273050"/>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0" y="228904"/>
                </a:lnTo>
                <a:lnTo>
                  <a:pt x="49830" y="228904"/>
                </a:lnTo>
                <a:lnTo>
                  <a:pt x="38132" y="227688"/>
                </a:lnTo>
                <a:lnTo>
                  <a:pt x="27815" y="224266"/>
                </a:lnTo>
                <a:lnTo>
                  <a:pt x="18284" y="218978"/>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42"/>
                </a:lnTo>
                <a:lnTo>
                  <a:pt x="74361" y="219806"/>
                </a:lnTo>
                <a:lnTo>
                  <a:pt x="64024" y="226539"/>
                </a:lnTo>
                <a:lnTo>
                  <a:pt x="49830" y="228904"/>
                </a:lnTo>
                <a:lnTo>
                  <a:pt x="121030" y="228904"/>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84"/>
                </a:lnTo>
                <a:lnTo>
                  <a:pt x="94014" y="2622"/>
                </a:lnTo>
                <a:lnTo>
                  <a:pt x="82785" y="624"/>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endParaRPr/>
          </a:p>
        </p:txBody>
      </p:sp>
      <p:sp>
        <p:nvSpPr>
          <p:cNvPr id="13" name="object 13"/>
          <p:cNvSpPr/>
          <p:nvPr/>
        </p:nvSpPr>
        <p:spPr>
          <a:xfrm>
            <a:off x="17694350" y="855827"/>
            <a:ext cx="66040" cy="377190"/>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14" y="0"/>
                </a:moveTo>
                <a:lnTo>
                  <a:pt x="20112" y="2567"/>
                </a:lnTo>
                <a:lnTo>
                  <a:pt x="9624" y="9553"/>
                </a:lnTo>
                <a:lnTo>
                  <a:pt x="2577" y="19882"/>
                </a:lnTo>
                <a:lnTo>
                  <a:pt x="0" y="32480"/>
                </a:lnTo>
                <a:lnTo>
                  <a:pt x="2577" y="45352"/>
                </a:lnTo>
                <a:lnTo>
                  <a:pt x="9624" y="55825"/>
                </a:lnTo>
                <a:lnTo>
                  <a:pt x="20112" y="62866"/>
                </a:lnTo>
                <a:lnTo>
                  <a:pt x="33014" y="65443"/>
                </a:lnTo>
                <a:lnTo>
                  <a:pt x="45388" y="62866"/>
                </a:lnTo>
                <a:lnTo>
                  <a:pt x="55746" y="55825"/>
                </a:lnTo>
                <a:lnTo>
                  <a:pt x="62861" y="45352"/>
                </a:lnTo>
                <a:lnTo>
                  <a:pt x="65505" y="32480"/>
                </a:lnTo>
                <a:lnTo>
                  <a:pt x="62861" y="19882"/>
                </a:lnTo>
                <a:lnTo>
                  <a:pt x="55746" y="9553"/>
                </a:lnTo>
                <a:lnTo>
                  <a:pt x="45388" y="2567"/>
                </a:lnTo>
                <a:lnTo>
                  <a:pt x="33014" y="0"/>
                </a:lnTo>
                <a:close/>
              </a:path>
            </a:pathLst>
          </a:custGeom>
          <a:solidFill>
            <a:srgbClr val="B1B1B1"/>
          </a:solidFill>
        </p:spPr>
        <p:txBody>
          <a:bodyPr wrap="square" lIns="0" tIns="0" rIns="0" bIns="0" rtlCol="0"/>
          <a:lstStyle/>
          <a:p>
            <a:endParaRPr/>
          </a:p>
        </p:txBody>
      </p:sp>
      <p:sp>
        <p:nvSpPr>
          <p:cNvPr id="14" name="object 14"/>
          <p:cNvSpPr/>
          <p:nvPr/>
        </p:nvSpPr>
        <p:spPr>
          <a:xfrm>
            <a:off x="17789160" y="842183"/>
            <a:ext cx="167005" cy="39497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endParaRPr/>
          </a:p>
        </p:txBody>
      </p:sp>
      <p:sp>
        <p:nvSpPr>
          <p:cNvPr id="15" name="object 15"/>
          <p:cNvSpPr/>
          <p:nvPr/>
        </p:nvSpPr>
        <p:spPr>
          <a:xfrm>
            <a:off x="17993476" y="964249"/>
            <a:ext cx="158115" cy="269240"/>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endParaRPr/>
          </a:p>
        </p:txBody>
      </p:sp>
      <p:sp>
        <p:nvSpPr>
          <p:cNvPr id="16" name="object 16"/>
          <p:cNvSpPr/>
          <p:nvPr/>
        </p:nvSpPr>
        <p:spPr>
          <a:xfrm>
            <a:off x="16180671" y="1395448"/>
            <a:ext cx="1470522" cy="19611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7709408" y="1395444"/>
            <a:ext cx="85094" cy="15782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7866078" y="1404438"/>
            <a:ext cx="0" cy="147320"/>
          </a:xfrm>
          <a:custGeom>
            <a:avLst/>
            <a:gdLst/>
            <a:ahLst/>
            <a:cxnLst/>
            <a:rect l="l" t="t" r="r" b="b"/>
            <a:pathLst>
              <a:path h="147319">
                <a:moveTo>
                  <a:pt x="0" y="0"/>
                </a:moveTo>
                <a:lnTo>
                  <a:pt x="0" y="147262"/>
                </a:lnTo>
              </a:path>
            </a:pathLst>
          </a:custGeom>
          <a:ln w="14397">
            <a:solidFill>
              <a:srgbClr val="B1B1B1"/>
            </a:solidFill>
          </a:ln>
        </p:spPr>
        <p:txBody>
          <a:bodyPr wrap="square" lIns="0" tIns="0" rIns="0" bIns="0" rtlCol="0"/>
          <a:lstStyle/>
          <a:p>
            <a:endParaRPr/>
          </a:p>
        </p:txBody>
      </p:sp>
      <p:sp>
        <p:nvSpPr>
          <p:cNvPr id="19" name="object 19"/>
          <p:cNvSpPr/>
          <p:nvPr/>
        </p:nvSpPr>
        <p:spPr>
          <a:xfrm>
            <a:off x="17894842" y="1411080"/>
            <a:ext cx="467170" cy="142188"/>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8426343" y="1395448"/>
            <a:ext cx="406287" cy="157817"/>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8884661" y="1481609"/>
            <a:ext cx="32384" cy="15875"/>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endParaRPr/>
          </a:p>
        </p:txBody>
      </p:sp>
      <p:sp>
        <p:nvSpPr>
          <p:cNvPr id="22" name="object 22"/>
          <p:cNvSpPr/>
          <p:nvPr/>
        </p:nvSpPr>
        <p:spPr>
          <a:xfrm>
            <a:off x="18971831" y="1404443"/>
            <a:ext cx="237487" cy="14882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0" y="1097371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graphicFrame>
        <p:nvGraphicFramePr>
          <p:cNvPr id="25" name="Tabla 24"/>
          <p:cNvGraphicFramePr>
            <a:graphicFrameLocks noGrp="1"/>
          </p:cNvGraphicFramePr>
          <p:nvPr>
            <p:extLst>
              <p:ext uri="{D42A27DB-BD31-4B8C-83A1-F6EECF244321}">
                <p14:modId xmlns:p14="http://schemas.microsoft.com/office/powerpoint/2010/main" val="2689382180"/>
              </p:ext>
            </p:extLst>
          </p:nvPr>
        </p:nvGraphicFramePr>
        <p:xfrm>
          <a:off x="10641528" y="4777657"/>
          <a:ext cx="7525719" cy="4157402"/>
        </p:xfrm>
        <a:graphic>
          <a:graphicData uri="http://schemas.openxmlformats.org/drawingml/2006/table">
            <a:tbl>
              <a:tblPr/>
              <a:tblGrid>
                <a:gridCol w="1140948">
                  <a:extLst>
                    <a:ext uri="{9D8B030D-6E8A-4147-A177-3AD203B41FA5}">
                      <a16:colId xmlns:a16="http://schemas.microsoft.com/office/drawing/2014/main" val="1363060652"/>
                    </a:ext>
                  </a:extLst>
                </a:gridCol>
                <a:gridCol w="2295467">
                  <a:extLst>
                    <a:ext uri="{9D8B030D-6E8A-4147-A177-3AD203B41FA5}">
                      <a16:colId xmlns:a16="http://schemas.microsoft.com/office/drawing/2014/main" val="3872723512"/>
                    </a:ext>
                  </a:extLst>
                </a:gridCol>
                <a:gridCol w="4089304">
                  <a:extLst>
                    <a:ext uri="{9D8B030D-6E8A-4147-A177-3AD203B41FA5}">
                      <a16:colId xmlns:a16="http://schemas.microsoft.com/office/drawing/2014/main" val="613355481"/>
                    </a:ext>
                  </a:extLst>
                </a:gridCol>
              </a:tblGrid>
              <a:tr h="825308">
                <a:tc>
                  <a:txBody>
                    <a:bodyPr/>
                    <a:lstStyle/>
                    <a:p>
                      <a:pPr algn="ctr" fontAlgn="b"/>
                      <a:r>
                        <a:rPr lang="es-PE"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Entidad Competente:</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Municipalidad provincial del Santa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57597840"/>
                  </a:ext>
                </a:extLst>
              </a:tr>
              <a:tr h="82621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Código: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ES" sz="2800" dirty="0">
                          <a:solidFill>
                            <a:schemeClr val="tx1"/>
                          </a:solidFill>
                          <a:effectLst/>
                          <a:latin typeface="+mj-lt"/>
                          <a:ea typeface="+mn-ea"/>
                          <a:cs typeface="+mn-cs"/>
                        </a:rPr>
                        <a:t>En formulación</a:t>
                      </a:r>
                      <a:endParaRPr lang="es-PE" sz="2800" b="0" i="0" u="none" strike="noStrike" dirty="0">
                        <a:solidFill>
                          <a:srgbClr val="000000"/>
                        </a:solidFill>
                        <a:effectLst/>
                        <a:latin typeface="+mj-lt"/>
                      </a:endParaRP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25686121"/>
                  </a:ext>
                </a:extLst>
              </a:tr>
              <a:tr h="825308">
                <a:tc>
                  <a:txBody>
                    <a:bodyPr/>
                    <a:lstStyle/>
                    <a:p>
                      <a:pPr algn="ctr" fontAlgn="b"/>
                      <a:r>
                        <a:rPr lang="es-PE"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Monto Referencial</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S/40,365,900.00</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82765685"/>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Ambiente </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914070990"/>
                  </a:ext>
                </a:extLst>
              </a:tr>
              <a:tr h="826218">
                <a:tc>
                  <a:txBody>
                    <a:bodyPr/>
                    <a:lstStyle/>
                    <a:p>
                      <a:pPr algn="l" fontAlgn="b"/>
                      <a:r>
                        <a:rPr lang="es-PE" sz="1200" b="0" i="0" u="none" strike="noStrike" dirty="0">
                          <a:solidFill>
                            <a:srgbClr val="000000"/>
                          </a:solidFill>
                          <a:effectLst/>
                          <a:latin typeface="Calibri" panose="020F0502020204030204" pitchFamily="34" charset="0"/>
                        </a:rPr>
                        <a:t> </a:t>
                      </a:r>
                    </a:p>
                  </a:txBody>
                  <a:tcPr marL="0" marR="0" marT="0"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s-PE" sz="24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6AA9E"/>
                    </a:solidFill>
                  </a:tcPr>
                </a:tc>
                <a:tc>
                  <a:txBody>
                    <a:bodyPr/>
                    <a:lstStyle/>
                    <a:p>
                      <a:pPr algn="ctr" fontAlgn="b"/>
                      <a:r>
                        <a:rPr lang="es-PE" sz="2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En formulación</a:t>
                      </a:r>
                    </a:p>
                  </a:txBody>
                  <a:tcPr marL="0" marR="0" marT="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14751271"/>
                  </a:ext>
                </a:extLst>
              </a:tr>
            </a:tbl>
          </a:graphicData>
        </a:graphic>
      </p:graphicFrame>
      <p:grpSp>
        <p:nvGrpSpPr>
          <p:cNvPr id="31" name="Grupo 30"/>
          <p:cNvGrpSpPr/>
          <p:nvPr/>
        </p:nvGrpSpPr>
        <p:grpSpPr>
          <a:xfrm>
            <a:off x="10739822" y="4791723"/>
            <a:ext cx="784108" cy="518584"/>
            <a:chOff x="13232097" y="3453975"/>
            <a:chExt cx="1005701" cy="765657"/>
          </a:xfrm>
        </p:grpSpPr>
        <p:sp>
          <p:nvSpPr>
            <p:cNvPr id="343" name="object 16"/>
            <p:cNvSpPr/>
            <p:nvPr/>
          </p:nvSpPr>
          <p:spPr>
            <a:xfrm>
              <a:off x="13376130" y="3509526"/>
              <a:ext cx="656806" cy="710106"/>
            </a:xfrm>
            <a:custGeom>
              <a:avLst/>
              <a:gdLst/>
              <a:ahLst/>
              <a:cxnLst/>
              <a:rect l="l" t="t" r="r" b="b"/>
              <a:pathLst>
                <a:path w="427355" h="379729">
                  <a:moveTo>
                    <a:pt x="18261" y="186783"/>
                  </a:moveTo>
                  <a:lnTo>
                    <a:pt x="9675" y="187526"/>
                  </a:lnTo>
                  <a:lnTo>
                    <a:pt x="0" y="199055"/>
                  </a:lnTo>
                  <a:lnTo>
                    <a:pt x="712" y="207662"/>
                  </a:lnTo>
                  <a:lnTo>
                    <a:pt x="6460" y="212510"/>
                  </a:lnTo>
                  <a:lnTo>
                    <a:pt x="10318" y="216071"/>
                  </a:lnTo>
                  <a:lnTo>
                    <a:pt x="15368" y="221129"/>
                  </a:lnTo>
                  <a:lnTo>
                    <a:pt x="36996" y="243629"/>
                  </a:lnTo>
                  <a:lnTo>
                    <a:pt x="45849" y="252691"/>
                  </a:lnTo>
                  <a:lnTo>
                    <a:pt x="100100" y="298898"/>
                  </a:lnTo>
                  <a:lnTo>
                    <a:pt x="137460" y="328152"/>
                  </a:lnTo>
                  <a:lnTo>
                    <a:pt x="184936" y="363385"/>
                  </a:lnTo>
                  <a:lnTo>
                    <a:pt x="233301" y="379238"/>
                  </a:lnTo>
                  <a:lnTo>
                    <a:pt x="242795" y="378663"/>
                  </a:lnTo>
                  <a:lnTo>
                    <a:pt x="251119" y="376946"/>
                  </a:lnTo>
                  <a:lnTo>
                    <a:pt x="258267" y="374100"/>
                  </a:lnTo>
                  <a:lnTo>
                    <a:pt x="264232" y="370139"/>
                  </a:lnTo>
                  <a:lnTo>
                    <a:pt x="294108" y="370139"/>
                  </a:lnTo>
                  <a:lnTo>
                    <a:pt x="295226" y="369814"/>
                  </a:lnTo>
                  <a:lnTo>
                    <a:pt x="304076" y="365347"/>
                  </a:lnTo>
                  <a:lnTo>
                    <a:pt x="311891" y="359316"/>
                  </a:lnTo>
                  <a:lnTo>
                    <a:pt x="318459" y="351993"/>
                  </a:lnTo>
                  <a:lnTo>
                    <a:pt x="233258" y="351987"/>
                  </a:lnTo>
                  <a:lnTo>
                    <a:pt x="225332" y="350936"/>
                  </a:lnTo>
                  <a:lnTo>
                    <a:pt x="184211" y="329260"/>
                  </a:lnTo>
                  <a:lnTo>
                    <a:pt x="118038" y="278313"/>
                  </a:lnTo>
                  <a:lnTo>
                    <a:pt x="78563" y="246142"/>
                  </a:lnTo>
                  <a:lnTo>
                    <a:pt x="40274" y="207662"/>
                  </a:lnTo>
                  <a:lnTo>
                    <a:pt x="33861" y="201087"/>
                  </a:lnTo>
                  <a:lnTo>
                    <a:pt x="28306" y="195584"/>
                  </a:lnTo>
                  <a:lnTo>
                    <a:pt x="24062" y="191694"/>
                  </a:lnTo>
                  <a:lnTo>
                    <a:pt x="18261" y="186783"/>
                  </a:lnTo>
                  <a:close/>
                </a:path>
                <a:path w="427355" h="379729">
                  <a:moveTo>
                    <a:pt x="294108" y="370139"/>
                  </a:moveTo>
                  <a:lnTo>
                    <a:pt x="264232" y="370139"/>
                  </a:lnTo>
                  <a:lnTo>
                    <a:pt x="271646" y="372239"/>
                  </a:lnTo>
                  <a:lnTo>
                    <a:pt x="279392" y="372909"/>
                  </a:lnTo>
                  <a:lnTo>
                    <a:pt x="287306" y="372113"/>
                  </a:lnTo>
                  <a:lnTo>
                    <a:pt x="294108" y="370139"/>
                  </a:lnTo>
                  <a:close/>
                </a:path>
                <a:path w="427355" h="379729">
                  <a:moveTo>
                    <a:pt x="261698" y="337710"/>
                  </a:moveTo>
                  <a:lnTo>
                    <a:pt x="252871" y="339857"/>
                  </a:lnTo>
                  <a:lnTo>
                    <a:pt x="249301" y="343082"/>
                  </a:lnTo>
                  <a:lnTo>
                    <a:pt x="247751" y="347354"/>
                  </a:lnTo>
                  <a:lnTo>
                    <a:pt x="247228" y="348715"/>
                  </a:lnTo>
                  <a:lnTo>
                    <a:pt x="246055" y="351993"/>
                  </a:lnTo>
                  <a:lnTo>
                    <a:pt x="318465" y="351987"/>
                  </a:lnTo>
                  <a:lnTo>
                    <a:pt x="321588" y="346893"/>
                  </a:lnTo>
                  <a:lnTo>
                    <a:pt x="275195" y="346893"/>
                  </a:lnTo>
                  <a:lnTo>
                    <a:pt x="269771" y="341930"/>
                  </a:lnTo>
                  <a:lnTo>
                    <a:pt x="266389" y="338883"/>
                  </a:lnTo>
                  <a:lnTo>
                    <a:pt x="261698" y="337710"/>
                  </a:lnTo>
                  <a:close/>
                </a:path>
                <a:path w="427355" h="379729">
                  <a:moveTo>
                    <a:pt x="315058" y="310214"/>
                  </a:moveTo>
                  <a:lnTo>
                    <a:pt x="305362" y="313837"/>
                  </a:lnTo>
                  <a:lnTo>
                    <a:pt x="301980" y="318308"/>
                  </a:lnTo>
                  <a:lnTo>
                    <a:pt x="301488" y="323480"/>
                  </a:lnTo>
                  <a:lnTo>
                    <a:pt x="299847" y="330044"/>
                  </a:lnTo>
                  <a:lnTo>
                    <a:pt x="275195" y="346893"/>
                  </a:lnTo>
                  <a:lnTo>
                    <a:pt x="321588" y="346893"/>
                  </a:lnTo>
                  <a:lnTo>
                    <a:pt x="323592" y="343626"/>
                  </a:lnTo>
                  <a:lnTo>
                    <a:pt x="342718" y="343626"/>
                  </a:lnTo>
                  <a:lnTo>
                    <a:pt x="349242" y="342154"/>
                  </a:lnTo>
                  <a:lnTo>
                    <a:pt x="378589" y="318716"/>
                  </a:lnTo>
                  <a:lnTo>
                    <a:pt x="336869" y="318716"/>
                  </a:lnTo>
                  <a:lnTo>
                    <a:pt x="327759" y="317952"/>
                  </a:lnTo>
                  <a:lnTo>
                    <a:pt x="320534" y="311250"/>
                  </a:lnTo>
                  <a:lnTo>
                    <a:pt x="315058" y="310214"/>
                  </a:lnTo>
                  <a:close/>
                </a:path>
                <a:path w="427355" h="379729">
                  <a:moveTo>
                    <a:pt x="342718" y="343626"/>
                  </a:moveTo>
                  <a:lnTo>
                    <a:pt x="323592" y="343626"/>
                  </a:lnTo>
                  <a:lnTo>
                    <a:pt x="331892" y="344608"/>
                  </a:lnTo>
                  <a:lnTo>
                    <a:pt x="340526" y="344121"/>
                  </a:lnTo>
                  <a:lnTo>
                    <a:pt x="342718" y="343626"/>
                  </a:lnTo>
                  <a:close/>
                </a:path>
                <a:path w="427355" h="379729">
                  <a:moveTo>
                    <a:pt x="367140" y="283073"/>
                  </a:moveTo>
                  <a:lnTo>
                    <a:pt x="358010" y="288518"/>
                  </a:lnTo>
                  <a:lnTo>
                    <a:pt x="355455" y="293670"/>
                  </a:lnTo>
                  <a:lnTo>
                    <a:pt x="356952" y="307627"/>
                  </a:lnTo>
                  <a:lnTo>
                    <a:pt x="349015" y="312580"/>
                  </a:lnTo>
                  <a:lnTo>
                    <a:pt x="336869" y="318716"/>
                  </a:lnTo>
                  <a:lnTo>
                    <a:pt x="378589" y="318716"/>
                  </a:lnTo>
                  <a:lnTo>
                    <a:pt x="380553" y="314926"/>
                  </a:lnTo>
                  <a:lnTo>
                    <a:pt x="388709" y="314534"/>
                  </a:lnTo>
                  <a:lnTo>
                    <a:pt x="421384" y="292448"/>
                  </a:lnTo>
                  <a:lnTo>
                    <a:pt x="422690" y="289094"/>
                  </a:lnTo>
                  <a:lnTo>
                    <a:pt x="381318" y="289094"/>
                  </a:lnTo>
                  <a:lnTo>
                    <a:pt x="377307" y="286288"/>
                  </a:lnTo>
                  <a:lnTo>
                    <a:pt x="372889" y="283262"/>
                  </a:lnTo>
                  <a:lnTo>
                    <a:pt x="367140" y="283073"/>
                  </a:lnTo>
                  <a:close/>
                </a:path>
                <a:path w="427355" h="379729">
                  <a:moveTo>
                    <a:pt x="284894" y="122555"/>
                  </a:moveTo>
                  <a:lnTo>
                    <a:pt x="243657" y="122555"/>
                  </a:lnTo>
                  <a:lnTo>
                    <a:pt x="256304" y="133957"/>
                  </a:lnTo>
                  <a:lnTo>
                    <a:pt x="270587" y="146114"/>
                  </a:lnTo>
                  <a:lnTo>
                    <a:pt x="332860" y="196931"/>
                  </a:lnTo>
                  <a:lnTo>
                    <a:pt x="361488" y="221503"/>
                  </a:lnTo>
                  <a:lnTo>
                    <a:pt x="384522" y="243985"/>
                  </a:lnTo>
                  <a:lnTo>
                    <a:pt x="398155" y="262519"/>
                  </a:lnTo>
                  <a:lnTo>
                    <a:pt x="403191" y="273011"/>
                  </a:lnTo>
                  <a:lnTo>
                    <a:pt x="397778" y="279859"/>
                  </a:lnTo>
                  <a:lnTo>
                    <a:pt x="393995" y="283073"/>
                  </a:lnTo>
                  <a:lnTo>
                    <a:pt x="388700" y="287618"/>
                  </a:lnTo>
                  <a:lnTo>
                    <a:pt x="381318" y="289094"/>
                  </a:lnTo>
                  <a:lnTo>
                    <a:pt x="422690" y="289094"/>
                  </a:lnTo>
                  <a:lnTo>
                    <a:pt x="426518" y="279263"/>
                  </a:lnTo>
                  <a:lnTo>
                    <a:pt x="427022" y="265067"/>
                  </a:lnTo>
                  <a:lnTo>
                    <a:pt x="422709" y="250750"/>
                  </a:lnTo>
                  <a:lnTo>
                    <a:pt x="407420" y="228913"/>
                  </a:lnTo>
                  <a:lnTo>
                    <a:pt x="382973" y="204275"/>
                  </a:lnTo>
                  <a:lnTo>
                    <a:pt x="352615" y="177924"/>
                  </a:lnTo>
                  <a:lnTo>
                    <a:pt x="301395" y="136200"/>
                  </a:lnTo>
                  <a:lnTo>
                    <a:pt x="284894" y="122555"/>
                  </a:lnTo>
                  <a:close/>
                </a:path>
                <a:path w="427355" h="379729">
                  <a:moveTo>
                    <a:pt x="251124" y="0"/>
                  </a:moveTo>
                  <a:lnTo>
                    <a:pt x="182274" y="21203"/>
                  </a:lnTo>
                  <a:lnTo>
                    <a:pt x="147629" y="51970"/>
                  </a:lnTo>
                  <a:lnTo>
                    <a:pt x="119474" y="90595"/>
                  </a:lnTo>
                  <a:lnTo>
                    <a:pt x="110353" y="128996"/>
                  </a:lnTo>
                  <a:lnTo>
                    <a:pt x="110292" y="136216"/>
                  </a:lnTo>
                  <a:lnTo>
                    <a:pt x="113315" y="144219"/>
                  </a:lnTo>
                  <a:lnTo>
                    <a:pt x="118343" y="151156"/>
                  </a:lnTo>
                  <a:lnTo>
                    <a:pt x="125156" y="156647"/>
                  </a:lnTo>
                  <a:lnTo>
                    <a:pt x="133618" y="160543"/>
                  </a:lnTo>
                  <a:lnTo>
                    <a:pt x="156201" y="164479"/>
                  </a:lnTo>
                  <a:lnTo>
                    <a:pt x="177349" y="161106"/>
                  </a:lnTo>
                  <a:lnTo>
                    <a:pt x="196642" y="150598"/>
                  </a:lnTo>
                  <a:lnTo>
                    <a:pt x="209696" y="137197"/>
                  </a:lnTo>
                  <a:lnTo>
                    <a:pt x="153297" y="137197"/>
                  </a:lnTo>
                  <a:lnTo>
                    <a:pt x="142173" y="134680"/>
                  </a:lnTo>
                  <a:lnTo>
                    <a:pt x="137922" y="133266"/>
                  </a:lnTo>
                  <a:lnTo>
                    <a:pt x="137158" y="131434"/>
                  </a:lnTo>
                  <a:lnTo>
                    <a:pt x="136781" y="129832"/>
                  </a:lnTo>
                  <a:lnTo>
                    <a:pt x="136803" y="128996"/>
                  </a:lnTo>
                  <a:lnTo>
                    <a:pt x="153906" y="86564"/>
                  </a:lnTo>
                  <a:lnTo>
                    <a:pt x="196792" y="44254"/>
                  </a:lnTo>
                  <a:lnTo>
                    <a:pt x="250079" y="27383"/>
                  </a:lnTo>
                  <a:lnTo>
                    <a:pt x="328234" y="27383"/>
                  </a:lnTo>
                  <a:lnTo>
                    <a:pt x="293373" y="12506"/>
                  </a:lnTo>
                  <a:lnTo>
                    <a:pt x="251124" y="0"/>
                  </a:lnTo>
                  <a:close/>
                </a:path>
                <a:path w="427355" h="379729">
                  <a:moveTo>
                    <a:pt x="247228" y="92168"/>
                  </a:moveTo>
                  <a:lnTo>
                    <a:pt x="233113" y="97267"/>
                  </a:lnTo>
                  <a:lnTo>
                    <a:pt x="213878" y="105906"/>
                  </a:lnTo>
                  <a:lnTo>
                    <a:pt x="200632" y="107236"/>
                  </a:lnTo>
                  <a:lnTo>
                    <a:pt x="196978" y="109424"/>
                  </a:lnTo>
                  <a:lnTo>
                    <a:pt x="194716" y="112796"/>
                  </a:lnTo>
                  <a:lnTo>
                    <a:pt x="180253" y="128996"/>
                  </a:lnTo>
                  <a:lnTo>
                    <a:pt x="166218" y="136216"/>
                  </a:lnTo>
                  <a:lnTo>
                    <a:pt x="153297" y="137197"/>
                  </a:lnTo>
                  <a:lnTo>
                    <a:pt x="209696" y="137197"/>
                  </a:lnTo>
                  <a:lnTo>
                    <a:pt x="213658" y="133130"/>
                  </a:lnTo>
                  <a:lnTo>
                    <a:pt x="222317" y="131790"/>
                  </a:lnTo>
                  <a:lnTo>
                    <a:pt x="227040" y="129832"/>
                  </a:lnTo>
                  <a:lnTo>
                    <a:pt x="239678" y="124167"/>
                  </a:lnTo>
                  <a:lnTo>
                    <a:pt x="243657" y="122555"/>
                  </a:lnTo>
                  <a:lnTo>
                    <a:pt x="284894" y="122555"/>
                  </a:lnTo>
                  <a:lnTo>
                    <a:pt x="284380" y="122129"/>
                  </a:lnTo>
                  <a:lnTo>
                    <a:pt x="269211" y="109014"/>
                  </a:lnTo>
                  <a:lnTo>
                    <a:pt x="256557" y="97131"/>
                  </a:lnTo>
                  <a:lnTo>
                    <a:pt x="252819" y="93372"/>
                  </a:lnTo>
                  <a:lnTo>
                    <a:pt x="247228" y="92168"/>
                  </a:lnTo>
                  <a:close/>
                </a:path>
                <a:path w="427355" h="379729">
                  <a:moveTo>
                    <a:pt x="328234" y="27383"/>
                  </a:moveTo>
                  <a:lnTo>
                    <a:pt x="250079" y="27383"/>
                  </a:lnTo>
                  <a:lnTo>
                    <a:pt x="282221" y="37416"/>
                  </a:lnTo>
                  <a:lnTo>
                    <a:pt x="322433" y="54560"/>
                  </a:lnTo>
                  <a:lnTo>
                    <a:pt x="357588" y="68432"/>
                  </a:lnTo>
                  <a:lnTo>
                    <a:pt x="382585" y="77751"/>
                  </a:lnTo>
                  <a:lnTo>
                    <a:pt x="392323" y="81236"/>
                  </a:lnTo>
                  <a:lnTo>
                    <a:pt x="399495" y="83718"/>
                  </a:lnTo>
                  <a:lnTo>
                    <a:pt x="407202" y="79959"/>
                  </a:lnTo>
                  <a:lnTo>
                    <a:pt x="409683" y="72849"/>
                  </a:lnTo>
                  <a:lnTo>
                    <a:pt x="412134" y="65729"/>
                  </a:lnTo>
                  <a:lnTo>
                    <a:pt x="408406" y="57970"/>
                  </a:lnTo>
                  <a:lnTo>
                    <a:pt x="391737" y="52069"/>
                  </a:lnTo>
                  <a:lnTo>
                    <a:pt x="367237" y="42930"/>
                  </a:lnTo>
                  <a:lnTo>
                    <a:pt x="332784" y="29324"/>
                  </a:lnTo>
                  <a:lnTo>
                    <a:pt x="328234" y="2738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4" name="object 17"/>
            <p:cNvSpPr/>
            <p:nvPr/>
          </p:nvSpPr>
          <p:spPr>
            <a:xfrm>
              <a:off x="13441518" y="3581696"/>
              <a:ext cx="231297" cy="0"/>
            </a:xfrm>
            <a:custGeom>
              <a:avLst/>
              <a:gdLst/>
              <a:ahLst/>
              <a:cxnLst/>
              <a:rect l="l" t="t" r="r" b="b"/>
              <a:pathLst>
                <a:path w="150494">
                  <a:moveTo>
                    <a:pt x="0" y="0"/>
                  </a:moveTo>
                  <a:lnTo>
                    <a:pt x="149880" y="0"/>
                  </a:lnTo>
                </a:path>
              </a:pathLst>
            </a:custGeom>
            <a:ln w="27255">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5" name="object 18"/>
            <p:cNvSpPr/>
            <p:nvPr/>
          </p:nvSpPr>
          <p:spPr>
            <a:xfrm>
              <a:off x="13648705" y="3884777"/>
              <a:ext cx="444903" cy="308461"/>
            </a:xfrm>
            <a:prstGeom prst="rect">
              <a:avLst/>
            </a:prstGeom>
            <a:blipFill>
              <a:blip r:embed="rId7"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6" name="object 19"/>
            <p:cNvSpPr/>
            <p:nvPr/>
          </p:nvSpPr>
          <p:spPr>
            <a:xfrm>
              <a:off x="13232097" y="3453975"/>
              <a:ext cx="251792" cy="510611"/>
            </a:xfrm>
            <a:custGeom>
              <a:avLst/>
              <a:gdLst/>
              <a:ahLst/>
              <a:cxnLst/>
              <a:rect l="l" t="t" r="r" b="b"/>
              <a:pathLst>
                <a:path w="163829" h="273050">
                  <a:moveTo>
                    <a:pt x="10575" y="0"/>
                  </a:moveTo>
                  <a:lnTo>
                    <a:pt x="7005" y="1287"/>
                  </a:lnTo>
                  <a:lnTo>
                    <a:pt x="1549" y="6439"/>
                  </a:lnTo>
                  <a:lnTo>
                    <a:pt x="0" y="10031"/>
                  </a:lnTo>
                  <a:lnTo>
                    <a:pt x="0" y="266588"/>
                  </a:lnTo>
                  <a:lnTo>
                    <a:pt x="6104" y="272693"/>
                  </a:lnTo>
                  <a:lnTo>
                    <a:pt x="101263" y="272693"/>
                  </a:lnTo>
                  <a:lnTo>
                    <a:pt x="106499" y="268902"/>
                  </a:lnTo>
                  <a:lnTo>
                    <a:pt x="108321" y="263290"/>
                  </a:lnTo>
                  <a:lnTo>
                    <a:pt x="114008" y="245437"/>
                  </a:lnTo>
                  <a:lnTo>
                    <a:pt x="27245" y="245437"/>
                  </a:lnTo>
                  <a:lnTo>
                    <a:pt x="27245" y="28397"/>
                  </a:lnTo>
                  <a:lnTo>
                    <a:pt x="153623" y="28397"/>
                  </a:lnTo>
                  <a:lnTo>
                    <a:pt x="130726" y="17213"/>
                  </a:lnTo>
                  <a:lnTo>
                    <a:pt x="88617" y="7998"/>
                  </a:lnTo>
                  <a:lnTo>
                    <a:pt x="45625" y="2621"/>
                  </a:lnTo>
                  <a:lnTo>
                    <a:pt x="14439" y="198"/>
                  </a:lnTo>
                  <a:lnTo>
                    <a:pt x="10575" y="0"/>
                  </a:lnTo>
                  <a:close/>
                </a:path>
                <a:path w="163829" h="273050">
                  <a:moveTo>
                    <a:pt x="153623" y="28397"/>
                  </a:moveTo>
                  <a:lnTo>
                    <a:pt x="27245" y="28397"/>
                  </a:lnTo>
                  <a:lnTo>
                    <a:pt x="60218" y="31705"/>
                  </a:lnTo>
                  <a:lnTo>
                    <a:pt x="91344" y="36231"/>
                  </a:lnTo>
                  <a:lnTo>
                    <a:pt x="117476" y="41672"/>
                  </a:lnTo>
                  <a:lnTo>
                    <a:pt x="135472" y="47726"/>
                  </a:lnTo>
                  <a:lnTo>
                    <a:pt x="126030" y="99293"/>
                  </a:lnTo>
                  <a:lnTo>
                    <a:pt x="111543" y="156959"/>
                  </a:lnTo>
                  <a:lnTo>
                    <a:pt x="96510" y="209437"/>
                  </a:lnTo>
                  <a:lnTo>
                    <a:pt x="85431" y="245437"/>
                  </a:lnTo>
                  <a:lnTo>
                    <a:pt x="114008" y="245437"/>
                  </a:lnTo>
                  <a:lnTo>
                    <a:pt x="126807" y="203242"/>
                  </a:lnTo>
                  <a:lnTo>
                    <a:pt x="141949" y="148887"/>
                  </a:lnTo>
                  <a:lnTo>
                    <a:pt x="155535" y="91832"/>
                  </a:lnTo>
                  <a:lnTo>
                    <a:pt x="163450" y="42218"/>
                  </a:lnTo>
                  <a:lnTo>
                    <a:pt x="163806" y="38072"/>
                  </a:lnTo>
                  <a:lnTo>
                    <a:pt x="162277" y="33988"/>
                  </a:lnTo>
                  <a:lnTo>
                    <a:pt x="159262" y="31150"/>
                  </a:lnTo>
                  <a:lnTo>
                    <a:pt x="153623" y="28397"/>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47" name="object 20"/>
            <p:cNvSpPr/>
            <p:nvPr/>
          </p:nvSpPr>
          <p:spPr>
            <a:xfrm>
              <a:off x="13944041" y="3505249"/>
              <a:ext cx="293757" cy="510611"/>
            </a:xfrm>
            <a:custGeom>
              <a:avLst/>
              <a:gdLst/>
              <a:ahLst/>
              <a:cxnLst/>
              <a:rect l="l" t="t" r="r" b="b"/>
              <a:pathLst>
                <a:path w="191134" h="273050">
                  <a:moveTo>
                    <a:pt x="184716" y="0"/>
                  </a:moveTo>
                  <a:lnTo>
                    <a:pt x="177188" y="0"/>
                  </a:lnTo>
                  <a:lnTo>
                    <a:pt x="106021" y="4297"/>
                  </a:lnTo>
                  <a:lnTo>
                    <a:pt x="53586" y="13838"/>
                  </a:lnTo>
                  <a:lnTo>
                    <a:pt x="8366" y="28533"/>
                  </a:lnTo>
                  <a:lnTo>
                    <a:pt x="0" y="40742"/>
                  </a:lnTo>
                  <a:lnTo>
                    <a:pt x="544" y="44752"/>
                  </a:lnTo>
                  <a:lnTo>
                    <a:pt x="2611" y="48124"/>
                  </a:lnTo>
                  <a:lnTo>
                    <a:pt x="16369" y="77261"/>
                  </a:lnTo>
                  <a:lnTo>
                    <a:pt x="35000" y="124693"/>
                  </a:lnTo>
                  <a:lnTo>
                    <a:pt x="54711" y="178975"/>
                  </a:lnTo>
                  <a:lnTo>
                    <a:pt x="71735" y="228717"/>
                  </a:lnTo>
                  <a:lnTo>
                    <a:pt x="83934" y="268431"/>
                  </a:lnTo>
                  <a:lnTo>
                    <a:pt x="89306" y="272525"/>
                  </a:lnTo>
                  <a:lnTo>
                    <a:pt x="184716" y="272525"/>
                  </a:lnTo>
                  <a:lnTo>
                    <a:pt x="190821" y="266421"/>
                  </a:lnTo>
                  <a:lnTo>
                    <a:pt x="190821" y="245270"/>
                  </a:lnTo>
                  <a:lnTo>
                    <a:pt x="105630" y="245270"/>
                  </a:lnTo>
                  <a:lnTo>
                    <a:pt x="91865" y="203094"/>
                  </a:lnTo>
                  <a:lnTo>
                    <a:pt x="72586" y="147926"/>
                  </a:lnTo>
                  <a:lnTo>
                    <a:pt x="51740" y="92143"/>
                  </a:lnTo>
                  <a:lnTo>
                    <a:pt x="33276" y="48124"/>
                  </a:lnTo>
                  <a:lnTo>
                    <a:pt x="53285" y="42125"/>
                  </a:lnTo>
                  <a:lnTo>
                    <a:pt x="81901" y="35695"/>
                  </a:lnTo>
                  <a:lnTo>
                    <a:pt x="118778" y="30301"/>
                  </a:lnTo>
                  <a:lnTo>
                    <a:pt x="163565" y="27412"/>
                  </a:lnTo>
                  <a:lnTo>
                    <a:pt x="190821" y="27412"/>
                  </a:lnTo>
                  <a:lnTo>
                    <a:pt x="190821" y="6073"/>
                  </a:lnTo>
                  <a:lnTo>
                    <a:pt x="184716" y="0"/>
                  </a:lnTo>
                  <a:close/>
                </a:path>
                <a:path w="191134" h="273050">
                  <a:moveTo>
                    <a:pt x="190821" y="27412"/>
                  </a:moveTo>
                  <a:lnTo>
                    <a:pt x="163565" y="27412"/>
                  </a:lnTo>
                  <a:lnTo>
                    <a:pt x="163565" y="245270"/>
                  </a:lnTo>
                  <a:lnTo>
                    <a:pt x="190821" y="245270"/>
                  </a:lnTo>
                  <a:lnTo>
                    <a:pt x="190821" y="2741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30" name="Grupo 29"/>
          <p:cNvGrpSpPr/>
          <p:nvPr/>
        </p:nvGrpSpPr>
        <p:grpSpPr>
          <a:xfrm>
            <a:off x="10780731" y="5447313"/>
            <a:ext cx="1101521" cy="960775"/>
            <a:chOff x="13370129" y="4522712"/>
            <a:chExt cx="1118845" cy="1088281"/>
          </a:xfrm>
        </p:grpSpPr>
        <p:sp>
          <p:nvSpPr>
            <p:cNvPr id="349" name="object 21"/>
            <p:cNvSpPr/>
            <p:nvPr/>
          </p:nvSpPr>
          <p:spPr>
            <a:xfrm>
              <a:off x="13370129" y="4574053"/>
              <a:ext cx="728429" cy="761220"/>
            </a:xfrm>
            <a:custGeom>
              <a:avLst/>
              <a:gdLst/>
              <a:ahLst/>
              <a:cxnLst/>
              <a:rect l="l" t="t" r="r" b="b"/>
              <a:pathLst>
                <a:path w="419734" h="419735">
                  <a:moveTo>
                    <a:pt x="419421" y="209710"/>
                  </a:moveTo>
                  <a:lnTo>
                    <a:pt x="413883" y="257795"/>
                  </a:lnTo>
                  <a:lnTo>
                    <a:pt x="398106" y="301935"/>
                  </a:lnTo>
                  <a:lnTo>
                    <a:pt x="373350" y="340873"/>
                  </a:lnTo>
                  <a:lnTo>
                    <a:pt x="340873" y="373350"/>
                  </a:lnTo>
                  <a:lnTo>
                    <a:pt x="301935" y="398106"/>
                  </a:lnTo>
                  <a:lnTo>
                    <a:pt x="257795" y="413883"/>
                  </a:lnTo>
                  <a:lnTo>
                    <a:pt x="209710" y="419421"/>
                  </a:lnTo>
                  <a:lnTo>
                    <a:pt x="161626" y="413883"/>
                  </a:lnTo>
                  <a:lnTo>
                    <a:pt x="117486" y="398106"/>
                  </a:lnTo>
                  <a:lnTo>
                    <a:pt x="78548" y="373350"/>
                  </a:lnTo>
                  <a:lnTo>
                    <a:pt x="46071" y="340873"/>
                  </a:lnTo>
                  <a:lnTo>
                    <a:pt x="21315" y="301935"/>
                  </a:lnTo>
                  <a:lnTo>
                    <a:pt x="5538" y="257795"/>
                  </a:lnTo>
                  <a:lnTo>
                    <a:pt x="0" y="209710"/>
                  </a:lnTo>
                  <a:lnTo>
                    <a:pt x="5538" y="161626"/>
                  </a:lnTo>
                  <a:lnTo>
                    <a:pt x="21315" y="117486"/>
                  </a:lnTo>
                  <a:lnTo>
                    <a:pt x="46071" y="78548"/>
                  </a:lnTo>
                  <a:lnTo>
                    <a:pt x="78548" y="46071"/>
                  </a:lnTo>
                  <a:lnTo>
                    <a:pt x="117486" y="21315"/>
                  </a:lnTo>
                  <a:lnTo>
                    <a:pt x="161626" y="5538"/>
                  </a:lnTo>
                  <a:lnTo>
                    <a:pt x="209710" y="0"/>
                  </a:lnTo>
                  <a:lnTo>
                    <a:pt x="257795" y="5538"/>
                  </a:lnTo>
                  <a:lnTo>
                    <a:pt x="301935" y="21315"/>
                  </a:lnTo>
                  <a:lnTo>
                    <a:pt x="340873" y="46071"/>
                  </a:lnTo>
                  <a:lnTo>
                    <a:pt x="373350" y="78548"/>
                  </a:lnTo>
                  <a:lnTo>
                    <a:pt x="398106" y="117486"/>
                  </a:lnTo>
                  <a:lnTo>
                    <a:pt x="413883" y="161626"/>
                  </a:lnTo>
                  <a:lnTo>
                    <a:pt x="419421" y="209710"/>
                  </a:lnTo>
                  <a:close/>
                </a:path>
              </a:pathLst>
            </a:custGeom>
            <a:ln w="28438">
              <a:solidFill>
                <a:srgbClr val="FFFFFF"/>
              </a:solid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0" name="CuadroTexto 62"/>
            <p:cNvSpPr txBox="1"/>
            <p:nvPr/>
          </p:nvSpPr>
          <p:spPr>
            <a:xfrm>
              <a:off x="13489502" y="4522712"/>
              <a:ext cx="999472" cy="1088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4800" dirty="0">
                  <a:solidFill>
                    <a:schemeClr val="bg1"/>
                  </a:solidFill>
                </a:rPr>
                <a:t>C</a:t>
              </a:r>
              <a:endParaRPr lang="es-PE" sz="5400" dirty="0">
                <a:solidFill>
                  <a:schemeClr val="bg1"/>
                </a:solidFill>
              </a:endParaRPr>
            </a:p>
          </p:txBody>
        </p:sp>
      </p:grpSp>
      <p:grpSp>
        <p:nvGrpSpPr>
          <p:cNvPr id="29" name="Grupo 28"/>
          <p:cNvGrpSpPr/>
          <p:nvPr/>
        </p:nvGrpSpPr>
        <p:grpSpPr>
          <a:xfrm>
            <a:off x="10819456" y="6361113"/>
            <a:ext cx="633769" cy="735166"/>
            <a:chOff x="13448606" y="5634944"/>
            <a:chExt cx="789192" cy="832083"/>
          </a:xfrm>
        </p:grpSpPr>
        <p:sp>
          <p:nvSpPr>
            <p:cNvPr id="352" name="object 23"/>
            <p:cNvSpPr/>
            <p:nvPr/>
          </p:nvSpPr>
          <p:spPr>
            <a:xfrm>
              <a:off x="13775334" y="5973307"/>
              <a:ext cx="400698" cy="427038"/>
            </a:xfrm>
            <a:prstGeom prst="rect">
              <a:avLst/>
            </a:prstGeom>
            <a:blipFill>
              <a:blip r:embed="rId8"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53" name="object 24"/>
            <p:cNvSpPr/>
            <p:nvPr/>
          </p:nvSpPr>
          <p:spPr>
            <a:xfrm>
              <a:off x="13448606" y="5634944"/>
              <a:ext cx="789192" cy="832083"/>
            </a:xfrm>
            <a:custGeom>
              <a:avLst/>
              <a:gdLst/>
              <a:ahLst/>
              <a:cxnLst/>
              <a:rect l="l" t="t" r="r" b="b"/>
              <a:pathLst>
                <a:path w="534669" h="528954">
                  <a:moveTo>
                    <a:pt x="303833" y="0"/>
                  </a:moveTo>
                  <a:lnTo>
                    <a:pt x="48029" y="0"/>
                  </a:lnTo>
                  <a:lnTo>
                    <a:pt x="29349" y="3780"/>
                  </a:lnTo>
                  <a:lnTo>
                    <a:pt x="14080" y="14084"/>
                  </a:lnTo>
                  <a:lnTo>
                    <a:pt x="3779" y="29353"/>
                  </a:lnTo>
                  <a:lnTo>
                    <a:pt x="0" y="48029"/>
                  </a:lnTo>
                  <a:lnTo>
                    <a:pt x="3779" y="66710"/>
                  </a:lnTo>
                  <a:lnTo>
                    <a:pt x="14080" y="81979"/>
                  </a:lnTo>
                  <a:lnTo>
                    <a:pt x="29349" y="92280"/>
                  </a:lnTo>
                  <a:lnTo>
                    <a:pt x="48029" y="96059"/>
                  </a:lnTo>
                  <a:lnTo>
                    <a:pt x="427044" y="96059"/>
                  </a:lnTo>
                  <a:lnTo>
                    <a:pt x="437603" y="98196"/>
                  </a:lnTo>
                  <a:lnTo>
                    <a:pt x="446235" y="104020"/>
                  </a:lnTo>
                  <a:lnTo>
                    <a:pt x="452058" y="112651"/>
                  </a:lnTo>
                  <a:lnTo>
                    <a:pt x="454195" y="123210"/>
                  </a:lnTo>
                  <a:lnTo>
                    <a:pt x="452058" y="133770"/>
                  </a:lnTo>
                  <a:lnTo>
                    <a:pt x="446235" y="142401"/>
                  </a:lnTo>
                  <a:lnTo>
                    <a:pt x="437603" y="148225"/>
                  </a:lnTo>
                  <a:lnTo>
                    <a:pt x="427044" y="150361"/>
                  </a:lnTo>
                  <a:lnTo>
                    <a:pt x="104405" y="150361"/>
                  </a:lnTo>
                  <a:lnTo>
                    <a:pt x="85728" y="154141"/>
                  </a:lnTo>
                  <a:lnTo>
                    <a:pt x="70459" y="164442"/>
                  </a:lnTo>
                  <a:lnTo>
                    <a:pt x="60156" y="179711"/>
                  </a:lnTo>
                  <a:lnTo>
                    <a:pt x="56375" y="198391"/>
                  </a:lnTo>
                  <a:lnTo>
                    <a:pt x="57660" y="209439"/>
                  </a:lnTo>
                  <a:lnTo>
                    <a:pt x="61318" y="219581"/>
                  </a:lnTo>
                  <a:lnTo>
                    <a:pt x="67052" y="228522"/>
                  </a:lnTo>
                  <a:lnTo>
                    <a:pt x="74563" y="235971"/>
                  </a:lnTo>
                  <a:lnTo>
                    <a:pt x="67052" y="243422"/>
                  </a:lnTo>
                  <a:lnTo>
                    <a:pt x="61318" y="252367"/>
                  </a:lnTo>
                  <a:lnTo>
                    <a:pt x="57660" y="262513"/>
                  </a:lnTo>
                  <a:lnTo>
                    <a:pt x="56375" y="273562"/>
                  </a:lnTo>
                  <a:lnTo>
                    <a:pt x="57660" y="284616"/>
                  </a:lnTo>
                  <a:lnTo>
                    <a:pt x="61318" y="294760"/>
                  </a:lnTo>
                  <a:lnTo>
                    <a:pt x="67052" y="303703"/>
                  </a:lnTo>
                  <a:lnTo>
                    <a:pt x="74563" y="311152"/>
                  </a:lnTo>
                  <a:lnTo>
                    <a:pt x="67052" y="318601"/>
                  </a:lnTo>
                  <a:lnTo>
                    <a:pt x="61318" y="327545"/>
                  </a:lnTo>
                  <a:lnTo>
                    <a:pt x="57660" y="337689"/>
                  </a:lnTo>
                  <a:lnTo>
                    <a:pt x="56375" y="348743"/>
                  </a:lnTo>
                  <a:lnTo>
                    <a:pt x="57660" y="359796"/>
                  </a:lnTo>
                  <a:lnTo>
                    <a:pt x="61318" y="369941"/>
                  </a:lnTo>
                  <a:lnTo>
                    <a:pt x="67052" y="378884"/>
                  </a:lnTo>
                  <a:lnTo>
                    <a:pt x="74563" y="386333"/>
                  </a:lnTo>
                  <a:lnTo>
                    <a:pt x="67052" y="393782"/>
                  </a:lnTo>
                  <a:lnTo>
                    <a:pt x="61318" y="402725"/>
                  </a:lnTo>
                  <a:lnTo>
                    <a:pt x="57660" y="412870"/>
                  </a:lnTo>
                  <a:lnTo>
                    <a:pt x="56375" y="423924"/>
                  </a:lnTo>
                  <a:lnTo>
                    <a:pt x="60156" y="442600"/>
                  </a:lnTo>
                  <a:lnTo>
                    <a:pt x="70459" y="457869"/>
                  </a:lnTo>
                  <a:lnTo>
                    <a:pt x="85728" y="468173"/>
                  </a:lnTo>
                  <a:lnTo>
                    <a:pt x="104405" y="471954"/>
                  </a:lnTo>
                  <a:lnTo>
                    <a:pt x="227459" y="471954"/>
                  </a:lnTo>
                  <a:lnTo>
                    <a:pt x="254204" y="495388"/>
                  </a:lnTo>
                  <a:lnTo>
                    <a:pt x="285268" y="513142"/>
                  </a:lnTo>
                  <a:lnTo>
                    <a:pt x="319835" y="524396"/>
                  </a:lnTo>
                  <a:lnTo>
                    <a:pt x="357088" y="528329"/>
                  </a:lnTo>
                  <a:lnTo>
                    <a:pt x="404220" y="521978"/>
                  </a:lnTo>
                  <a:lnTo>
                    <a:pt x="438589" y="507450"/>
                  </a:lnTo>
                  <a:lnTo>
                    <a:pt x="357088" y="507450"/>
                  </a:lnTo>
                  <a:lnTo>
                    <a:pt x="307636" y="499452"/>
                  </a:lnTo>
                  <a:lnTo>
                    <a:pt x="264647" y="477191"/>
                  </a:lnTo>
                  <a:lnTo>
                    <a:pt x="238520" y="451064"/>
                  </a:lnTo>
                  <a:lnTo>
                    <a:pt x="104405" y="451064"/>
                  </a:lnTo>
                  <a:lnTo>
                    <a:pt x="93852" y="448928"/>
                  </a:lnTo>
                  <a:lnTo>
                    <a:pt x="85223" y="443105"/>
                  </a:lnTo>
                  <a:lnTo>
                    <a:pt x="79401" y="434477"/>
                  </a:lnTo>
                  <a:lnTo>
                    <a:pt x="77264" y="423924"/>
                  </a:lnTo>
                  <a:lnTo>
                    <a:pt x="79401" y="413365"/>
                  </a:lnTo>
                  <a:lnTo>
                    <a:pt x="85223" y="404733"/>
                  </a:lnTo>
                  <a:lnTo>
                    <a:pt x="93852" y="398909"/>
                  </a:lnTo>
                  <a:lnTo>
                    <a:pt x="104405" y="396773"/>
                  </a:lnTo>
                  <a:lnTo>
                    <a:pt x="207895" y="396773"/>
                  </a:lnTo>
                  <a:lnTo>
                    <a:pt x="204519" y="375894"/>
                  </a:lnTo>
                  <a:lnTo>
                    <a:pt x="104405" y="375894"/>
                  </a:lnTo>
                  <a:lnTo>
                    <a:pt x="93852" y="373757"/>
                  </a:lnTo>
                  <a:lnTo>
                    <a:pt x="85223" y="367933"/>
                  </a:lnTo>
                  <a:lnTo>
                    <a:pt x="79401" y="359302"/>
                  </a:lnTo>
                  <a:lnTo>
                    <a:pt x="77264" y="348743"/>
                  </a:lnTo>
                  <a:lnTo>
                    <a:pt x="79401" y="338184"/>
                  </a:lnTo>
                  <a:lnTo>
                    <a:pt x="85223" y="329552"/>
                  </a:lnTo>
                  <a:lnTo>
                    <a:pt x="93852" y="323729"/>
                  </a:lnTo>
                  <a:lnTo>
                    <a:pt x="104405" y="321592"/>
                  </a:lnTo>
                  <a:lnTo>
                    <a:pt x="205193" y="321592"/>
                  </a:lnTo>
                  <a:lnTo>
                    <a:pt x="208463" y="301379"/>
                  </a:lnTo>
                  <a:lnTo>
                    <a:pt x="208808" y="300713"/>
                  </a:lnTo>
                  <a:lnTo>
                    <a:pt x="104405" y="300713"/>
                  </a:lnTo>
                  <a:lnTo>
                    <a:pt x="93852" y="298576"/>
                  </a:lnTo>
                  <a:lnTo>
                    <a:pt x="85223" y="292752"/>
                  </a:lnTo>
                  <a:lnTo>
                    <a:pt x="79401" y="284121"/>
                  </a:lnTo>
                  <a:lnTo>
                    <a:pt x="77264" y="273562"/>
                  </a:lnTo>
                  <a:lnTo>
                    <a:pt x="79401" y="263009"/>
                  </a:lnTo>
                  <a:lnTo>
                    <a:pt x="85223" y="254380"/>
                  </a:lnTo>
                  <a:lnTo>
                    <a:pt x="93852" y="248558"/>
                  </a:lnTo>
                  <a:lnTo>
                    <a:pt x="104405" y="246421"/>
                  </a:lnTo>
                  <a:lnTo>
                    <a:pt x="242697" y="246421"/>
                  </a:lnTo>
                  <a:lnTo>
                    <a:pt x="263587" y="225532"/>
                  </a:lnTo>
                  <a:lnTo>
                    <a:pt x="104405" y="225532"/>
                  </a:lnTo>
                  <a:lnTo>
                    <a:pt x="93852" y="223395"/>
                  </a:lnTo>
                  <a:lnTo>
                    <a:pt x="85223" y="217573"/>
                  </a:lnTo>
                  <a:lnTo>
                    <a:pt x="79401" y="208945"/>
                  </a:lnTo>
                  <a:lnTo>
                    <a:pt x="77264" y="198391"/>
                  </a:lnTo>
                  <a:lnTo>
                    <a:pt x="79401" y="187832"/>
                  </a:lnTo>
                  <a:lnTo>
                    <a:pt x="85223" y="179201"/>
                  </a:lnTo>
                  <a:lnTo>
                    <a:pt x="93852" y="173377"/>
                  </a:lnTo>
                  <a:lnTo>
                    <a:pt x="104405" y="171240"/>
                  </a:lnTo>
                  <a:lnTo>
                    <a:pt x="427044" y="171240"/>
                  </a:lnTo>
                  <a:lnTo>
                    <a:pt x="445720" y="167460"/>
                  </a:lnTo>
                  <a:lnTo>
                    <a:pt x="460989" y="157156"/>
                  </a:lnTo>
                  <a:lnTo>
                    <a:pt x="471293" y="141887"/>
                  </a:lnTo>
                  <a:lnTo>
                    <a:pt x="475074" y="123210"/>
                  </a:lnTo>
                  <a:lnTo>
                    <a:pt x="471293" y="104534"/>
                  </a:lnTo>
                  <a:lnTo>
                    <a:pt x="460989" y="89265"/>
                  </a:lnTo>
                  <a:lnTo>
                    <a:pt x="445720" y="78961"/>
                  </a:lnTo>
                  <a:lnTo>
                    <a:pt x="427044" y="75180"/>
                  </a:lnTo>
                  <a:lnTo>
                    <a:pt x="48029" y="75180"/>
                  </a:lnTo>
                  <a:lnTo>
                    <a:pt x="37470" y="73044"/>
                  </a:lnTo>
                  <a:lnTo>
                    <a:pt x="28839" y="67220"/>
                  </a:lnTo>
                  <a:lnTo>
                    <a:pt x="23015" y="58589"/>
                  </a:lnTo>
                  <a:lnTo>
                    <a:pt x="20878" y="48029"/>
                  </a:lnTo>
                  <a:lnTo>
                    <a:pt x="23015" y="37476"/>
                  </a:lnTo>
                  <a:lnTo>
                    <a:pt x="28839" y="28848"/>
                  </a:lnTo>
                  <a:lnTo>
                    <a:pt x="37470" y="23025"/>
                  </a:lnTo>
                  <a:lnTo>
                    <a:pt x="48029" y="20889"/>
                  </a:lnTo>
                  <a:lnTo>
                    <a:pt x="342370" y="20889"/>
                  </a:lnTo>
                  <a:lnTo>
                    <a:pt x="337778" y="14084"/>
                  </a:lnTo>
                  <a:lnTo>
                    <a:pt x="322509" y="3780"/>
                  </a:lnTo>
                  <a:lnTo>
                    <a:pt x="303833" y="0"/>
                  </a:lnTo>
                  <a:close/>
                </a:path>
                <a:path w="534669" h="528954">
                  <a:moveTo>
                    <a:pt x="438542" y="194213"/>
                  </a:moveTo>
                  <a:lnTo>
                    <a:pt x="357088" y="194213"/>
                  </a:lnTo>
                  <a:lnTo>
                    <a:pt x="406541" y="202211"/>
                  </a:lnTo>
                  <a:lnTo>
                    <a:pt x="449529" y="224471"/>
                  </a:lnTo>
                  <a:lnTo>
                    <a:pt x="483453" y="258394"/>
                  </a:lnTo>
                  <a:lnTo>
                    <a:pt x="505714" y="301379"/>
                  </a:lnTo>
                  <a:lnTo>
                    <a:pt x="513712" y="350827"/>
                  </a:lnTo>
                  <a:lnTo>
                    <a:pt x="505714" y="400279"/>
                  </a:lnTo>
                  <a:lnTo>
                    <a:pt x="483453" y="443267"/>
                  </a:lnTo>
                  <a:lnTo>
                    <a:pt x="449529" y="477191"/>
                  </a:lnTo>
                  <a:lnTo>
                    <a:pt x="406541" y="499452"/>
                  </a:lnTo>
                  <a:lnTo>
                    <a:pt x="357088" y="507450"/>
                  </a:lnTo>
                  <a:lnTo>
                    <a:pt x="438589" y="507450"/>
                  </a:lnTo>
                  <a:lnTo>
                    <a:pt x="482541" y="476283"/>
                  </a:lnTo>
                  <a:lnTo>
                    <a:pt x="510321" y="440349"/>
                  </a:lnTo>
                  <a:lnTo>
                    <a:pt x="528239" y="397962"/>
                  </a:lnTo>
                  <a:lnTo>
                    <a:pt x="534591" y="350827"/>
                  </a:lnTo>
                  <a:lnTo>
                    <a:pt x="528254" y="303754"/>
                  </a:lnTo>
                  <a:lnTo>
                    <a:pt x="510379" y="261414"/>
                  </a:lnTo>
                  <a:lnTo>
                    <a:pt x="482662" y="225503"/>
                  </a:lnTo>
                  <a:lnTo>
                    <a:pt x="446803" y="197720"/>
                  </a:lnTo>
                  <a:lnTo>
                    <a:pt x="438542" y="194213"/>
                  </a:lnTo>
                  <a:close/>
                </a:path>
                <a:path w="534669" h="528954">
                  <a:moveTo>
                    <a:pt x="207895" y="396773"/>
                  </a:moveTo>
                  <a:lnTo>
                    <a:pt x="185627" y="396773"/>
                  </a:lnTo>
                  <a:lnTo>
                    <a:pt x="190186" y="411244"/>
                  </a:lnTo>
                  <a:lnTo>
                    <a:pt x="195920" y="425155"/>
                  </a:lnTo>
                  <a:lnTo>
                    <a:pt x="202770" y="438448"/>
                  </a:lnTo>
                  <a:lnTo>
                    <a:pt x="210674" y="451064"/>
                  </a:lnTo>
                  <a:lnTo>
                    <a:pt x="238520" y="451064"/>
                  </a:lnTo>
                  <a:lnTo>
                    <a:pt x="230723" y="443267"/>
                  </a:lnTo>
                  <a:lnTo>
                    <a:pt x="208463" y="400279"/>
                  </a:lnTo>
                  <a:lnTo>
                    <a:pt x="207895" y="396773"/>
                  </a:lnTo>
                  <a:close/>
                </a:path>
                <a:path w="534669" h="528954">
                  <a:moveTo>
                    <a:pt x="205193" y="321592"/>
                  </a:moveTo>
                  <a:lnTo>
                    <a:pt x="182004" y="321592"/>
                  </a:lnTo>
                  <a:lnTo>
                    <a:pt x="180959" y="328775"/>
                  </a:lnTo>
                  <a:lnTo>
                    <a:pt x="180202" y="336044"/>
                  </a:lnTo>
                  <a:lnTo>
                    <a:pt x="179741" y="343396"/>
                  </a:lnTo>
                  <a:lnTo>
                    <a:pt x="179619" y="359796"/>
                  </a:lnTo>
                  <a:lnTo>
                    <a:pt x="180203" y="367695"/>
                  </a:lnTo>
                  <a:lnTo>
                    <a:pt x="181366" y="375894"/>
                  </a:lnTo>
                  <a:lnTo>
                    <a:pt x="204519" y="375894"/>
                  </a:lnTo>
                  <a:lnTo>
                    <a:pt x="200465" y="350827"/>
                  </a:lnTo>
                  <a:lnTo>
                    <a:pt x="205193" y="321592"/>
                  </a:lnTo>
                  <a:close/>
                </a:path>
                <a:path w="534669" h="528954">
                  <a:moveTo>
                    <a:pt x="242697" y="246421"/>
                  </a:moveTo>
                  <a:lnTo>
                    <a:pt x="213637" y="246421"/>
                  </a:lnTo>
                  <a:lnTo>
                    <a:pt x="205262" y="258980"/>
                  </a:lnTo>
                  <a:lnTo>
                    <a:pt x="197957" y="272256"/>
                  </a:lnTo>
                  <a:lnTo>
                    <a:pt x="191783" y="286187"/>
                  </a:lnTo>
                  <a:lnTo>
                    <a:pt x="186800" y="300713"/>
                  </a:lnTo>
                  <a:lnTo>
                    <a:pt x="208808" y="300713"/>
                  </a:lnTo>
                  <a:lnTo>
                    <a:pt x="230723" y="258394"/>
                  </a:lnTo>
                  <a:lnTo>
                    <a:pt x="242697" y="246421"/>
                  </a:lnTo>
                  <a:close/>
                </a:path>
                <a:path w="534669" h="528954">
                  <a:moveTo>
                    <a:pt x="362135" y="173335"/>
                  </a:moveTo>
                  <a:lnTo>
                    <a:pt x="357088" y="173335"/>
                  </a:lnTo>
                  <a:lnTo>
                    <a:pt x="321306" y="176958"/>
                  </a:lnTo>
                  <a:lnTo>
                    <a:pt x="287962" y="187347"/>
                  </a:lnTo>
                  <a:lnTo>
                    <a:pt x="257779" y="203779"/>
                  </a:lnTo>
                  <a:lnTo>
                    <a:pt x="231479" y="225532"/>
                  </a:lnTo>
                  <a:lnTo>
                    <a:pt x="263587" y="225532"/>
                  </a:lnTo>
                  <a:lnTo>
                    <a:pt x="264647" y="224471"/>
                  </a:lnTo>
                  <a:lnTo>
                    <a:pt x="307636" y="202211"/>
                  </a:lnTo>
                  <a:lnTo>
                    <a:pt x="357088" y="194213"/>
                  </a:lnTo>
                  <a:lnTo>
                    <a:pt x="438542" y="194213"/>
                  </a:lnTo>
                  <a:lnTo>
                    <a:pt x="404500" y="179764"/>
                  </a:lnTo>
                  <a:lnTo>
                    <a:pt x="403233" y="176738"/>
                  </a:lnTo>
                  <a:lnTo>
                    <a:pt x="401713" y="173963"/>
                  </a:lnTo>
                  <a:lnTo>
                    <a:pt x="372061" y="173963"/>
                  </a:lnTo>
                  <a:lnTo>
                    <a:pt x="367130" y="173554"/>
                  </a:lnTo>
                  <a:lnTo>
                    <a:pt x="362135" y="173335"/>
                  </a:lnTo>
                  <a:close/>
                </a:path>
                <a:path w="534669" h="528954">
                  <a:moveTo>
                    <a:pt x="399862" y="171240"/>
                  </a:moveTo>
                  <a:lnTo>
                    <a:pt x="364428" y="171240"/>
                  </a:lnTo>
                  <a:lnTo>
                    <a:pt x="368449" y="172214"/>
                  </a:lnTo>
                  <a:lnTo>
                    <a:pt x="372061" y="173963"/>
                  </a:lnTo>
                  <a:lnTo>
                    <a:pt x="401713" y="173963"/>
                  </a:lnTo>
                  <a:lnTo>
                    <a:pt x="399862" y="171240"/>
                  </a:lnTo>
                  <a:close/>
                </a:path>
                <a:path w="534669" h="528954">
                  <a:moveTo>
                    <a:pt x="171230" y="96059"/>
                  </a:moveTo>
                  <a:lnTo>
                    <a:pt x="131639" y="96059"/>
                  </a:lnTo>
                  <a:lnTo>
                    <a:pt x="128077" y="102145"/>
                  </a:lnTo>
                  <a:lnTo>
                    <a:pt x="125425" y="108755"/>
                  </a:lnTo>
                  <a:lnTo>
                    <a:pt x="123771" y="115805"/>
                  </a:lnTo>
                  <a:lnTo>
                    <a:pt x="123200" y="123210"/>
                  </a:lnTo>
                  <a:lnTo>
                    <a:pt x="123771" y="130616"/>
                  </a:lnTo>
                  <a:lnTo>
                    <a:pt x="125425" y="137665"/>
                  </a:lnTo>
                  <a:lnTo>
                    <a:pt x="128077" y="144276"/>
                  </a:lnTo>
                  <a:lnTo>
                    <a:pt x="131639" y="150361"/>
                  </a:lnTo>
                  <a:lnTo>
                    <a:pt x="171230" y="150361"/>
                  </a:lnTo>
                  <a:lnTo>
                    <a:pt x="160677" y="148225"/>
                  </a:lnTo>
                  <a:lnTo>
                    <a:pt x="152049" y="142401"/>
                  </a:lnTo>
                  <a:lnTo>
                    <a:pt x="146226" y="133770"/>
                  </a:lnTo>
                  <a:lnTo>
                    <a:pt x="144089" y="123210"/>
                  </a:lnTo>
                  <a:lnTo>
                    <a:pt x="146226" y="112651"/>
                  </a:lnTo>
                  <a:lnTo>
                    <a:pt x="152049" y="104020"/>
                  </a:lnTo>
                  <a:lnTo>
                    <a:pt x="160677" y="98196"/>
                  </a:lnTo>
                  <a:lnTo>
                    <a:pt x="171230" y="96059"/>
                  </a:lnTo>
                  <a:close/>
                </a:path>
                <a:path w="534669" h="528954">
                  <a:moveTo>
                    <a:pt x="342370" y="20889"/>
                  </a:moveTo>
                  <a:lnTo>
                    <a:pt x="303833" y="20889"/>
                  </a:lnTo>
                  <a:lnTo>
                    <a:pt x="314392" y="23025"/>
                  </a:lnTo>
                  <a:lnTo>
                    <a:pt x="323024" y="28848"/>
                  </a:lnTo>
                  <a:lnTo>
                    <a:pt x="328847" y="37476"/>
                  </a:lnTo>
                  <a:lnTo>
                    <a:pt x="330984" y="48029"/>
                  </a:lnTo>
                  <a:lnTo>
                    <a:pt x="328847" y="58589"/>
                  </a:lnTo>
                  <a:lnTo>
                    <a:pt x="323024" y="67220"/>
                  </a:lnTo>
                  <a:lnTo>
                    <a:pt x="314392" y="73044"/>
                  </a:lnTo>
                  <a:lnTo>
                    <a:pt x="303833" y="75180"/>
                  </a:lnTo>
                  <a:lnTo>
                    <a:pt x="343434" y="75180"/>
                  </a:lnTo>
                  <a:lnTo>
                    <a:pt x="346991" y="69095"/>
                  </a:lnTo>
                  <a:lnTo>
                    <a:pt x="349639" y="62485"/>
                  </a:lnTo>
                  <a:lnTo>
                    <a:pt x="351293" y="55435"/>
                  </a:lnTo>
                  <a:lnTo>
                    <a:pt x="351863" y="48029"/>
                  </a:lnTo>
                  <a:lnTo>
                    <a:pt x="348082" y="29353"/>
                  </a:lnTo>
                  <a:lnTo>
                    <a:pt x="342370" y="20889"/>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grpSp>
        <p:nvGrpSpPr>
          <p:cNvPr id="26" name="Grupo 25"/>
          <p:cNvGrpSpPr/>
          <p:nvPr/>
        </p:nvGrpSpPr>
        <p:grpSpPr>
          <a:xfrm>
            <a:off x="10828006" y="8125095"/>
            <a:ext cx="695924" cy="501767"/>
            <a:chOff x="13347553" y="8031668"/>
            <a:chExt cx="776696" cy="726268"/>
          </a:xfrm>
        </p:grpSpPr>
        <p:sp>
          <p:nvSpPr>
            <p:cNvPr id="359" name="object 12"/>
            <p:cNvSpPr/>
            <p:nvPr/>
          </p:nvSpPr>
          <p:spPr>
            <a:xfrm>
              <a:off x="13347553" y="8457622"/>
              <a:ext cx="134444" cy="299638"/>
            </a:xfrm>
            <a:prstGeom prst="rect">
              <a:avLst/>
            </a:prstGeom>
            <a:blipFill>
              <a:blip r:embed="rId9" cstate="print"/>
              <a:stretch>
                <a:fillRect/>
              </a:stretch>
            </a:blip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1" name="object 13"/>
            <p:cNvSpPr/>
            <p:nvPr/>
          </p:nvSpPr>
          <p:spPr>
            <a:xfrm>
              <a:off x="13561580" y="8347700"/>
              <a:ext cx="134613" cy="409619"/>
            </a:xfrm>
            <a:custGeom>
              <a:avLst/>
              <a:gdLst/>
              <a:ahLst/>
              <a:cxnLst/>
              <a:rect l="l" t="t" r="r" b="b"/>
              <a:pathLst>
                <a:path w="107315" h="282575">
                  <a:moveTo>
                    <a:pt x="102279" y="0"/>
                  </a:moveTo>
                  <a:lnTo>
                    <a:pt x="4900" y="0"/>
                  </a:lnTo>
                  <a:lnTo>
                    <a:pt x="0" y="4900"/>
                  </a:lnTo>
                  <a:lnTo>
                    <a:pt x="0" y="277645"/>
                  </a:lnTo>
                  <a:lnTo>
                    <a:pt x="4900" y="282535"/>
                  </a:lnTo>
                  <a:lnTo>
                    <a:pt x="102279" y="282535"/>
                  </a:lnTo>
                  <a:lnTo>
                    <a:pt x="107169" y="277645"/>
                  </a:lnTo>
                  <a:lnTo>
                    <a:pt x="107169" y="260672"/>
                  </a:lnTo>
                  <a:lnTo>
                    <a:pt x="21863" y="260672"/>
                  </a:lnTo>
                  <a:lnTo>
                    <a:pt x="21863" y="21852"/>
                  </a:lnTo>
                  <a:lnTo>
                    <a:pt x="107169" y="21852"/>
                  </a:lnTo>
                  <a:lnTo>
                    <a:pt x="107169" y="4900"/>
                  </a:lnTo>
                  <a:lnTo>
                    <a:pt x="102279" y="0"/>
                  </a:lnTo>
                  <a:close/>
                </a:path>
                <a:path w="107315" h="282575">
                  <a:moveTo>
                    <a:pt x="107169" y="21852"/>
                  </a:moveTo>
                  <a:lnTo>
                    <a:pt x="85316" y="21852"/>
                  </a:lnTo>
                  <a:lnTo>
                    <a:pt x="85316" y="260672"/>
                  </a:lnTo>
                  <a:lnTo>
                    <a:pt x="107169" y="260672"/>
                  </a:lnTo>
                  <a:lnTo>
                    <a:pt x="10716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3" name="object 14"/>
            <p:cNvSpPr/>
            <p:nvPr/>
          </p:nvSpPr>
          <p:spPr>
            <a:xfrm>
              <a:off x="13775607" y="8169063"/>
              <a:ext cx="134613" cy="588194"/>
            </a:xfrm>
            <a:custGeom>
              <a:avLst/>
              <a:gdLst/>
              <a:ahLst/>
              <a:cxnLst/>
              <a:rect l="l" t="t" r="r" b="b"/>
              <a:pathLst>
                <a:path w="107315" h="405765">
                  <a:moveTo>
                    <a:pt x="102279" y="0"/>
                  </a:moveTo>
                  <a:lnTo>
                    <a:pt x="4889" y="0"/>
                  </a:lnTo>
                  <a:lnTo>
                    <a:pt x="0" y="4900"/>
                  </a:lnTo>
                  <a:lnTo>
                    <a:pt x="0" y="400877"/>
                  </a:lnTo>
                  <a:lnTo>
                    <a:pt x="4889" y="405767"/>
                  </a:lnTo>
                  <a:lnTo>
                    <a:pt x="102279" y="405767"/>
                  </a:lnTo>
                  <a:lnTo>
                    <a:pt x="107179" y="400877"/>
                  </a:lnTo>
                  <a:lnTo>
                    <a:pt x="107179" y="383904"/>
                  </a:lnTo>
                  <a:lnTo>
                    <a:pt x="21863" y="383904"/>
                  </a:lnTo>
                  <a:lnTo>
                    <a:pt x="21863" y="21863"/>
                  </a:lnTo>
                  <a:lnTo>
                    <a:pt x="107179" y="21863"/>
                  </a:lnTo>
                  <a:lnTo>
                    <a:pt x="107179" y="4900"/>
                  </a:lnTo>
                  <a:lnTo>
                    <a:pt x="102279" y="0"/>
                  </a:lnTo>
                  <a:close/>
                </a:path>
                <a:path w="107315" h="405765">
                  <a:moveTo>
                    <a:pt x="107179" y="21863"/>
                  </a:moveTo>
                  <a:lnTo>
                    <a:pt x="85316" y="21863"/>
                  </a:lnTo>
                  <a:lnTo>
                    <a:pt x="85316" y="383904"/>
                  </a:lnTo>
                  <a:lnTo>
                    <a:pt x="107179" y="383904"/>
                  </a:lnTo>
                  <a:lnTo>
                    <a:pt x="107179" y="21863"/>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364" name="object 15"/>
            <p:cNvSpPr/>
            <p:nvPr/>
          </p:nvSpPr>
          <p:spPr>
            <a:xfrm>
              <a:off x="13989636" y="8031668"/>
              <a:ext cx="134613" cy="726268"/>
            </a:xfrm>
            <a:custGeom>
              <a:avLst/>
              <a:gdLst/>
              <a:ahLst/>
              <a:cxnLst/>
              <a:rect l="l" t="t" r="r" b="b"/>
              <a:pathLst>
                <a:path w="107315" h="501015">
                  <a:moveTo>
                    <a:pt x="102290" y="0"/>
                  </a:moveTo>
                  <a:lnTo>
                    <a:pt x="4900" y="0"/>
                  </a:lnTo>
                  <a:lnTo>
                    <a:pt x="0" y="4889"/>
                  </a:lnTo>
                  <a:lnTo>
                    <a:pt x="0" y="495660"/>
                  </a:lnTo>
                  <a:lnTo>
                    <a:pt x="4900" y="500550"/>
                  </a:lnTo>
                  <a:lnTo>
                    <a:pt x="102290" y="500550"/>
                  </a:lnTo>
                  <a:lnTo>
                    <a:pt x="107179" y="495660"/>
                  </a:lnTo>
                  <a:lnTo>
                    <a:pt x="107179" y="478686"/>
                  </a:lnTo>
                  <a:lnTo>
                    <a:pt x="21863" y="478686"/>
                  </a:lnTo>
                  <a:lnTo>
                    <a:pt x="21863" y="21852"/>
                  </a:lnTo>
                  <a:lnTo>
                    <a:pt x="107179" y="21852"/>
                  </a:lnTo>
                  <a:lnTo>
                    <a:pt x="107179" y="4889"/>
                  </a:lnTo>
                  <a:lnTo>
                    <a:pt x="102290" y="0"/>
                  </a:lnTo>
                  <a:close/>
                </a:path>
                <a:path w="107315" h="501015">
                  <a:moveTo>
                    <a:pt x="107179" y="21852"/>
                  </a:moveTo>
                  <a:lnTo>
                    <a:pt x="85316" y="21852"/>
                  </a:lnTo>
                  <a:lnTo>
                    <a:pt x="85316" y="478686"/>
                  </a:lnTo>
                  <a:lnTo>
                    <a:pt x="107179" y="478686"/>
                  </a:lnTo>
                  <a:lnTo>
                    <a:pt x="107179" y="21852"/>
                  </a:lnTo>
                  <a:close/>
                </a:path>
              </a:pathLst>
            </a:custGeom>
            <a:solidFill>
              <a:srgbClr val="FFFFFF"/>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grpSp>
      <p:sp>
        <p:nvSpPr>
          <p:cNvPr id="365" name="CuadroTexto 364"/>
          <p:cNvSpPr txBox="1"/>
          <p:nvPr/>
        </p:nvSpPr>
        <p:spPr>
          <a:xfrm>
            <a:off x="1936852" y="1936087"/>
            <a:ext cx="16230395" cy="1938992"/>
          </a:xfrm>
          <a:prstGeom prst="rect">
            <a:avLst/>
          </a:prstGeom>
          <a:noFill/>
        </p:spPr>
        <p:txBody>
          <a:bodyPr wrap="square" rtlCol="0" anchor="ctr">
            <a:spAutoFit/>
          </a:bodyPr>
          <a:lstStyle/>
          <a:p>
            <a:pPr algn="just"/>
            <a:r>
              <a:rPr lang="es-ES" sz="4000" b="1" spc="-30" dirty="0">
                <a:solidFill>
                  <a:srgbClr val="0071BA"/>
                </a:solidFill>
                <a:ea typeface="+mj-ea"/>
                <a:cs typeface="Calibri"/>
              </a:rPr>
              <a:t>MEJORAMIENTO Y AMPLIACIÓN DE LA GESTIÓN INTEGRAL DE LOS RESIDUOS SÓLIDOS MUNICIPALES EN LA CIUDAD DE CHIMBOTE, DISTRITO DE CHIMBOTE – PROVINCIA DE SANTA – DEPARTAMENTO DE ANCASH </a:t>
            </a:r>
            <a:endParaRPr lang="es-PE" sz="4000" b="1" spc="-30" dirty="0">
              <a:solidFill>
                <a:srgbClr val="0071BA"/>
              </a:solidFill>
              <a:latin typeface="Calibri"/>
              <a:ea typeface="+mj-ea"/>
              <a:cs typeface="Calibri"/>
            </a:endParaRPr>
          </a:p>
        </p:txBody>
      </p:sp>
      <p:pic>
        <p:nvPicPr>
          <p:cNvPr id="49" name="Gráfico 12" descr="Mano abierta con planta contorno">
            <a:extLst>
              <a:ext uri="{FF2B5EF4-FFF2-40B4-BE49-F238E27FC236}">
                <a16:creationId xmlns:a16="http://schemas.microsoft.com/office/drawing/2014/main" id="{F789075D-F710-4721-A2FC-79870571D51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66170" y="7120438"/>
            <a:ext cx="870528" cy="870528"/>
          </a:xfrm>
          <a:prstGeom prst="rect">
            <a:avLst/>
          </a:prstGeom>
        </p:spPr>
      </p:pic>
      <p:sp>
        <p:nvSpPr>
          <p:cNvPr id="47" name="object 389"/>
          <p:cNvSpPr txBox="1"/>
          <p:nvPr/>
        </p:nvSpPr>
        <p:spPr>
          <a:xfrm>
            <a:off x="1007466" y="1065641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12"/>
              </a:rPr>
              <a:t>WWW.PROINVERSION.GOB.PE</a:t>
            </a:r>
            <a:r>
              <a:rPr sz="1450" spc="-40" dirty="0">
                <a:solidFill>
                  <a:srgbClr val="FFFFFF"/>
                </a:solidFill>
                <a:latin typeface="Calibri"/>
                <a:cs typeface="Calibri"/>
                <a:hlinkClick r:id="rId12"/>
              </a:rPr>
              <a:t> </a:t>
            </a:r>
            <a:endParaRPr sz="1450" dirty="0">
              <a:latin typeface="Calibri"/>
              <a:cs typeface="Calibri"/>
            </a:endParaRPr>
          </a:p>
        </p:txBody>
      </p:sp>
      <p:pic>
        <p:nvPicPr>
          <p:cNvPr id="28" name="Imagen 27"/>
          <p:cNvPicPr>
            <a:picLocks noChangeAspect="1"/>
          </p:cNvPicPr>
          <p:nvPr/>
        </p:nvPicPr>
        <p:blipFill>
          <a:blip r:embed="rId13"/>
          <a:stretch>
            <a:fillRect/>
          </a:stretch>
        </p:blipFill>
        <p:spPr>
          <a:xfrm>
            <a:off x="228836" y="4681679"/>
            <a:ext cx="9766259" cy="4404391"/>
          </a:xfrm>
          <a:prstGeom prst="rect">
            <a:avLst/>
          </a:prstGeom>
        </p:spPr>
      </p:pic>
      <p:pic>
        <p:nvPicPr>
          <p:cNvPr id="24" name="Imagen 23"/>
          <p:cNvPicPr>
            <a:picLocks noChangeAspect="1"/>
          </p:cNvPicPr>
          <p:nvPr/>
        </p:nvPicPr>
        <p:blipFill>
          <a:blip r:embed="rId14"/>
          <a:stretch>
            <a:fillRect/>
          </a:stretch>
        </p:blipFill>
        <p:spPr>
          <a:xfrm>
            <a:off x="991030" y="403531"/>
            <a:ext cx="4272603" cy="1281781"/>
          </a:xfrm>
          <a:prstGeom prst="rect">
            <a:avLst/>
          </a:prstGeom>
        </p:spPr>
      </p:pic>
      <p:pic>
        <p:nvPicPr>
          <p:cNvPr id="51" name="Imagen 21"/>
          <p:cNvPicPr>
            <a:picLocks noChangeAspect="1"/>
          </p:cNvPicPr>
          <p:nvPr/>
        </p:nvPicPr>
        <p:blipFill rotWithShape="1">
          <a:blip r:embed="rId15"/>
          <a:srcRect l="59956" t="35713" r="10176" b="41210"/>
          <a:stretch/>
        </p:blipFill>
        <p:spPr>
          <a:xfrm>
            <a:off x="17505845" y="10188736"/>
            <a:ext cx="1904834" cy="729189"/>
          </a:xfrm>
          <a:prstGeom prst="rect">
            <a:avLst/>
          </a:prstGeom>
        </p:spPr>
      </p:pic>
    </p:spTree>
    <p:extLst>
      <p:ext uri="{BB962C8B-B14F-4D97-AF65-F5344CB8AC3E}">
        <p14:creationId xmlns:p14="http://schemas.microsoft.com/office/powerpoint/2010/main" val="394727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4178946"/>
            <a:ext cx="6116176" cy="4088299"/>
            <a:chOff x="0" y="2173063"/>
            <a:chExt cx="4391932" cy="2479322"/>
          </a:xfrm>
          <a:noFill/>
        </p:grpSpPr>
        <p:sp>
          <p:nvSpPr>
            <p:cNvPr id="3" name="Rectángulo 2">
              <a:extLst>
                <a:ext uri="{FF2B5EF4-FFF2-40B4-BE49-F238E27FC236}">
                  <a16:creationId xmlns:a16="http://schemas.microsoft.com/office/drawing/2014/main" id="{B4C3F16D-C3F8-4978-B9CD-274BA69A38B7}"/>
                </a:ext>
              </a:extLst>
            </p:cNvPr>
            <p:cNvSpPr/>
            <p:nvPr/>
          </p:nvSpPr>
          <p:spPr>
            <a:xfrm>
              <a:off x="25327" y="2535561"/>
              <a:ext cx="4366605" cy="1718027"/>
            </a:xfrm>
            <a:prstGeom prst="rect">
              <a:avLst/>
            </a:prstGeom>
            <a:grpFill/>
            <a:ln w="19050">
              <a:solidFill>
                <a:schemeClr val="bg1"/>
              </a:solidFill>
              <a:prstDash val="sysDash"/>
            </a:ln>
          </p:spPr>
          <p:txBody>
            <a:bodyPr wrap="square">
              <a:spAutoFit/>
            </a:bodyPr>
            <a:lstStyle/>
            <a:p>
              <a:pPr marL="0" marR="0" lvl="0" indent="0" algn="just" defTabSz="1507846" rtl="0" eaLnBrk="1" fontAlgn="auto" latinLnBrk="0" hangingPunct="1">
                <a:lnSpc>
                  <a:spcPct val="100000"/>
                </a:lnSpc>
                <a:spcBef>
                  <a:spcPts val="0"/>
                </a:spcBef>
                <a:spcAft>
                  <a:spcPts val="0"/>
                </a:spcAft>
                <a:buClrTx/>
                <a:buSzTx/>
                <a:buFontTx/>
                <a:buNone/>
                <a:tabLst/>
                <a:defRPr/>
              </a:pPr>
              <a:r>
                <a:rPr kumimoji="0" lang="es-PE" sz="3958"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 el país, al día se generan más de  </a:t>
              </a:r>
              <a:r>
                <a:rPr kumimoji="0" lang="es-PE" sz="4617"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21 mil toneladas de residuos sólidos municipales</a:t>
              </a:r>
              <a:r>
                <a:rPr kumimoji="0" lang="es-PE" sz="3958" b="1" i="0" u="none" strike="noStrike" kern="1200" cap="none" spc="0" normalizeH="0" baseline="0" noProof="0" dirty="0">
                  <a:ln>
                    <a:noFill/>
                  </a:ln>
                  <a:solidFill>
                    <a:srgbClr val="4472C4">
                      <a:lumMod val="75000"/>
                    </a:srgbClr>
                  </a:solidFill>
                  <a:effectLst/>
                  <a:uLnTx/>
                  <a:uFillTx/>
                  <a:latin typeface="Aller" panose="02000503030000020004" pitchFamily="2" charset="0"/>
                  <a:ea typeface="+mn-ea"/>
                  <a:cs typeface="Arial" panose="020B0604020202020204" pitchFamily="34" charset="0"/>
                </a:rPr>
                <a:t>.</a:t>
              </a:r>
              <a:r>
                <a:rPr kumimoji="0" lang="es-PE" sz="3958" b="1" i="0" u="none" strike="noStrike" kern="1200" cap="none" spc="0" normalizeH="0" baseline="0" noProof="0" dirty="0">
                  <a:ln>
                    <a:noFill/>
                  </a:ln>
                  <a:solidFill>
                    <a:srgbClr val="70AD47"/>
                  </a:solidFill>
                  <a:effectLst/>
                  <a:uLnTx/>
                  <a:uFillTx/>
                  <a:latin typeface="Aller" panose="02000503030000020004" pitchFamily="2" charset="0"/>
                  <a:ea typeface="+mn-ea"/>
                  <a:cs typeface="Arial" panose="020B0604020202020204" pitchFamily="34" charset="0"/>
                </a:rPr>
                <a:t> </a:t>
              </a:r>
              <a:endParaRPr kumimoji="0" lang="es-PE" sz="3958" b="1" i="1" u="none" strike="noStrike" kern="1200" cap="none" spc="0" normalizeH="0" baseline="0" noProof="0" dirty="0">
                <a:ln>
                  <a:noFill/>
                </a:ln>
                <a:solidFill>
                  <a:srgbClr val="70AD47"/>
                </a:solidFill>
                <a:effectLst/>
                <a:uLnTx/>
                <a:uFillTx/>
                <a:latin typeface="Aller" panose="02000503030000020004" pitchFamily="2" charset="0"/>
                <a:ea typeface="+mn-ea"/>
                <a:cs typeface="Arial" panose="020B0604020202020204" pitchFamily="34" charset="0"/>
              </a:endParaRPr>
            </a:p>
          </p:txBody>
        </p:sp>
        <p:cxnSp>
          <p:nvCxnSpPr>
            <p:cNvPr id="4" name="Conector recto 3">
              <a:extLst>
                <a:ext uri="{FF2B5EF4-FFF2-40B4-BE49-F238E27FC236}">
                  <a16:creationId xmlns:a16="http://schemas.microsoft.com/office/drawing/2014/main" id="{2288C5C3-1306-4E82-8084-B218E4840152}"/>
                </a:ext>
              </a:extLst>
            </p:cNvPr>
            <p:cNvCxnSpPr>
              <a:cxnSpLocks/>
            </p:cNvCxnSpPr>
            <p:nvPr/>
          </p:nvCxnSpPr>
          <p:spPr>
            <a:xfrm>
              <a:off x="0" y="2334988"/>
              <a:ext cx="3562350" cy="0"/>
            </a:xfrm>
            <a:prstGeom prst="line">
              <a:avLst/>
            </a:prstGeom>
            <a:grpFill/>
            <a:ln w="28575"/>
          </p:spPr>
          <p:style>
            <a:lnRef idx="1">
              <a:schemeClr val="accent4"/>
            </a:lnRef>
            <a:fillRef idx="0">
              <a:schemeClr val="accent4"/>
            </a:fillRef>
            <a:effectRef idx="0">
              <a:schemeClr val="accent4"/>
            </a:effectRef>
            <a:fontRef idx="minor">
              <a:schemeClr val="tx1"/>
            </a:fontRef>
          </p:style>
        </p:cxnSp>
        <p:cxnSp>
          <p:nvCxnSpPr>
            <p:cNvPr id="5" name="Conector recto 4">
              <a:extLst>
                <a:ext uri="{FF2B5EF4-FFF2-40B4-BE49-F238E27FC236}">
                  <a16:creationId xmlns:a16="http://schemas.microsoft.com/office/drawing/2014/main" id="{77FED7BC-43CC-4414-A5E1-41F154627C17}"/>
                </a:ext>
              </a:extLst>
            </p:cNvPr>
            <p:cNvCxnSpPr>
              <a:cxnSpLocks/>
            </p:cNvCxnSpPr>
            <p:nvPr/>
          </p:nvCxnSpPr>
          <p:spPr>
            <a:xfrm>
              <a:off x="0" y="2173063"/>
              <a:ext cx="2676525" cy="0"/>
            </a:xfrm>
            <a:prstGeom prst="line">
              <a:avLst/>
            </a:prstGeom>
            <a:grpFill/>
            <a:ln w="28575"/>
          </p:spPr>
          <p:style>
            <a:lnRef idx="1">
              <a:schemeClr val="accent4"/>
            </a:lnRef>
            <a:fillRef idx="0">
              <a:schemeClr val="accent4"/>
            </a:fillRef>
            <a:effectRef idx="0">
              <a:schemeClr val="accent4"/>
            </a:effectRef>
            <a:fontRef idx="minor">
              <a:schemeClr val="tx1"/>
            </a:fontRef>
          </p:style>
        </p:cxnSp>
        <p:cxnSp>
          <p:nvCxnSpPr>
            <p:cNvPr id="6" name="Conector recto 5">
              <a:extLst>
                <a:ext uri="{FF2B5EF4-FFF2-40B4-BE49-F238E27FC236}">
                  <a16:creationId xmlns:a16="http://schemas.microsoft.com/office/drawing/2014/main" id="{28459C23-9C8C-43EC-9679-89B8D72FCE87}"/>
                </a:ext>
              </a:extLst>
            </p:cNvPr>
            <p:cNvCxnSpPr>
              <a:cxnSpLocks/>
            </p:cNvCxnSpPr>
            <p:nvPr/>
          </p:nvCxnSpPr>
          <p:spPr>
            <a:xfrm>
              <a:off x="0" y="4480935"/>
              <a:ext cx="3562350" cy="0"/>
            </a:xfrm>
            <a:prstGeom prst="line">
              <a:avLst/>
            </a:prstGeom>
            <a:grpFill/>
            <a:ln w="28575"/>
          </p:spPr>
          <p:style>
            <a:lnRef idx="1">
              <a:schemeClr val="accent4"/>
            </a:lnRef>
            <a:fillRef idx="0">
              <a:schemeClr val="accent4"/>
            </a:fillRef>
            <a:effectRef idx="0">
              <a:schemeClr val="accent4"/>
            </a:effectRef>
            <a:fontRef idx="minor">
              <a:schemeClr val="tx1"/>
            </a:fontRef>
          </p:style>
        </p:cxnSp>
        <p:cxnSp>
          <p:nvCxnSpPr>
            <p:cNvPr id="7" name="Conector recto 6">
              <a:extLst>
                <a:ext uri="{FF2B5EF4-FFF2-40B4-BE49-F238E27FC236}">
                  <a16:creationId xmlns:a16="http://schemas.microsoft.com/office/drawing/2014/main" id="{331E2C4B-F160-4E4B-8A55-3ED88D066671}"/>
                </a:ext>
              </a:extLst>
            </p:cNvPr>
            <p:cNvCxnSpPr>
              <a:cxnSpLocks/>
            </p:cNvCxnSpPr>
            <p:nvPr/>
          </p:nvCxnSpPr>
          <p:spPr>
            <a:xfrm>
              <a:off x="0" y="4652385"/>
              <a:ext cx="2676525" cy="0"/>
            </a:xfrm>
            <a:prstGeom prst="line">
              <a:avLst/>
            </a:prstGeom>
            <a:grpFill/>
            <a:ln w="28575"/>
          </p:spPr>
          <p:style>
            <a:lnRef idx="1">
              <a:schemeClr val="accent4"/>
            </a:lnRef>
            <a:fillRef idx="0">
              <a:schemeClr val="accent4"/>
            </a:fillRef>
            <a:effectRef idx="0">
              <a:schemeClr val="accent4"/>
            </a:effectRef>
            <a:fontRef idx="minor">
              <a:schemeClr val="tx1"/>
            </a:fontRef>
          </p:style>
        </p:cxnSp>
      </p:grpSp>
      <p:grpSp>
        <p:nvGrpSpPr>
          <p:cNvPr id="8" name="Grupo 7"/>
          <p:cNvGrpSpPr/>
          <p:nvPr/>
        </p:nvGrpSpPr>
        <p:grpSpPr>
          <a:xfrm>
            <a:off x="6699756" y="1302753"/>
            <a:ext cx="7826240" cy="9697074"/>
            <a:chOff x="5907314" y="446818"/>
            <a:chExt cx="4746172" cy="5880727"/>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7314" y="446818"/>
              <a:ext cx="4746172" cy="5880727"/>
            </a:xfrm>
            <a:prstGeom prst="rect">
              <a:avLst/>
            </a:prstGeom>
          </p:spPr>
        </p:pic>
        <p:sp>
          <p:nvSpPr>
            <p:cNvPr id="10" name="Rectángulo 9"/>
            <p:cNvSpPr/>
            <p:nvPr/>
          </p:nvSpPr>
          <p:spPr>
            <a:xfrm>
              <a:off x="6705600" y="2827867"/>
              <a:ext cx="2980267" cy="728133"/>
            </a:xfrm>
            <a:prstGeom prst="rect">
              <a:avLst/>
            </a:prstGeom>
            <a:solidFill>
              <a:srgbClr val="F27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sz="8905" b="1" i="0" u="none" strike="noStrike" kern="1200" cap="none" spc="0" normalizeH="0" baseline="0" noProof="0" dirty="0">
                  <a:ln>
                    <a:noFill/>
                  </a:ln>
                  <a:solidFill>
                    <a:prstClr val="white"/>
                  </a:solidFill>
                  <a:effectLst/>
                  <a:uLnTx/>
                  <a:uFillTx/>
                  <a:latin typeface="Aller" panose="020B0503030302020204" pitchFamily="34" charset="0"/>
                  <a:ea typeface="+mn-ea"/>
                  <a:cs typeface="+mn-cs"/>
                </a:rPr>
                <a:t>21,000</a:t>
              </a:r>
            </a:p>
          </p:txBody>
        </p:sp>
      </p:grpSp>
      <p:pic>
        <p:nvPicPr>
          <p:cNvPr id="11" name="Marcador de contenido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09573" y="4742781"/>
            <a:ext cx="4451086" cy="3236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15687221" y="8267243"/>
            <a:ext cx="3730508" cy="701410"/>
          </a:xfrm>
          <a:prstGeom prst="rect">
            <a:avLst/>
          </a:prstGeom>
        </p:spPr>
        <p:txBody>
          <a:bodyPr wrap="none">
            <a:spAutoFit/>
          </a:bodyPr>
          <a:lstStyle/>
          <a:p>
            <a:pPr marL="0" marR="0" lvl="0" indent="0" algn="r" defTabSz="1507846" rtl="0" eaLnBrk="1" fontAlgn="auto" latinLnBrk="0" hangingPunct="1">
              <a:lnSpc>
                <a:spcPct val="100000"/>
              </a:lnSpc>
              <a:spcBef>
                <a:spcPts val="0"/>
              </a:spcBef>
              <a:spcAft>
                <a:spcPts val="0"/>
              </a:spcAft>
              <a:buClrTx/>
              <a:buSzTx/>
              <a:buFontTx/>
              <a:buNone/>
              <a:tabLst/>
              <a:defRPr/>
            </a:pPr>
            <a:r>
              <a:rPr kumimoji="0" lang="es-PE" sz="3958" b="1" i="0" u="none" strike="noStrike" kern="1200" cap="none" spc="0" normalizeH="0" baseline="0" noProof="0" dirty="0">
                <a:ln>
                  <a:noFill/>
                </a:ln>
                <a:solidFill>
                  <a:srgbClr val="ED7D31"/>
                </a:solidFill>
                <a:effectLst/>
                <a:uLnTx/>
                <a:uFillTx/>
                <a:latin typeface="Calibri" panose="020F0502020204030204"/>
                <a:ea typeface="+mn-ea"/>
                <a:cs typeface="+mn-cs"/>
              </a:rPr>
              <a:t>3</a:t>
            </a:r>
            <a:r>
              <a:rPr kumimoji="0" lang="es-PE" sz="1979"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s-PE" sz="2968"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estadios nacionales.</a:t>
            </a:r>
            <a:r>
              <a:rPr kumimoji="0" lang="es-PE" sz="1979"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endParaRPr kumimoji="0" lang="es-PE" sz="1979"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13" name="CuadroTexto 12"/>
          <p:cNvSpPr txBox="1"/>
          <p:nvPr/>
        </p:nvSpPr>
        <p:spPr>
          <a:xfrm>
            <a:off x="142960" y="1648391"/>
            <a:ext cx="8607958" cy="1462516"/>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Gobiernos locales: 1874 </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Población Total (</a:t>
            </a:r>
            <a:r>
              <a:rPr kumimoji="0" lang="es-PE" sz="2968" b="0" i="0" u="none" strike="noStrike" kern="1200" cap="none" spc="0" normalizeH="0" baseline="0" noProof="0" dirty="0" err="1">
                <a:ln>
                  <a:noFill/>
                </a:ln>
                <a:solidFill>
                  <a:prstClr val="black"/>
                </a:solidFill>
                <a:effectLst/>
                <a:uLnTx/>
                <a:uFillTx/>
                <a:latin typeface="Calibri" panose="020F0502020204030204"/>
                <a:ea typeface="+mn-ea"/>
                <a:cs typeface="+mn-cs"/>
              </a:rPr>
              <a:t>Proy</a:t>
            </a: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 2019 Censo 2017): </a:t>
            </a:r>
            <a:r>
              <a:rPr kumimoji="0" lang="es-PE" sz="2968" b="1"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32 131 400</a:t>
            </a: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Población Urbana (Censo 2017): </a:t>
            </a:r>
            <a:r>
              <a:rPr kumimoji="0" lang="es-PE" sz="2968" b="1"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26 311 100</a:t>
            </a:r>
            <a:r>
              <a:rPr kumimoji="0" lang="es-PE" sz="2968"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Título 1">
            <a:extLst>
              <a:ext uri="{FF2B5EF4-FFF2-40B4-BE49-F238E27FC236}">
                <a16:creationId xmlns:a16="http://schemas.microsoft.com/office/drawing/2014/main" id="{62951F7C-0410-4B1F-BB56-1DDD8F0FBAAB}"/>
              </a:ext>
            </a:extLst>
          </p:cNvPr>
          <p:cNvSpPr txBox="1">
            <a:spLocks/>
          </p:cNvSpPr>
          <p:nvPr/>
        </p:nvSpPr>
        <p:spPr bwMode="auto">
          <a:xfrm>
            <a:off x="-2273984" y="629101"/>
            <a:ext cx="17947479" cy="1387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50781" tIns="75390" rIns="150781" bIns="7539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r" defTabSz="1507846" rtl="0" eaLnBrk="0" fontAlgn="base" latinLnBrk="0" hangingPunct="0">
              <a:lnSpc>
                <a:spcPct val="100000"/>
              </a:lnSpc>
              <a:spcBef>
                <a:spcPct val="0"/>
              </a:spcBef>
              <a:spcAft>
                <a:spcPct val="0"/>
              </a:spcAft>
              <a:buClrTx/>
              <a:buSzTx/>
              <a:buFontTx/>
              <a:buNone/>
              <a:tabLst/>
              <a:defRPr/>
            </a:pPr>
            <a:r>
              <a:rPr kumimoji="0" lang="es-PE" sz="5277"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j-ea"/>
                <a:cs typeface="Arial" panose="020B0604020202020204" pitchFamily="34" charset="0"/>
              </a:rPr>
              <a:t>Generación de los residuos sólidos </a:t>
            </a:r>
          </a:p>
          <a:p>
            <a:pPr marL="0" marR="0" lvl="0" indent="0" algn="r" defTabSz="1507846" rtl="0" eaLnBrk="0" fontAlgn="base" latinLnBrk="0" hangingPunct="0">
              <a:lnSpc>
                <a:spcPct val="100000"/>
              </a:lnSpc>
              <a:spcBef>
                <a:spcPct val="0"/>
              </a:spcBef>
              <a:spcAft>
                <a:spcPct val="0"/>
              </a:spcAft>
              <a:buClrTx/>
              <a:buSzTx/>
              <a:buFontTx/>
              <a:buNone/>
              <a:tabLst/>
              <a:defRPr/>
            </a:pPr>
            <a:r>
              <a:rPr kumimoji="0" lang="es-PE" sz="5277"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j-ea"/>
                <a:cs typeface="Arial" panose="020B0604020202020204" pitchFamily="34" charset="0"/>
              </a:rPr>
              <a:t>municipales</a:t>
            </a:r>
          </a:p>
        </p:txBody>
      </p:sp>
    </p:spTree>
    <p:extLst>
      <p:ext uri="{BB962C8B-B14F-4D97-AF65-F5344CB8AC3E}">
        <p14:creationId xmlns:p14="http://schemas.microsoft.com/office/powerpoint/2010/main" val="104177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p:nvPr/>
        </p:nvSpPr>
        <p:spPr>
          <a:xfrm>
            <a:off x="14867382" y="412639"/>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3"/>
          <a:stretch>
            <a:fillRect/>
          </a:stretch>
        </p:blipFill>
        <p:spPr>
          <a:xfrm>
            <a:off x="786636" y="3521074"/>
            <a:ext cx="7341160" cy="5334000"/>
          </a:xfrm>
          <a:prstGeom prst="rect">
            <a:avLst/>
          </a:prstGeom>
          <a:ln>
            <a:noFill/>
          </a:ln>
          <a:effectLst>
            <a:outerShdw blurRad="292100" dist="139700" dir="2700000" algn="tl" rotWithShape="0">
              <a:srgbClr val="333333">
                <a:alpha val="65000"/>
              </a:srgbClr>
            </a:outerShdw>
          </a:effectLst>
        </p:spPr>
      </p:pic>
      <p:graphicFrame>
        <p:nvGraphicFramePr>
          <p:cNvPr id="6" name="object 22"/>
          <p:cNvGraphicFramePr>
            <a:graphicFrameLocks noGrp="1"/>
          </p:cNvGraphicFramePr>
          <p:nvPr>
            <p:extLst>
              <p:ext uri="{D42A27DB-BD31-4B8C-83A1-F6EECF244321}">
                <p14:modId xmlns:p14="http://schemas.microsoft.com/office/powerpoint/2010/main" val="3066186681"/>
              </p:ext>
            </p:extLst>
          </p:nvPr>
        </p:nvGraphicFramePr>
        <p:xfrm>
          <a:off x="8729369" y="3084874"/>
          <a:ext cx="9728893" cy="6507011"/>
        </p:xfrm>
        <a:graphic>
          <a:graphicData uri="http://schemas.openxmlformats.org/drawingml/2006/table">
            <a:tbl>
              <a:tblPr firstRow="1" bandRow="1">
                <a:tableStyleId>{2D5ABB26-0587-4C30-8999-92F81FD0307C}</a:tableStyleId>
              </a:tblPr>
              <a:tblGrid>
                <a:gridCol w="3657265">
                  <a:extLst>
                    <a:ext uri="{9D8B030D-6E8A-4147-A177-3AD203B41FA5}">
                      <a16:colId xmlns:a16="http://schemas.microsoft.com/office/drawing/2014/main" val="20001"/>
                    </a:ext>
                  </a:extLst>
                </a:gridCol>
                <a:gridCol w="6071628">
                  <a:extLst>
                    <a:ext uri="{9D8B030D-6E8A-4147-A177-3AD203B41FA5}">
                      <a16:colId xmlns:a16="http://schemas.microsoft.com/office/drawing/2014/main" val="20002"/>
                    </a:ext>
                  </a:extLst>
                </a:gridCol>
              </a:tblGrid>
              <a:tr h="1165394">
                <a:tc>
                  <a:txBody>
                    <a:bodyPr/>
                    <a:lstStyle/>
                    <a:p>
                      <a:pPr marL="216535" marR="365125" algn="l">
                        <a:lnSpc>
                          <a:spcPct val="100000"/>
                        </a:lnSpc>
                        <a:spcBef>
                          <a:spcPts val="1820"/>
                        </a:spcBef>
                      </a:pPr>
                      <a:r>
                        <a:rPr lang="es-PE" sz="2800" b="1" spc="50" dirty="0">
                          <a:solidFill>
                            <a:srgbClr val="FFFFFF"/>
                          </a:solidFill>
                          <a:latin typeface="+mn-lt"/>
                          <a:cs typeface="Calibri"/>
                        </a:rPr>
                        <a:t>Nivel de Estudio actual del proyecto:</a:t>
                      </a:r>
                      <a:endParaRPr sz="2800" dirty="0">
                        <a:latin typeface="Calibri"/>
                        <a:cs typeface="Calibri"/>
                      </a:endParaRPr>
                    </a:p>
                  </a:txBody>
                  <a:tcPr marL="0" marR="0" marT="231140" marB="0" anchor="ctr">
                    <a:lnR w="9525">
                      <a:solidFill>
                        <a:srgbClr val="7F7F7F"/>
                      </a:solidFill>
                      <a:prstDash val="solid"/>
                    </a:lnR>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r>
                        <a:rPr lang="es-ES" sz="2400" kern="1200" spc="114" dirty="0">
                          <a:solidFill>
                            <a:srgbClr val="333333"/>
                          </a:solidFill>
                          <a:latin typeface="+mn-lt"/>
                          <a:ea typeface="+mn-ea"/>
                          <a:cs typeface="Calibri"/>
                        </a:rPr>
                        <a:t>En formulación.</a:t>
                      </a:r>
                      <a:r>
                        <a:rPr lang="es-ES" sz="2400" kern="1200" spc="114" baseline="0" dirty="0">
                          <a:solidFill>
                            <a:srgbClr val="333333"/>
                          </a:solidFill>
                          <a:latin typeface="+mn-lt"/>
                          <a:ea typeface="+mn-ea"/>
                          <a:cs typeface="Calibri"/>
                        </a:rPr>
                        <a:t> </a:t>
                      </a:r>
                      <a:r>
                        <a:rPr lang="es-ES" sz="2400" kern="1200" spc="114" dirty="0">
                          <a:solidFill>
                            <a:srgbClr val="333333"/>
                          </a:solidFill>
                          <a:latin typeface="+mn-lt"/>
                          <a:ea typeface="+mn-ea"/>
                          <a:cs typeface="Calibri"/>
                        </a:rPr>
                        <a:t>El</a:t>
                      </a:r>
                      <a:r>
                        <a:rPr lang="es-ES" sz="2400" kern="1200" spc="114" baseline="0" dirty="0">
                          <a:solidFill>
                            <a:srgbClr val="333333"/>
                          </a:solidFill>
                          <a:latin typeface="+mn-lt"/>
                          <a:ea typeface="+mn-ea"/>
                          <a:cs typeface="Calibri"/>
                        </a:rPr>
                        <a:t> MINAM elaboró y financió la construcción de una Celda Transitoria, la cual viene operando desde fines del 2020 y tiene una vida útil de 3 años.</a:t>
                      </a:r>
                      <a:endParaRPr lang="es-ES" sz="2400" kern="1200" spc="114" dirty="0">
                        <a:solidFill>
                          <a:srgbClr val="333333"/>
                        </a:solidFill>
                        <a:latin typeface="+mn-lt"/>
                        <a:ea typeface="+mn-ea"/>
                        <a:cs typeface="Calibri"/>
                      </a:endParaRPr>
                    </a:p>
                  </a:txBody>
                  <a:tcPr marL="0" marR="0" marT="139700"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0"/>
                  </a:ext>
                </a:extLst>
              </a:tr>
              <a:tr h="1226731">
                <a:tc>
                  <a:txBody>
                    <a:bodyPr/>
                    <a:lstStyle/>
                    <a:p>
                      <a:pPr marL="216535" marR="365125" algn="l" defTabSz="1507846" rtl="0" eaLnBrk="1" latinLnBrk="0" hangingPunct="1">
                        <a:lnSpc>
                          <a:spcPct val="100000"/>
                        </a:lnSpc>
                        <a:spcBef>
                          <a:spcPts val="1820"/>
                        </a:spcBef>
                      </a:pPr>
                      <a:r>
                        <a:rPr lang="es-PE" sz="2800" b="1" kern="1200" spc="50" dirty="0">
                          <a:solidFill>
                            <a:srgbClr val="FFFFFF"/>
                          </a:solidFill>
                          <a:latin typeface="+mn-lt"/>
                          <a:ea typeface="+mn-ea"/>
                          <a:cs typeface="Calibri"/>
                        </a:rPr>
                        <a:t>Concepto que se requiere financiar:</a:t>
                      </a:r>
                      <a:endParaRPr sz="2800" b="1" kern="1200" spc="50" dirty="0">
                        <a:solidFill>
                          <a:srgbClr val="FFFFFF"/>
                        </a:solidFill>
                        <a:latin typeface="+mn-lt"/>
                        <a:ea typeface="+mn-ea"/>
                        <a:cs typeface="Calibri"/>
                      </a:endParaRPr>
                    </a:p>
                  </a:txBody>
                  <a:tcPr marL="0" marR="0" marT="5715"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603250" indent="-342900">
                        <a:lnSpc>
                          <a:spcPct val="100000"/>
                        </a:lnSpc>
                        <a:buFont typeface="Wingdings" panose="05000000000000000000" pitchFamily="2" charset="2"/>
                        <a:buChar char="§"/>
                      </a:pPr>
                      <a:r>
                        <a:rPr lang="es-PE" sz="2400" spc="90" baseline="0" dirty="0">
                          <a:solidFill>
                            <a:srgbClr val="333333"/>
                          </a:solidFill>
                          <a:latin typeface="+mn-lt"/>
                          <a:cs typeface="Calibri"/>
                        </a:rPr>
                        <a:t>Ejecución Física de Obra</a:t>
                      </a:r>
                    </a:p>
                    <a:p>
                      <a:pPr marL="603250" indent="-342900">
                        <a:lnSpc>
                          <a:spcPct val="100000"/>
                        </a:lnSpc>
                        <a:buFont typeface="Wingdings" panose="05000000000000000000" pitchFamily="2" charset="2"/>
                        <a:buChar char="§"/>
                      </a:pPr>
                      <a:r>
                        <a:rPr lang="es-ES" sz="2400" spc="90" baseline="0" dirty="0">
                          <a:solidFill>
                            <a:srgbClr val="333333"/>
                          </a:solidFill>
                          <a:latin typeface="+mn-lt"/>
                          <a:cs typeface="Calibri"/>
                        </a:rPr>
                        <a:t>Expediente Técnico</a:t>
                      </a:r>
                    </a:p>
                    <a:p>
                      <a:pPr marL="603250" lvl="0" indent="-342900">
                        <a:lnSpc>
                          <a:spcPct val="100000"/>
                        </a:lnSpc>
                        <a:buFont typeface="Wingdings" panose="05000000000000000000" pitchFamily="2" charset="2"/>
                        <a:buChar char="§"/>
                      </a:pPr>
                      <a:r>
                        <a:rPr lang="es-ES" sz="2400" spc="90" baseline="0" dirty="0">
                          <a:solidFill>
                            <a:srgbClr val="333333"/>
                          </a:solidFill>
                          <a:latin typeface="+mn-lt"/>
                          <a:cs typeface="Calibri"/>
                        </a:rPr>
                        <a:t>Supervisión de Obra</a:t>
                      </a:r>
                    </a:p>
                  </a:txBody>
                  <a:tcPr marL="0" marR="0" marT="4445" marB="0" anchor="ctr">
                    <a:lnL w="9525">
                      <a:solidFill>
                        <a:srgbClr val="7F7F7F"/>
                      </a:solidFill>
                      <a:prstDash val="soli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01"/>
                  </a:ext>
                </a:extLst>
              </a:tr>
              <a:tr h="1491805">
                <a:tc>
                  <a:txBody>
                    <a:bodyPr/>
                    <a:lstStyle/>
                    <a:p>
                      <a:pPr marL="216535" marR="452120" algn="l">
                        <a:lnSpc>
                          <a:spcPct val="100000"/>
                        </a:lnSpc>
                      </a:pPr>
                      <a:r>
                        <a:rPr lang="es-PE" sz="2800" b="1" spc="-15" dirty="0">
                          <a:solidFill>
                            <a:srgbClr val="FFFFFF"/>
                          </a:solidFill>
                          <a:latin typeface="+mn-lt"/>
                          <a:cs typeface="Calibri"/>
                        </a:rPr>
                        <a:t>Beneficiarios y</a:t>
                      </a:r>
                      <a:r>
                        <a:rPr lang="es-PE" sz="2800" b="1" spc="-15" baseline="0" dirty="0">
                          <a:solidFill>
                            <a:srgbClr val="FFFFFF"/>
                          </a:solidFill>
                          <a:latin typeface="+mn-lt"/>
                          <a:cs typeface="Calibri"/>
                        </a:rPr>
                        <a:t> </a:t>
                      </a:r>
                      <a:r>
                        <a:rPr lang="es-PE" sz="2800" b="1" spc="-15" dirty="0">
                          <a:solidFill>
                            <a:srgbClr val="FFFFFF"/>
                          </a:solidFill>
                          <a:latin typeface="+mn-lt"/>
                          <a:cs typeface="Calibri"/>
                        </a:rPr>
                        <a:t>Demanda potencial:</a:t>
                      </a:r>
                      <a:endParaRPr sz="2800" dirty="0">
                        <a:latin typeface="Calibri"/>
                        <a:cs typeface="Calibri"/>
                      </a:endParaRPr>
                    </a:p>
                  </a:txBody>
                  <a:tcPr marL="0" marR="0" marT="0" marB="0" anchor="ctr">
                    <a:lnR w="9525">
                      <a:solidFill>
                        <a:srgbClr val="7F7F7F"/>
                      </a:solidFill>
                      <a:prstDash val="soli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ct val="100000"/>
                        </a:lnSpc>
                      </a:pPr>
                      <a:endParaRPr lang="es-PE" sz="2400" spc="114" dirty="0">
                        <a:solidFill>
                          <a:srgbClr val="333333"/>
                        </a:solidFill>
                        <a:latin typeface="+mn-lt"/>
                        <a:cs typeface="Calibri"/>
                      </a:endParaRPr>
                    </a:p>
                    <a:p>
                      <a:pPr marL="260350" algn="just">
                        <a:lnSpc>
                          <a:spcPct val="100000"/>
                        </a:lnSpc>
                      </a:pPr>
                      <a:r>
                        <a:rPr lang="es-PE" sz="2400" spc="114" dirty="0">
                          <a:solidFill>
                            <a:srgbClr val="333333"/>
                          </a:solidFill>
                          <a:latin typeface="+mn-lt"/>
                          <a:cs typeface="Calibri"/>
                        </a:rPr>
                        <a:t>El proyecto beneficiará a 203,135 habitantes de distrito de Chimbote – Provincia de Santa – Departamento de Áncash.</a:t>
                      </a:r>
                      <a:endParaRPr lang="es-PE" sz="2400" noProof="0" dirty="0">
                        <a:latin typeface="Calibri"/>
                        <a:cs typeface="Calibri"/>
                      </a:endParaRPr>
                    </a:p>
                  </a:txBody>
                  <a:tcPr marL="0" marR="0" marT="6985" marB="0">
                    <a:lnL w="9525">
                      <a:solidFill>
                        <a:srgbClr val="7F7F7F"/>
                      </a:solidFill>
                      <a:prstDash val="solid"/>
                    </a:lnL>
                    <a:lnR w="9525">
                      <a:solidFill>
                        <a:srgbClr val="7F7F7F"/>
                      </a:solidFill>
                      <a:prstDash val="solid"/>
                    </a:lnR>
                    <a:lnT w="9525">
                      <a:solidFill>
                        <a:srgbClr val="7F7F7F"/>
                      </a:solidFill>
                      <a:prstDash val="soli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1491805">
                <a:tc>
                  <a:txBody>
                    <a:bodyPr/>
                    <a:lstStyle/>
                    <a:p>
                      <a:pPr marL="216535" marR="452120" algn="l" defTabSz="1507846" rtl="0" eaLnBrk="1" latinLnBrk="0" hangingPunct="1">
                        <a:lnSpc>
                          <a:spcPct val="100000"/>
                        </a:lnSpc>
                      </a:pPr>
                      <a:r>
                        <a:rPr lang="es-ES" sz="2800" b="1" kern="1200" spc="-15" dirty="0">
                          <a:solidFill>
                            <a:srgbClr val="FFFFFF"/>
                          </a:solidFill>
                          <a:latin typeface="+mn-lt"/>
                          <a:ea typeface="+mn-ea"/>
                          <a:cs typeface="Calibri"/>
                        </a:rPr>
                        <a:t>Celda Transitoria </a:t>
                      </a:r>
                      <a:endParaRPr sz="2800" b="1" kern="1200" spc="-15" dirty="0">
                        <a:solidFill>
                          <a:srgbClr val="FFFFFF"/>
                        </a:solidFill>
                        <a:latin typeface="+mn-lt"/>
                        <a:ea typeface="+mn-ea"/>
                        <a:cs typeface="Calibri"/>
                      </a:endParaRPr>
                    </a:p>
                  </a:txBody>
                  <a:tcPr marL="0" marR="0" marT="0" marB="0" anchor="ctr">
                    <a:lnR w="9525" cap="flat" cmpd="sng" algn="ctr">
                      <a:solidFill>
                        <a:srgbClr val="7F7F7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6AA9E"/>
                    </a:solidFill>
                  </a:tcPr>
                </a:tc>
                <a:tc>
                  <a:txBody>
                    <a:bodyPr/>
                    <a:lstStyle/>
                    <a:p>
                      <a:pPr marL="260350">
                        <a:lnSpc>
                          <a:spcPts val="2215"/>
                        </a:lnSpc>
                        <a:spcBef>
                          <a:spcPts val="825"/>
                        </a:spcBef>
                      </a:pPr>
                      <a:endParaRPr lang="es-ES" sz="2400" kern="1200" spc="114" dirty="0">
                        <a:solidFill>
                          <a:srgbClr val="333333"/>
                        </a:solidFill>
                        <a:latin typeface="+mn-lt"/>
                        <a:ea typeface="+mn-ea"/>
                        <a:cs typeface="Calibri"/>
                      </a:endParaRPr>
                    </a:p>
                    <a:p>
                      <a:pPr marL="260350">
                        <a:lnSpc>
                          <a:spcPts val="2215"/>
                        </a:lnSpc>
                        <a:spcBef>
                          <a:spcPts val="825"/>
                        </a:spcBef>
                      </a:pPr>
                      <a:r>
                        <a:rPr lang="es-ES" sz="2400" kern="1200" spc="114" dirty="0">
                          <a:solidFill>
                            <a:srgbClr val="333333"/>
                          </a:solidFill>
                          <a:latin typeface="+mn-lt"/>
                          <a:ea typeface="+mn-ea"/>
                          <a:cs typeface="Calibri"/>
                        </a:rPr>
                        <a:t>El</a:t>
                      </a:r>
                      <a:r>
                        <a:rPr lang="es-ES" sz="2400" kern="1200" spc="114" baseline="0" dirty="0">
                          <a:solidFill>
                            <a:srgbClr val="333333"/>
                          </a:solidFill>
                          <a:latin typeface="+mn-lt"/>
                          <a:ea typeface="+mn-ea"/>
                          <a:cs typeface="Calibri"/>
                        </a:rPr>
                        <a:t> MINAM elaboró y financió la construcción de una Celda Transitoria, la cual viene operando desde fines del 2020 y tiene una vida útil de 3 años.</a:t>
                      </a:r>
                    </a:p>
                    <a:p>
                      <a:pPr marL="260350">
                        <a:lnSpc>
                          <a:spcPts val="2215"/>
                        </a:lnSpc>
                        <a:spcBef>
                          <a:spcPts val="825"/>
                        </a:spcBef>
                      </a:pPr>
                      <a:endParaRPr lang="es-ES" sz="2400" kern="1200" spc="114" dirty="0">
                        <a:solidFill>
                          <a:srgbClr val="333333"/>
                        </a:solidFill>
                        <a:latin typeface="+mn-lt"/>
                        <a:ea typeface="+mn-ea"/>
                        <a:cs typeface="Calibri"/>
                      </a:endParaRPr>
                    </a:p>
                  </a:txBody>
                  <a:tcPr marL="0" marR="0" marT="6985" marB="0">
                    <a:lnL w="9525" cap="flat" cmpd="sng" algn="ctr">
                      <a:solidFill>
                        <a:srgbClr val="7F7F7F"/>
                      </a:solidFill>
                      <a:prstDash val="solid"/>
                      <a:round/>
                      <a:headEnd type="none" w="med" len="med"/>
                      <a:tailEnd type="none" w="med" len="med"/>
                    </a:lnL>
                    <a:lnR w="9525">
                      <a:solidFill>
                        <a:srgbClr val="7F7F7F"/>
                      </a:solidFill>
                      <a:prstDash val="solid"/>
                    </a:lnR>
                    <a:lnT w="9525">
                      <a:solidFill>
                        <a:srgbClr val="7F7F7F"/>
                      </a:solidFill>
                      <a:prstDash val="solid"/>
                    </a:lnT>
                    <a:lnB w="9525">
                      <a:solidFill>
                        <a:srgbClr val="7F7F7F"/>
                      </a:solidFill>
                      <a:prstDash val="solid"/>
                    </a:lnB>
                  </a:tcPr>
                </a:tc>
                <a:extLst>
                  <a:ext uri="{0D108BD9-81ED-4DB2-BD59-A6C34878D82A}">
                    <a16:rowId xmlns:a16="http://schemas.microsoft.com/office/drawing/2014/main" val="1002794010"/>
                  </a:ext>
                </a:extLst>
              </a:tr>
            </a:tbl>
          </a:graphicData>
        </a:graphic>
      </p:graphicFrame>
      <p:sp>
        <p:nvSpPr>
          <p:cNvPr id="8" name="object 23"/>
          <p:cNvSpPr/>
          <p:nvPr/>
        </p:nvSpPr>
        <p:spPr>
          <a:xfrm>
            <a:off x="0" y="1097371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0" name="object 389"/>
          <p:cNvSpPr txBox="1"/>
          <p:nvPr/>
        </p:nvSpPr>
        <p:spPr>
          <a:xfrm>
            <a:off x="1007466" y="1065641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4"/>
              </a:rPr>
              <a:t>WWW.PROINVERSION.GOB.PE</a:t>
            </a:r>
            <a:r>
              <a:rPr sz="1450" spc="-40" dirty="0">
                <a:solidFill>
                  <a:srgbClr val="FFFFFF"/>
                </a:solidFill>
                <a:latin typeface="Calibri"/>
                <a:cs typeface="Calibri"/>
                <a:hlinkClick r:id="rId4"/>
              </a:rPr>
              <a:t> </a:t>
            </a:r>
            <a:endParaRPr sz="1450" dirty="0">
              <a:latin typeface="Calibri"/>
              <a:cs typeface="Calibri"/>
            </a:endParaRPr>
          </a:p>
        </p:txBody>
      </p:sp>
      <p:pic>
        <p:nvPicPr>
          <p:cNvPr id="12" name="Imagen 21"/>
          <p:cNvPicPr>
            <a:picLocks noChangeAspect="1"/>
          </p:cNvPicPr>
          <p:nvPr/>
        </p:nvPicPr>
        <p:blipFill rotWithShape="1">
          <a:blip r:embed="rId5"/>
          <a:srcRect l="59956" t="35713" r="10176" b="41210"/>
          <a:stretch/>
        </p:blipFill>
        <p:spPr>
          <a:xfrm>
            <a:off x="17505845" y="10188736"/>
            <a:ext cx="1904834" cy="729189"/>
          </a:xfrm>
          <a:prstGeom prst="rect">
            <a:avLst/>
          </a:prstGeom>
        </p:spPr>
      </p:pic>
      <p:pic>
        <p:nvPicPr>
          <p:cNvPr id="13" name="Imagen 12"/>
          <p:cNvPicPr>
            <a:picLocks noChangeAspect="1"/>
          </p:cNvPicPr>
          <p:nvPr/>
        </p:nvPicPr>
        <p:blipFill>
          <a:blip r:embed="rId6"/>
          <a:stretch>
            <a:fillRect/>
          </a:stretch>
        </p:blipFill>
        <p:spPr>
          <a:xfrm>
            <a:off x="991030" y="403531"/>
            <a:ext cx="4272603" cy="1281781"/>
          </a:xfrm>
          <a:prstGeom prst="rect">
            <a:avLst/>
          </a:prstGeom>
        </p:spPr>
      </p:pic>
    </p:spTree>
    <p:extLst>
      <p:ext uri="{BB962C8B-B14F-4D97-AF65-F5344CB8AC3E}">
        <p14:creationId xmlns:p14="http://schemas.microsoft.com/office/powerpoint/2010/main" val="571576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23"/>
          <p:cNvSpPr/>
          <p:nvPr/>
        </p:nvSpPr>
        <p:spPr>
          <a:xfrm>
            <a:off x="0" y="1097371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0" name="object 389"/>
          <p:cNvSpPr txBox="1"/>
          <p:nvPr/>
        </p:nvSpPr>
        <p:spPr>
          <a:xfrm>
            <a:off x="1007466" y="1065641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2" name="Imagen 21"/>
          <p:cNvPicPr>
            <a:picLocks noChangeAspect="1"/>
          </p:cNvPicPr>
          <p:nvPr/>
        </p:nvPicPr>
        <p:blipFill rotWithShape="1">
          <a:blip r:embed="rId4"/>
          <a:srcRect l="59956" t="35713" r="10176" b="41210"/>
          <a:stretch/>
        </p:blipFill>
        <p:spPr>
          <a:xfrm>
            <a:off x="17505845" y="10188736"/>
            <a:ext cx="1904834" cy="729189"/>
          </a:xfrm>
          <a:prstGeom prst="rect">
            <a:avLst/>
          </a:prstGeom>
        </p:spPr>
      </p:pic>
      <p:pic>
        <p:nvPicPr>
          <p:cNvPr id="13" name="Imagen 12"/>
          <p:cNvPicPr>
            <a:picLocks noChangeAspect="1"/>
          </p:cNvPicPr>
          <p:nvPr/>
        </p:nvPicPr>
        <p:blipFill>
          <a:blip r:embed="rId5"/>
          <a:stretch>
            <a:fillRect/>
          </a:stretch>
        </p:blipFill>
        <p:spPr>
          <a:xfrm>
            <a:off x="991030" y="403531"/>
            <a:ext cx="4272603" cy="1281781"/>
          </a:xfrm>
          <a:prstGeom prst="rect">
            <a:avLst/>
          </a:prstGeom>
        </p:spPr>
      </p:pic>
      <p:graphicFrame>
        <p:nvGraphicFramePr>
          <p:cNvPr id="14" name="Diagrama 13"/>
          <p:cNvGraphicFramePr/>
          <p:nvPr>
            <p:extLst>
              <p:ext uri="{D42A27DB-BD31-4B8C-83A1-F6EECF244321}">
                <p14:modId xmlns:p14="http://schemas.microsoft.com/office/powerpoint/2010/main" val="3396379569"/>
              </p:ext>
            </p:extLst>
          </p:nvPr>
        </p:nvGraphicFramePr>
        <p:xfrm>
          <a:off x="6623050" y="2077799"/>
          <a:ext cx="8976728" cy="8503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CuadroTexto 14"/>
          <p:cNvSpPr txBox="1"/>
          <p:nvPr/>
        </p:nvSpPr>
        <p:spPr>
          <a:xfrm>
            <a:off x="1314267" y="1944026"/>
            <a:ext cx="5141511"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6AA9E"/>
                </a:solidFill>
                <a:effectLst/>
                <a:uLnTx/>
                <a:uFillTx/>
                <a:latin typeface="Calibri" panose="020F0502020204030204"/>
                <a:ea typeface="+mn-ea"/>
                <a:cs typeface="+mn-cs"/>
              </a:rPr>
              <a:t>Descripción del Proyecto: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Imagen 16"/>
          <p:cNvPicPr>
            <a:picLocks noChangeAspect="1"/>
          </p:cNvPicPr>
          <p:nvPr/>
        </p:nvPicPr>
        <p:blipFill rotWithShape="1">
          <a:blip r:embed="rId11"/>
          <a:srcRect l="52071" t="27174" r="37116" b="7345"/>
          <a:stretch/>
        </p:blipFill>
        <p:spPr>
          <a:xfrm>
            <a:off x="15767050" y="2082434"/>
            <a:ext cx="2362199" cy="7659072"/>
          </a:xfrm>
          <a:prstGeom prst="rect">
            <a:avLst/>
          </a:prstGeom>
        </p:spPr>
      </p:pic>
      <p:pic>
        <p:nvPicPr>
          <p:cNvPr id="18" name="Imagen 17"/>
          <p:cNvPicPr>
            <a:picLocks noChangeAspect="1"/>
          </p:cNvPicPr>
          <p:nvPr/>
        </p:nvPicPr>
        <p:blipFill>
          <a:blip r:embed="rId12"/>
          <a:stretch>
            <a:fillRect/>
          </a:stretch>
        </p:blipFill>
        <p:spPr>
          <a:xfrm>
            <a:off x="679450" y="4491459"/>
            <a:ext cx="5575021"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86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14868093" y="334611"/>
            <a:ext cx="5236007" cy="5007568"/>
          </a:xfrm>
          <a:prstGeom prst="rect">
            <a:avLst/>
          </a:prstGeom>
          <a:blipFill>
            <a:blip r:embed="rId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p:cNvSpPr txBox="1"/>
          <p:nvPr/>
        </p:nvSpPr>
        <p:spPr>
          <a:xfrm>
            <a:off x="2355850" y="2861531"/>
            <a:ext cx="15392400" cy="1323439"/>
          </a:xfrm>
          <a:prstGeom prst="rect">
            <a:avLst/>
          </a:prstGeom>
          <a:noFill/>
          <a:ln>
            <a:solidFill>
              <a:schemeClr val="accent5">
                <a:lumMod val="75000"/>
              </a:schemeClr>
            </a:solidFill>
          </a:ln>
        </p:spPr>
        <p:txBody>
          <a:bodyPr wrap="square" rtlCol="0">
            <a:spAutoFit/>
          </a:bodyPr>
          <a:lstStyle/>
          <a:p>
            <a:endParaRPr lang="es-ES" b="1" dirty="0">
              <a:solidFill>
                <a:schemeClr val="accent5">
                  <a:lumMod val="50000"/>
                </a:schemeClr>
              </a:solidFill>
              <a:effectLst>
                <a:outerShdw blurRad="38100" dist="38100" dir="2700000" algn="tl">
                  <a:srgbClr val="000000">
                    <a:alpha val="43137"/>
                  </a:srgbClr>
                </a:outerShdw>
              </a:effectLst>
            </a:endParaRPr>
          </a:p>
          <a:p>
            <a:pPr algn="ctr"/>
            <a:r>
              <a:rPr lang="es-ES" sz="4400" b="1" dirty="0">
                <a:solidFill>
                  <a:schemeClr val="accent5">
                    <a:lumMod val="50000"/>
                  </a:schemeClr>
                </a:solidFill>
                <a:effectLst>
                  <a:outerShdw blurRad="38100" dist="38100" dir="2700000" algn="tl">
                    <a:srgbClr val="000000">
                      <a:alpha val="43137"/>
                    </a:srgbClr>
                  </a:outerShdw>
                </a:effectLst>
              </a:rPr>
              <a:t>EQUIPO DE TRABAJO – MUNICIPALIDAD PROVINCIAL DEL SANTA</a:t>
            </a:r>
          </a:p>
          <a:p>
            <a:endParaRPr lang="es-PE" b="1" dirty="0">
              <a:solidFill>
                <a:schemeClr val="accent5">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3086266" y="4737852"/>
            <a:ext cx="6248400" cy="2600712"/>
          </a:xfrm>
          <a:prstGeom prst="rect">
            <a:avLst/>
          </a:prstGeom>
          <a:noFill/>
          <a:ln>
            <a:solidFill>
              <a:schemeClr val="accent5">
                <a:lumMod val="75000"/>
              </a:schemeClr>
            </a:solidFill>
          </a:ln>
        </p:spPr>
        <p:txBody>
          <a:bodyPr wrap="square" rtlCol="0">
            <a:spAutoFit/>
          </a:bodyPr>
          <a:lstStyle/>
          <a:p>
            <a:endParaRPr lang="es-ES" sz="1050" b="1" dirty="0">
              <a:solidFill>
                <a:schemeClr val="accent5">
                  <a:lumMod val="50000"/>
                </a:schemeClr>
              </a:solidFill>
              <a:effectLst>
                <a:outerShdw blurRad="38100" dist="38100" dir="2700000" algn="tl">
                  <a:srgbClr val="000000">
                    <a:alpha val="43137"/>
                  </a:srgbClr>
                </a:outerShdw>
              </a:effectLst>
            </a:endParaRPr>
          </a:p>
          <a:p>
            <a:pPr algn="ctr"/>
            <a:endParaRPr lang="es-ES" sz="1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JESÚS RODRIGUEZ</a:t>
            </a:r>
          </a:p>
          <a:p>
            <a:pPr algn="ctr"/>
            <a:r>
              <a:rPr lang="es-ES" sz="2600" dirty="0">
                <a:solidFill>
                  <a:schemeClr val="accent5">
                    <a:lumMod val="50000"/>
                  </a:schemeClr>
                </a:solidFill>
                <a:effectLst>
                  <a:outerShdw blurRad="38100" dist="38100" dir="2700000" algn="tl">
                    <a:srgbClr val="000000">
                      <a:alpha val="43137"/>
                    </a:srgbClr>
                  </a:outerShdw>
                </a:effectLst>
              </a:rPr>
              <a:t>gerenciamunicipal@munisanta.gob.pe</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Gerente Municipal del Santa</a:t>
            </a:r>
          </a:p>
          <a:p>
            <a:pPr algn="ctr"/>
            <a:endParaRPr lang="es-ES" sz="2400" dirty="0">
              <a:solidFill>
                <a:schemeClr val="accent5">
                  <a:lumMod val="50000"/>
                </a:schemeClr>
              </a:solidFill>
              <a:effectLst>
                <a:outerShdw blurRad="38100" dist="38100" dir="2700000" algn="tl">
                  <a:srgbClr val="000000">
                    <a:alpha val="43137"/>
                  </a:srgbClr>
                </a:outerShdw>
              </a:effectLst>
            </a:endParaRPr>
          </a:p>
          <a:p>
            <a:endParaRPr lang="es-PE" sz="1050" b="1" dirty="0">
              <a:solidFill>
                <a:schemeClr val="accent5">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0553317" y="4737852"/>
            <a:ext cx="6273407" cy="2400657"/>
          </a:xfrm>
          <a:prstGeom prst="rect">
            <a:avLst/>
          </a:prstGeom>
          <a:noFill/>
          <a:ln>
            <a:no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400" dirty="0">
                <a:solidFill>
                  <a:schemeClr val="accent5">
                    <a:lumMod val="50000"/>
                  </a:schemeClr>
                </a:solidFill>
                <a:effectLst>
                  <a:outerShdw blurRad="38100" dist="38100" dir="2700000" algn="tl">
                    <a:srgbClr val="000000">
                      <a:alpha val="43137"/>
                    </a:srgbClr>
                  </a:outerShdw>
                </a:effectLst>
              </a:rPr>
              <a:t>VICTOR HERNANDEZ – 968778533</a:t>
            </a:r>
          </a:p>
          <a:p>
            <a:pPr algn="ctr"/>
            <a:r>
              <a:rPr lang="es-ES" sz="2600" dirty="0">
                <a:solidFill>
                  <a:schemeClr val="accent5">
                    <a:lumMod val="50000"/>
                  </a:schemeClr>
                </a:solidFill>
                <a:effectLst>
                  <a:outerShdw blurRad="38100" dist="38100" dir="2700000" algn="tl">
                    <a:srgbClr val="000000">
                      <a:alpha val="43137"/>
                    </a:srgbClr>
                  </a:outerShdw>
                </a:effectLst>
              </a:rPr>
              <a:t>victorh25_8@Hotmail.com</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Asesor Municipal Provincial</a:t>
            </a:r>
          </a:p>
          <a:p>
            <a:endParaRPr lang="es-PE" sz="2400" b="1" dirty="0">
              <a:solidFill>
                <a:schemeClr val="accent5">
                  <a:lumMod val="50000"/>
                </a:schemeClr>
              </a:solidFill>
              <a:effectLst>
                <a:outerShdw blurRad="38100" dist="38100" dir="2700000" algn="tl">
                  <a:srgbClr val="000000">
                    <a:alpha val="43137"/>
                  </a:srgbClr>
                </a:outerShdw>
              </a:effectLst>
            </a:endParaRPr>
          </a:p>
        </p:txBody>
      </p:sp>
      <p:sp>
        <p:nvSpPr>
          <p:cNvPr id="10" name="CuadroTexto 9"/>
          <p:cNvSpPr txBox="1"/>
          <p:nvPr/>
        </p:nvSpPr>
        <p:spPr>
          <a:xfrm>
            <a:off x="6968977" y="7891446"/>
            <a:ext cx="6166145" cy="2431435"/>
          </a:xfrm>
          <a:prstGeom prst="rect">
            <a:avLst/>
          </a:prstGeom>
          <a:noFill/>
          <a:ln>
            <a:solidFill>
              <a:schemeClr val="accent5">
                <a:lumMod val="75000"/>
              </a:schemeClr>
            </a:solidFill>
          </a:ln>
        </p:spPr>
        <p:txBody>
          <a:bodyPr wrap="square" rtlCol="0">
            <a:spAutoFit/>
          </a:bodyPr>
          <a:lstStyle/>
          <a:p>
            <a:pPr algn="ctr"/>
            <a:endParaRPr lang="es-ES" sz="24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JULIO MACEDA CRUZADA - 994063085</a:t>
            </a:r>
          </a:p>
          <a:p>
            <a:pPr algn="ctr"/>
            <a:r>
              <a:rPr lang="es-ES" sz="2600" dirty="0">
                <a:solidFill>
                  <a:schemeClr val="accent5">
                    <a:lumMod val="50000"/>
                  </a:schemeClr>
                </a:solidFill>
                <a:effectLst>
                  <a:outerShdw blurRad="38100" dist="38100" dir="2700000" algn="tl">
                    <a:srgbClr val="000000">
                      <a:alpha val="43137"/>
                    </a:srgbClr>
                  </a:outerShdw>
                </a:effectLst>
              </a:rPr>
              <a:t>juliomaceda@hotmail.com</a:t>
            </a:r>
          </a:p>
          <a:p>
            <a:pPr algn="ctr"/>
            <a:endParaRPr lang="es-ES" sz="2600" dirty="0">
              <a:solidFill>
                <a:schemeClr val="accent5">
                  <a:lumMod val="50000"/>
                </a:schemeClr>
              </a:solidFill>
              <a:effectLst>
                <a:outerShdw blurRad="38100" dist="38100" dir="2700000" algn="tl">
                  <a:srgbClr val="000000">
                    <a:alpha val="43137"/>
                  </a:srgbClr>
                </a:outerShdw>
              </a:effectLst>
            </a:endParaRPr>
          </a:p>
          <a:p>
            <a:pPr algn="ctr"/>
            <a:r>
              <a:rPr lang="es-ES" sz="2600" dirty="0">
                <a:solidFill>
                  <a:schemeClr val="accent5">
                    <a:lumMod val="50000"/>
                  </a:schemeClr>
                </a:solidFill>
                <a:effectLst>
                  <a:outerShdw blurRad="38100" dist="38100" dir="2700000" algn="tl">
                    <a:srgbClr val="000000">
                      <a:alpha val="43137"/>
                    </a:srgbClr>
                  </a:outerShdw>
                </a:effectLst>
              </a:rPr>
              <a:t>Gerente de Gestión Ambiental</a:t>
            </a:r>
          </a:p>
          <a:p>
            <a:endParaRPr lang="es-PE" sz="2400" b="1" dirty="0">
              <a:solidFill>
                <a:schemeClr val="accent5">
                  <a:lumMod val="50000"/>
                </a:schemeClr>
              </a:solidFill>
              <a:effectLst>
                <a:outerShdw blurRad="38100" dist="38100" dir="2700000" algn="tl">
                  <a:srgbClr val="000000">
                    <a:alpha val="43137"/>
                  </a:srgbClr>
                </a:outerShdw>
              </a:effectLst>
            </a:endParaRPr>
          </a:p>
        </p:txBody>
      </p:sp>
      <p:sp>
        <p:nvSpPr>
          <p:cNvPr id="12" name="object 23"/>
          <p:cNvSpPr/>
          <p:nvPr/>
        </p:nvSpPr>
        <p:spPr>
          <a:xfrm>
            <a:off x="0" y="10973710"/>
            <a:ext cx="20104100" cy="400050"/>
          </a:xfrm>
          <a:custGeom>
            <a:avLst/>
            <a:gdLst/>
            <a:ahLst/>
            <a:cxnLst/>
            <a:rect l="l" t="t" r="r" b="b"/>
            <a:pathLst>
              <a:path w="20104100" h="400050">
                <a:moveTo>
                  <a:pt x="20104099" y="399935"/>
                </a:moveTo>
                <a:lnTo>
                  <a:pt x="20104099" y="0"/>
                </a:lnTo>
                <a:lnTo>
                  <a:pt x="0" y="0"/>
                </a:lnTo>
                <a:lnTo>
                  <a:pt x="0" y="399935"/>
                </a:lnTo>
                <a:lnTo>
                  <a:pt x="20104099" y="399935"/>
                </a:lnTo>
                <a:close/>
              </a:path>
            </a:pathLst>
          </a:custGeom>
          <a:solidFill>
            <a:srgbClr val="0071BA"/>
          </a:solidFill>
        </p:spPr>
        <p:txBody>
          <a:bodyPr wrap="square" lIns="0" tIns="0" rIns="0" bIns="0" rtlCol="0"/>
          <a:lstStyle/>
          <a:p>
            <a:endParaRPr/>
          </a:p>
        </p:txBody>
      </p:sp>
      <p:sp>
        <p:nvSpPr>
          <p:cNvPr id="13" name="object 389"/>
          <p:cNvSpPr txBox="1"/>
          <p:nvPr/>
        </p:nvSpPr>
        <p:spPr>
          <a:xfrm>
            <a:off x="1007466" y="10656413"/>
            <a:ext cx="3175635" cy="226695"/>
          </a:xfrm>
          <a:prstGeom prst="rect">
            <a:avLst/>
          </a:prstGeom>
        </p:spPr>
        <p:txBody>
          <a:bodyPr vert="horz" wrap="square" lIns="0" tIns="0" rIns="0" bIns="0" rtlCol="0">
            <a:spAutoFit/>
          </a:bodyPr>
          <a:lstStyle/>
          <a:p>
            <a:pPr marL="12700">
              <a:lnSpc>
                <a:spcPts val="1664"/>
              </a:lnSpc>
            </a:pPr>
            <a:r>
              <a:rPr sz="1450" spc="270" dirty="0">
                <a:solidFill>
                  <a:srgbClr val="FFFFFF"/>
                </a:solidFill>
                <a:latin typeface="Calibri"/>
                <a:cs typeface="Calibri"/>
                <a:hlinkClick r:id="rId3"/>
              </a:rPr>
              <a:t>WWW.PROINVERSION.GOB.PE</a:t>
            </a:r>
            <a:r>
              <a:rPr sz="1450" spc="-40" dirty="0">
                <a:solidFill>
                  <a:srgbClr val="FFFFFF"/>
                </a:solidFill>
                <a:latin typeface="Calibri"/>
                <a:cs typeface="Calibri"/>
                <a:hlinkClick r:id="rId3"/>
              </a:rPr>
              <a:t> </a:t>
            </a:r>
            <a:endParaRPr sz="1450" dirty="0">
              <a:latin typeface="Calibri"/>
              <a:cs typeface="Calibri"/>
            </a:endParaRPr>
          </a:p>
        </p:txBody>
      </p:sp>
      <p:pic>
        <p:nvPicPr>
          <p:cNvPr id="14" name="Imagen 13"/>
          <p:cNvPicPr>
            <a:picLocks noChangeAspect="1"/>
          </p:cNvPicPr>
          <p:nvPr/>
        </p:nvPicPr>
        <p:blipFill>
          <a:blip r:embed="rId4"/>
          <a:stretch>
            <a:fillRect/>
          </a:stretch>
        </p:blipFill>
        <p:spPr>
          <a:xfrm>
            <a:off x="565150" y="464451"/>
            <a:ext cx="5715000" cy="1714500"/>
          </a:xfrm>
          <a:prstGeom prst="rect">
            <a:avLst/>
          </a:prstGeom>
        </p:spPr>
      </p:pic>
      <p:pic>
        <p:nvPicPr>
          <p:cNvPr id="15" name="Imagen 21"/>
          <p:cNvPicPr>
            <a:picLocks noChangeAspect="1"/>
          </p:cNvPicPr>
          <p:nvPr/>
        </p:nvPicPr>
        <p:blipFill rotWithShape="1">
          <a:blip r:embed="rId5"/>
          <a:srcRect l="59956" t="35713" r="10176" b="41210"/>
          <a:stretch/>
        </p:blipFill>
        <p:spPr>
          <a:xfrm>
            <a:off x="17505845" y="10188736"/>
            <a:ext cx="1904834" cy="729189"/>
          </a:xfrm>
          <a:prstGeom prst="rect">
            <a:avLst/>
          </a:prstGeom>
        </p:spPr>
      </p:pic>
      <p:sp>
        <p:nvSpPr>
          <p:cNvPr id="17" name="Rectángulo 16"/>
          <p:cNvSpPr/>
          <p:nvPr/>
        </p:nvSpPr>
        <p:spPr>
          <a:xfrm>
            <a:off x="10814050" y="4749650"/>
            <a:ext cx="6248400" cy="26007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80122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28203" y="3022227"/>
            <a:ext cx="14887814" cy="2971326"/>
          </a:xfrm>
          <a:prstGeom prst="rect">
            <a:avLst/>
          </a:prstGeom>
        </p:spPr>
        <p:txBody>
          <a:bodyPr vert="horz" wrap="square" lIns="0" tIns="16510" rIns="0" bIns="0" rtlCol="0" anchor="t">
            <a:spAutoFit/>
          </a:bodyPr>
          <a:lstStyle/>
          <a:p>
            <a:pPr marL="12700">
              <a:spcBef>
                <a:spcPts val="130"/>
              </a:spcBef>
            </a:pPr>
            <a:r>
              <a:rPr sz="9600" b="1" spc="-190" dirty="0" err="1"/>
              <a:t>Consultas</a:t>
            </a:r>
            <a:r>
              <a:rPr lang="en-US" sz="9600" b="1" spc="-190" dirty="0"/>
              <a:t> </a:t>
            </a:r>
            <a:r>
              <a:rPr lang="en-US" sz="9600" b="1" spc="-190" dirty="0" err="1"/>
              <a:t>sobre</a:t>
            </a:r>
            <a:r>
              <a:rPr lang="en-US" sz="9600" b="1" spc="-190" dirty="0"/>
              <a:t> los Proyectos </a:t>
            </a:r>
            <a:r>
              <a:rPr lang="en-US" sz="9600" b="1" spc="-190" dirty="0" err="1"/>
              <a:t>presentados</a:t>
            </a:r>
            <a:endParaRPr lang="en-US" sz="9600" b="1" spc="-175" dirty="0" err="1"/>
          </a:p>
        </p:txBody>
      </p:sp>
      <p:sp>
        <p:nvSpPr>
          <p:cNvPr id="3" name="object 3"/>
          <p:cNvSpPr txBox="1"/>
          <p:nvPr/>
        </p:nvSpPr>
        <p:spPr>
          <a:xfrm>
            <a:off x="4127870" y="9251239"/>
            <a:ext cx="4267200" cy="8737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ESCRIBA SUS</a:t>
            </a:r>
            <a:r>
              <a:rPr kumimoji="0" sz="1850" b="0" i="0" u="none" strike="noStrike" kern="1200" cap="none" spc="-110" normalizeH="0" baseline="0" noProof="0" dirty="0">
                <a:ln>
                  <a:noFill/>
                </a:ln>
                <a:solidFill>
                  <a:prstClr val="white"/>
                </a:solidFill>
                <a:effectLst/>
                <a:uLnTx/>
                <a:uFillTx/>
                <a:latin typeface="Arial"/>
                <a:ea typeface="+mn-ea"/>
                <a:cs typeface="Arial"/>
              </a:rPr>
              <a:t> </a:t>
            </a:r>
            <a:r>
              <a:rPr kumimoji="0" sz="1850" b="0" i="0" u="none" strike="noStrike" kern="1200" cap="none" spc="-15" normalizeH="0" baseline="0" noProof="0" dirty="0">
                <a:ln>
                  <a:noFill/>
                </a:ln>
                <a:solidFill>
                  <a:prstClr val="white"/>
                </a:solidFill>
                <a:effectLst/>
                <a:uLnTx/>
                <a:uFillTx/>
                <a:latin typeface="Arial"/>
                <a:ea typeface="+mn-ea"/>
                <a:cs typeface="Arial"/>
              </a:rPr>
              <a:t>PREGUNTAS</a:t>
            </a:r>
            <a:endParaRPr kumimoji="0" sz="1850" b="0" i="0" u="none" strike="noStrike" kern="1200" cap="none" spc="0" normalizeH="0" baseline="0" noProof="0" dirty="0">
              <a:ln>
                <a:noFill/>
              </a:ln>
              <a:solidFill>
                <a:prstClr val="white"/>
              </a:solidFill>
              <a:effectLst/>
              <a:uLnTx/>
              <a:uFillTx/>
              <a:latin typeface="Arial"/>
              <a:ea typeface="+mn-ea"/>
              <a:cs typeface="Arial"/>
            </a:endParaRP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AL </a:t>
            </a:r>
            <a:r>
              <a:rPr kumimoji="0" sz="1850" b="1" i="0" u="none" strike="noStrike" kern="1200" cap="none" spc="-35" normalizeH="0" baseline="0" noProof="0" dirty="0">
                <a:ln>
                  <a:noFill/>
                </a:ln>
                <a:solidFill>
                  <a:prstClr val="white"/>
                </a:solidFill>
                <a:effectLst/>
                <a:uLnTx/>
                <a:uFillTx/>
                <a:latin typeface="Arial"/>
                <a:ea typeface="+mn-ea"/>
                <a:cs typeface="Arial"/>
              </a:rPr>
              <a:t>CHAT </a:t>
            </a:r>
            <a:r>
              <a:rPr kumimoji="0" sz="1850" b="1" i="0" u="none" strike="noStrike" kern="1200" cap="none" spc="0" normalizeH="0" baseline="0" noProof="0" dirty="0">
                <a:ln>
                  <a:noFill/>
                </a:ln>
                <a:solidFill>
                  <a:prstClr val="white"/>
                </a:solidFill>
                <a:effectLst/>
                <a:uLnTx/>
                <a:uFillTx/>
                <a:latin typeface="Arial"/>
                <a:ea typeface="+mn-ea"/>
                <a:cs typeface="Arial"/>
              </a:rPr>
              <a:t>DE ZOOM</a:t>
            </a:r>
            <a:r>
              <a:rPr kumimoji="0" sz="1850" b="0" i="0" u="none" strike="noStrike" kern="1200" cap="none" spc="0" normalizeH="0" baseline="0" noProof="0" dirty="0">
                <a:ln>
                  <a:noFill/>
                </a:ln>
                <a:solidFill>
                  <a:prstClr val="white"/>
                </a:solidFill>
                <a:effectLst/>
                <a:uLnTx/>
                <a:uFillTx/>
                <a:latin typeface="Arial"/>
                <a:ea typeface="+mn-ea"/>
                <a:cs typeface="Arial"/>
              </a:rPr>
              <a:t>. UN</a:t>
            </a:r>
            <a:r>
              <a:rPr kumimoji="0" sz="1850" b="0" i="0" u="none" strike="noStrike" kern="1200" cap="none" spc="-70"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MODERADOR  LAS</a:t>
            </a:r>
            <a:r>
              <a:rPr kumimoji="0" sz="1850" b="0" i="0" u="none" strike="noStrike" kern="1200" cap="none" spc="-5" normalizeH="0" baseline="0" noProof="0" dirty="0">
                <a:ln>
                  <a:noFill/>
                </a:ln>
                <a:solidFill>
                  <a:prstClr val="white"/>
                </a:solidFill>
                <a:effectLst/>
                <a:uLnTx/>
                <a:uFillTx/>
                <a:latin typeface="Arial"/>
                <a:ea typeface="+mn-ea"/>
                <a:cs typeface="Arial"/>
              </a:rPr>
              <a:t> LEERÁ.</a:t>
            </a:r>
            <a:endParaRPr kumimoji="0" sz="1850" b="0" i="0" u="none" strike="noStrike" kern="1200" cap="none" spc="0" normalizeH="0" baseline="0" noProof="0" dirty="0">
              <a:ln>
                <a:noFill/>
              </a:ln>
              <a:solidFill>
                <a:prstClr val="white"/>
              </a:solidFill>
              <a:effectLst/>
              <a:uLnTx/>
              <a:uFillTx/>
              <a:latin typeface="Arial"/>
              <a:ea typeface="+mn-ea"/>
              <a:cs typeface="Arial"/>
            </a:endParaRPr>
          </a:p>
        </p:txBody>
      </p:sp>
      <p:sp>
        <p:nvSpPr>
          <p:cNvPr id="4" name="object 4"/>
          <p:cNvSpPr/>
          <p:nvPr/>
        </p:nvSpPr>
        <p:spPr>
          <a:xfrm>
            <a:off x="2734783" y="9176470"/>
            <a:ext cx="1102360" cy="1102360"/>
          </a:xfrm>
          <a:custGeom>
            <a:avLst/>
            <a:gdLst/>
            <a:ahLst/>
            <a:cxnLst/>
            <a:rect l="l" t="t" r="r" b="b"/>
            <a:pathLst>
              <a:path w="1102360" h="1102359">
                <a:moveTo>
                  <a:pt x="548161" y="0"/>
                </a:moveTo>
                <a:lnTo>
                  <a:pt x="500993" y="2022"/>
                </a:lnTo>
                <a:lnTo>
                  <a:pt x="454913" y="7990"/>
                </a:lnTo>
                <a:lnTo>
                  <a:pt x="410088" y="17734"/>
                </a:lnTo>
                <a:lnTo>
                  <a:pt x="366685" y="31088"/>
                </a:lnTo>
                <a:lnTo>
                  <a:pt x="324762" y="47940"/>
                </a:lnTo>
                <a:lnTo>
                  <a:pt x="284816" y="67957"/>
                </a:lnTo>
                <a:lnTo>
                  <a:pt x="246683" y="91136"/>
                </a:lnTo>
                <a:lnTo>
                  <a:pt x="210641" y="117256"/>
                </a:lnTo>
                <a:lnTo>
                  <a:pt x="176858" y="146149"/>
                </a:lnTo>
                <a:lnTo>
                  <a:pt x="145500" y="177648"/>
                </a:lnTo>
                <a:lnTo>
                  <a:pt x="116734" y="211586"/>
                </a:lnTo>
                <a:lnTo>
                  <a:pt x="90728" y="247795"/>
                </a:lnTo>
                <a:lnTo>
                  <a:pt x="67649" y="286108"/>
                </a:lnTo>
                <a:lnTo>
                  <a:pt x="47664" y="326358"/>
                </a:lnTo>
                <a:lnTo>
                  <a:pt x="30940" y="368376"/>
                </a:lnTo>
                <a:lnTo>
                  <a:pt x="17644" y="411997"/>
                </a:lnTo>
                <a:lnTo>
                  <a:pt x="7944" y="457053"/>
                </a:lnTo>
                <a:lnTo>
                  <a:pt x="2007" y="503376"/>
                </a:lnTo>
                <a:lnTo>
                  <a:pt x="0" y="550799"/>
                </a:lnTo>
                <a:lnTo>
                  <a:pt x="2006" y="598261"/>
                </a:lnTo>
                <a:lnTo>
                  <a:pt x="7888" y="644550"/>
                </a:lnTo>
                <a:lnTo>
                  <a:pt x="17481" y="689510"/>
                </a:lnTo>
                <a:lnTo>
                  <a:pt x="30622" y="732988"/>
                </a:lnTo>
                <a:lnTo>
                  <a:pt x="47148" y="774828"/>
                </a:lnTo>
                <a:lnTo>
                  <a:pt x="66894" y="814876"/>
                </a:lnTo>
                <a:lnTo>
                  <a:pt x="89699" y="852977"/>
                </a:lnTo>
                <a:lnTo>
                  <a:pt x="115398" y="888976"/>
                </a:lnTo>
                <a:lnTo>
                  <a:pt x="143829" y="922719"/>
                </a:lnTo>
                <a:lnTo>
                  <a:pt x="174827" y="954051"/>
                </a:lnTo>
                <a:lnTo>
                  <a:pt x="208229" y="982817"/>
                </a:lnTo>
                <a:lnTo>
                  <a:pt x="243872" y="1008862"/>
                </a:lnTo>
                <a:lnTo>
                  <a:pt x="281592" y="1032032"/>
                </a:lnTo>
                <a:lnTo>
                  <a:pt x="321227" y="1052173"/>
                </a:lnTo>
                <a:lnTo>
                  <a:pt x="362612" y="1069128"/>
                </a:lnTo>
                <a:lnTo>
                  <a:pt x="405584" y="1082744"/>
                </a:lnTo>
                <a:lnTo>
                  <a:pt x="449981" y="1092866"/>
                </a:lnTo>
                <a:lnTo>
                  <a:pt x="495637" y="1099339"/>
                </a:lnTo>
                <a:lnTo>
                  <a:pt x="542391" y="1102008"/>
                </a:lnTo>
                <a:lnTo>
                  <a:pt x="591218" y="1100654"/>
                </a:lnTo>
                <a:lnTo>
                  <a:pt x="638733" y="1095221"/>
                </a:lnTo>
                <a:lnTo>
                  <a:pt x="684790" y="1085896"/>
                </a:lnTo>
                <a:lnTo>
                  <a:pt x="729238" y="1072866"/>
                </a:lnTo>
                <a:lnTo>
                  <a:pt x="771931" y="1056315"/>
                </a:lnTo>
                <a:lnTo>
                  <a:pt x="812718" y="1036432"/>
                </a:lnTo>
                <a:lnTo>
                  <a:pt x="851453" y="1013401"/>
                </a:lnTo>
                <a:lnTo>
                  <a:pt x="887985" y="987410"/>
                </a:lnTo>
                <a:lnTo>
                  <a:pt x="922167" y="958645"/>
                </a:lnTo>
                <a:lnTo>
                  <a:pt x="953849" y="927291"/>
                </a:lnTo>
                <a:lnTo>
                  <a:pt x="982884" y="893536"/>
                </a:lnTo>
                <a:lnTo>
                  <a:pt x="1009123" y="857565"/>
                </a:lnTo>
                <a:lnTo>
                  <a:pt x="1032416" y="819565"/>
                </a:lnTo>
                <a:lnTo>
                  <a:pt x="1052617" y="779722"/>
                </a:lnTo>
                <a:lnTo>
                  <a:pt x="1069575" y="738222"/>
                </a:lnTo>
                <a:lnTo>
                  <a:pt x="1083143" y="695253"/>
                </a:lnTo>
                <a:lnTo>
                  <a:pt x="1093172" y="650999"/>
                </a:lnTo>
                <a:lnTo>
                  <a:pt x="1099513" y="605648"/>
                </a:lnTo>
                <a:lnTo>
                  <a:pt x="1102018" y="559386"/>
                </a:lnTo>
                <a:lnTo>
                  <a:pt x="1100491" y="510945"/>
                </a:lnTo>
                <a:lnTo>
                  <a:pt x="1094900" y="463668"/>
                </a:lnTo>
                <a:lnTo>
                  <a:pt x="1085420" y="417720"/>
                </a:lnTo>
                <a:lnTo>
                  <a:pt x="1072227" y="373270"/>
                </a:lnTo>
                <a:lnTo>
                  <a:pt x="1055496" y="330485"/>
                </a:lnTo>
                <a:lnTo>
                  <a:pt x="1035404" y="289531"/>
                </a:lnTo>
                <a:lnTo>
                  <a:pt x="1012125" y="250577"/>
                </a:lnTo>
                <a:lnTo>
                  <a:pt x="985835" y="213790"/>
                </a:lnTo>
                <a:lnTo>
                  <a:pt x="956710" y="179337"/>
                </a:lnTo>
                <a:lnTo>
                  <a:pt x="924926" y="147385"/>
                </a:lnTo>
                <a:lnTo>
                  <a:pt x="890658" y="118102"/>
                </a:lnTo>
                <a:lnTo>
                  <a:pt x="854081" y="91655"/>
                </a:lnTo>
                <a:lnTo>
                  <a:pt x="815372" y="68212"/>
                </a:lnTo>
                <a:lnTo>
                  <a:pt x="774705" y="47940"/>
                </a:lnTo>
                <a:lnTo>
                  <a:pt x="732257" y="31006"/>
                </a:lnTo>
                <a:lnTo>
                  <a:pt x="688203" y="17578"/>
                </a:lnTo>
                <a:lnTo>
                  <a:pt x="642718" y="7822"/>
                </a:lnTo>
                <a:lnTo>
                  <a:pt x="595979" y="1907"/>
                </a:lnTo>
                <a:lnTo>
                  <a:pt x="548161"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5" name="object 5"/>
          <p:cNvSpPr/>
          <p:nvPr/>
        </p:nvSpPr>
        <p:spPr>
          <a:xfrm>
            <a:off x="2987277" y="9428916"/>
            <a:ext cx="597535" cy="597535"/>
          </a:xfrm>
          <a:custGeom>
            <a:avLst/>
            <a:gdLst/>
            <a:ahLst/>
            <a:cxnLst/>
            <a:rect l="l" t="t" r="r" b="b"/>
            <a:pathLst>
              <a:path w="597535" h="597534">
                <a:moveTo>
                  <a:pt x="311436" y="0"/>
                </a:moveTo>
                <a:lnTo>
                  <a:pt x="270740" y="1581"/>
                </a:lnTo>
                <a:lnTo>
                  <a:pt x="202846" y="14400"/>
                </a:lnTo>
                <a:lnTo>
                  <a:pt x="159010" y="31343"/>
                </a:lnTo>
                <a:lnTo>
                  <a:pt x="118446" y="55055"/>
                </a:lnTo>
                <a:lnTo>
                  <a:pt x="81288" y="85791"/>
                </a:lnTo>
                <a:lnTo>
                  <a:pt x="49010" y="122454"/>
                </a:lnTo>
                <a:lnTo>
                  <a:pt x="24138" y="164354"/>
                </a:lnTo>
                <a:lnTo>
                  <a:pt x="7474" y="210813"/>
                </a:lnTo>
                <a:lnTo>
                  <a:pt x="0" y="257884"/>
                </a:lnTo>
                <a:lnTo>
                  <a:pt x="1780" y="305527"/>
                </a:lnTo>
                <a:lnTo>
                  <a:pt x="12881" y="353699"/>
                </a:lnTo>
                <a:lnTo>
                  <a:pt x="29353" y="392379"/>
                </a:lnTo>
                <a:lnTo>
                  <a:pt x="52681" y="427352"/>
                </a:lnTo>
                <a:lnTo>
                  <a:pt x="87277" y="467340"/>
                </a:lnTo>
                <a:lnTo>
                  <a:pt x="89811" y="472659"/>
                </a:lnTo>
                <a:lnTo>
                  <a:pt x="87099" y="478753"/>
                </a:lnTo>
                <a:lnTo>
                  <a:pt x="83030" y="487980"/>
                </a:lnTo>
                <a:lnTo>
                  <a:pt x="78888" y="497179"/>
                </a:lnTo>
                <a:lnTo>
                  <a:pt x="52499" y="536782"/>
                </a:lnTo>
                <a:lnTo>
                  <a:pt x="20333" y="567600"/>
                </a:lnTo>
                <a:lnTo>
                  <a:pt x="14345" y="573435"/>
                </a:lnTo>
                <a:lnTo>
                  <a:pt x="8504" y="579410"/>
                </a:lnTo>
                <a:lnTo>
                  <a:pt x="1562" y="586750"/>
                </a:lnTo>
                <a:lnTo>
                  <a:pt x="2777" y="590509"/>
                </a:lnTo>
                <a:lnTo>
                  <a:pt x="12546" y="593032"/>
                </a:lnTo>
                <a:lnTo>
                  <a:pt x="22531" y="595209"/>
                </a:lnTo>
                <a:lnTo>
                  <a:pt x="32610" y="596614"/>
                </a:lnTo>
                <a:lnTo>
                  <a:pt x="42769" y="597241"/>
                </a:lnTo>
                <a:lnTo>
                  <a:pt x="52995" y="597085"/>
                </a:lnTo>
                <a:lnTo>
                  <a:pt x="100479" y="590390"/>
                </a:lnTo>
                <a:lnTo>
                  <a:pt x="146385" y="576824"/>
                </a:lnTo>
                <a:lnTo>
                  <a:pt x="185714" y="561324"/>
                </a:lnTo>
                <a:lnTo>
                  <a:pt x="224665" y="544804"/>
                </a:lnTo>
                <a:lnTo>
                  <a:pt x="231807" y="541798"/>
                </a:lnTo>
                <a:lnTo>
                  <a:pt x="238801" y="540270"/>
                </a:lnTo>
                <a:lnTo>
                  <a:pt x="358191" y="540270"/>
                </a:lnTo>
                <a:lnTo>
                  <a:pt x="379959" y="535495"/>
                </a:lnTo>
                <a:lnTo>
                  <a:pt x="421103" y="521939"/>
                </a:lnTo>
                <a:lnTo>
                  <a:pt x="459322" y="503378"/>
                </a:lnTo>
                <a:lnTo>
                  <a:pt x="494374" y="479403"/>
                </a:lnTo>
                <a:lnTo>
                  <a:pt x="526018" y="449602"/>
                </a:lnTo>
                <a:lnTo>
                  <a:pt x="557335" y="409094"/>
                </a:lnTo>
                <a:lnTo>
                  <a:pt x="580728" y="363647"/>
                </a:lnTo>
                <a:lnTo>
                  <a:pt x="590462" y="332716"/>
                </a:lnTo>
                <a:lnTo>
                  <a:pt x="177402" y="332705"/>
                </a:lnTo>
                <a:lnTo>
                  <a:pt x="164014" y="329903"/>
                </a:lnTo>
                <a:lnTo>
                  <a:pt x="153050" y="322406"/>
                </a:lnTo>
                <a:lnTo>
                  <a:pt x="145706" y="311381"/>
                </a:lnTo>
                <a:lnTo>
                  <a:pt x="143129" y="297984"/>
                </a:lnTo>
                <a:lnTo>
                  <a:pt x="146005" y="284946"/>
                </a:lnTo>
                <a:lnTo>
                  <a:pt x="153503" y="274225"/>
                </a:lnTo>
                <a:lnTo>
                  <a:pt x="164444" y="266968"/>
                </a:lnTo>
                <a:lnTo>
                  <a:pt x="177651" y="264320"/>
                </a:lnTo>
                <a:lnTo>
                  <a:pt x="597157" y="264320"/>
                </a:lnTo>
                <a:lnTo>
                  <a:pt x="597181" y="262958"/>
                </a:lnTo>
                <a:lnTo>
                  <a:pt x="586340" y="200069"/>
                </a:lnTo>
                <a:lnTo>
                  <a:pt x="564186" y="147030"/>
                </a:lnTo>
                <a:lnTo>
                  <a:pt x="512644" y="82848"/>
                </a:lnTo>
                <a:lnTo>
                  <a:pt x="471897" y="50676"/>
                </a:lnTo>
                <a:lnTo>
                  <a:pt x="426154" y="26041"/>
                </a:lnTo>
                <a:lnTo>
                  <a:pt x="375582" y="8799"/>
                </a:lnTo>
                <a:lnTo>
                  <a:pt x="334031" y="1391"/>
                </a:lnTo>
                <a:lnTo>
                  <a:pt x="311436" y="0"/>
                </a:lnTo>
                <a:close/>
              </a:path>
              <a:path w="597535" h="597534">
                <a:moveTo>
                  <a:pt x="358191" y="540270"/>
                </a:moveTo>
                <a:lnTo>
                  <a:pt x="238801" y="540270"/>
                </a:lnTo>
                <a:lnTo>
                  <a:pt x="246571" y="541537"/>
                </a:lnTo>
                <a:lnTo>
                  <a:pt x="299602" y="545954"/>
                </a:lnTo>
                <a:lnTo>
                  <a:pt x="326601" y="544831"/>
                </a:lnTo>
                <a:lnTo>
                  <a:pt x="353389" y="541323"/>
                </a:lnTo>
                <a:lnTo>
                  <a:pt x="358191" y="540270"/>
                </a:lnTo>
                <a:close/>
              </a:path>
              <a:path w="597535" h="597534">
                <a:moveTo>
                  <a:pt x="419958" y="264320"/>
                </a:moveTo>
                <a:lnTo>
                  <a:pt x="177651" y="264320"/>
                </a:lnTo>
                <a:lnTo>
                  <a:pt x="190977" y="267044"/>
                </a:lnTo>
                <a:lnTo>
                  <a:pt x="201843" y="274403"/>
                </a:lnTo>
                <a:lnTo>
                  <a:pt x="209149" y="285297"/>
                </a:lnTo>
                <a:lnTo>
                  <a:pt x="211797" y="298623"/>
                </a:lnTo>
                <a:lnTo>
                  <a:pt x="209060" y="311966"/>
                </a:lnTo>
                <a:lnTo>
                  <a:pt x="201692" y="322823"/>
                </a:lnTo>
                <a:lnTo>
                  <a:pt x="190790" y="330104"/>
                </a:lnTo>
                <a:lnTo>
                  <a:pt x="177452" y="332716"/>
                </a:lnTo>
                <a:lnTo>
                  <a:pt x="419958" y="332716"/>
                </a:lnTo>
                <a:lnTo>
                  <a:pt x="298548" y="332705"/>
                </a:lnTo>
                <a:lnTo>
                  <a:pt x="285149" y="330014"/>
                </a:lnTo>
                <a:lnTo>
                  <a:pt x="274309" y="322727"/>
                </a:lnTo>
                <a:lnTo>
                  <a:pt x="267108" y="311966"/>
                </a:lnTo>
                <a:lnTo>
                  <a:pt x="267031" y="311813"/>
                </a:lnTo>
                <a:lnTo>
                  <a:pt x="264429" y="298623"/>
                </a:lnTo>
                <a:lnTo>
                  <a:pt x="264505" y="297984"/>
                </a:lnTo>
                <a:lnTo>
                  <a:pt x="267121" y="285151"/>
                </a:lnTo>
                <a:lnTo>
                  <a:pt x="274465" y="274294"/>
                </a:lnTo>
                <a:lnTo>
                  <a:pt x="285353" y="266979"/>
                </a:lnTo>
                <a:lnTo>
                  <a:pt x="298663" y="264330"/>
                </a:lnTo>
                <a:lnTo>
                  <a:pt x="419958" y="264320"/>
                </a:lnTo>
                <a:close/>
              </a:path>
              <a:path w="597535" h="597534">
                <a:moveTo>
                  <a:pt x="597157" y="264320"/>
                </a:moveTo>
                <a:lnTo>
                  <a:pt x="419958" y="264320"/>
                </a:lnTo>
                <a:lnTo>
                  <a:pt x="433246" y="266979"/>
                </a:lnTo>
                <a:lnTo>
                  <a:pt x="454166" y="298623"/>
                </a:lnTo>
                <a:lnTo>
                  <a:pt x="451516" y="311813"/>
                </a:lnTo>
                <a:lnTo>
                  <a:pt x="451433" y="311966"/>
                </a:lnTo>
                <a:lnTo>
                  <a:pt x="444181" y="322727"/>
                </a:lnTo>
                <a:lnTo>
                  <a:pt x="433299" y="330045"/>
                </a:lnTo>
                <a:lnTo>
                  <a:pt x="419958" y="332716"/>
                </a:lnTo>
                <a:lnTo>
                  <a:pt x="590465" y="332705"/>
                </a:lnTo>
                <a:lnTo>
                  <a:pt x="591135" y="330576"/>
                </a:lnTo>
                <a:lnTo>
                  <a:pt x="596581" y="297004"/>
                </a:lnTo>
                <a:lnTo>
                  <a:pt x="597157" y="264320"/>
                </a:lnTo>
                <a:close/>
              </a:path>
              <a:path w="597535" h="597534">
                <a:moveTo>
                  <a:pt x="419906" y="264330"/>
                </a:moveTo>
                <a:lnTo>
                  <a:pt x="298663" y="264330"/>
                </a:lnTo>
                <a:lnTo>
                  <a:pt x="312070" y="267044"/>
                </a:lnTo>
                <a:lnTo>
                  <a:pt x="322832" y="274294"/>
                </a:lnTo>
                <a:lnTo>
                  <a:pt x="332767" y="298623"/>
                </a:lnTo>
                <a:lnTo>
                  <a:pt x="330077" y="311966"/>
                </a:lnTo>
                <a:lnTo>
                  <a:pt x="322760" y="322823"/>
                </a:lnTo>
                <a:lnTo>
                  <a:pt x="311918" y="330074"/>
                </a:lnTo>
                <a:lnTo>
                  <a:pt x="298548" y="332705"/>
                </a:lnTo>
                <a:lnTo>
                  <a:pt x="419906" y="332705"/>
                </a:lnTo>
                <a:lnTo>
                  <a:pt x="406596" y="330014"/>
                </a:lnTo>
                <a:lnTo>
                  <a:pt x="395699" y="322682"/>
                </a:lnTo>
                <a:lnTo>
                  <a:pt x="388365" y="311813"/>
                </a:lnTo>
                <a:lnTo>
                  <a:pt x="385712" y="298623"/>
                </a:lnTo>
                <a:lnTo>
                  <a:pt x="385790" y="297984"/>
                </a:lnTo>
                <a:lnTo>
                  <a:pt x="388372" y="285151"/>
                </a:lnTo>
                <a:lnTo>
                  <a:pt x="395694" y="274294"/>
                </a:lnTo>
                <a:lnTo>
                  <a:pt x="406571" y="266999"/>
                </a:lnTo>
                <a:lnTo>
                  <a:pt x="419906" y="26433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6" name="object 6"/>
          <p:cNvSpPr txBox="1"/>
          <p:nvPr/>
        </p:nvSpPr>
        <p:spPr>
          <a:xfrm>
            <a:off x="13127980" y="9249275"/>
            <a:ext cx="4023360" cy="873760"/>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1850" b="0" i="0" u="none" strike="noStrike" kern="1200" cap="none" spc="0" normalizeH="0" baseline="0" noProof="0" dirty="0">
                <a:ln>
                  <a:noFill/>
                </a:ln>
                <a:solidFill>
                  <a:prstClr val="white"/>
                </a:solidFill>
                <a:effectLst/>
                <a:uLnTx/>
                <a:uFillTx/>
                <a:latin typeface="Arial"/>
                <a:ea typeface="+mn-ea"/>
                <a:cs typeface="Arial"/>
              </a:rPr>
              <a:t>SI </a:t>
            </a:r>
            <a:r>
              <a:rPr kumimoji="0" sz="1850" b="0" i="0" u="none" strike="noStrike" kern="1200" cap="none" spc="-5" normalizeH="0" baseline="0" noProof="0" dirty="0">
                <a:ln>
                  <a:noFill/>
                </a:ln>
                <a:solidFill>
                  <a:prstClr val="white"/>
                </a:solidFill>
                <a:effectLst/>
                <a:uLnTx/>
                <a:uFillTx/>
                <a:latin typeface="Arial"/>
                <a:ea typeface="+mn-ea"/>
                <a:cs typeface="Arial"/>
              </a:rPr>
              <a:t>DESEA </a:t>
            </a:r>
            <a:r>
              <a:rPr kumimoji="0" sz="1850" b="0" i="0" u="none" strike="noStrike" kern="1200" cap="none" spc="0" normalizeH="0" baseline="0" noProof="0" dirty="0">
                <a:ln>
                  <a:noFill/>
                </a:ln>
                <a:solidFill>
                  <a:prstClr val="white"/>
                </a:solidFill>
                <a:effectLst/>
                <a:uLnTx/>
                <a:uFillTx/>
                <a:latin typeface="Arial"/>
                <a:ea typeface="+mn-ea"/>
                <a:cs typeface="Arial"/>
              </a:rPr>
              <a:t>QUE SE LE ACTIVE EL  MICRÓFONO PRESIONE EL</a:t>
            </a:r>
            <a:r>
              <a:rPr kumimoji="0" sz="1850" b="0" i="0" u="none" strike="noStrike" kern="1200" cap="none" spc="-85" normalizeH="0" baseline="0" noProof="0" dirty="0">
                <a:ln>
                  <a:noFill/>
                </a:ln>
                <a:solidFill>
                  <a:prstClr val="white"/>
                </a:solidFill>
                <a:effectLst/>
                <a:uLnTx/>
                <a:uFillTx/>
                <a:latin typeface="Arial"/>
                <a:ea typeface="+mn-ea"/>
                <a:cs typeface="Arial"/>
              </a:rPr>
              <a:t> </a:t>
            </a:r>
            <a:r>
              <a:rPr kumimoji="0" sz="1850" b="0" i="0" u="none" strike="noStrike" kern="1200" cap="none" spc="0" normalizeH="0" baseline="0" noProof="0" dirty="0">
                <a:ln>
                  <a:noFill/>
                </a:ln>
                <a:solidFill>
                  <a:prstClr val="white"/>
                </a:solidFill>
                <a:effectLst/>
                <a:uLnTx/>
                <a:uFillTx/>
                <a:latin typeface="Arial"/>
                <a:ea typeface="+mn-ea"/>
                <a:cs typeface="Arial"/>
              </a:rPr>
              <a:t>BOTÓN  </a:t>
            </a:r>
            <a:r>
              <a:rPr kumimoji="0" sz="1850" b="1" i="0" u="none" strike="noStrike" kern="1200" cap="none" spc="-30" normalizeH="0" baseline="0" noProof="0" dirty="0">
                <a:ln>
                  <a:noFill/>
                </a:ln>
                <a:solidFill>
                  <a:prstClr val="white"/>
                </a:solidFill>
                <a:effectLst/>
                <a:uLnTx/>
                <a:uFillTx/>
                <a:latin typeface="Arial"/>
                <a:ea typeface="+mn-ea"/>
                <a:cs typeface="Arial"/>
              </a:rPr>
              <a:t>“LEVANTAR </a:t>
            </a:r>
            <a:r>
              <a:rPr kumimoji="0" sz="1850" b="1" i="0" u="none" strike="noStrike" kern="1200" cap="none" spc="0" normalizeH="0" baseline="0" noProof="0" dirty="0">
                <a:ln>
                  <a:noFill/>
                </a:ln>
                <a:solidFill>
                  <a:prstClr val="white"/>
                </a:solidFill>
                <a:effectLst/>
                <a:uLnTx/>
                <a:uFillTx/>
                <a:latin typeface="Arial"/>
                <a:ea typeface="+mn-ea"/>
                <a:cs typeface="Arial"/>
              </a:rPr>
              <a:t>LA</a:t>
            </a:r>
            <a:r>
              <a:rPr kumimoji="0" sz="1850" b="1" i="0" u="none" strike="noStrike" kern="1200" cap="none" spc="-50" normalizeH="0" baseline="0" noProof="0" dirty="0">
                <a:ln>
                  <a:noFill/>
                </a:ln>
                <a:solidFill>
                  <a:prstClr val="white"/>
                </a:solidFill>
                <a:effectLst/>
                <a:uLnTx/>
                <a:uFillTx/>
                <a:latin typeface="Arial"/>
                <a:ea typeface="+mn-ea"/>
                <a:cs typeface="Arial"/>
              </a:rPr>
              <a:t> </a:t>
            </a:r>
            <a:r>
              <a:rPr kumimoji="0" sz="1850" b="1" i="0" u="none" strike="noStrike" kern="1200" cap="none" spc="0" normalizeH="0" baseline="0" noProof="0" dirty="0">
                <a:ln>
                  <a:noFill/>
                </a:ln>
                <a:solidFill>
                  <a:prstClr val="white"/>
                </a:solidFill>
                <a:effectLst/>
                <a:uLnTx/>
                <a:uFillTx/>
                <a:latin typeface="Arial"/>
                <a:ea typeface="+mn-ea"/>
                <a:cs typeface="Arial"/>
              </a:rPr>
              <a:t>MANO”</a:t>
            </a:r>
            <a:endParaRPr kumimoji="0" sz="1850" b="0" i="0" u="none" strike="noStrike" kern="1200" cap="none" spc="0" normalizeH="0" baseline="0" noProof="0">
              <a:ln>
                <a:noFill/>
              </a:ln>
              <a:solidFill>
                <a:prstClr val="white"/>
              </a:solidFill>
              <a:effectLst/>
              <a:uLnTx/>
              <a:uFillTx/>
              <a:latin typeface="Arial"/>
              <a:ea typeface="+mn-ea"/>
              <a:cs typeface="Arial"/>
            </a:endParaRPr>
          </a:p>
        </p:txBody>
      </p:sp>
      <p:sp>
        <p:nvSpPr>
          <p:cNvPr id="7" name="object 7"/>
          <p:cNvSpPr/>
          <p:nvPr/>
        </p:nvSpPr>
        <p:spPr>
          <a:xfrm>
            <a:off x="11722822" y="9171920"/>
            <a:ext cx="1102360" cy="1102360"/>
          </a:xfrm>
          <a:custGeom>
            <a:avLst/>
            <a:gdLst/>
            <a:ahLst/>
            <a:cxnLst/>
            <a:rect l="l" t="t" r="r" b="b"/>
            <a:pathLst>
              <a:path w="1102359" h="1102359">
                <a:moveTo>
                  <a:pt x="548161" y="0"/>
                </a:moveTo>
                <a:lnTo>
                  <a:pt x="500991" y="2022"/>
                </a:lnTo>
                <a:lnTo>
                  <a:pt x="454910" y="7990"/>
                </a:lnTo>
                <a:lnTo>
                  <a:pt x="410084" y="17734"/>
                </a:lnTo>
                <a:lnTo>
                  <a:pt x="366681" y="31088"/>
                </a:lnTo>
                <a:lnTo>
                  <a:pt x="324757" y="47940"/>
                </a:lnTo>
                <a:lnTo>
                  <a:pt x="284811" y="67957"/>
                </a:lnTo>
                <a:lnTo>
                  <a:pt x="246678" y="91136"/>
                </a:lnTo>
                <a:lnTo>
                  <a:pt x="210637" y="117256"/>
                </a:lnTo>
                <a:lnTo>
                  <a:pt x="176854" y="146149"/>
                </a:lnTo>
                <a:lnTo>
                  <a:pt x="145496" y="177648"/>
                </a:lnTo>
                <a:lnTo>
                  <a:pt x="116731" y="211586"/>
                </a:lnTo>
                <a:lnTo>
                  <a:pt x="90725" y="247795"/>
                </a:lnTo>
                <a:lnTo>
                  <a:pt x="67647" y="286108"/>
                </a:lnTo>
                <a:lnTo>
                  <a:pt x="47662" y="326358"/>
                </a:lnTo>
                <a:lnTo>
                  <a:pt x="30939" y="368376"/>
                </a:lnTo>
                <a:lnTo>
                  <a:pt x="17644" y="411997"/>
                </a:lnTo>
                <a:lnTo>
                  <a:pt x="7944" y="457053"/>
                </a:lnTo>
                <a:lnTo>
                  <a:pt x="2007" y="503376"/>
                </a:lnTo>
                <a:lnTo>
                  <a:pt x="0" y="550799"/>
                </a:lnTo>
                <a:lnTo>
                  <a:pt x="2005" y="598261"/>
                </a:lnTo>
                <a:lnTo>
                  <a:pt x="7885" y="644550"/>
                </a:lnTo>
                <a:lnTo>
                  <a:pt x="17477" y="689511"/>
                </a:lnTo>
                <a:lnTo>
                  <a:pt x="30618" y="732989"/>
                </a:lnTo>
                <a:lnTo>
                  <a:pt x="47143" y="774830"/>
                </a:lnTo>
                <a:lnTo>
                  <a:pt x="66890" y="814878"/>
                </a:lnTo>
                <a:lnTo>
                  <a:pt x="89695" y="852980"/>
                </a:lnTo>
                <a:lnTo>
                  <a:pt x="115394" y="888979"/>
                </a:lnTo>
                <a:lnTo>
                  <a:pt x="143825" y="922723"/>
                </a:lnTo>
                <a:lnTo>
                  <a:pt x="174823" y="954055"/>
                </a:lnTo>
                <a:lnTo>
                  <a:pt x="208226" y="982821"/>
                </a:lnTo>
                <a:lnTo>
                  <a:pt x="243869" y="1008867"/>
                </a:lnTo>
                <a:lnTo>
                  <a:pt x="281590" y="1032037"/>
                </a:lnTo>
                <a:lnTo>
                  <a:pt x="321225" y="1052177"/>
                </a:lnTo>
                <a:lnTo>
                  <a:pt x="362611" y="1069132"/>
                </a:lnTo>
                <a:lnTo>
                  <a:pt x="405584" y="1082747"/>
                </a:lnTo>
                <a:lnTo>
                  <a:pt x="449980" y="1092868"/>
                </a:lnTo>
                <a:lnTo>
                  <a:pt x="495637" y="1099340"/>
                </a:lnTo>
                <a:lnTo>
                  <a:pt x="542391" y="1102008"/>
                </a:lnTo>
                <a:lnTo>
                  <a:pt x="591218" y="1100654"/>
                </a:lnTo>
                <a:lnTo>
                  <a:pt x="638733" y="1095221"/>
                </a:lnTo>
                <a:lnTo>
                  <a:pt x="684790" y="1085896"/>
                </a:lnTo>
                <a:lnTo>
                  <a:pt x="729238" y="1072866"/>
                </a:lnTo>
                <a:lnTo>
                  <a:pt x="771931" y="1056315"/>
                </a:lnTo>
                <a:lnTo>
                  <a:pt x="812718" y="1036432"/>
                </a:lnTo>
                <a:lnTo>
                  <a:pt x="851453" y="1013401"/>
                </a:lnTo>
                <a:lnTo>
                  <a:pt x="887985" y="987410"/>
                </a:lnTo>
                <a:lnTo>
                  <a:pt x="922167" y="958645"/>
                </a:lnTo>
                <a:lnTo>
                  <a:pt x="953849" y="927291"/>
                </a:lnTo>
                <a:lnTo>
                  <a:pt x="982884" y="893536"/>
                </a:lnTo>
                <a:lnTo>
                  <a:pt x="1009123" y="857565"/>
                </a:lnTo>
                <a:lnTo>
                  <a:pt x="1032416" y="819565"/>
                </a:lnTo>
                <a:lnTo>
                  <a:pt x="1052617" y="779722"/>
                </a:lnTo>
                <a:lnTo>
                  <a:pt x="1069575" y="738222"/>
                </a:lnTo>
                <a:lnTo>
                  <a:pt x="1083143" y="695253"/>
                </a:lnTo>
                <a:lnTo>
                  <a:pt x="1093172" y="650999"/>
                </a:lnTo>
                <a:lnTo>
                  <a:pt x="1099513" y="605648"/>
                </a:lnTo>
                <a:lnTo>
                  <a:pt x="1102018" y="559386"/>
                </a:lnTo>
                <a:lnTo>
                  <a:pt x="1100491" y="510945"/>
                </a:lnTo>
                <a:lnTo>
                  <a:pt x="1094900" y="463668"/>
                </a:lnTo>
                <a:lnTo>
                  <a:pt x="1085420" y="417720"/>
                </a:lnTo>
                <a:lnTo>
                  <a:pt x="1072227" y="373270"/>
                </a:lnTo>
                <a:lnTo>
                  <a:pt x="1055496" y="330485"/>
                </a:lnTo>
                <a:lnTo>
                  <a:pt x="1035404" y="289531"/>
                </a:lnTo>
                <a:lnTo>
                  <a:pt x="1012125" y="250577"/>
                </a:lnTo>
                <a:lnTo>
                  <a:pt x="985835" y="213790"/>
                </a:lnTo>
                <a:lnTo>
                  <a:pt x="956710" y="179337"/>
                </a:lnTo>
                <a:lnTo>
                  <a:pt x="924926" y="147385"/>
                </a:lnTo>
                <a:lnTo>
                  <a:pt x="890658" y="118102"/>
                </a:lnTo>
                <a:lnTo>
                  <a:pt x="854081" y="91655"/>
                </a:lnTo>
                <a:lnTo>
                  <a:pt x="815372" y="68212"/>
                </a:lnTo>
                <a:lnTo>
                  <a:pt x="774705" y="47940"/>
                </a:lnTo>
                <a:lnTo>
                  <a:pt x="732257" y="31006"/>
                </a:lnTo>
                <a:lnTo>
                  <a:pt x="688203" y="17578"/>
                </a:lnTo>
                <a:lnTo>
                  <a:pt x="642718" y="7822"/>
                </a:lnTo>
                <a:lnTo>
                  <a:pt x="595979" y="1907"/>
                </a:lnTo>
                <a:lnTo>
                  <a:pt x="548161" y="0"/>
                </a:lnTo>
                <a:close/>
              </a:path>
            </a:pathLst>
          </a:custGeom>
          <a:solidFill>
            <a:srgbClr val="06AA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8" name="object 8"/>
          <p:cNvSpPr/>
          <p:nvPr/>
        </p:nvSpPr>
        <p:spPr>
          <a:xfrm>
            <a:off x="12105460" y="9429335"/>
            <a:ext cx="461645" cy="589280"/>
          </a:xfrm>
          <a:custGeom>
            <a:avLst/>
            <a:gdLst/>
            <a:ahLst/>
            <a:cxnLst/>
            <a:rect l="l" t="t" r="r" b="b"/>
            <a:pathLst>
              <a:path w="461645" h="589279">
                <a:moveTo>
                  <a:pt x="28240" y="80400"/>
                </a:moveTo>
                <a:lnTo>
                  <a:pt x="1616" y="117034"/>
                </a:lnTo>
                <a:lnTo>
                  <a:pt x="0" y="180850"/>
                </a:lnTo>
                <a:lnTo>
                  <a:pt x="120" y="211153"/>
                </a:lnTo>
                <a:lnTo>
                  <a:pt x="348" y="245770"/>
                </a:lnTo>
                <a:lnTo>
                  <a:pt x="698" y="309394"/>
                </a:lnTo>
                <a:lnTo>
                  <a:pt x="819" y="326249"/>
                </a:lnTo>
                <a:lnTo>
                  <a:pt x="942" y="356750"/>
                </a:lnTo>
                <a:lnTo>
                  <a:pt x="1141" y="372404"/>
                </a:lnTo>
                <a:lnTo>
                  <a:pt x="3974" y="426345"/>
                </a:lnTo>
                <a:lnTo>
                  <a:pt x="12426" y="471363"/>
                </a:lnTo>
                <a:lnTo>
                  <a:pt x="32599" y="524308"/>
                </a:lnTo>
                <a:lnTo>
                  <a:pt x="58266" y="556770"/>
                </a:lnTo>
                <a:lnTo>
                  <a:pt x="78780" y="571582"/>
                </a:lnTo>
                <a:lnTo>
                  <a:pt x="80529" y="572555"/>
                </a:lnTo>
                <a:lnTo>
                  <a:pt x="96143" y="579856"/>
                </a:lnTo>
                <a:lnTo>
                  <a:pt x="112334" y="584851"/>
                </a:lnTo>
                <a:lnTo>
                  <a:pt x="129044" y="587840"/>
                </a:lnTo>
                <a:lnTo>
                  <a:pt x="146213" y="589120"/>
                </a:lnTo>
                <a:lnTo>
                  <a:pt x="157849" y="589082"/>
                </a:lnTo>
                <a:lnTo>
                  <a:pt x="205463" y="582082"/>
                </a:lnTo>
                <a:lnTo>
                  <a:pt x="242691" y="567330"/>
                </a:lnTo>
                <a:lnTo>
                  <a:pt x="283851" y="540572"/>
                </a:lnTo>
                <a:lnTo>
                  <a:pt x="319663" y="506997"/>
                </a:lnTo>
                <a:lnTo>
                  <a:pt x="351742" y="470035"/>
                </a:lnTo>
                <a:lnTo>
                  <a:pt x="392337" y="415819"/>
                </a:lnTo>
                <a:lnTo>
                  <a:pt x="403715" y="400838"/>
                </a:lnTo>
                <a:lnTo>
                  <a:pt x="412803" y="389702"/>
                </a:lnTo>
                <a:lnTo>
                  <a:pt x="294742" y="389702"/>
                </a:lnTo>
                <a:lnTo>
                  <a:pt x="290522" y="387587"/>
                </a:lnTo>
                <a:lnTo>
                  <a:pt x="288313" y="379671"/>
                </a:lnTo>
                <a:lnTo>
                  <a:pt x="288104" y="377074"/>
                </a:lnTo>
                <a:lnTo>
                  <a:pt x="287982" y="305705"/>
                </a:lnTo>
                <a:lnTo>
                  <a:pt x="287891" y="283946"/>
                </a:lnTo>
                <a:lnTo>
                  <a:pt x="141166" y="283946"/>
                </a:lnTo>
                <a:lnTo>
                  <a:pt x="139113" y="282407"/>
                </a:lnTo>
                <a:lnTo>
                  <a:pt x="139053" y="282187"/>
                </a:lnTo>
                <a:lnTo>
                  <a:pt x="66477" y="282177"/>
                </a:lnTo>
                <a:lnTo>
                  <a:pt x="63357" y="279046"/>
                </a:lnTo>
                <a:lnTo>
                  <a:pt x="63074" y="271790"/>
                </a:lnTo>
                <a:lnTo>
                  <a:pt x="63201" y="265595"/>
                </a:lnTo>
                <a:lnTo>
                  <a:pt x="63322" y="235864"/>
                </a:lnTo>
                <a:lnTo>
                  <a:pt x="63205" y="174170"/>
                </a:lnTo>
                <a:lnTo>
                  <a:pt x="62513" y="132752"/>
                </a:lnTo>
                <a:lnTo>
                  <a:pt x="51346" y="91984"/>
                </a:lnTo>
                <a:lnTo>
                  <a:pt x="38173" y="81314"/>
                </a:lnTo>
                <a:lnTo>
                  <a:pt x="28240" y="80400"/>
                </a:lnTo>
                <a:close/>
              </a:path>
              <a:path w="461645" h="589279">
                <a:moveTo>
                  <a:pt x="417207" y="302226"/>
                </a:moveTo>
                <a:lnTo>
                  <a:pt x="378894" y="315952"/>
                </a:lnTo>
                <a:lnTo>
                  <a:pt x="326798" y="367762"/>
                </a:lnTo>
                <a:lnTo>
                  <a:pt x="309757" y="385043"/>
                </a:lnTo>
                <a:lnTo>
                  <a:pt x="305726" y="387975"/>
                </a:lnTo>
                <a:lnTo>
                  <a:pt x="294742" y="389702"/>
                </a:lnTo>
                <a:lnTo>
                  <a:pt x="412803" y="389702"/>
                </a:lnTo>
                <a:lnTo>
                  <a:pt x="415600" y="386274"/>
                </a:lnTo>
                <a:lnTo>
                  <a:pt x="428330" y="372404"/>
                </a:lnTo>
                <a:lnTo>
                  <a:pt x="433984" y="366687"/>
                </a:lnTo>
                <a:lnTo>
                  <a:pt x="440842" y="362174"/>
                </a:lnTo>
                <a:lnTo>
                  <a:pt x="446811" y="356750"/>
                </a:lnTo>
                <a:lnTo>
                  <a:pt x="452425" y="350969"/>
                </a:lnTo>
                <a:lnTo>
                  <a:pt x="456975" y="344541"/>
                </a:lnTo>
                <a:lnTo>
                  <a:pt x="460092" y="337423"/>
                </a:lnTo>
                <a:lnTo>
                  <a:pt x="461407" y="329568"/>
                </a:lnTo>
                <a:lnTo>
                  <a:pt x="460179" y="321058"/>
                </a:lnTo>
                <a:lnTo>
                  <a:pt x="456198" y="314410"/>
                </a:lnTo>
                <a:lnTo>
                  <a:pt x="450057" y="309394"/>
                </a:lnTo>
                <a:lnTo>
                  <a:pt x="442350" y="305778"/>
                </a:lnTo>
                <a:lnTo>
                  <a:pt x="429721" y="302648"/>
                </a:lnTo>
                <a:lnTo>
                  <a:pt x="417207" y="302226"/>
                </a:lnTo>
                <a:close/>
              </a:path>
              <a:path w="461645" h="589279">
                <a:moveTo>
                  <a:pt x="178625" y="0"/>
                </a:moveTo>
                <a:lnTo>
                  <a:pt x="152810" y="33119"/>
                </a:lnTo>
                <a:lnTo>
                  <a:pt x="149264" y="153685"/>
                </a:lnTo>
                <a:lnTo>
                  <a:pt x="149513" y="211153"/>
                </a:lnTo>
                <a:lnTo>
                  <a:pt x="149820" y="265595"/>
                </a:lnTo>
                <a:lnTo>
                  <a:pt x="149865" y="278219"/>
                </a:lnTo>
                <a:lnTo>
                  <a:pt x="149082" y="281936"/>
                </a:lnTo>
                <a:lnTo>
                  <a:pt x="147344" y="283758"/>
                </a:lnTo>
                <a:lnTo>
                  <a:pt x="141166" y="283946"/>
                </a:lnTo>
                <a:lnTo>
                  <a:pt x="287891" y="283946"/>
                </a:lnTo>
                <a:lnTo>
                  <a:pt x="216085" y="283925"/>
                </a:lnTo>
                <a:lnTo>
                  <a:pt x="214043" y="282407"/>
                </a:lnTo>
                <a:lnTo>
                  <a:pt x="213947" y="282177"/>
                </a:lnTo>
                <a:lnTo>
                  <a:pt x="212871" y="278219"/>
                </a:lnTo>
                <a:lnTo>
                  <a:pt x="212653" y="192662"/>
                </a:lnTo>
                <a:lnTo>
                  <a:pt x="212535" y="137172"/>
                </a:lnTo>
                <a:lnTo>
                  <a:pt x="212433" y="119926"/>
                </a:lnTo>
                <a:lnTo>
                  <a:pt x="211387" y="71601"/>
                </a:lnTo>
                <a:lnTo>
                  <a:pt x="207580" y="33017"/>
                </a:lnTo>
                <a:lnTo>
                  <a:pt x="186372" y="1632"/>
                </a:lnTo>
                <a:lnTo>
                  <a:pt x="178625" y="0"/>
                </a:lnTo>
                <a:close/>
              </a:path>
              <a:path w="461645" h="589279">
                <a:moveTo>
                  <a:pt x="253353" y="59383"/>
                </a:moveTo>
                <a:lnTo>
                  <a:pt x="226263" y="94769"/>
                </a:lnTo>
                <a:lnTo>
                  <a:pt x="224069" y="137172"/>
                </a:lnTo>
                <a:lnTo>
                  <a:pt x="223996" y="162160"/>
                </a:lnTo>
                <a:lnTo>
                  <a:pt x="224122" y="192662"/>
                </a:lnTo>
                <a:lnTo>
                  <a:pt x="224393" y="235864"/>
                </a:lnTo>
                <a:lnTo>
                  <a:pt x="224667" y="265595"/>
                </a:lnTo>
                <a:lnTo>
                  <a:pt x="224708" y="277957"/>
                </a:lnTo>
                <a:lnTo>
                  <a:pt x="224388" y="281936"/>
                </a:lnTo>
                <a:lnTo>
                  <a:pt x="222305" y="283548"/>
                </a:lnTo>
                <a:lnTo>
                  <a:pt x="216085" y="283925"/>
                </a:lnTo>
                <a:lnTo>
                  <a:pt x="287891" y="283925"/>
                </a:lnTo>
                <a:lnTo>
                  <a:pt x="287491" y="211153"/>
                </a:lnTo>
                <a:lnTo>
                  <a:pt x="287247" y="140728"/>
                </a:lnTo>
                <a:lnTo>
                  <a:pt x="287148" y="132752"/>
                </a:lnTo>
                <a:lnTo>
                  <a:pt x="283555" y="89162"/>
                </a:lnTo>
                <a:lnTo>
                  <a:pt x="260072" y="59767"/>
                </a:lnTo>
                <a:lnTo>
                  <a:pt x="253353" y="59383"/>
                </a:lnTo>
                <a:close/>
              </a:path>
              <a:path w="461645" h="589279">
                <a:moveTo>
                  <a:pt x="104889" y="14129"/>
                </a:moveTo>
                <a:lnTo>
                  <a:pt x="78456" y="48959"/>
                </a:lnTo>
                <a:lnTo>
                  <a:pt x="74299" y="91277"/>
                </a:lnTo>
                <a:lnTo>
                  <a:pt x="74216" y="101146"/>
                </a:lnTo>
                <a:lnTo>
                  <a:pt x="74458" y="153685"/>
                </a:lnTo>
                <a:lnTo>
                  <a:pt x="75003" y="248136"/>
                </a:lnTo>
                <a:lnTo>
                  <a:pt x="75137" y="265595"/>
                </a:lnTo>
                <a:lnTo>
                  <a:pt x="75205" y="268460"/>
                </a:lnTo>
                <a:lnTo>
                  <a:pt x="75723" y="271716"/>
                </a:lnTo>
                <a:lnTo>
                  <a:pt x="75712" y="279475"/>
                </a:lnTo>
                <a:lnTo>
                  <a:pt x="73304" y="282187"/>
                </a:lnTo>
                <a:lnTo>
                  <a:pt x="139053" y="282187"/>
                </a:lnTo>
                <a:lnTo>
                  <a:pt x="137972" y="278219"/>
                </a:lnTo>
                <a:lnTo>
                  <a:pt x="138019" y="265595"/>
                </a:lnTo>
                <a:lnTo>
                  <a:pt x="137896" y="174170"/>
                </a:lnTo>
                <a:lnTo>
                  <a:pt x="137771" y="115185"/>
                </a:lnTo>
                <a:lnTo>
                  <a:pt x="136853" y="74512"/>
                </a:lnTo>
                <a:lnTo>
                  <a:pt x="128800" y="35462"/>
                </a:lnTo>
                <a:lnTo>
                  <a:pt x="111337" y="15180"/>
                </a:lnTo>
                <a:lnTo>
                  <a:pt x="104889" y="1412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sp>
        <p:nvSpPr>
          <p:cNvPr id="9" name="bk object 16">
            <a:extLst>
              <a:ext uri="{FF2B5EF4-FFF2-40B4-BE49-F238E27FC236}">
                <a16:creationId xmlns:a16="http://schemas.microsoft.com/office/drawing/2014/main" id="{981D31A1-238D-5A43-9EB3-AD2819FAA024}"/>
              </a:ext>
            </a:extLst>
          </p:cNvPr>
          <p:cNvSpPr/>
          <p:nvPr/>
        </p:nvSpPr>
        <p:spPr>
          <a:xfrm>
            <a:off x="3837793" y="3310040"/>
            <a:ext cx="178435" cy="2579370"/>
          </a:xfrm>
          <a:custGeom>
            <a:avLst/>
            <a:gdLst/>
            <a:ahLst/>
            <a:cxnLst/>
            <a:rect l="l" t="t" r="r" b="b"/>
            <a:pathLst>
              <a:path w="178434" h="2579370">
                <a:moveTo>
                  <a:pt x="178141" y="2579094"/>
                </a:moveTo>
                <a:lnTo>
                  <a:pt x="0" y="2579094"/>
                </a:lnTo>
                <a:lnTo>
                  <a:pt x="0" y="0"/>
                </a:lnTo>
                <a:lnTo>
                  <a:pt x="178141" y="0"/>
                </a:lnTo>
                <a:lnTo>
                  <a:pt x="178141" y="2579094"/>
                </a:lnTo>
                <a:close/>
              </a:path>
            </a:pathLst>
          </a:custGeom>
          <a:solidFill>
            <a:srgbClr val="FF68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pic>
        <p:nvPicPr>
          <p:cNvPr id="10" name="Picture 2" descr="Resultado de imagen para ministerio del ambi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33" t="16432" r="7406" b="17839"/>
          <a:stretch/>
        </p:blipFill>
        <p:spPr bwMode="auto">
          <a:xfrm>
            <a:off x="15229155" y="625475"/>
            <a:ext cx="4180503" cy="1349871"/>
          </a:xfrm>
          <a:prstGeom prst="rect">
            <a:avLst/>
          </a:prstGeom>
          <a:noFill/>
          <a:extLst>
            <a:ext uri="{909E8E84-426E-40DD-AFC4-6F175D3DCCD1}">
              <a14:hiddenFill xmlns:a14="http://schemas.microsoft.com/office/drawing/2010/main">
                <a:solidFill>
                  <a:srgbClr val="FFFFFF"/>
                </a:solidFill>
              </a14:hiddenFill>
            </a:ext>
          </a:extLst>
        </p:spPr>
      </p:pic>
      <p:pic>
        <p:nvPicPr>
          <p:cNvPr id="11" name="57 Imagen" descr="Image result for logo gobierno regional de cajamarca"/>
          <p:cNvPicPr/>
          <p:nvPr/>
        </p:nvPicPr>
        <p:blipFill rotWithShape="1">
          <a:blip r:embed="rId5" cstate="print">
            <a:extLst>
              <a:ext uri="{28A0092B-C50C-407E-A947-70E740481C1C}">
                <a14:useLocalDpi xmlns:a14="http://schemas.microsoft.com/office/drawing/2010/main" val="0"/>
              </a:ext>
            </a:extLst>
          </a:blip>
          <a:srcRect l="18538" t="11953" r="18196" b="26714"/>
          <a:stretch/>
        </p:blipFill>
        <p:spPr bwMode="auto">
          <a:xfrm>
            <a:off x="1136649" y="7196822"/>
            <a:ext cx="2133023" cy="967796"/>
          </a:xfrm>
          <a:prstGeom prst="rect">
            <a:avLst/>
          </a:prstGeom>
          <a:noFill/>
          <a:ln>
            <a:noFill/>
          </a:ln>
          <a:extLst>
            <a:ext uri="{53640926-AAD7-44D8-BBD7-CCE9431645EC}">
              <a14:shadowObscured xmlns:a14="http://schemas.microsoft.com/office/drawing/2010/main"/>
            </a:ext>
          </a:extLst>
        </p:spPr>
      </p:pic>
      <p:pic>
        <p:nvPicPr>
          <p:cNvPr id="12" name="Picture 4" descr="Resultado de imagen para GOBIERNO REGIONAL DE TUMB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773" y="7088678"/>
            <a:ext cx="2829411" cy="11311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GOBIERNO REGIONAL DE ANC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653" y="7196822"/>
            <a:ext cx="2381342" cy="967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MUNICIPALIDAD PROVINCIAL DE 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2853" y="7164610"/>
            <a:ext cx="2889531" cy="97926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9"/>
          <a:stretch>
            <a:fillRect/>
          </a:stretch>
        </p:blipFill>
        <p:spPr>
          <a:xfrm>
            <a:off x="15706414" y="7196822"/>
            <a:ext cx="3225987" cy="967796"/>
          </a:xfrm>
          <a:prstGeom prst="rect">
            <a:avLst/>
          </a:prstGeom>
        </p:spPr>
      </p:pic>
    </p:spTree>
    <p:extLst>
      <p:ext uri="{BB962C8B-B14F-4D97-AF65-F5344CB8AC3E}">
        <p14:creationId xmlns:p14="http://schemas.microsoft.com/office/powerpoint/2010/main" val="2072006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432" y="10932130"/>
            <a:ext cx="20102688" cy="400022"/>
          </a:xfrm>
          <a:custGeom>
            <a:avLst/>
            <a:gdLst/>
            <a:ahLst/>
            <a:cxnLst/>
            <a:rect l="l" t="t" r="r" b="b"/>
            <a:pathLst>
              <a:path w="20104100" h="400050">
                <a:moveTo>
                  <a:pt x="20104099" y="399924"/>
                </a:moveTo>
                <a:lnTo>
                  <a:pt x="20104099" y="0"/>
                </a:lnTo>
                <a:lnTo>
                  <a:pt x="0" y="0"/>
                </a:lnTo>
                <a:lnTo>
                  <a:pt x="0" y="399924"/>
                </a:lnTo>
                <a:lnTo>
                  <a:pt x="20104099" y="399924"/>
                </a:lnTo>
                <a:close/>
              </a:path>
            </a:pathLst>
          </a:custGeom>
          <a:solidFill>
            <a:srgbClr val="FF2E34"/>
          </a:solid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4467795" y="11132072"/>
            <a:ext cx="15447831" cy="0"/>
          </a:xfrm>
          <a:custGeom>
            <a:avLst/>
            <a:gdLst/>
            <a:ahLst/>
            <a:cxnLst/>
            <a:rect l="l" t="t" r="r" b="b"/>
            <a:pathLst>
              <a:path w="15448915">
                <a:moveTo>
                  <a:pt x="0" y="0"/>
                </a:moveTo>
                <a:lnTo>
                  <a:pt x="15448681" y="0"/>
                </a:lnTo>
              </a:path>
            </a:pathLst>
          </a:custGeom>
          <a:ln w="5800">
            <a:solidFill>
              <a:srgbClr val="FFFFFF"/>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object 44"/>
          <p:cNvSpPr txBox="1"/>
          <p:nvPr/>
        </p:nvSpPr>
        <p:spPr>
          <a:xfrm>
            <a:off x="899222" y="11014871"/>
            <a:ext cx="3175412" cy="218008"/>
          </a:xfrm>
          <a:prstGeom prst="rect">
            <a:avLst/>
          </a:prstGeom>
        </p:spPr>
        <p:txBody>
          <a:bodyPr vert="horz" wrap="square" lIns="0" tIns="0" rIns="0" bIns="0" rtlCol="0">
            <a:spAutoFit/>
          </a:bodyPr>
          <a:lstStyle/>
          <a:p>
            <a:pPr marL="12699" marR="0" lvl="0" indent="0" algn="l" defTabSz="1507846" rtl="0" eaLnBrk="1" fontAlgn="auto" latinLnBrk="0" hangingPunct="1">
              <a:lnSpc>
                <a:spcPts val="1664"/>
              </a:lnSpc>
              <a:spcBef>
                <a:spcPts val="0"/>
              </a:spcBef>
              <a:spcAft>
                <a:spcPts val="0"/>
              </a:spcAft>
              <a:buClrTx/>
              <a:buSzTx/>
              <a:buFontTx/>
              <a:buNone/>
              <a:tabLst/>
              <a:defRPr/>
            </a:pPr>
            <a:r>
              <a:rPr kumimoji="0" sz="1449" b="0" i="0" u="none" strike="noStrike" kern="1200" cap="none" spc="290" normalizeH="0" baseline="0" noProof="0" dirty="0">
                <a:ln>
                  <a:noFill/>
                </a:ln>
                <a:solidFill>
                  <a:prstClr val="white"/>
                </a:solidFill>
                <a:effectLst/>
                <a:uLnTx/>
                <a:uFillTx/>
                <a:latin typeface="Arial Narrow"/>
                <a:ea typeface="+mn-ea"/>
                <a:cs typeface="Arial Narrow"/>
                <a:hlinkClick r:id="rId3">
                  <a:extLst>
                    <a:ext uri="{A12FA001-AC4F-418D-AE19-62706E023703}">
                      <ahyp:hlinkClr xmlns:ahyp="http://schemas.microsoft.com/office/drawing/2018/hyperlinkcolor" val="tx"/>
                    </a:ext>
                  </a:extLst>
                </a:hlinkClick>
              </a:rPr>
              <a:t>WWW.PROINVERSION.GOB.P</a:t>
            </a:r>
            <a:r>
              <a:rPr kumimoji="0" lang="es-ES" sz="1449" b="0" i="0" u="none" strike="noStrike" kern="1200" cap="none" spc="290" normalizeH="0" baseline="0" noProof="0" dirty="0">
                <a:ln>
                  <a:noFill/>
                </a:ln>
                <a:solidFill>
                  <a:prstClr val="white"/>
                </a:solidFill>
                <a:effectLst/>
                <a:uLnTx/>
                <a:uFillTx/>
                <a:latin typeface="Arial Narrow"/>
                <a:ea typeface="+mn-ea"/>
                <a:cs typeface="Arial Narrow"/>
                <a:hlinkClick r:id="rId3">
                  <a:extLst>
                    <a:ext uri="{A12FA001-AC4F-418D-AE19-62706E023703}">
                      <ahyp:hlinkClr xmlns:ahyp="http://schemas.microsoft.com/office/drawing/2018/hyperlinkcolor" val="tx"/>
                    </a:ext>
                  </a:extLst>
                </a:hlinkClick>
              </a:rPr>
              <a:t>E</a:t>
            </a:r>
            <a:endParaRPr kumimoji="0" lang="es-ES" sz="1449" b="0" i="0" u="none" strike="noStrike" kern="1200" cap="none" spc="290" normalizeH="0" baseline="0" noProof="0" dirty="0">
              <a:ln>
                <a:noFill/>
              </a:ln>
              <a:solidFill>
                <a:prstClr val="white"/>
              </a:solidFill>
              <a:effectLst/>
              <a:uLnTx/>
              <a:uFillTx/>
              <a:latin typeface="Arial Narrow"/>
              <a:ea typeface="+mn-ea"/>
              <a:cs typeface="Arial Narrow"/>
            </a:endParaRPr>
          </a:p>
        </p:txBody>
      </p:sp>
      <p:sp>
        <p:nvSpPr>
          <p:cNvPr id="54" name="object 5">
            <a:extLst>
              <a:ext uri="{FF2B5EF4-FFF2-40B4-BE49-F238E27FC236}">
                <a16:creationId xmlns:a16="http://schemas.microsoft.com/office/drawing/2014/main" id="{67A1149B-5938-4BB6-AB89-B6286D5CEE59}"/>
              </a:ext>
            </a:extLst>
          </p:cNvPr>
          <p:cNvSpPr/>
          <p:nvPr/>
        </p:nvSpPr>
        <p:spPr>
          <a:xfrm>
            <a:off x="593319" y="2864415"/>
            <a:ext cx="1662150" cy="2030198"/>
          </a:xfrm>
          <a:prstGeom prst="rect">
            <a:avLst/>
          </a:prstGeom>
          <a:blipFill>
            <a:blip r:embed="rId4"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bject 17">
            <a:extLst>
              <a:ext uri="{FF2B5EF4-FFF2-40B4-BE49-F238E27FC236}">
                <a16:creationId xmlns:a16="http://schemas.microsoft.com/office/drawing/2014/main" id="{B2702C0E-FBF9-4015-89A0-9358F510872A}"/>
              </a:ext>
            </a:extLst>
          </p:cNvPr>
          <p:cNvSpPr txBox="1"/>
          <p:nvPr/>
        </p:nvSpPr>
        <p:spPr>
          <a:xfrm>
            <a:off x="620197" y="2042741"/>
            <a:ext cx="4579548" cy="815603"/>
          </a:xfrm>
          <a:prstGeom prst="rect">
            <a:avLst/>
          </a:prstGeom>
        </p:spPr>
        <p:txBody>
          <a:bodyPr vert="horz" wrap="square" lIns="0" tIns="60955" rIns="0" bIns="0" rtlCol="0">
            <a:spAutoFit/>
          </a:bodyPr>
          <a:lstStyle/>
          <a:p>
            <a:pPr marL="51432" marR="0" lvl="0" indent="0" algn="l" defTabSz="1507846" rtl="0" eaLnBrk="1" fontAlgn="auto" latinLnBrk="0" hangingPunct="1">
              <a:lnSpc>
                <a:spcPct val="100000"/>
              </a:lnSpc>
              <a:spcBef>
                <a:spcPts val="869"/>
              </a:spcBef>
              <a:spcAft>
                <a:spcPts val="0"/>
              </a:spcAft>
              <a:buClrTx/>
              <a:buSzTx/>
              <a:buFontTx/>
              <a:buNone/>
              <a:tabLst/>
              <a:defRPr/>
            </a:pPr>
            <a:r>
              <a:rPr kumimoji="0" lang="es-PE" sz="1600" b="1" i="0" u="none" strike="noStrike" kern="1200" cap="none" spc="30" normalizeH="0" baseline="0" noProof="0" dirty="0">
                <a:ln>
                  <a:noFill/>
                </a:ln>
                <a:solidFill>
                  <a:srgbClr val="058362"/>
                </a:solidFill>
                <a:effectLst/>
                <a:uLnTx/>
                <a:uFillTx/>
                <a:latin typeface="Calibri"/>
                <a:ea typeface="+mn-ea"/>
                <a:cs typeface="Calibri"/>
              </a:rPr>
              <a:t>Oficina </a:t>
            </a:r>
            <a:r>
              <a:rPr kumimoji="0" lang="es-PE" sz="1600" b="1" i="0" u="none" strike="noStrike" kern="1200" cap="none" spc="-35" normalizeH="0" baseline="0" noProof="0" dirty="0">
                <a:ln>
                  <a:noFill/>
                </a:ln>
                <a:solidFill>
                  <a:srgbClr val="058362"/>
                </a:solidFill>
                <a:effectLst/>
                <a:uLnTx/>
                <a:uFillTx/>
                <a:latin typeface="Calibri"/>
                <a:ea typeface="+mn-ea"/>
                <a:cs typeface="Calibri"/>
              </a:rPr>
              <a:t>Macro </a:t>
            </a:r>
            <a:r>
              <a:rPr kumimoji="0" lang="es-PE" sz="1600" b="1" i="0" u="none" strike="noStrike" kern="1200" cap="none" spc="59" normalizeH="0" baseline="0" noProof="0" dirty="0">
                <a:ln>
                  <a:noFill/>
                </a:ln>
                <a:solidFill>
                  <a:srgbClr val="058362"/>
                </a:solidFill>
                <a:effectLst/>
                <a:uLnTx/>
                <a:uFillTx/>
                <a:latin typeface="Calibri"/>
                <a:ea typeface="+mn-ea"/>
                <a:cs typeface="Calibri"/>
              </a:rPr>
              <a:t>Regional</a:t>
            </a:r>
            <a:r>
              <a:rPr kumimoji="0" lang="es-PE" sz="1600" b="1" i="0" u="none" strike="noStrike" kern="1200" cap="none" spc="74" normalizeH="0" baseline="0" noProof="0" dirty="0">
                <a:ln>
                  <a:noFill/>
                </a:ln>
                <a:solidFill>
                  <a:srgbClr val="058362"/>
                </a:solidFill>
                <a:effectLst/>
                <a:uLnTx/>
                <a:uFillTx/>
                <a:latin typeface="Calibri"/>
                <a:ea typeface="+mn-ea"/>
                <a:cs typeface="Calibri"/>
              </a:rPr>
              <a:t> </a:t>
            </a:r>
            <a:r>
              <a:rPr kumimoji="0" lang="es-PE" sz="1600" b="1" i="0" u="none" strike="noStrike" kern="1200" cap="none" spc="20" normalizeH="0" baseline="0" noProof="0" dirty="0">
                <a:ln>
                  <a:noFill/>
                </a:ln>
                <a:solidFill>
                  <a:srgbClr val="058362"/>
                </a:solidFill>
                <a:effectLst/>
                <a:uLnTx/>
                <a:uFillTx/>
                <a:latin typeface="Calibri"/>
                <a:ea typeface="+mn-ea"/>
                <a:cs typeface="Calibri"/>
              </a:rPr>
              <a:t>Norte</a:t>
            </a:r>
            <a:endParaRPr kumimoji="0" lang="es-PE" sz="1600" b="0" i="0" u="none" strike="noStrike" kern="1200" cap="none" spc="0" normalizeH="0" baseline="0" noProof="0" dirty="0">
              <a:ln>
                <a:noFill/>
              </a:ln>
              <a:solidFill>
                <a:prstClr val="black"/>
              </a:solidFill>
              <a:effectLst/>
              <a:uLnTx/>
              <a:uFillTx/>
              <a:latin typeface="Calibri"/>
              <a:ea typeface="+mn-ea"/>
              <a:cs typeface="Calibri"/>
            </a:endParaRPr>
          </a:p>
          <a:p>
            <a:pPr marL="12699" marR="0" lvl="0" indent="0" algn="l" defTabSz="1507846" rtl="0" eaLnBrk="1" fontAlgn="auto" latinLnBrk="0" hangingPunct="1">
              <a:lnSpc>
                <a:spcPct val="100000"/>
              </a:lnSpc>
              <a:spcBef>
                <a:spcPts val="580"/>
              </a:spcBef>
              <a:spcAft>
                <a:spcPts val="0"/>
              </a:spcAft>
              <a:buClrTx/>
              <a:buSzTx/>
              <a:buFontTx/>
              <a:buNone/>
              <a:tabLst/>
              <a:defRPr/>
            </a:pPr>
            <a:r>
              <a:rPr kumimoji="0" lang="es-ES" sz="1400" b="0" i="0" u="none" strike="noStrike" kern="1200" cap="none" spc="-5" normalizeH="0" baseline="0" noProof="0" dirty="0">
                <a:ln>
                  <a:noFill/>
                </a:ln>
                <a:solidFill>
                  <a:srgbClr val="57585B"/>
                </a:solidFill>
                <a:effectLst/>
                <a:uLnTx/>
                <a:uFillTx/>
                <a:latin typeface="Calibri"/>
                <a:ea typeface="+mn-ea"/>
                <a:cs typeface="Calibri"/>
              </a:rPr>
              <a:t>Calle </a:t>
            </a:r>
            <a:r>
              <a:rPr kumimoji="0" lang="es-ES" sz="1400" b="0" i="0" u="none" strike="noStrike" kern="1200" cap="none" spc="30" normalizeH="0" baseline="0" noProof="0" dirty="0">
                <a:ln>
                  <a:noFill/>
                </a:ln>
                <a:solidFill>
                  <a:srgbClr val="57585B"/>
                </a:solidFill>
                <a:effectLst/>
                <a:uLnTx/>
                <a:uFillTx/>
                <a:latin typeface="Calibri"/>
                <a:ea typeface="+mn-ea"/>
                <a:cs typeface="Calibri"/>
              </a:rPr>
              <a:t>Los </a:t>
            </a:r>
            <a:r>
              <a:rPr kumimoji="0" lang="es-ES" sz="1400" b="0" i="0" u="none" strike="noStrike" kern="1200" cap="none" spc="-30" normalizeH="0" baseline="0" noProof="0" dirty="0">
                <a:ln>
                  <a:noFill/>
                </a:ln>
                <a:solidFill>
                  <a:srgbClr val="57585B"/>
                </a:solidFill>
                <a:effectLst/>
                <a:uLnTx/>
                <a:uFillTx/>
                <a:latin typeface="Calibri"/>
                <a:ea typeface="+mn-ea"/>
                <a:cs typeface="Calibri"/>
              </a:rPr>
              <a:t>Manzanos </a:t>
            </a:r>
            <a:r>
              <a:rPr kumimoji="0" lang="es-ES" sz="1400" b="0" i="0" u="none" strike="noStrike" kern="1200" cap="none" spc="-54" normalizeH="0" baseline="0" noProof="0" dirty="0">
                <a:ln>
                  <a:noFill/>
                </a:ln>
                <a:solidFill>
                  <a:srgbClr val="57585B"/>
                </a:solidFill>
                <a:effectLst/>
                <a:uLnTx/>
                <a:uFillTx/>
                <a:latin typeface="Calibri"/>
                <a:ea typeface="+mn-ea"/>
                <a:cs typeface="Calibri"/>
              </a:rPr>
              <a:t>Mz </a:t>
            </a:r>
            <a:r>
              <a:rPr kumimoji="0" lang="es-ES" sz="1400" b="0" i="0" u="none" strike="noStrike" kern="1200" cap="none" spc="-20" normalizeH="0" baseline="0" noProof="0" dirty="0">
                <a:ln>
                  <a:noFill/>
                </a:ln>
                <a:solidFill>
                  <a:srgbClr val="57585B"/>
                </a:solidFill>
                <a:effectLst/>
                <a:uLnTx/>
                <a:uFillTx/>
                <a:latin typeface="Calibri"/>
                <a:ea typeface="+mn-ea"/>
                <a:cs typeface="Calibri"/>
              </a:rPr>
              <a:t>Ñ </a:t>
            </a:r>
            <a:r>
              <a:rPr kumimoji="0" lang="es-ES" sz="1400" b="0" i="0" u="none" strike="noStrike" kern="1200" cap="none" spc="49" normalizeH="0" baseline="0" noProof="0" dirty="0">
                <a:ln>
                  <a:noFill/>
                </a:ln>
                <a:solidFill>
                  <a:srgbClr val="57585B"/>
                </a:solidFill>
                <a:effectLst/>
                <a:uLnTx/>
                <a:uFillTx/>
                <a:latin typeface="Calibri"/>
                <a:ea typeface="+mn-ea"/>
                <a:cs typeface="Calibri"/>
              </a:rPr>
              <a:t>Lt </a:t>
            </a:r>
            <a:r>
              <a:rPr kumimoji="0" lang="es-ES" sz="1400" b="0" i="0" u="none" strike="noStrike" kern="1200" cap="none" spc="25" normalizeH="0" baseline="0" noProof="0" dirty="0">
                <a:ln>
                  <a:noFill/>
                </a:ln>
                <a:solidFill>
                  <a:srgbClr val="57585B"/>
                </a:solidFill>
                <a:effectLst/>
                <a:uLnTx/>
                <a:uFillTx/>
                <a:latin typeface="Calibri"/>
                <a:ea typeface="+mn-ea"/>
                <a:cs typeface="Calibri"/>
              </a:rPr>
              <a:t>23, </a:t>
            </a:r>
            <a:r>
              <a:rPr kumimoji="0" lang="es-ES" sz="1400" b="0" i="0" u="none" strike="noStrike" kern="1200" cap="none" spc="-30" normalizeH="0" baseline="0" noProof="0" dirty="0">
                <a:ln>
                  <a:noFill/>
                </a:ln>
                <a:solidFill>
                  <a:srgbClr val="57585B"/>
                </a:solidFill>
                <a:effectLst/>
                <a:uLnTx/>
                <a:uFillTx/>
                <a:latin typeface="Calibri"/>
                <a:ea typeface="+mn-ea"/>
                <a:cs typeface="Calibri"/>
              </a:rPr>
              <a:t>Urbanización </a:t>
            </a:r>
            <a:r>
              <a:rPr kumimoji="0" lang="es-ES" sz="1400" b="0" i="0" u="none" strike="noStrike" kern="1200" cap="none" spc="10" normalizeH="0" baseline="0" noProof="0" dirty="0">
                <a:ln>
                  <a:noFill/>
                </a:ln>
                <a:solidFill>
                  <a:srgbClr val="57585B"/>
                </a:solidFill>
                <a:effectLst/>
                <a:uLnTx/>
                <a:uFillTx/>
                <a:latin typeface="Calibri"/>
                <a:ea typeface="+mn-ea"/>
                <a:cs typeface="Calibri"/>
              </a:rPr>
              <a:t>Santa </a:t>
            </a:r>
            <a:r>
              <a:rPr kumimoji="0" lang="es-ES" sz="1400" b="0" i="0" u="none" strike="noStrike" kern="1200" cap="none" spc="-64" normalizeH="0" baseline="0" noProof="0" dirty="0">
                <a:ln>
                  <a:noFill/>
                </a:ln>
                <a:solidFill>
                  <a:srgbClr val="57585B"/>
                </a:solidFill>
                <a:effectLst/>
                <a:uLnTx/>
                <a:uFillTx/>
                <a:latin typeface="Calibri"/>
                <a:ea typeface="+mn-ea"/>
                <a:cs typeface="Calibri"/>
              </a:rPr>
              <a:t>María </a:t>
            </a:r>
            <a:r>
              <a:rPr kumimoji="0" lang="es-ES" sz="1400" b="0" i="0" u="none" strike="noStrike" kern="1200" cap="none" spc="-15" normalizeH="0" baseline="0" noProof="0" dirty="0">
                <a:ln>
                  <a:noFill/>
                </a:ln>
                <a:solidFill>
                  <a:srgbClr val="57585B"/>
                </a:solidFill>
                <a:effectLst/>
                <a:uLnTx/>
                <a:uFillTx/>
                <a:latin typeface="Calibri"/>
                <a:ea typeface="+mn-ea"/>
                <a:cs typeface="Calibri"/>
              </a:rPr>
              <a:t>del </a:t>
            </a:r>
            <a:r>
              <a:rPr kumimoji="0" lang="es-ES" sz="1400" b="0" i="0" u="none" strike="noStrike" kern="1200" cap="none" spc="-35" normalizeH="0" baseline="0" noProof="0" dirty="0">
                <a:ln>
                  <a:noFill/>
                </a:ln>
                <a:solidFill>
                  <a:srgbClr val="57585B"/>
                </a:solidFill>
                <a:effectLst/>
                <a:uLnTx/>
                <a:uFillTx/>
                <a:latin typeface="Calibri"/>
                <a:ea typeface="+mn-ea"/>
                <a:cs typeface="Calibri"/>
              </a:rPr>
              <a:t>Pinar, Piura,</a:t>
            </a:r>
            <a:r>
              <a:rPr kumimoji="0" lang="es-ES" sz="1400" b="0" i="0" u="none" strike="noStrike" kern="1200" cap="none" spc="96" normalizeH="0" baseline="0" noProof="0" dirty="0">
                <a:ln>
                  <a:noFill/>
                </a:ln>
                <a:solidFill>
                  <a:srgbClr val="57585B"/>
                </a:solidFill>
                <a:effectLst/>
                <a:uLnTx/>
                <a:uFillTx/>
                <a:latin typeface="Calibri"/>
                <a:ea typeface="+mn-ea"/>
                <a:cs typeface="Calibri"/>
              </a:rPr>
              <a:t> </a:t>
            </a:r>
            <a:r>
              <a:rPr kumimoji="0" lang="es-ES" sz="1400" b="0" i="0" u="none" strike="noStrike" kern="1200" cap="none" spc="-25" normalizeH="0" baseline="0" noProof="0" dirty="0">
                <a:ln>
                  <a:noFill/>
                </a:ln>
                <a:solidFill>
                  <a:srgbClr val="57585B"/>
                </a:solidFill>
                <a:effectLst/>
                <a:uLnTx/>
                <a:uFillTx/>
                <a:latin typeface="Calibri"/>
                <a:ea typeface="+mn-ea"/>
                <a:cs typeface="Calibri"/>
              </a:rPr>
              <a:t>Piura</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8" name="object 20">
            <a:extLst>
              <a:ext uri="{FF2B5EF4-FFF2-40B4-BE49-F238E27FC236}">
                <a16:creationId xmlns:a16="http://schemas.microsoft.com/office/drawing/2014/main" id="{770DA4C5-8AB7-4672-A6D6-4BF1DEE9F311}"/>
              </a:ext>
            </a:extLst>
          </p:cNvPr>
          <p:cNvSpPr/>
          <p:nvPr/>
        </p:nvSpPr>
        <p:spPr>
          <a:xfrm>
            <a:off x="2336824" y="3873385"/>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21">
            <a:extLst>
              <a:ext uri="{FF2B5EF4-FFF2-40B4-BE49-F238E27FC236}">
                <a16:creationId xmlns:a16="http://schemas.microsoft.com/office/drawing/2014/main" id="{0546E692-969C-4A41-BADA-23B178515160}"/>
              </a:ext>
            </a:extLst>
          </p:cNvPr>
          <p:cNvSpPr/>
          <p:nvPr/>
        </p:nvSpPr>
        <p:spPr>
          <a:xfrm>
            <a:off x="2356024" y="4201509"/>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object 22">
            <a:extLst>
              <a:ext uri="{FF2B5EF4-FFF2-40B4-BE49-F238E27FC236}">
                <a16:creationId xmlns:a16="http://schemas.microsoft.com/office/drawing/2014/main" id="{A9A877FE-058C-4CE7-AB04-30275AD00585}"/>
              </a:ext>
            </a:extLst>
          </p:cNvPr>
          <p:cNvSpPr txBox="1"/>
          <p:nvPr/>
        </p:nvSpPr>
        <p:spPr>
          <a:xfrm>
            <a:off x="2338702" y="2929796"/>
            <a:ext cx="3587731" cy="1536188"/>
          </a:xfrm>
          <a:prstGeom prst="rect">
            <a:avLst/>
          </a:prstGeom>
        </p:spPr>
        <p:txBody>
          <a:bodyPr vert="horz" wrap="square" lIns="0" tIns="36193" rIns="0" bIns="0" rtlCol="0">
            <a:spAutoFit/>
          </a:bodyPr>
          <a:lstStyle/>
          <a:p>
            <a:pPr marL="12699" marR="0" lvl="0" indent="0" algn="l" defTabSz="1507846" rtl="0" eaLnBrk="1" fontAlgn="auto" latinLnBrk="0" hangingPunct="1">
              <a:lnSpc>
                <a:spcPct val="100000"/>
              </a:lnSpc>
              <a:spcBef>
                <a:spcPts val="285"/>
              </a:spcBef>
              <a:spcAft>
                <a:spcPts val="0"/>
              </a:spcAft>
              <a:buClrTx/>
              <a:buSzTx/>
              <a:buFontTx/>
              <a:buNone/>
              <a:tabLst/>
              <a:defRPr/>
            </a:pPr>
            <a:r>
              <a:rPr kumimoji="0" lang="es-ES" b="0" i="0" u="none" strike="noStrike" kern="1200" cap="none" spc="15" normalizeH="0" baseline="0" noProof="0" dirty="0">
                <a:ln>
                  <a:noFill/>
                </a:ln>
                <a:solidFill>
                  <a:srgbClr val="57585B"/>
                </a:solidFill>
                <a:effectLst/>
                <a:uLnTx/>
                <a:uFillTx/>
                <a:latin typeface="Calibri" panose="020F0502020204030204"/>
                <a:ea typeface="+mn-ea"/>
                <a:cs typeface="Arial Narrow"/>
              </a:rPr>
              <a:t>HUMBERTO MAYDANA</a:t>
            </a:r>
            <a:endParaRPr kumimoji="0" b="0" i="0" u="none" strike="noStrike" kern="1200" cap="none" spc="0" normalizeH="0" baseline="0" noProof="0" dirty="0">
              <a:ln>
                <a:noFill/>
              </a:ln>
              <a:solidFill>
                <a:prstClr val="black"/>
              </a:solidFill>
              <a:effectLst/>
              <a:uLnTx/>
              <a:uFillTx/>
              <a:latin typeface="Calibri" panose="020F0502020204030204"/>
              <a:ea typeface="+mn-ea"/>
              <a:cs typeface="Arial Narrow"/>
            </a:endParaRPr>
          </a:p>
          <a:p>
            <a:pPr marL="12699" marR="0" lvl="0" indent="0" algn="l" defTabSz="1507846" rtl="0" eaLnBrk="1" fontAlgn="auto" latinLnBrk="0" hangingPunct="1">
              <a:lnSpc>
                <a:spcPct val="100000"/>
              </a:lnSpc>
              <a:spcBef>
                <a:spcPts val="150"/>
              </a:spcBef>
              <a:spcAft>
                <a:spcPts val="0"/>
              </a:spcAft>
              <a:buClrTx/>
              <a:buSzTx/>
              <a:buFontTx/>
              <a:buNone/>
              <a:tabLst/>
              <a:defRPr/>
            </a:pPr>
            <a:r>
              <a:rPr kumimoji="0" lang="es-PE" sz="1400" b="0" i="0" u="none" strike="noStrike" kern="1200" cap="none" spc="0" normalizeH="0" baseline="0" noProof="0" dirty="0">
                <a:ln>
                  <a:noFill/>
                </a:ln>
                <a:solidFill>
                  <a:srgbClr val="058362"/>
                </a:solidFill>
                <a:effectLst/>
                <a:uLnTx/>
                <a:uFillTx/>
                <a:latin typeface="Calibri"/>
                <a:ea typeface="+mn-ea"/>
                <a:cs typeface="Calibri"/>
              </a:rPr>
              <a:t>COORDINADOR</a:t>
            </a:r>
            <a:endParaRPr kumimoji="0" lang="es-PE" sz="1400" b="0" i="0" u="none" strike="noStrike" kern="1200" cap="none" spc="0" normalizeH="0" baseline="0" noProof="0" dirty="0">
              <a:ln>
                <a:noFill/>
              </a:ln>
              <a:solidFill>
                <a:prstClr val="black"/>
              </a:solidFill>
              <a:effectLst/>
              <a:uLnTx/>
              <a:uFillTx/>
              <a:latin typeface="Calibri"/>
              <a:ea typeface="+mn-ea"/>
              <a:cs typeface="Calibri"/>
            </a:endParaRPr>
          </a:p>
          <a:p>
            <a:pPr marL="12699" marR="0" lvl="0" indent="0" algn="l" defTabSz="1507846" rtl="0" eaLnBrk="1" fontAlgn="auto" latinLnBrk="0" hangingPunct="1">
              <a:lnSpc>
                <a:spcPct val="100000"/>
              </a:lnSpc>
              <a:spcBef>
                <a:spcPts val="770"/>
              </a:spcBef>
              <a:spcAft>
                <a:spcPts val="0"/>
              </a:spcAft>
              <a:buClrTx/>
              <a:buSzTx/>
              <a:buFontTx/>
              <a:buNone/>
              <a:tabLst/>
              <a:defRPr/>
            </a:pPr>
            <a:r>
              <a:rPr kumimoji="0" lang="es-PE" sz="1400" b="0" i="0" u="none" strike="noStrike" kern="1200" cap="none" spc="0" normalizeH="0" baseline="0" noProof="0" dirty="0">
                <a:ln>
                  <a:noFill/>
                </a:ln>
                <a:solidFill>
                  <a:srgbClr val="57585B"/>
                </a:solidFill>
                <a:effectLst/>
                <a:uLnTx/>
                <a:uFillTx/>
                <a:latin typeface="Calibri"/>
                <a:ea typeface="+mn-ea"/>
                <a:cs typeface="Calibri"/>
              </a:rPr>
              <a:t>ÁMBITO </a:t>
            </a:r>
            <a:r>
              <a:rPr kumimoji="0" lang="es-PE" sz="1400" b="0" i="0" u="none" strike="noStrike" kern="1200" cap="none" spc="-8" normalizeH="0" baseline="0" noProof="0" dirty="0">
                <a:ln>
                  <a:noFill/>
                </a:ln>
                <a:solidFill>
                  <a:srgbClr val="57585B"/>
                </a:solidFill>
                <a:effectLst/>
                <a:uLnTx/>
                <a:uFillTx/>
                <a:latin typeface="Calibri"/>
                <a:ea typeface="+mn-ea"/>
                <a:cs typeface="Calibri"/>
              </a:rPr>
              <a:t>MACRO </a:t>
            </a:r>
            <a:r>
              <a:rPr kumimoji="0" lang="es-PE" sz="1400" b="0" i="0" u="none" strike="noStrike" kern="1200" cap="none" spc="41" normalizeH="0" baseline="0" noProof="0" dirty="0">
                <a:ln>
                  <a:noFill/>
                </a:ln>
                <a:solidFill>
                  <a:srgbClr val="57585B"/>
                </a:solidFill>
                <a:effectLst/>
                <a:uLnTx/>
                <a:uFillTx/>
                <a:latin typeface="Calibri"/>
                <a:ea typeface="+mn-ea"/>
                <a:cs typeface="Calibri"/>
              </a:rPr>
              <a:t>REGIONAL</a:t>
            </a:r>
            <a:r>
              <a:rPr kumimoji="0" lang="es-PE" sz="1400" b="0" i="0" u="none" strike="noStrike" kern="1200" cap="none" spc="-8" normalizeH="0" baseline="0" noProof="0" dirty="0">
                <a:ln>
                  <a:noFill/>
                </a:ln>
                <a:solidFill>
                  <a:srgbClr val="57585B"/>
                </a:solidFill>
                <a:effectLst/>
                <a:uLnTx/>
                <a:uFillTx/>
                <a:latin typeface="Calibri"/>
                <a:ea typeface="+mn-ea"/>
                <a:cs typeface="Calibri"/>
              </a:rPr>
              <a:t> </a:t>
            </a:r>
            <a:r>
              <a:rPr kumimoji="0" lang="es-PE" sz="1400" b="0" i="0" u="none" strike="noStrike" kern="1200" cap="none" spc="58" normalizeH="0" baseline="0" noProof="0" dirty="0">
                <a:ln>
                  <a:noFill/>
                </a:ln>
                <a:solidFill>
                  <a:srgbClr val="57585B"/>
                </a:solidFill>
                <a:effectLst/>
                <a:uLnTx/>
                <a:uFillTx/>
                <a:latin typeface="Calibri"/>
                <a:ea typeface="+mn-ea"/>
                <a:cs typeface="Calibri"/>
              </a:rPr>
              <a:t>NORTE</a:t>
            </a:r>
            <a:endParaRPr kumimoji="0" lang="es-PE" sz="1400" b="0" i="0" u="none" strike="noStrike" kern="1200" cap="none" spc="0" normalizeH="0" baseline="0" noProof="0" dirty="0">
              <a:ln>
                <a:noFill/>
              </a:ln>
              <a:solidFill>
                <a:prstClr val="black"/>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lang="es-ES" sz="1400" b="0" i="0" u="none" strike="noStrike" kern="1200" cap="none" spc="-5" normalizeH="0" baseline="0" noProof="0" dirty="0">
                <a:ln>
                  <a:noFill/>
                </a:ln>
                <a:solidFill>
                  <a:srgbClr val="57585B"/>
                </a:solidFill>
                <a:effectLst/>
                <a:uLnTx/>
                <a:uFillTx/>
                <a:latin typeface="Calibri"/>
                <a:ea typeface="+mn-ea"/>
                <a:cs typeface="Calibri"/>
                <a:hlinkClick r:id="rId7"/>
              </a:rPr>
              <a:t>hmaydana</a:t>
            </a:r>
            <a:r>
              <a:rPr kumimoji="0" sz="1400" b="0" i="0" u="none" strike="noStrike" kern="1200" cap="none" spc="-5" normalizeH="0" baseline="0" noProof="0" dirty="0">
                <a:ln>
                  <a:noFill/>
                </a:ln>
                <a:solidFill>
                  <a:srgbClr val="57585B"/>
                </a:solidFill>
                <a:effectLst/>
                <a:uLnTx/>
                <a:uFillTx/>
                <a:latin typeface="Calibri"/>
                <a:ea typeface="+mn-ea"/>
                <a:cs typeface="Calibri"/>
                <a:hlinkClick r:id="rId7"/>
              </a:rPr>
              <a:t>@proinversion.gob.pe</a:t>
            </a:r>
            <a:endParaRPr kumimoji="0" lang="es-ES" sz="1400" b="0" i="0" u="none" strike="noStrike" kern="1200" cap="none" spc="-5" normalizeH="0" baseline="0" noProof="0" dirty="0">
              <a:ln>
                <a:noFill/>
              </a:ln>
              <a:solidFill>
                <a:srgbClr val="57585B"/>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sz="1400" b="0" i="0" u="none" strike="noStrike" kern="1200" cap="none" spc="81" normalizeH="0" baseline="0" noProof="0" dirty="0">
                <a:ln>
                  <a:noFill/>
                </a:ln>
                <a:solidFill>
                  <a:srgbClr val="57585B"/>
                </a:solidFill>
                <a:effectLst/>
                <a:uLnTx/>
                <a:uFillTx/>
                <a:latin typeface="Calibri"/>
                <a:ea typeface="+mn-ea"/>
                <a:cs typeface="Calibri"/>
              </a:rPr>
              <a:t>97</a:t>
            </a:r>
            <a:r>
              <a:rPr kumimoji="0" lang="es-ES" sz="1400" b="0" i="0" u="none" strike="noStrike" kern="1200" cap="none" spc="81" normalizeH="0" baseline="0" noProof="0" dirty="0">
                <a:ln>
                  <a:noFill/>
                </a:ln>
                <a:solidFill>
                  <a:srgbClr val="57585B"/>
                </a:solidFill>
                <a:effectLst/>
                <a:uLnTx/>
                <a:uFillTx/>
                <a:latin typeface="Calibri"/>
                <a:ea typeface="+mn-ea"/>
                <a:cs typeface="Calibri"/>
              </a:rPr>
              <a:t>3</a:t>
            </a:r>
            <a:r>
              <a:rPr kumimoji="0" sz="1400" b="0" i="0" u="none" strike="noStrike" kern="1200" cap="none" spc="81" normalizeH="0" baseline="0" noProof="0" dirty="0">
                <a:ln>
                  <a:noFill/>
                </a:ln>
                <a:solidFill>
                  <a:srgbClr val="57585B"/>
                </a:solidFill>
                <a:effectLst/>
                <a:uLnTx/>
                <a:uFillTx/>
                <a:latin typeface="Calibri"/>
                <a:ea typeface="+mn-ea"/>
                <a:cs typeface="Calibri"/>
              </a:rPr>
              <a:t> </a:t>
            </a:r>
            <a:r>
              <a:rPr kumimoji="0" lang="es-ES" sz="1400" b="0" i="0" u="none" strike="noStrike" kern="1200" cap="none" spc="81" normalizeH="0" baseline="0" noProof="0" dirty="0">
                <a:ln>
                  <a:noFill/>
                </a:ln>
                <a:solidFill>
                  <a:srgbClr val="57585B"/>
                </a:solidFill>
                <a:effectLst/>
                <a:uLnTx/>
                <a:uFillTx/>
                <a:latin typeface="Calibri"/>
                <a:ea typeface="+mn-ea"/>
                <a:cs typeface="Calibri"/>
              </a:rPr>
              <a:t>873</a:t>
            </a:r>
            <a:r>
              <a:rPr kumimoji="0" sz="1400" b="0" i="0" u="none" strike="noStrike" kern="1200" cap="none" spc="-49" normalizeH="0" baseline="0" noProof="0" dirty="0">
                <a:ln>
                  <a:noFill/>
                </a:ln>
                <a:solidFill>
                  <a:srgbClr val="57585B"/>
                </a:solidFill>
                <a:effectLst/>
                <a:uLnTx/>
                <a:uFillTx/>
                <a:latin typeface="Calibri"/>
                <a:ea typeface="+mn-ea"/>
                <a:cs typeface="Calibri"/>
              </a:rPr>
              <a:t> </a:t>
            </a:r>
            <a:r>
              <a:rPr kumimoji="0" sz="1400" b="0" i="0" u="none" strike="noStrike" kern="1200" cap="none" spc="81" normalizeH="0" baseline="0" noProof="0" dirty="0">
                <a:ln>
                  <a:noFill/>
                </a:ln>
                <a:solidFill>
                  <a:srgbClr val="57585B"/>
                </a:solidFill>
                <a:effectLst/>
                <a:uLnTx/>
                <a:uFillTx/>
                <a:latin typeface="Calibri"/>
                <a:ea typeface="+mn-ea"/>
                <a:cs typeface="Calibri"/>
              </a:rPr>
              <a:t>35</a:t>
            </a:r>
            <a:r>
              <a:rPr kumimoji="0" lang="es-ES" sz="1400" b="0" i="0" u="none" strike="noStrike" kern="1200" cap="none" spc="81" normalizeH="0" baseline="0" noProof="0" dirty="0">
                <a:ln>
                  <a:noFill/>
                </a:ln>
                <a:solidFill>
                  <a:srgbClr val="57585B"/>
                </a:solidFill>
                <a:effectLst/>
                <a:uLnTx/>
                <a:uFillTx/>
                <a:latin typeface="Calibri"/>
                <a:ea typeface="+mn-ea"/>
                <a:cs typeface="Calibri"/>
              </a:rPr>
              <a:t>3</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6" name="object 42">
            <a:extLst>
              <a:ext uri="{FF2B5EF4-FFF2-40B4-BE49-F238E27FC236}">
                <a16:creationId xmlns:a16="http://schemas.microsoft.com/office/drawing/2014/main" id="{A8CE4BA7-5183-42DE-A5FD-7AFFE58CED07}"/>
              </a:ext>
            </a:extLst>
          </p:cNvPr>
          <p:cNvSpPr/>
          <p:nvPr/>
        </p:nvSpPr>
        <p:spPr>
          <a:xfrm flipV="1">
            <a:off x="558360" y="1518311"/>
            <a:ext cx="18536976" cy="75389"/>
          </a:xfrm>
          <a:custGeom>
            <a:avLst/>
            <a:gdLst/>
            <a:ahLst/>
            <a:cxnLst/>
            <a:rect l="l" t="t" r="r" b="b"/>
            <a:pathLst>
              <a:path w="9007475">
                <a:moveTo>
                  <a:pt x="0" y="0"/>
                </a:moveTo>
                <a:lnTo>
                  <a:pt x="9007422" y="0"/>
                </a:lnTo>
              </a:path>
            </a:pathLst>
          </a:custGeom>
          <a:ln w="10470">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object 14">
            <a:extLst>
              <a:ext uri="{FF2B5EF4-FFF2-40B4-BE49-F238E27FC236}">
                <a16:creationId xmlns:a16="http://schemas.microsoft.com/office/drawing/2014/main" id="{0A6394A8-3CA8-4629-ACB3-561806C015B1}"/>
              </a:ext>
            </a:extLst>
          </p:cNvPr>
          <p:cNvSpPr txBox="1">
            <a:spLocks/>
          </p:cNvSpPr>
          <p:nvPr/>
        </p:nvSpPr>
        <p:spPr>
          <a:xfrm>
            <a:off x="828215" y="518438"/>
            <a:ext cx="6104462" cy="935512"/>
          </a:xfrm>
          <a:prstGeom prst="rect">
            <a:avLst/>
          </a:prstGeom>
        </p:spPr>
        <p:txBody>
          <a:bodyPr vert="horz" wrap="square" lIns="0" tIns="1206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99" marR="0" lvl="0" indent="0" algn="l" defTabSz="1507846" rtl="0" eaLnBrk="1" fontAlgn="auto" latinLnBrk="0" hangingPunct="1">
              <a:lnSpc>
                <a:spcPts val="3629"/>
              </a:lnSpc>
              <a:spcBef>
                <a:spcPts val="96"/>
              </a:spcBef>
              <a:spcAft>
                <a:spcPts val="0"/>
              </a:spcAft>
              <a:buClrTx/>
              <a:buSzTx/>
              <a:buFontTx/>
              <a:buNone/>
              <a:tabLst/>
              <a:defRPr/>
            </a:pPr>
            <a:r>
              <a:rPr kumimoji="0" lang="es-PE" sz="3300" b="1" i="0" u="none" strike="noStrike" kern="1200" cap="none" spc="-25" normalizeH="0" baseline="0" noProof="0" dirty="0">
                <a:ln>
                  <a:noFill/>
                </a:ln>
                <a:solidFill>
                  <a:srgbClr val="EC1B23"/>
                </a:solidFill>
                <a:effectLst/>
                <a:uLnTx/>
                <a:uFillTx/>
                <a:latin typeface="Calibri"/>
                <a:ea typeface="+mj-ea"/>
                <a:cs typeface="Calibri"/>
              </a:rPr>
              <a:t>DIRECCIÓN</a:t>
            </a:r>
            <a:r>
              <a:rPr kumimoji="0" lang="es-PE" sz="3300" b="1" i="0" u="none" strike="noStrike" kern="1200" cap="none" spc="-125" normalizeH="0" baseline="0" noProof="0" dirty="0">
                <a:ln>
                  <a:noFill/>
                </a:ln>
                <a:solidFill>
                  <a:srgbClr val="EC1B23"/>
                </a:solidFill>
                <a:effectLst/>
                <a:uLnTx/>
                <a:uFillTx/>
                <a:latin typeface="Calibri"/>
                <a:ea typeface="+mj-ea"/>
                <a:cs typeface="Calibri"/>
              </a:rPr>
              <a:t> </a:t>
            </a:r>
            <a:r>
              <a:rPr kumimoji="0" lang="es-PE" sz="3300" b="1" i="0" u="none" strike="noStrike" kern="1200" cap="none" spc="10" normalizeH="0" baseline="0" noProof="0" dirty="0">
                <a:ln>
                  <a:noFill/>
                </a:ln>
                <a:solidFill>
                  <a:srgbClr val="EC1B23"/>
                </a:solidFill>
                <a:effectLst/>
                <a:uLnTx/>
                <a:uFillTx/>
                <a:latin typeface="Calibri"/>
                <a:ea typeface="+mj-ea"/>
                <a:cs typeface="Calibri"/>
              </a:rPr>
              <a:t>DE</a:t>
            </a:r>
            <a:endParaRPr kumimoji="0" lang="es-PE" sz="3300" b="0" i="0" u="none" strike="noStrike" kern="1200" cap="none" spc="0" normalizeH="0" baseline="0" noProof="0" dirty="0">
              <a:ln>
                <a:noFill/>
              </a:ln>
              <a:solidFill>
                <a:prstClr val="black"/>
              </a:solidFill>
              <a:effectLst/>
              <a:uLnTx/>
              <a:uFillTx/>
              <a:latin typeface="Calibri"/>
              <a:ea typeface="+mj-ea"/>
              <a:cs typeface="Calibri"/>
            </a:endParaRPr>
          </a:p>
          <a:p>
            <a:pPr marL="12699" marR="0" lvl="0" indent="0" algn="l" defTabSz="1507846" rtl="0" eaLnBrk="1" fontAlgn="auto" latinLnBrk="0" hangingPunct="1">
              <a:lnSpc>
                <a:spcPts val="3629"/>
              </a:lnSpc>
              <a:spcBef>
                <a:spcPct val="0"/>
              </a:spcBef>
              <a:spcAft>
                <a:spcPts val="0"/>
              </a:spcAft>
              <a:buClrTx/>
              <a:buSzTx/>
              <a:buFontTx/>
              <a:buNone/>
              <a:tabLst/>
              <a:defRPr/>
            </a:pPr>
            <a:r>
              <a:rPr kumimoji="0" lang="es-PE" sz="3300" b="1" i="0" u="none" strike="noStrike" kern="1200" cap="none" spc="30" normalizeH="0" baseline="0" noProof="0" dirty="0">
                <a:ln>
                  <a:noFill/>
                </a:ln>
                <a:solidFill>
                  <a:srgbClr val="EC1B23"/>
                </a:solidFill>
                <a:effectLst/>
                <a:uLnTx/>
                <a:uFillTx/>
                <a:latin typeface="Calibri"/>
                <a:ea typeface="+mj-ea"/>
                <a:cs typeface="Calibri"/>
              </a:rPr>
              <a:t>INVERSIONES</a:t>
            </a:r>
            <a:r>
              <a:rPr kumimoji="0" lang="es-PE" sz="3300" b="1" i="0" u="none" strike="noStrike" kern="1200" cap="none" spc="-155" normalizeH="0" baseline="0" noProof="0" dirty="0">
                <a:ln>
                  <a:noFill/>
                </a:ln>
                <a:solidFill>
                  <a:srgbClr val="EC1B23"/>
                </a:solidFill>
                <a:effectLst/>
                <a:uLnTx/>
                <a:uFillTx/>
                <a:latin typeface="Calibri"/>
                <a:ea typeface="+mj-ea"/>
                <a:cs typeface="Calibri"/>
              </a:rPr>
              <a:t> </a:t>
            </a:r>
            <a:r>
              <a:rPr kumimoji="0" lang="es-PE" sz="3300" b="1" i="0" u="none" strike="noStrike" kern="1200" cap="none" spc="35" normalizeH="0" baseline="0" noProof="0" dirty="0">
                <a:ln>
                  <a:noFill/>
                </a:ln>
                <a:solidFill>
                  <a:srgbClr val="EC1B23"/>
                </a:solidFill>
                <a:effectLst/>
                <a:uLnTx/>
                <a:uFillTx/>
                <a:latin typeface="Calibri"/>
                <a:ea typeface="+mj-ea"/>
                <a:cs typeface="Calibri"/>
              </a:rPr>
              <a:t>DESCENTRALIZADAS</a:t>
            </a:r>
            <a:endParaRPr kumimoji="0" lang="es-PE" sz="3300" b="0" i="0" u="none" strike="noStrike" kern="1200" cap="none" spc="0" normalizeH="0" baseline="0" noProof="0" dirty="0">
              <a:ln>
                <a:noFill/>
              </a:ln>
              <a:solidFill>
                <a:prstClr val="black"/>
              </a:solidFill>
              <a:effectLst/>
              <a:uLnTx/>
              <a:uFillTx/>
              <a:latin typeface="Calibri"/>
              <a:ea typeface="+mj-ea"/>
              <a:cs typeface="Calibri"/>
            </a:endParaRPr>
          </a:p>
        </p:txBody>
      </p:sp>
      <p:sp>
        <p:nvSpPr>
          <p:cNvPr id="82" name="object 40">
            <a:extLst>
              <a:ext uri="{FF2B5EF4-FFF2-40B4-BE49-F238E27FC236}">
                <a16:creationId xmlns:a16="http://schemas.microsoft.com/office/drawing/2014/main" id="{82E502AE-3CE9-4B8A-8122-5CE78B9A059B}"/>
              </a:ext>
            </a:extLst>
          </p:cNvPr>
          <p:cNvSpPr/>
          <p:nvPr/>
        </p:nvSpPr>
        <p:spPr>
          <a:xfrm>
            <a:off x="616006" y="444989"/>
            <a:ext cx="450184" cy="450184"/>
          </a:xfrm>
          <a:custGeom>
            <a:avLst/>
            <a:gdLst/>
            <a:ahLst/>
            <a:cxnLst/>
            <a:rect l="l" t="t" r="r" b="b"/>
            <a:pathLst>
              <a:path w="450215" h="450215">
                <a:moveTo>
                  <a:pt x="0" y="449860"/>
                </a:moveTo>
                <a:lnTo>
                  <a:pt x="0" y="0"/>
                </a:lnTo>
                <a:lnTo>
                  <a:pt x="449850" y="0"/>
                </a:lnTo>
              </a:path>
            </a:pathLst>
          </a:custGeom>
          <a:ln w="57359">
            <a:solidFill>
              <a:srgbClr val="EC1B23"/>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17">
            <a:extLst>
              <a:ext uri="{FF2B5EF4-FFF2-40B4-BE49-F238E27FC236}">
                <a16:creationId xmlns:a16="http://schemas.microsoft.com/office/drawing/2014/main" id="{EA106A98-2A86-4EF8-8A28-A2F64200393F}"/>
              </a:ext>
            </a:extLst>
          </p:cNvPr>
          <p:cNvSpPr txBox="1"/>
          <p:nvPr/>
        </p:nvSpPr>
        <p:spPr>
          <a:xfrm>
            <a:off x="14956630" y="6185505"/>
            <a:ext cx="5342625" cy="645556"/>
          </a:xfrm>
          <a:prstGeom prst="rect">
            <a:avLst/>
          </a:prstGeom>
        </p:spPr>
        <p:txBody>
          <a:bodyPr vert="horz" wrap="square" lIns="0" tIns="60955" rIns="0" bIns="0" rtlCol="0">
            <a:spAutoFit/>
          </a:bodyPr>
          <a:lstStyle/>
          <a:p>
            <a:pPr marL="20942" marR="0" lvl="0" indent="0" algn="l" defTabSz="1507846" rtl="0" eaLnBrk="1" fontAlgn="auto" latinLnBrk="0" hangingPunct="1">
              <a:lnSpc>
                <a:spcPct val="100000"/>
              </a:lnSpc>
              <a:spcBef>
                <a:spcPts val="388"/>
              </a:spcBef>
              <a:spcAft>
                <a:spcPts val="0"/>
              </a:spcAft>
              <a:buClrTx/>
              <a:buSzTx/>
              <a:buFontTx/>
              <a:buNone/>
              <a:tabLst/>
              <a:defRPr/>
            </a:pPr>
            <a:r>
              <a:rPr kumimoji="0" lang="es-ES" sz="1814" b="0" i="0" u="none" strike="noStrike" kern="1200" cap="none" spc="99" normalizeH="0" baseline="0" noProof="0" dirty="0">
                <a:ln>
                  <a:noFill/>
                </a:ln>
                <a:solidFill>
                  <a:srgbClr val="EC1B23"/>
                </a:solidFill>
                <a:effectLst/>
                <a:uLnTx/>
                <a:uFillTx/>
                <a:latin typeface="Calibri"/>
                <a:ea typeface="+mn-ea"/>
                <a:cs typeface="Calibri"/>
              </a:rPr>
              <a:t>ASESORÍA</a:t>
            </a:r>
            <a:r>
              <a:rPr kumimoji="0" lang="es-ES" sz="1814" b="0" i="0" u="none" strike="noStrike" kern="1200" cap="none" spc="8" normalizeH="0" baseline="0" noProof="0" dirty="0">
                <a:ln>
                  <a:noFill/>
                </a:ln>
                <a:solidFill>
                  <a:srgbClr val="EC1B23"/>
                </a:solidFill>
                <a:effectLst/>
                <a:uLnTx/>
                <a:uFillTx/>
                <a:latin typeface="Calibri"/>
                <a:ea typeface="+mn-ea"/>
                <a:cs typeface="Calibri"/>
              </a:rPr>
              <a:t> </a:t>
            </a:r>
            <a:r>
              <a:rPr kumimoji="0" lang="es-ES" sz="1814" b="0" i="0" u="none" strike="noStrike" kern="1200" cap="none" spc="16" normalizeH="0" baseline="0" noProof="0" dirty="0">
                <a:ln>
                  <a:noFill/>
                </a:ln>
                <a:solidFill>
                  <a:srgbClr val="EC1B23"/>
                </a:solidFill>
                <a:effectLst/>
                <a:uLnTx/>
                <a:uFillTx/>
                <a:latin typeface="Calibri"/>
                <a:ea typeface="+mn-ea"/>
                <a:cs typeface="Calibri"/>
              </a:rPr>
              <a:t>TÉCNICA</a:t>
            </a:r>
            <a:endParaRPr kumimoji="0" lang="es-ES" sz="1814" b="0" i="0" u="none" strike="noStrike" kern="1200" cap="none" spc="0" normalizeH="0" baseline="0" noProof="0" dirty="0">
              <a:ln>
                <a:noFill/>
              </a:ln>
              <a:solidFill>
                <a:prstClr val="black"/>
              </a:solidFill>
              <a:effectLst/>
              <a:uLnTx/>
              <a:uFillTx/>
              <a:latin typeface="Calibri"/>
              <a:ea typeface="+mn-ea"/>
              <a:cs typeface="Calibri"/>
            </a:endParaRPr>
          </a:p>
          <a:p>
            <a:pPr marL="20942" marR="0" lvl="0" indent="0" algn="l" defTabSz="1507846" rtl="0" eaLnBrk="1" fontAlgn="auto" latinLnBrk="0" hangingPunct="1">
              <a:lnSpc>
                <a:spcPct val="100000"/>
              </a:lnSpc>
              <a:spcBef>
                <a:spcPts val="223"/>
              </a:spcBef>
              <a:spcAft>
                <a:spcPts val="0"/>
              </a:spcAft>
              <a:buClrTx/>
              <a:buSzTx/>
              <a:buFontTx/>
              <a:buNone/>
              <a:tabLst/>
              <a:defRPr/>
            </a:pPr>
            <a:r>
              <a:rPr kumimoji="0" lang="es-ES" sz="1814" b="1" i="0" u="none" strike="noStrike" kern="1200" cap="none" spc="49" normalizeH="0" baseline="0" noProof="0" dirty="0">
                <a:ln>
                  <a:noFill/>
                </a:ln>
                <a:solidFill>
                  <a:srgbClr val="EC232F"/>
                </a:solidFill>
                <a:effectLst/>
                <a:uLnTx/>
                <a:uFillTx/>
                <a:latin typeface="Calibri"/>
                <a:ea typeface="+mn-ea"/>
                <a:cs typeface="Calibri"/>
              </a:rPr>
              <a:t>Oficina </a:t>
            </a:r>
            <a:r>
              <a:rPr kumimoji="0" lang="es-ES" sz="1814" b="1" i="0" u="none" strike="noStrike" kern="1200" cap="none" spc="66" normalizeH="0" baseline="0" noProof="0" dirty="0">
                <a:ln>
                  <a:noFill/>
                </a:ln>
                <a:solidFill>
                  <a:srgbClr val="EC232F"/>
                </a:solidFill>
                <a:effectLst/>
                <a:uLnTx/>
                <a:uFillTx/>
                <a:latin typeface="Calibri"/>
                <a:ea typeface="+mn-ea"/>
                <a:cs typeface="Calibri"/>
              </a:rPr>
              <a:t>Central</a:t>
            </a:r>
            <a:r>
              <a:rPr kumimoji="0" lang="es-ES" sz="1814" b="1" i="0" u="none" strike="noStrike" kern="1200" cap="none" spc="-41" normalizeH="0" baseline="0" noProof="0" dirty="0">
                <a:ln>
                  <a:noFill/>
                </a:ln>
                <a:solidFill>
                  <a:srgbClr val="EC232F"/>
                </a:solidFill>
                <a:effectLst/>
                <a:uLnTx/>
                <a:uFillTx/>
                <a:latin typeface="Calibri"/>
                <a:ea typeface="+mn-ea"/>
                <a:cs typeface="Calibri"/>
              </a:rPr>
              <a:t> </a:t>
            </a:r>
            <a:r>
              <a:rPr kumimoji="0" lang="es-ES" sz="1814" b="1" i="0" u="none" strike="noStrike" kern="1200" cap="none" spc="99" normalizeH="0" baseline="0" noProof="0" dirty="0">
                <a:ln>
                  <a:noFill/>
                </a:ln>
                <a:solidFill>
                  <a:srgbClr val="EC232F"/>
                </a:solidFill>
                <a:effectLst/>
                <a:uLnTx/>
                <a:uFillTx/>
                <a:latin typeface="Calibri"/>
                <a:ea typeface="+mn-ea"/>
                <a:cs typeface="Calibri"/>
              </a:rPr>
              <a:t>Lima</a:t>
            </a:r>
            <a:endParaRPr kumimoji="0" lang="es-ES" sz="1649" b="0" i="0" u="none" strike="noStrike" kern="1200" cap="none" spc="-15" normalizeH="0" baseline="0" noProof="0" dirty="0">
              <a:ln>
                <a:noFill/>
              </a:ln>
              <a:solidFill>
                <a:srgbClr val="57585B"/>
              </a:solidFill>
              <a:effectLst/>
              <a:uLnTx/>
              <a:uFillTx/>
              <a:latin typeface="Calibri"/>
              <a:ea typeface="+mn-ea"/>
              <a:cs typeface="Calibri"/>
            </a:endParaRPr>
          </a:p>
        </p:txBody>
      </p:sp>
      <p:sp>
        <p:nvSpPr>
          <p:cNvPr id="8" name="object 22">
            <a:extLst>
              <a:ext uri="{FF2B5EF4-FFF2-40B4-BE49-F238E27FC236}">
                <a16:creationId xmlns:a16="http://schemas.microsoft.com/office/drawing/2014/main" id="{D3587CDE-6551-416B-B771-2AD51586DC0E}"/>
              </a:ext>
            </a:extLst>
          </p:cNvPr>
          <p:cNvSpPr txBox="1"/>
          <p:nvPr/>
        </p:nvSpPr>
        <p:spPr>
          <a:xfrm>
            <a:off x="16774703" y="7319486"/>
            <a:ext cx="3097013" cy="1751631"/>
          </a:xfrm>
          <a:prstGeom prst="rect">
            <a:avLst/>
          </a:prstGeom>
        </p:spPr>
        <p:txBody>
          <a:bodyPr vert="horz" wrap="square" lIns="0" tIns="36193" rIns="0" bIns="0" rtlCol="0">
            <a:spAutoFit/>
          </a:bodyPr>
          <a:lstStyle/>
          <a:p>
            <a:pPr marL="12699" marR="0" lvl="0" indent="0" algn="l" defTabSz="1507846" rtl="0" eaLnBrk="1" fontAlgn="auto" latinLnBrk="0" hangingPunct="1">
              <a:lnSpc>
                <a:spcPct val="100000"/>
              </a:lnSpc>
              <a:spcBef>
                <a:spcPts val="285"/>
              </a:spcBef>
              <a:spcAft>
                <a:spcPts val="0"/>
              </a:spcAft>
              <a:buClrTx/>
              <a:buSzTx/>
              <a:buFontTx/>
              <a:buNone/>
              <a:tabLst/>
              <a:defRPr/>
            </a:pPr>
            <a:r>
              <a:rPr kumimoji="0" lang="es-ES" b="0" i="0" u="none" strike="noStrike" kern="1200" cap="none" spc="15" normalizeH="0" baseline="0" noProof="0" dirty="0">
                <a:ln>
                  <a:noFill/>
                </a:ln>
                <a:solidFill>
                  <a:srgbClr val="57585B"/>
                </a:solidFill>
                <a:effectLst/>
                <a:uLnTx/>
                <a:uFillTx/>
                <a:latin typeface="Calibri" panose="020F0502020204030204"/>
                <a:ea typeface="+mn-ea"/>
                <a:cs typeface="Arial Narrow"/>
              </a:rPr>
              <a:t>CARLA CÁMERO</a:t>
            </a:r>
            <a:endParaRPr kumimoji="0" lang="es-ES" b="0" i="0" u="none" strike="noStrike" kern="1200" cap="none" spc="0" normalizeH="0" baseline="0" noProof="0" dirty="0">
              <a:ln>
                <a:noFill/>
              </a:ln>
              <a:solidFill>
                <a:prstClr val="black"/>
              </a:solidFill>
              <a:effectLst/>
              <a:uLnTx/>
              <a:uFillTx/>
              <a:latin typeface="Calibri" panose="020F0502020204030204"/>
              <a:ea typeface="+mn-ea"/>
              <a:cs typeface="Arial Narrow"/>
            </a:endParaRPr>
          </a:p>
          <a:p>
            <a:pPr marL="12699" marR="0" lvl="0" indent="0" algn="l" defTabSz="1507846" rtl="0" eaLnBrk="1" fontAlgn="auto" latinLnBrk="0" hangingPunct="1">
              <a:lnSpc>
                <a:spcPct val="100000"/>
              </a:lnSpc>
              <a:spcBef>
                <a:spcPts val="150"/>
              </a:spcBef>
              <a:spcAft>
                <a:spcPts val="0"/>
              </a:spcAft>
              <a:buClrTx/>
              <a:buSzTx/>
              <a:buFontTx/>
              <a:buNone/>
              <a:tabLst/>
              <a:defRPr/>
            </a:pPr>
            <a:r>
              <a:rPr kumimoji="0" lang="es-ES" sz="1400" b="0" i="0" u="none" strike="noStrike" kern="1200" cap="none" spc="59" normalizeH="0" baseline="0" noProof="0" dirty="0">
                <a:ln>
                  <a:noFill/>
                </a:ln>
                <a:solidFill>
                  <a:srgbClr val="FF0000"/>
                </a:solidFill>
                <a:effectLst/>
                <a:uLnTx/>
                <a:uFillTx/>
                <a:latin typeface="Calibri"/>
                <a:ea typeface="+mn-ea"/>
                <a:cs typeface="Calibri"/>
              </a:rPr>
              <a:t>CONSULTORA</a:t>
            </a:r>
            <a:endParaRPr kumimoji="0" lang="es-ES" sz="1400" b="0" i="0" u="none" strike="noStrike" kern="1200" cap="none" spc="0" normalizeH="0" baseline="0" noProof="0" dirty="0">
              <a:ln>
                <a:noFill/>
              </a:ln>
              <a:solidFill>
                <a:srgbClr val="FF0000"/>
              </a:solidFill>
              <a:effectLst/>
              <a:uLnTx/>
              <a:uFillTx/>
              <a:latin typeface="Calibri"/>
              <a:ea typeface="+mn-ea"/>
              <a:cs typeface="Calibri"/>
            </a:endParaRPr>
          </a:p>
          <a:p>
            <a:pPr marL="12699" marR="0" lvl="0" indent="0" algn="l" defTabSz="1507846" rtl="0" eaLnBrk="1" fontAlgn="auto" latinLnBrk="0" hangingPunct="1">
              <a:lnSpc>
                <a:spcPct val="100000"/>
              </a:lnSpc>
              <a:spcBef>
                <a:spcPts val="770"/>
              </a:spcBef>
              <a:spcAft>
                <a:spcPts val="0"/>
              </a:spcAft>
              <a:buClrTx/>
              <a:buSzTx/>
              <a:buFontTx/>
              <a:buNone/>
              <a:tabLst/>
              <a:defRPr/>
            </a:pPr>
            <a:r>
              <a:rPr kumimoji="0" lang="es-PE" sz="1400" b="0" i="0" u="none" strike="noStrike" kern="1200" cap="none" spc="0" normalizeH="0" baseline="0" noProof="0" dirty="0">
                <a:ln>
                  <a:noFill/>
                </a:ln>
                <a:solidFill>
                  <a:srgbClr val="57585B"/>
                </a:solidFill>
                <a:effectLst/>
                <a:uLnTx/>
                <a:uFillTx/>
                <a:latin typeface="Calibri"/>
                <a:ea typeface="+mn-ea"/>
                <a:cs typeface="Calibri"/>
              </a:rPr>
              <a:t>ÁMBITO </a:t>
            </a:r>
            <a:r>
              <a:rPr kumimoji="0" lang="es-PE" sz="1400" b="0" i="0" u="none" strike="noStrike" kern="1200" cap="none" spc="33" normalizeH="0" baseline="0" noProof="0" dirty="0">
                <a:ln>
                  <a:noFill/>
                </a:ln>
                <a:solidFill>
                  <a:srgbClr val="57585B"/>
                </a:solidFill>
                <a:effectLst/>
                <a:uLnTx/>
                <a:uFillTx/>
                <a:latin typeface="Calibri"/>
                <a:ea typeface="+mn-ea"/>
                <a:cs typeface="Calibri"/>
              </a:rPr>
              <a:t>NACIONAL/CONTACTO</a:t>
            </a:r>
            <a:r>
              <a:rPr kumimoji="0" lang="es-PE" sz="1400" b="0" i="0" u="none" strike="noStrike" kern="1200" cap="none" spc="-33" normalizeH="0" baseline="0" noProof="0" dirty="0">
                <a:ln>
                  <a:noFill/>
                </a:ln>
                <a:solidFill>
                  <a:srgbClr val="57585B"/>
                </a:solidFill>
                <a:effectLst/>
                <a:uLnTx/>
                <a:uFillTx/>
                <a:latin typeface="Calibri"/>
                <a:ea typeface="+mn-ea"/>
                <a:cs typeface="Calibri"/>
              </a:rPr>
              <a:t> </a:t>
            </a:r>
            <a:r>
              <a:rPr kumimoji="0" lang="es-PE" sz="1400" b="0" i="0" u="none" strike="noStrike" kern="1200" cap="none" spc="82" normalizeH="0" baseline="0" noProof="0" dirty="0">
                <a:ln>
                  <a:noFill/>
                </a:ln>
                <a:solidFill>
                  <a:srgbClr val="57585B"/>
                </a:solidFill>
                <a:effectLst/>
                <a:uLnTx/>
                <a:uFillTx/>
                <a:latin typeface="Calibri"/>
                <a:ea typeface="+mn-ea"/>
                <a:cs typeface="Calibri"/>
              </a:rPr>
              <a:t>EMPRESAS</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lang="es-ES" sz="1400" b="0" i="0" u="none" strike="noStrike" kern="1200" cap="none" spc="-5" normalizeH="0" baseline="0" noProof="0" dirty="0">
                <a:ln>
                  <a:noFill/>
                </a:ln>
                <a:solidFill>
                  <a:srgbClr val="57585B"/>
                </a:solidFill>
                <a:effectLst/>
                <a:uLnTx/>
                <a:uFillTx/>
                <a:latin typeface="Calibri"/>
                <a:ea typeface="+mn-ea"/>
                <a:cs typeface="Calibri"/>
                <a:hlinkClick r:id="rId8"/>
              </a:rPr>
              <a:t>consultor119</a:t>
            </a:r>
            <a:r>
              <a:rPr kumimoji="0" sz="1400" b="0" i="0" u="none" strike="noStrike" kern="1200" cap="none" spc="-5" normalizeH="0" baseline="0" noProof="0" dirty="0">
                <a:ln>
                  <a:noFill/>
                </a:ln>
                <a:solidFill>
                  <a:srgbClr val="57585B"/>
                </a:solidFill>
                <a:effectLst/>
                <a:uLnTx/>
                <a:uFillTx/>
                <a:latin typeface="Calibri"/>
                <a:ea typeface="+mn-ea"/>
                <a:cs typeface="Calibri"/>
                <a:hlinkClick r:id="rId8"/>
              </a:rPr>
              <a:t>@proinversion.gob.pe</a:t>
            </a:r>
            <a:endParaRPr kumimoji="0" lang="es-ES" sz="1400" b="0" i="0" u="none" strike="noStrike" kern="1200" cap="none" spc="-5" normalizeH="0" baseline="0" noProof="0" dirty="0">
              <a:ln>
                <a:noFill/>
              </a:ln>
              <a:solidFill>
                <a:srgbClr val="57585B"/>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lang="es-PE" sz="1400" b="0" i="0" u="none" strike="noStrike" kern="1200" cap="none" spc="81" normalizeH="0" baseline="0" noProof="0" dirty="0">
                <a:ln>
                  <a:noFill/>
                </a:ln>
                <a:solidFill>
                  <a:srgbClr val="57585B"/>
                </a:solidFill>
                <a:effectLst/>
                <a:uLnTx/>
                <a:uFillTx/>
                <a:latin typeface="Calibri"/>
                <a:ea typeface="+mn-ea"/>
                <a:cs typeface="Calibri"/>
              </a:rPr>
              <a:t>993 682 085</a:t>
            </a:r>
          </a:p>
        </p:txBody>
      </p:sp>
      <p:sp>
        <p:nvSpPr>
          <p:cNvPr id="9" name="object 20">
            <a:extLst>
              <a:ext uri="{FF2B5EF4-FFF2-40B4-BE49-F238E27FC236}">
                <a16:creationId xmlns:a16="http://schemas.microsoft.com/office/drawing/2014/main" id="{9CD552B7-6D36-4534-9201-329FCF22699B}"/>
              </a:ext>
            </a:extLst>
          </p:cNvPr>
          <p:cNvSpPr/>
          <p:nvPr/>
        </p:nvSpPr>
        <p:spPr>
          <a:xfrm>
            <a:off x="16757650" y="8550275"/>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21">
            <a:extLst>
              <a:ext uri="{FF2B5EF4-FFF2-40B4-BE49-F238E27FC236}">
                <a16:creationId xmlns:a16="http://schemas.microsoft.com/office/drawing/2014/main" id="{457E6E83-F20D-4F5E-A5B8-139EAF1EA96C}"/>
              </a:ext>
            </a:extLst>
          </p:cNvPr>
          <p:cNvSpPr/>
          <p:nvPr/>
        </p:nvSpPr>
        <p:spPr>
          <a:xfrm>
            <a:off x="16776849" y="8878399"/>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29">
            <a:extLst>
              <a:ext uri="{FF2B5EF4-FFF2-40B4-BE49-F238E27FC236}">
                <a16:creationId xmlns:a16="http://schemas.microsoft.com/office/drawing/2014/main" id="{94604D3B-09EF-4E0F-9F31-90519524F14C}"/>
              </a:ext>
            </a:extLst>
          </p:cNvPr>
          <p:cNvSpPr/>
          <p:nvPr/>
        </p:nvSpPr>
        <p:spPr>
          <a:xfrm>
            <a:off x="14999263" y="7131777"/>
            <a:ext cx="1662150" cy="2030198"/>
          </a:xfrm>
          <a:prstGeom prst="rect">
            <a:avLst/>
          </a:prstGeom>
          <a:blipFill>
            <a:blip r:embed="rId9"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41">
            <a:extLst>
              <a:ext uri="{FF2B5EF4-FFF2-40B4-BE49-F238E27FC236}">
                <a16:creationId xmlns:a16="http://schemas.microsoft.com/office/drawing/2014/main" id="{839A6591-51A9-4B36-BD8B-986BC6B7C3F2}"/>
              </a:ext>
            </a:extLst>
          </p:cNvPr>
          <p:cNvSpPr/>
          <p:nvPr/>
        </p:nvSpPr>
        <p:spPr>
          <a:xfrm flipH="1">
            <a:off x="23007482" y="6643516"/>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bject 41">
            <a:extLst>
              <a:ext uri="{FF2B5EF4-FFF2-40B4-BE49-F238E27FC236}">
                <a16:creationId xmlns:a16="http://schemas.microsoft.com/office/drawing/2014/main" id="{839A6591-51A9-4B36-BD8B-986BC6B7C3F2}"/>
              </a:ext>
            </a:extLst>
          </p:cNvPr>
          <p:cNvSpPr/>
          <p:nvPr/>
        </p:nvSpPr>
        <p:spPr>
          <a:xfrm flipH="1">
            <a:off x="4977212" y="2171138"/>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bject 20"/>
          <p:cNvSpPr/>
          <p:nvPr/>
        </p:nvSpPr>
        <p:spPr>
          <a:xfrm>
            <a:off x="7130797" y="3829490"/>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bject 21"/>
          <p:cNvSpPr/>
          <p:nvPr/>
        </p:nvSpPr>
        <p:spPr>
          <a:xfrm>
            <a:off x="7149997" y="4157614"/>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object 22"/>
          <p:cNvSpPr txBox="1"/>
          <p:nvPr/>
        </p:nvSpPr>
        <p:spPr>
          <a:xfrm>
            <a:off x="7072727" y="2866559"/>
            <a:ext cx="3406525" cy="1525929"/>
          </a:xfrm>
          <a:prstGeom prst="rect">
            <a:avLst/>
          </a:prstGeom>
        </p:spPr>
        <p:txBody>
          <a:bodyPr vert="horz" wrap="square" lIns="0" tIns="36193" rIns="0" bIns="0" rtlCol="0">
            <a:spAutoFit/>
          </a:bodyPr>
          <a:lstStyle/>
          <a:p>
            <a:pPr marL="12699" lvl="0" defTabSz="1507846">
              <a:spcBef>
                <a:spcPts val="285"/>
              </a:spcBef>
              <a:defRPr/>
            </a:pPr>
            <a:r>
              <a:rPr lang="es-PE" spc="15" dirty="0">
                <a:solidFill>
                  <a:srgbClr val="57585B"/>
                </a:solidFill>
                <a:cs typeface="Arial Narrow"/>
              </a:rPr>
              <a:t>LILIAN CAMPOVERDE</a:t>
            </a:r>
          </a:p>
          <a:p>
            <a:pPr marL="12700" marR="0" lvl="0" indent="0" fontAlgn="auto">
              <a:lnSpc>
                <a:spcPts val="1639"/>
              </a:lnSpc>
              <a:spcBef>
                <a:spcPts val="150"/>
              </a:spcBef>
              <a:spcAft>
                <a:spcPts val="0"/>
              </a:spcAft>
              <a:buClrTx/>
              <a:buSzTx/>
              <a:buFontTx/>
              <a:buNone/>
              <a:tabLst/>
              <a:defRPr/>
            </a:pPr>
            <a:r>
              <a:rPr sz="1400" spc="30" dirty="0">
                <a:solidFill>
                  <a:srgbClr val="B30060"/>
                </a:solidFill>
                <a:latin typeface="Calibri"/>
                <a:cs typeface="Calibri"/>
              </a:rPr>
              <a:t>ASESOR</a:t>
            </a:r>
            <a:r>
              <a:rPr lang="es-ES" sz="1400" spc="30" dirty="0">
                <a:solidFill>
                  <a:srgbClr val="B30060"/>
                </a:solidFill>
                <a:latin typeface="Calibri"/>
                <a:cs typeface="Calibri"/>
              </a:rPr>
              <a:t>A</a:t>
            </a:r>
            <a:r>
              <a:rPr sz="1400" spc="30" dirty="0">
                <a:solidFill>
                  <a:srgbClr val="B30060"/>
                </a:solidFill>
                <a:latin typeface="Calibri"/>
                <a:cs typeface="Calibri"/>
              </a:rPr>
              <a:t> TÉCNIC</a:t>
            </a:r>
            <a:r>
              <a:rPr lang="es-ES" sz="1400" spc="30" dirty="0">
                <a:solidFill>
                  <a:srgbClr val="B30060"/>
                </a:solidFill>
                <a:latin typeface="Calibri"/>
                <a:cs typeface="Calibri"/>
              </a:rPr>
              <a:t>A</a:t>
            </a:r>
            <a:endParaRPr sz="1400" spc="30" dirty="0">
              <a:solidFill>
                <a:srgbClr val="B30060"/>
              </a:solidFill>
              <a:latin typeface="Calibri"/>
              <a:cs typeface="Calibri"/>
            </a:endParaRPr>
          </a:p>
          <a:p>
            <a:pPr marL="12699" marR="0" lvl="0" indent="0" algn="l" defTabSz="1507846" rtl="0" eaLnBrk="1" fontAlgn="auto" latinLnBrk="0" hangingPunct="1">
              <a:lnSpc>
                <a:spcPct val="100000"/>
              </a:lnSpc>
              <a:spcBef>
                <a:spcPts val="770"/>
              </a:spcBef>
              <a:spcAft>
                <a:spcPts val="0"/>
              </a:spcAft>
              <a:buClrTx/>
              <a:buSzTx/>
              <a:buFontTx/>
              <a:buNone/>
              <a:tabLst/>
              <a:defRPr/>
            </a:pPr>
            <a:r>
              <a:rPr kumimoji="0" lang="es-ES" sz="1400" b="0" i="0" u="none" strike="noStrike" kern="1200" cap="none" spc="10" normalizeH="0" baseline="0" noProof="0" dirty="0">
                <a:ln>
                  <a:noFill/>
                </a:ln>
                <a:solidFill>
                  <a:srgbClr val="57585B"/>
                </a:solidFill>
                <a:effectLst/>
                <a:uLnTx/>
                <a:uFillTx/>
                <a:latin typeface="Calibri"/>
                <a:cs typeface="Calibri"/>
              </a:rPr>
              <a:t>TUMBES, PIEURA, LAMBAYEQUE</a:t>
            </a:r>
            <a:endParaRPr kumimoji="0" sz="1400" b="0" i="0" u="none" strike="noStrike" kern="1200" cap="none" spc="0" normalizeH="0" baseline="0" noProof="0" dirty="0">
              <a:ln>
                <a:noFill/>
              </a:ln>
              <a:solidFill>
                <a:prstClr val="black"/>
              </a:solidFill>
              <a:effectLst/>
              <a:uLnTx/>
              <a:uFillTx/>
              <a:latin typeface="Calibri"/>
              <a:cs typeface="Calibri"/>
            </a:endParaRPr>
          </a:p>
          <a:p>
            <a:pPr marL="269862" marR="5081" lvl="0" defTabSz="1507846">
              <a:lnSpc>
                <a:spcPct val="154200"/>
              </a:lnSpc>
              <a:spcBef>
                <a:spcPts val="40"/>
              </a:spcBef>
              <a:defRPr/>
            </a:pPr>
            <a:r>
              <a:rPr lang="es-PE" sz="1400" spc="-5" dirty="0">
                <a:solidFill>
                  <a:srgbClr val="57585B"/>
                </a:solidFill>
                <a:cs typeface="Calibri"/>
                <a:hlinkClick r:id="rId10"/>
              </a:rPr>
              <a:t>lcampoverde@proinversion.gob.pe</a:t>
            </a:r>
          </a:p>
          <a:p>
            <a:pPr marL="269862" marR="5081" lvl="0" defTabSz="1507846">
              <a:lnSpc>
                <a:spcPct val="154200"/>
              </a:lnSpc>
              <a:spcBef>
                <a:spcPts val="40"/>
              </a:spcBef>
              <a:defRPr/>
            </a:pPr>
            <a:r>
              <a:rPr lang="es-PE" sz="1400" spc="-5" dirty="0">
                <a:solidFill>
                  <a:srgbClr val="57585B"/>
                </a:solidFill>
                <a:cs typeface="Calibri"/>
              </a:rPr>
              <a:t>975  947 433</a:t>
            </a:r>
          </a:p>
        </p:txBody>
      </p:sp>
      <p:sp>
        <p:nvSpPr>
          <p:cNvPr id="31" name="object 9"/>
          <p:cNvSpPr/>
          <p:nvPr/>
        </p:nvSpPr>
        <p:spPr>
          <a:xfrm>
            <a:off x="5297803" y="2929347"/>
            <a:ext cx="1651006" cy="2007630"/>
          </a:xfrm>
          <a:prstGeom prst="rect">
            <a:avLst/>
          </a:prstGeom>
          <a:blipFill>
            <a:blip r:embed="rId11" cstate="print"/>
            <a:stretch>
              <a:fillRect/>
            </a:stretch>
          </a:blipFill>
        </p:spPr>
        <p:txBody>
          <a:bodyPr wrap="square" lIns="0" tIns="0" rIns="0" bIns="0" rtlCol="0"/>
          <a:lstStyle/>
          <a:p>
            <a:endParaRPr/>
          </a:p>
        </p:txBody>
      </p:sp>
      <p:sp>
        <p:nvSpPr>
          <p:cNvPr id="11" name="Rectángulo 10"/>
          <p:cNvSpPr/>
          <p:nvPr/>
        </p:nvSpPr>
        <p:spPr>
          <a:xfrm>
            <a:off x="5078459" y="2345109"/>
            <a:ext cx="2302937" cy="369332"/>
          </a:xfrm>
          <a:prstGeom prst="rect">
            <a:avLst/>
          </a:prstGeom>
        </p:spPr>
        <p:txBody>
          <a:bodyPr wrap="square">
            <a:spAutoFit/>
          </a:bodyPr>
          <a:lstStyle/>
          <a:p>
            <a:pPr marL="20942" lvl="0" defTabSz="1507846">
              <a:spcBef>
                <a:spcPts val="388"/>
              </a:spcBef>
              <a:defRPr/>
            </a:pPr>
            <a:r>
              <a:rPr lang="es-ES" spc="99" dirty="0">
                <a:solidFill>
                  <a:srgbClr val="EC1B23"/>
                </a:solidFill>
                <a:cs typeface="Calibri"/>
              </a:rPr>
              <a:t>ASESORÍA</a:t>
            </a:r>
            <a:r>
              <a:rPr lang="es-ES" spc="8" dirty="0">
                <a:solidFill>
                  <a:srgbClr val="EC1B23"/>
                </a:solidFill>
                <a:cs typeface="Calibri"/>
              </a:rPr>
              <a:t> </a:t>
            </a:r>
            <a:r>
              <a:rPr lang="es-ES" spc="16" dirty="0">
                <a:solidFill>
                  <a:srgbClr val="EC1B23"/>
                </a:solidFill>
                <a:cs typeface="Calibri"/>
              </a:rPr>
              <a:t>TÉCNICA</a:t>
            </a:r>
            <a:endParaRPr lang="es-ES" dirty="0">
              <a:solidFill>
                <a:prstClr val="black"/>
              </a:solidFill>
              <a:cs typeface="Calibri"/>
            </a:endParaRPr>
          </a:p>
        </p:txBody>
      </p:sp>
      <p:sp>
        <p:nvSpPr>
          <p:cNvPr id="53" name="object 17"/>
          <p:cNvSpPr txBox="1"/>
          <p:nvPr/>
        </p:nvSpPr>
        <p:spPr>
          <a:xfrm>
            <a:off x="10165370" y="2159823"/>
            <a:ext cx="5342625" cy="574511"/>
          </a:xfrm>
          <a:prstGeom prst="rect">
            <a:avLst/>
          </a:prstGeom>
        </p:spPr>
        <p:txBody>
          <a:bodyPr vert="horz" wrap="square" lIns="0" tIns="60955" rIns="0" bIns="0" rtlCol="0">
            <a:spAutoFit/>
          </a:bodyPr>
          <a:lstStyle/>
          <a:p>
            <a:pPr marL="12699" marR="0" lvl="0" indent="0" algn="l" defTabSz="1507846" rtl="0" eaLnBrk="1" fontAlgn="auto" latinLnBrk="0" hangingPunct="1">
              <a:lnSpc>
                <a:spcPct val="100000"/>
              </a:lnSpc>
              <a:spcBef>
                <a:spcPts val="480"/>
              </a:spcBef>
              <a:spcAft>
                <a:spcPts val="0"/>
              </a:spcAft>
              <a:buClrTx/>
              <a:buSzTx/>
              <a:buFontTx/>
              <a:buNone/>
              <a:tabLst/>
              <a:defRPr/>
            </a:pPr>
            <a:r>
              <a:rPr kumimoji="0" sz="1600" b="0" i="0" u="none" strike="noStrike" kern="1200" cap="none" spc="10" normalizeH="0" baseline="0" noProof="0" dirty="0">
                <a:ln>
                  <a:noFill/>
                </a:ln>
                <a:solidFill>
                  <a:srgbClr val="76787A"/>
                </a:solidFill>
                <a:effectLst/>
                <a:uLnTx/>
                <a:uFillTx/>
                <a:latin typeface="Calibri" panose="020F0502020204030204"/>
                <a:ea typeface="+mn-ea"/>
                <a:cs typeface="Arial Narrow"/>
              </a:rPr>
              <a:t>MÓDULO </a:t>
            </a:r>
            <a:r>
              <a:rPr kumimoji="0" sz="1600" b="0" i="0" u="none" strike="noStrike" kern="1200" cap="none" spc="-20" normalizeH="0" baseline="0" noProof="0" dirty="0">
                <a:ln>
                  <a:noFill/>
                </a:ln>
                <a:solidFill>
                  <a:srgbClr val="76787A"/>
                </a:solidFill>
                <a:effectLst/>
                <a:uLnTx/>
                <a:uFillTx/>
                <a:latin typeface="Calibri" panose="020F0502020204030204"/>
                <a:ea typeface="+mn-ea"/>
                <a:cs typeface="Arial Narrow"/>
              </a:rPr>
              <a:t>DE </a:t>
            </a:r>
            <a:r>
              <a:rPr kumimoji="0" sz="1600" b="0" i="0" u="none" strike="noStrike" kern="1200" cap="none" spc="0" normalizeH="0" baseline="0" noProof="0" dirty="0">
                <a:ln>
                  <a:noFill/>
                </a:ln>
                <a:solidFill>
                  <a:srgbClr val="76787A"/>
                </a:solidFill>
                <a:effectLst/>
                <a:uLnTx/>
                <a:uFillTx/>
                <a:latin typeface="Calibri" panose="020F0502020204030204"/>
                <a:ea typeface="+mn-ea"/>
                <a:cs typeface="Arial Narrow"/>
              </a:rPr>
              <a:t>ATENCIÓN</a:t>
            </a:r>
            <a:r>
              <a:rPr kumimoji="0" sz="1600" b="0" i="0" u="none" strike="noStrike" kern="1200" cap="none" spc="-59" normalizeH="0" baseline="0" noProof="0" dirty="0">
                <a:ln>
                  <a:noFill/>
                </a:ln>
                <a:solidFill>
                  <a:srgbClr val="76787A"/>
                </a:solidFill>
                <a:effectLst/>
                <a:uLnTx/>
                <a:uFillTx/>
                <a:latin typeface="Calibri" panose="020F0502020204030204"/>
                <a:ea typeface="+mn-ea"/>
                <a:cs typeface="Arial Narrow"/>
              </a:rPr>
              <a:t> </a:t>
            </a:r>
            <a:r>
              <a:rPr kumimoji="0" sz="1600" b="0" i="0" u="none" strike="noStrike" kern="1200" cap="none" spc="-15" normalizeH="0" baseline="0" noProof="0" dirty="0">
                <a:ln>
                  <a:noFill/>
                </a:ln>
                <a:solidFill>
                  <a:srgbClr val="76787A"/>
                </a:solidFill>
                <a:effectLst/>
                <a:uLnTx/>
                <a:uFillTx/>
                <a:latin typeface="Calibri" panose="020F0502020204030204"/>
                <a:ea typeface="+mn-ea"/>
                <a:cs typeface="Arial Narrow"/>
              </a:rPr>
              <a:t>CAJAMARCA</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Arial Narrow"/>
            </a:endParaRPr>
          </a:p>
          <a:p>
            <a:pPr marL="12699" marR="0" lvl="0" indent="0" algn="l" defTabSz="1507846" rtl="0" eaLnBrk="1" fontAlgn="auto" latinLnBrk="0" hangingPunct="1">
              <a:lnSpc>
                <a:spcPct val="100000"/>
              </a:lnSpc>
              <a:spcBef>
                <a:spcPts val="374"/>
              </a:spcBef>
              <a:spcAft>
                <a:spcPts val="0"/>
              </a:spcAft>
              <a:buClrTx/>
              <a:buSzTx/>
              <a:buFontTx/>
              <a:buNone/>
              <a:tabLst/>
              <a:defRPr/>
            </a:pPr>
            <a:r>
              <a:rPr kumimoji="0" sz="1400" b="0" i="0" u="none" strike="noStrike" kern="1200" cap="none" spc="-15" normalizeH="0" baseline="0" noProof="0" dirty="0">
                <a:ln>
                  <a:noFill/>
                </a:ln>
                <a:solidFill>
                  <a:srgbClr val="57585B"/>
                </a:solidFill>
                <a:effectLst/>
                <a:uLnTx/>
                <a:uFillTx/>
                <a:latin typeface="Calibri"/>
                <a:ea typeface="+mn-ea"/>
                <a:cs typeface="Calibri"/>
              </a:rPr>
              <a:t>Calle </a:t>
            </a:r>
            <a:r>
              <a:rPr kumimoji="0" sz="1400" b="0" i="0" u="none" strike="noStrike" kern="1200" cap="none" spc="5" normalizeH="0" baseline="0" noProof="0" dirty="0">
                <a:ln>
                  <a:noFill/>
                </a:ln>
                <a:solidFill>
                  <a:srgbClr val="57585B"/>
                </a:solidFill>
                <a:effectLst/>
                <a:uLnTx/>
                <a:uFillTx/>
                <a:latin typeface="Calibri"/>
                <a:ea typeface="+mn-ea"/>
                <a:cs typeface="Calibri"/>
              </a:rPr>
              <a:t>San </a:t>
            </a:r>
            <a:r>
              <a:rPr kumimoji="0" sz="1400" b="0" i="0" u="none" strike="noStrike" kern="1200" cap="none" spc="-30" normalizeH="0" baseline="0" noProof="0" dirty="0">
                <a:ln>
                  <a:noFill/>
                </a:ln>
                <a:solidFill>
                  <a:srgbClr val="57585B"/>
                </a:solidFill>
                <a:effectLst/>
                <a:uLnTx/>
                <a:uFillTx/>
                <a:latin typeface="Calibri"/>
                <a:ea typeface="+mn-ea"/>
                <a:cs typeface="Calibri"/>
              </a:rPr>
              <a:t>Cristóbal </a:t>
            </a:r>
            <a:r>
              <a:rPr kumimoji="0" sz="1400" b="0" i="0" u="none" strike="noStrike" kern="1200" cap="none" spc="-54" normalizeH="0" baseline="0" noProof="0" dirty="0">
                <a:ln>
                  <a:noFill/>
                </a:ln>
                <a:solidFill>
                  <a:srgbClr val="57585B"/>
                </a:solidFill>
                <a:effectLst/>
                <a:uLnTx/>
                <a:uFillTx/>
                <a:latin typeface="Calibri"/>
                <a:ea typeface="+mn-ea"/>
                <a:cs typeface="Calibri"/>
              </a:rPr>
              <a:t>Nº </a:t>
            </a:r>
            <a:r>
              <a:rPr kumimoji="0" sz="1400" b="0" i="0" u="none" strike="noStrike" kern="1200" cap="none" spc="59" normalizeH="0" baseline="0" noProof="0" dirty="0">
                <a:ln>
                  <a:noFill/>
                </a:ln>
                <a:solidFill>
                  <a:srgbClr val="57585B"/>
                </a:solidFill>
                <a:effectLst/>
                <a:uLnTx/>
                <a:uFillTx/>
                <a:latin typeface="Calibri"/>
                <a:ea typeface="+mn-ea"/>
                <a:cs typeface="Calibri"/>
              </a:rPr>
              <a:t>112 </a:t>
            </a:r>
            <a:r>
              <a:rPr kumimoji="0" sz="1400" b="0" i="0" u="none" strike="noStrike" kern="1200" cap="none" spc="-69" normalizeH="0" baseline="0" noProof="0" dirty="0">
                <a:ln>
                  <a:noFill/>
                </a:ln>
                <a:solidFill>
                  <a:srgbClr val="57585B"/>
                </a:solidFill>
                <a:effectLst/>
                <a:uLnTx/>
                <a:uFillTx/>
                <a:latin typeface="Calibri"/>
                <a:ea typeface="+mn-ea"/>
                <a:cs typeface="Calibri"/>
              </a:rPr>
              <a:t>Urb. </a:t>
            </a:r>
            <a:r>
              <a:rPr kumimoji="0" sz="1400" b="0" i="0" u="none" strike="noStrike" kern="1200" cap="none" spc="5" normalizeH="0" baseline="0" noProof="0" dirty="0">
                <a:ln>
                  <a:noFill/>
                </a:ln>
                <a:solidFill>
                  <a:srgbClr val="57585B"/>
                </a:solidFill>
                <a:effectLst/>
                <a:uLnTx/>
                <a:uFillTx/>
                <a:latin typeface="Calibri"/>
                <a:ea typeface="+mn-ea"/>
                <a:cs typeface="Calibri"/>
              </a:rPr>
              <a:t>San </a:t>
            </a:r>
            <a:r>
              <a:rPr kumimoji="0" sz="1400" b="0" i="0" u="none" strike="noStrike" kern="1200" cap="none" spc="-35" normalizeH="0" baseline="0" noProof="0" dirty="0">
                <a:ln>
                  <a:noFill/>
                </a:ln>
                <a:solidFill>
                  <a:srgbClr val="57585B"/>
                </a:solidFill>
                <a:effectLst/>
                <a:uLnTx/>
                <a:uFillTx/>
                <a:latin typeface="Calibri"/>
                <a:ea typeface="+mn-ea"/>
                <a:cs typeface="Calibri"/>
              </a:rPr>
              <a:t>Carlos</a:t>
            </a:r>
            <a:r>
              <a:rPr kumimoji="0" lang="es-ES" sz="1400" b="0" i="0" u="none" strike="noStrike" kern="1200" cap="none" spc="-35" normalizeH="0" baseline="0" noProof="0" dirty="0">
                <a:ln>
                  <a:noFill/>
                </a:ln>
                <a:solidFill>
                  <a:srgbClr val="57585B"/>
                </a:solidFill>
                <a:effectLst/>
                <a:uLnTx/>
                <a:uFillTx/>
                <a:latin typeface="Calibri"/>
                <a:ea typeface="+mn-ea"/>
                <a:cs typeface="Calibri"/>
              </a:rPr>
              <a:t>,</a:t>
            </a:r>
            <a:r>
              <a:rPr kumimoji="0" sz="1400" b="0" i="0" u="none" strike="noStrike" kern="1200" cap="none" spc="-150" normalizeH="0" baseline="0" noProof="0" dirty="0">
                <a:ln>
                  <a:noFill/>
                </a:ln>
                <a:solidFill>
                  <a:srgbClr val="57585B"/>
                </a:solidFill>
                <a:effectLst/>
                <a:uLnTx/>
                <a:uFillTx/>
                <a:latin typeface="Calibri"/>
                <a:ea typeface="+mn-ea"/>
                <a:cs typeface="Calibri"/>
              </a:rPr>
              <a:t> </a:t>
            </a:r>
            <a:r>
              <a:rPr kumimoji="0" sz="1400" b="0" i="0" u="none" strike="noStrike" kern="1200" cap="none" spc="-49" normalizeH="0" baseline="0" noProof="0" dirty="0">
                <a:ln>
                  <a:noFill/>
                </a:ln>
                <a:solidFill>
                  <a:srgbClr val="57585B"/>
                </a:solidFill>
                <a:effectLst/>
                <a:uLnTx/>
                <a:uFillTx/>
                <a:latin typeface="Calibri"/>
                <a:ea typeface="+mn-ea"/>
                <a:cs typeface="Calibri"/>
              </a:rPr>
              <a:t>Cajamarca,</a:t>
            </a:r>
            <a:r>
              <a:rPr kumimoji="0" lang="es-ES" sz="1400" b="0" i="0" u="none" strike="noStrike" kern="1200" cap="none" spc="-49" normalizeH="0" baseline="0" noProof="0" dirty="0">
                <a:ln>
                  <a:noFill/>
                </a:ln>
                <a:solidFill>
                  <a:srgbClr val="57585B"/>
                </a:solidFill>
                <a:effectLst/>
                <a:uLnTx/>
                <a:uFillTx/>
                <a:latin typeface="Calibri"/>
                <a:ea typeface="+mn-ea"/>
                <a:cs typeface="Calibri"/>
              </a:rPr>
              <a:t> </a:t>
            </a:r>
            <a:r>
              <a:rPr kumimoji="0" sz="1400" b="0" i="0" u="none" strike="noStrike" kern="1200" cap="none" spc="-49" normalizeH="0" baseline="0" noProof="0" dirty="0">
                <a:ln>
                  <a:noFill/>
                </a:ln>
                <a:solidFill>
                  <a:srgbClr val="57585B"/>
                </a:solidFill>
                <a:effectLst/>
                <a:uLnTx/>
                <a:uFillTx/>
                <a:latin typeface="Calibri"/>
                <a:ea typeface="+mn-ea"/>
                <a:cs typeface="Calibri"/>
              </a:rPr>
              <a:t>Cajamarca</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5" name="object 19"/>
          <p:cNvSpPr/>
          <p:nvPr/>
        </p:nvSpPr>
        <p:spPr>
          <a:xfrm>
            <a:off x="10241256" y="2960630"/>
            <a:ext cx="1662150" cy="2028984"/>
          </a:xfrm>
          <a:prstGeom prst="rect">
            <a:avLst/>
          </a:prstGeom>
          <a:blipFill>
            <a:blip r:embed="rId12"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object 20"/>
          <p:cNvSpPr/>
          <p:nvPr/>
        </p:nvSpPr>
        <p:spPr>
          <a:xfrm>
            <a:off x="12057191" y="3855169"/>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bject 21"/>
          <p:cNvSpPr/>
          <p:nvPr/>
        </p:nvSpPr>
        <p:spPr>
          <a:xfrm>
            <a:off x="12076391" y="4183293"/>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22"/>
          <p:cNvSpPr txBox="1"/>
          <p:nvPr/>
        </p:nvSpPr>
        <p:spPr>
          <a:xfrm>
            <a:off x="12061451" y="2931415"/>
            <a:ext cx="2997488" cy="1536188"/>
          </a:xfrm>
          <a:prstGeom prst="rect">
            <a:avLst/>
          </a:prstGeom>
        </p:spPr>
        <p:txBody>
          <a:bodyPr vert="horz" wrap="square" lIns="0" tIns="36193" rIns="0" bIns="0" rtlCol="0">
            <a:spAutoFit/>
          </a:bodyPr>
          <a:lstStyle/>
          <a:p>
            <a:pPr marL="12699" marR="0" lvl="0" indent="0" algn="l" defTabSz="1507846" rtl="0" eaLnBrk="1" fontAlgn="auto" latinLnBrk="0" hangingPunct="1">
              <a:lnSpc>
                <a:spcPct val="100000"/>
              </a:lnSpc>
              <a:spcBef>
                <a:spcPts val="285"/>
              </a:spcBef>
              <a:spcAft>
                <a:spcPts val="0"/>
              </a:spcAft>
              <a:buClrTx/>
              <a:buSzTx/>
              <a:buFontTx/>
              <a:buNone/>
              <a:tabLst/>
              <a:defRPr/>
            </a:pPr>
            <a:r>
              <a:rPr kumimoji="0" b="0" i="0" u="none" strike="noStrike" kern="1200" cap="none" spc="15" normalizeH="0" baseline="0" noProof="0" dirty="0">
                <a:ln>
                  <a:noFill/>
                </a:ln>
                <a:solidFill>
                  <a:srgbClr val="57585B"/>
                </a:solidFill>
                <a:effectLst/>
                <a:uLnTx/>
                <a:uFillTx/>
                <a:latin typeface="Calibri" panose="020F0502020204030204"/>
                <a:ea typeface="+mn-ea"/>
                <a:cs typeface="Arial Narrow"/>
              </a:rPr>
              <a:t>CARLOS </a:t>
            </a:r>
            <a:r>
              <a:rPr kumimoji="0" b="0" i="0" u="none" strike="noStrike" kern="1200" cap="none" spc="49" normalizeH="0" baseline="0" noProof="0" dirty="0">
                <a:ln>
                  <a:noFill/>
                </a:ln>
                <a:solidFill>
                  <a:srgbClr val="57585B"/>
                </a:solidFill>
                <a:effectLst/>
                <a:uLnTx/>
                <a:uFillTx/>
                <a:latin typeface="Calibri" panose="020F0502020204030204"/>
                <a:ea typeface="+mn-ea"/>
                <a:cs typeface="Arial Narrow"/>
              </a:rPr>
              <a:t>TIRADO</a:t>
            </a:r>
            <a:endParaRPr kumimoji="0" b="0" i="0" u="none" strike="noStrike" kern="1200" cap="none" spc="0" normalizeH="0" baseline="0" noProof="0" dirty="0">
              <a:ln>
                <a:noFill/>
              </a:ln>
              <a:solidFill>
                <a:prstClr val="black"/>
              </a:solidFill>
              <a:effectLst/>
              <a:uLnTx/>
              <a:uFillTx/>
              <a:latin typeface="Calibri" panose="020F0502020204030204"/>
              <a:ea typeface="+mn-ea"/>
              <a:cs typeface="Arial Narrow"/>
            </a:endParaRPr>
          </a:p>
          <a:p>
            <a:pPr marL="12699" marR="0" lvl="0" indent="0" algn="l" defTabSz="1507846" rtl="0" eaLnBrk="1" fontAlgn="auto" latinLnBrk="0" hangingPunct="1">
              <a:lnSpc>
                <a:spcPct val="100000"/>
              </a:lnSpc>
              <a:spcBef>
                <a:spcPts val="150"/>
              </a:spcBef>
              <a:spcAft>
                <a:spcPts val="0"/>
              </a:spcAft>
              <a:buClrTx/>
              <a:buSzTx/>
              <a:buFontTx/>
              <a:buNone/>
              <a:tabLst/>
              <a:defRPr/>
            </a:pPr>
            <a:r>
              <a:rPr kumimoji="0" sz="1400" b="0" i="0" u="none" strike="noStrike" kern="1200" cap="none" spc="59" normalizeH="0" baseline="0" noProof="0" dirty="0">
                <a:ln>
                  <a:noFill/>
                </a:ln>
                <a:solidFill>
                  <a:srgbClr val="76787A"/>
                </a:solidFill>
                <a:effectLst/>
                <a:uLnTx/>
                <a:uFillTx/>
                <a:latin typeface="Calibri"/>
                <a:ea typeface="+mn-ea"/>
                <a:cs typeface="Calibri"/>
              </a:rPr>
              <a:t>ASESOR</a:t>
            </a:r>
            <a:r>
              <a:rPr kumimoji="0" sz="1400" b="0" i="0" u="none" strike="noStrike" kern="1200" cap="none" spc="15" normalizeH="0" baseline="0" noProof="0" dirty="0">
                <a:ln>
                  <a:noFill/>
                </a:ln>
                <a:solidFill>
                  <a:srgbClr val="76787A"/>
                </a:solidFill>
                <a:effectLst/>
                <a:uLnTx/>
                <a:uFillTx/>
                <a:latin typeface="Calibri"/>
                <a:ea typeface="+mn-ea"/>
                <a:cs typeface="Calibri"/>
              </a:rPr>
              <a:t> </a:t>
            </a:r>
            <a:r>
              <a:rPr kumimoji="0" sz="1400" b="0" i="0" u="none" strike="noStrike" kern="1200" cap="none" spc="0" normalizeH="0" baseline="0" noProof="0" dirty="0">
                <a:ln>
                  <a:noFill/>
                </a:ln>
                <a:solidFill>
                  <a:srgbClr val="76787A"/>
                </a:solidFill>
                <a:effectLst/>
                <a:uLnTx/>
                <a:uFillTx/>
                <a:latin typeface="Calibri"/>
                <a:ea typeface="+mn-ea"/>
                <a:cs typeface="Calibri"/>
              </a:rPr>
              <a:t>TÉCNICO</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699" marR="0" lvl="0" indent="0" algn="l" defTabSz="1507846" rtl="0" eaLnBrk="1" fontAlgn="auto" latinLnBrk="0" hangingPunct="1">
              <a:lnSpc>
                <a:spcPct val="100000"/>
              </a:lnSpc>
              <a:spcBef>
                <a:spcPts val="770"/>
              </a:spcBef>
              <a:spcAft>
                <a:spcPts val="0"/>
              </a:spcAft>
              <a:buClrTx/>
              <a:buSzTx/>
              <a:buFontTx/>
              <a:buNone/>
              <a:tabLst/>
              <a:defRPr/>
            </a:pPr>
            <a:r>
              <a:rPr kumimoji="0" sz="1400" b="0" i="0" u="none" strike="noStrike" kern="1200" cap="none" spc="10" normalizeH="0" baseline="0" noProof="0" dirty="0">
                <a:ln>
                  <a:noFill/>
                </a:ln>
                <a:solidFill>
                  <a:srgbClr val="57585B"/>
                </a:solidFill>
                <a:effectLst/>
                <a:uLnTx/>
                <a:uFillTx/>
                <a:latin typeface="Calibri"/>
                <a:ea typeface="+mn-ea"/>
                <a:cs typeface="Calibri"/>
              </a:rPr>
              <a:t>CAJAMARCA</a:t>
            </a:r>
            <a:r>
              <a:rPr kumimoji="0" lang="es-ES" sz="1400" b="0" i="0" u="none" strike="noStrike" kern="1200" cap="none" spc="10" normalizeH="0" baseline="0" noProof="0" dirty="0">
                <a:ln>
                  <a:noFill/>
                </a:ln>
                <a:solidFill>
                  <a:srgbClr val="57585B"/>
                </a:solidFill>
                <a:effectLst/>
                <a:uLnTx/>
                <a:uFillTx/>
                <a:latin typeface="Calibri"/>
                <a:ea typeface="+mn-ea"/>
                <a:cs typeface="Calibri"/>
              </a:rPr>
              <a:t>, SAN MARTÍN</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sz="1400" b="0" i="0" u="none" strike="noStrike" kern="1200" cap="none" spc="-5" normalizeH="0" baseline="0" noProof="0" dirty="0">
                <a:ln>
                  <a:noFill/>
                </a:ln>
                <a:solidFill>
                  <a:srgbClr val="57585B"/>
                </a:solidFill>
                <a:effectLst/>
                <a:uLnTx/>
                <a:uFillTx/>
                <a:latin typeface="Calibri"/>
                <a:ea typeface="+mn-ea"/>
                <a:cs typeface="Calibri"/>
                <a:hlinkClick r:id="rId10"/>
              </a:rPr>
              <a:t>ctirado@proinversion.gob.pe </a:t>
            </a:r>
            <a:r>
              <a:rPr kumimoji="0" sz="1400" b="0" i="0" u="none" strike="noStrike" kern="1200" cap="none" spc="-5" normalizeH="0" baseline="0" noProof="0" dirty="0">
                <a:ln>
                  <a:noFill/>
                </a:ln>
                <a:solidFill>
                  <a:srgbClr val="57585B"/>
                </a:solidFill>
                <a:effectLst/>
                <a:uLnTx/>
                <a:uFillTx/>
                <a:latin typeface="Calibri"/>
                <a:ea typeface="+mn-ea"/>
                <a:cs typeface="Calibri"/>
              </a:rPr>
              <a:t> </a:t>
            </a:r>
            <a:endParaRPr kumimoji="0" lang="es-ES" sz="1400" b="0" i="0" u="none" strike="noStrike" kern="1200" cap="none" spc="-5" normalizeH="0" baseline="0" noProof="0" dirty="0">
              <a:ln>
                <a:noFill/>
              </a:ln>
              <a:solidFill>
                <a:srgbClr val="57585B"/>
              </a:solidFill>
              <a:effectLst/>
              <a:uLnTx/>
              <a:uFillTx/>
              <a:latin typeface="Calibri"/>
              <a:ea typeface="+mn-ea"/>
              <a:cs typeface="Calibri"/>
            </a:endParaRPr>
          </a:p>
          <a:p>
            <a:pPr marL="269862" marR="5081" lvl="0" indent="0" algn="l" defTabSz="1507846" rtl="0" eaLnBrk="1" fontAlgn="auto" latinLnBrk="0" hangingPunct="1">
              <a:lnSpc>
                <a:spcPct val="154200"/>
              </a:lnSpc>
              <a:spcBef>
                <a:spcPts val="40"/>
              </a:spcBef>
              <a:spcAft>
                <a:spcPts val="0"/>
              </a:spcAft>
              <a:buClrTx/>
              <a:buSzTx/>
              <a:buFontTx/>
              <a:buNone/>
              <a:tabLst/>
              <a:defRPr/>
            </a:pPr>
            <a:r>
              <a:rPr kumimoji="0" sz="1400" b="0" i="0" u="none" strike="noStrike" kern="1200" cap="none" spc="81" normalizeH="0" baseline="0" noProof="0" dirty="0">
                <a:ln>
                  <a:noFill/>
                </a:ln>
                <a:solidFill>
                  <a:srgbClr val="57585B"/>
                </a:solidFill>
                <a:effectLst/>
                <a:uLnTx/>
                <a:uFillTx/>
                <a:latin typeface="Calibri"/>
                <a:ea typeface="+mn-ea"/>
                <a:cs typeface="Calibri"/>
              </a:rPr>
              <a:t>975 947</a:t>
            </a:r>
            <a:r>
              <a:rPr kumimoji="0" sz="1400" b="0" i="0" u="none" strike="noStrike" kern="1200" cap="none" spc="-49" normalizeH="0" baseline="0" noProof="0" dirty="0">
                <a:ln>
                  <a:noFill/>
                </a:ln>
                <a:solidFill>
                  <a:srgbClr val="57585B"/>
                </a:solidFill>
                <a:effectLst/>
                <a:uLnTx/>
                <a:uFillTx/>
                <a:latin typeface="Calibri"/>
                <a:ea typeface="+mn-ea"/>
                <a:cs typeface="Calibri"/>
              </a:rPr>
              <a:t> </a:t>
            </a:r>
            <a:r>
              <a:rPr kumimoji="0" sz="1400" b="0" i="0" u="none" strike="noStrike" kern="1200" cap="none" spc="81" normalizeH="0" baseline="0" noProof="0" dirty="0">
                <a:ln>
                  <a:noFill/>
                </a:ln>
                <a:solidFill>
                  <a:srgbClr val="57585B"/>
                </a:solidFill>
                <a:effectLst/>
                <a:uLnTx/>
                <a:uFillTx/>
                <a:latin typeface="Calibri"/>
                <a:ea typeface="+mn-ea"/>
                <a:cs typeface="Calibri"/>
              </a:rPr>
              <a:t>357</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3" name="object 44"/>
          <p:cNvSpPr txBox="1"/>
          <p:nvPr/>
        </p:nvSpPr>
        <p:spPr>
          <a:xfrm>
            <a:off x="17074089" y="4175464"/>
            <a:ext cx="1784350" cy="330860"/>
          </a:xfrm>
          <a:prstGeom prst="rect">
            <a:avLst/>
          </a:prstGeom>
        </p:spPr>
        <p:txBody>
          <a:bodyPr vert="horz" wrap="square" lIns="0" tIns="114300" rIns="0" bIns="0" rtlCol="0">
            <a:spAutoFit/>
          </a:bodyPr>
          <a:lstStyle/>
          <a:p>
            <a:pPr marL="12700">
              <a:lnSpc>
                <a:spcPct val="100000"/>
              </a:lnSpc>
              <a:spcBef>
                <a:spcPts val="805"/>
              </a:spcBef>
            </a:pPr>
            <a:r>
              <a:rPr sz="1400" spc="40" dirty="0">
                <a:solidFill>
                  <a:srgbClr val="56575B"/>
                </a:solidFill>
                <a:latin typeface="Calibri"/>
                <a:cs typeface="Calibri"/>
              </a:rPr>
              <a:t>984 174</a:t>
            </a:r>
            <a:r>
              <a:rPr sz="1400" spc="-75" dirty="0">
                <a:solidFill>
                  <a:srgbClr val="56575B"/>
                </a:solidFill>
                <a:latin typeface="Calibri"/>
                <a:cs typeface="Calibri"/>
              </a:rPr>
              <a:t> </a:t>
            </a:r>
            <a:r>
              <a:rPr sz="1400" spc="60" dirty="0">
                <a:solidFill>
                  <a:srgbClr val="56575B"/>
                </a:solidFill>
                <a:latin typeface="Calibri"/>
                <a:cs typeface="Calibri"/>
              </a:rPr>
              <a:t>698</a:t>
            </a:r>
            <a:endParaRPr sz="1400" dirty="0">
              <a:latin typeface="Calibri"/>
              <a:cs typeface="Calibri"/>
            </a:endParaRPr>
          </a:p>
        </p:txBody>
      </p:sp>
      <p:sp>
        <p:nvSpPr>
          <p:cNvPr id="64" name="object 45"/>
          <p:cNvSpPr txBox="1"/>
          <p:nvPr/>
        </p:nvSpPr>
        <p:spPr>
          <a:xfrm>
            <a:off x="16732294" y="2988868"/>
            <a:ext cx="2921232" cy="879086"/>
          </a:xfrm>
          <a:prstGeom prst="rect">
            <a:avLst/>
          </a:prstGeom>
        </p:spPr>
        <p:txBody>
          <a:bodyPr vert="horz" wrap="square" lIns="0" tIns="55244" rIns="0" bIns="0" rtlCol="0">
            <a:spAutoFit/>
          </a:bodyPr>
          <a:lstStyle/>
          <a:p>
            <a:pPr marL="12700">
              <a:lnSpc>
                <a:spcPct val="100000"/>
              </a:lnSpc>
              <a:spcBef>
                <a:spcPts val="434"/>
              </a:spcBef>
            </a:pPr>
            <a:r>
              <a:rPr spc="35" dirty="0">
                <a:solidFill>
                  <a:srgbClr val="56575B"/>
                </a:solidFill>
                <a:cs typeface="Arial Narrow"/>
              </a:rPr>
              <a:t>PIERINA</a:t>
            </a:r>
            <a:r>
              <a:rPr spc="40" dirty="0">
                <a:solidFill>
                  <a:srgbClr val="56575B"/>
                </a:solidFill>
                <a:cs typeface="Arial Narrow"/>
              </a:rPr>
              <a:t> </a:t>
            </a:r>
            <a:r>
              <a:rPr spc="-25" dirty="0">
                <a:solidFill>
                  <a:srgbClr val="56575B"/>
                </a:solidFill>
                <a:cs typeface="Arial Narrow"/>
              </a:rPr>
              <a:t>PAREJA</a:t>
            </a:r>
            <a:endParaRPr dirty="0">
              <a:cs typeface="Arial Narrow"/>
            </a:endParaRPr>
          </a:p>
          <a:p>
            <a:pPr marL="12700">
              <a:lnSpc>
                <a:spcPct val="100000"/>
              </a:lnSpc>
              <a:spcBef>
                <a:spcPts val="305"/>
              </a:spcBef>
            </a:pPr>
            <a:r>
              <a:rPr sz="1400" spc="45" dirty="0">
                <a:solidFill>
                  <a:srgbClr val="FF2D34"/>
                </a:solidFill>
                <a:latin typeface="Calibri"/>
                <a:cs typeface="Calibri"/>
              </a:rPr>
              <a:t>ANALISTA </a:t>
            </a:r>
            <a:r>
              <a:rPr sz="1400" spc="30" dirty="0">
                <a:solidFill>
                  <a:srgbClr val="FF2D34"/>
                </a:solidFill>
                <a:latin typeface="Calibri"/>
                <a:cs typeface="Calibri"/>
              </a:rPr>
              <a:t>DE</a:t>
            </a:r>
            <a:r>
              <a:rPr sz="1400" spc="45" dirty="0">
                <a:solidFill>
                  <a:srgbClr val="FF2D34"/>
                </a:solidFill>
                <a:latin typeface="Calibri"/>
                <a:cs typeface="Calibri"/>
              </a:rPr>
              <a:t> </a:t>
            </a:r>
            <a:r>
              <a:rPr sz="1400" spc="30" dirty="0">
                <a:solidFill>
                  <a:srgbClr val="FF2D34"/>
                </a:solidFill>
                <a:latin typeface="Calibri"/>
                <a:cs typeface="Calibri"/>
              </a:rPr>
              <a:t>PROYECTOS</a:t>
            </a:r>
            <a:endParaRPr sz="1400" dirty="0">
              <a:latin typeface="Calibri"/>
              <a:cs typeface="Calibri"/>
            </a:endParaRPr>
          </a:p>
          <a:p>
            <a:pPr marL="12700">
              <a:lnSpc>
                <a:spcPct val="100000"/>
              </a:lnSpc>
              <a:spcBef>
                <a:spcPts val="630"/>
              </a:spcBef>
            </a:pPr>
            <a:r>
              <a:rPr sz="1400" spc="-5" dirty="0">
                <a:solidFill>
                  <a:srgbClr val="56575B"/>
                </a:solidFill>
                <a:latin typeface="Calibri"/>
                <a:cs typeface="Calibri"/>
              </a:rPr>
              <a:t>AMBIENTE, </a:t>
            </a:r>
            <a:r>
              <a:rPr sz="1400" spc="5" dirty="0">
                <a:solidFill>
                  <a:srgbClr val="56575B"/>
                </a:solidFill>
                <a:latin typeface="Calibri"/>
                <a:cs typeface="Calibri"/>
              </a:rPr>
              <a:t>PROTECCIÓN</a:t>
            </a:r>
            <a:r>
              <a:rPr sz="1400" spc="-190" dirty="0">
                <a:solidFill>
                  <a:srgbClr val="56575B"/>
                </a:solidFill>
                <a:latin typeface="Calibri"/>
                <a:cs typeface="Calibri"/>
              </a:rPr>
              <a:t> </a:t>
            </a:r>
            <a:r>
              <a:rPr sz="1400" spc="15" dirty="0">
                <a:solidFill>
                  <a:srgbClr val="56575B"/>
                </a:solidFill>
                <a:latin typeface="Calibri"/>
                <a:cs typeface="Calibri"/>
              </a:rPr>
              <a:t>SOCIAL</a:t>
            </a:r>
            <a:endParaRPr sz="1400" dirty="0">
              <a:latin typeface="Calibri"/>
              <a:cs typeface="Calibri"/>
            </a:endParaRPr>
          </a:p>
        </p:txBody>
      </p:sp>
      <p:sp>
        <p:nvSpPr>
          <p:cNvPr id="65" name="object 46"/>
          <p:cNvSpPr/>
          <p:nvPr/>
        </p:nvSpPr>
        <p:spPr>
          <a:xfrm>
            <a:off x="14896347" y="2971121"/>
            <a:ext cx="1630003" cy="2017486"/>
          </a:xfrm>
          <a:prstGeom prst="rect">
            <a:avLst/>
          </a:prstGeom>
          <a:blipFill>
            <a:blip r:embed="rId13" cstate="print"/>
            <a:stretch>
              <a:fillRect/>
            </a:stretch>
          </a:blipFill>
        </p:spPr>
        <p:txBody>
          <a:bodyPr wrap="square" lIns="0" tIns="0" rIns="0" bIns="0" rtlCol="0"/>
          <a:lstStyle/>
          <a:p>
            <a:endParaRPr/>
          </a:p>
        </p:txBody>
      </p:sp>
      <p:sp>
        <p:nvSpPr>
          <p:cNvPr id="66" name="object 17">
            <a:extLst>
              <a:ext uri="{FF2B5EF4-FFF2-40B4-BE49-F238E27FC236}">
                <a16:creationId xmlns:a16="http://schemas.microsoft.com/office/drawing/2014/main" id="{52502894-BE8B-4478-814F-F147B35C6467}"/>
              </a:ext>
            </a:extLst>
          </p:cNvPr>
          <p:cNvSpPr txBox="1"/>
          <p:nvPr/>
        </p:nvSpPr>
        <p:spPr>
          <a:xfrm>
            <a:off x="17074089" y="3928999"/>
            <a:ext cx="2639651" cy="228268"/>
          </a:xfrm>
          <a:prstGeom prst="rect">
            <a:avLst/>
          </a:prstGeom>
        </p:spPr>
        <p:txBody>
          <a:bodyPr vert="horz" wrap="square" lIns="0" tIns="12700" rIns="0" bIns="0" rtlCol="0">
            <a:spAutoFit/>
          </a:bodyPr>
          <a:lstStyle/>
          <a:p>
            <a:pPr marL="12700">
              <a:lnSpc>
                <a:spcPct val="100000"/>
              </a:lnSpc>
              <a:spcBef>
                <a:spcPts val="100"/>
              </a:spcBef>
            </a:pPr>
            <a:r>
              <a:rPr lang="es-ES" sz="1400" u="sng" spc="-10" dirty="0" err="1">
                <a:solidFill>
                  <a:srgbClr val="0000FF"/>
                </a:solidFill>
                <a:uFill>
                  <a:solidFill>
                    <a:srgbClr val="0000FF"/>
                  </a:solidFill>
                </a:uFill>
                <a:latin typeface="Calibri"/>
                <a:cs typeface="Calibri"/>
                <a:hlinkClick r:id="rId14"/>
              </a:rPr>
              <a:t>hpareja</a:t>
            </a:r>
            <a:r>
              <a:rPr sz="1400" u="sng" spc="-10" dirty="0">
                <a:solidFill>
                  <a:srgbClr val="0000FF"/>
                </a:solidFill>
                <a:uFill>
                  <a:solidFill>
                    <a:srgbClr val="0000FF"/>
                  </a:solidFill>
                </a:uFill>
                <a:latin typeface="Calibri"/>
                <a:cs typeface="Calibri"/>
                <a:hlinkClick r:id="rId14"/>
              </a:rPr>
              <a:t>@proinversion.gob.</a:t>
            </a:r>
            <a:r>
              <a:rPr lang="es-ES" sz="1400" u="sng" spc="-10" dirty="0">
                <a:solidFill>
                  <a:srgbClr val="0000FF"/>
                </a:solidFill>
                <a:uFill>
                  <a:solidFill>
                    <a:srgbClr val="0000FF"/>
                  </a:solidFill>
                </a:uFill>
                <a:latin typeface="Calibri"/>
                <a:cs typeface="Calibri"/>
                <a:hlinkClick r:id="rId14"/>
              </a:rPr>
              <a:t>pe</a:t>
            </a:r>
            <a:endParaRPr sz="1400" dirty="0">
              <a:latin typeface="Calibri"/>
              <a:cs typeface="Calibri"/>
            </a:endParaRPr>
          </a:p>
        </p:txBody>
      </p:sp>
      <p:sp>
        <p:nvSpPr>
          <p:cNvPr id="67" name="Rectángulo 66"/>
          <p:cNvSpPr/>
          <p:nvPr/>
        </p:nvSpPr>
        <p:spPr>
          <a:xfrm>
            <a:off x="14730151" y="2268257"/>
            <a:ext cx="2854863" cy="369332"/>
          </a:xfrm>
          <a:prstGeom prst="rect">
            <a:avLst/>
          </a:prstGeom>
        </p:spPr>
        <p:txBody>
          <a:bodyPr wrap="square">
            <a:spAutoFit/>
          </a:bodyPr>
          <a:lstStyle/>
          <a:p>
            <a:pPr marL="20942" lvl="0" defTabSz="1507846">
              <a:spcBef>
                <a:spcPts val="388"/>
              </a:spcBef>
              <a:defRPr/>
            </a:pPr>
            <a:r>
              <a:rPr lang="es-ES" spc="99" dirty="0">
                <a:solidFill>
                  <a:srgbClr val="EC1B23"/>
                </a:solidFill>
                <a:cs typeface="Calibri"/>
              </a:rPr>
              <a:t>ANALISTA DE PROYECTOS</a:t>
            </a:r>
            <a:endParaRPr lang="es-ES" dirty="0">
              <a:solidFill>
                <a:prstClr val="black"/>
              </a:solidFill>
              <a:cs typeface="Calibri"/>
            </a:endParaRPr>
          </a:p>
        </p:txBody>
      </p:sp>
      <p:sp>
        <p:nvSpPr>
          <p:cNvPr id="68" name="object 20">
            <a:extLst>
              <a:ext uri="{FF2B5EF4-FFF2-40B4-BE49-F238E27FC236}">
                <a16:creationId xmlns:a16="http://schemas.microsoft.com/office/drawing/2014/main" id="{9CD552B7-6D36-4534-9201-329FCF22699B}"/>
              </a:ext>
            </a:extLst>
          </p:cNvPr>
          <p:cNvSpPr/>
          <p:nvPr/>
        </p:nvSpPr>
        <p:spPr>
          <a:xfrm>
            <a:off x="16785026" y="3951528"/>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bject 21">
            <a:extLst>
              <a:ext uri="{FF2B5EF4-FFF2-40B4-BE49-F238E27FC236}">
                <a16:creationId xmlns:a16="http://schemas.microsoft.com/office/drawing/2014/main" id="{457E6E83-F20D-4F5E-A5B8-139EAF1EA96C}"/>
              </a:ext>
            </a:extLst>
          </p:cNvPr>
          <p:cNvSpPr/>
          <p:nvPr/>
        </p:nvSpPr>
        <p:spPr>
          <a:xfrm>
            <a:off x="16804225" y="4279652"/>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bject 20">
            <a:extLst>
              <a:ext uri="{FF2B5EF4-FFF2-40B4-BE49-F238E27FC236}">
                <a16:creationId xmlns:a16="http://schemas.microsoft.com/office/drawing/2014/main" id="{770DA4C5-8AB7-4672-A6D6-4BF1DEE9F311}"/>
              </a:ext>
            </a:extLst>
          </p:cNvPr>
          <p:cNvSpPr/>
          <p:nvPr/>
        </p:nvSpPr>
        <p:spPr>
          <a:xfrm>
            <a:off x="2355850" y="8397875"/>
            <a:ext cx="176160" cy="132133"/>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object 21">
            <a:extLst>
              <a:ext uri="{FF2B5EF4-FFF2-40B4-BE49-F238E27FC236}">
                <a16:creationId xmlns:a16="http://schemas.microsoft.com/office/drawing/2014/main" id="{0546E692-969C-4A41-BADA-23B178515160}"/>
              </a:ext>
            </a:extLst>
          </p:cNvPr>
          <p:cNvSpPr/>
          <p:nvPr/>
        </p:nvSpPr>
        <p:spPr>
          <a:xfrm>
            <a:off x="2375050" y="8725999"/>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object 22">
            <a:extLst>
              <a:ext uri="{FF2B5EF4-FFF2-40B4-BE49-F238E27FC236}">
                <a16:creationId xmlns:a16="http://schemas.microsoft.com/office/drawing/2014/main" id="{A9A877FE-058C-4CE7-AB04-30275AD00585}"/>
              </a:ext>
            </a:extLst>
          </p:cNvPr>
          <p:cNvSpPr txBox="1"/>
          <p:nvPr/>
        </p:nvSpPr>
        <p:spPr>
          <a:xfrm>
            <a:off x="2355668" y="7498979"/>
            <a:ext cx="3587731" cy="1525929"/>
          </a:xfrm>
          <a:prstGeom prst="rect">
            <a:avLst/>
          </a:prstGeom>
        </p:spPr>
        <p:txBody>
          <a:bodyPr vert="horz" wrap="square" lIns="0" tIns="36193" rIns="0" bIns="0" rtlCol="0">
            <a:spAutoFit/>
          </a:bodyPr>
          <a:lstStyle/>
          <a:p>
            <a:pPr marL="12699" marR="0" lvl="0" indent="0" algn="l" defTabSz="1507846" rtl="0" eaLnBrk="1" fontAlgn="auto" latinLnBrk="0" hangingPunct="1">
              <a:lnSpc>
                <a:spcPct val="100000"/>
              </a:lnSpc>
              <a:spcBef>
                <a:spcPts val="285"/>
              </a:spcBef>
              <a:spcAft>
                <a:spcPts val="0"/>
              </a:spcAft>
              <a:buClrTx/>
              <a:buSzTx/>
              <a:buFontTx/>
              <a:buNone/>
              <a:tabLst/>
              <a:defRPr/>
            </a:pPr>
            <a:r>
              <a:rPr kumimoji="0" lang="es-PE" b="0" i="0" u="none" strike="noStrike" kern="1200" cap="none" spc="15" normalizeH="0" baseline="0" noProof="0" dirty="0">
                <a:ln>
                  <a:noFill/>
                </a:ln>
                <a:solidFill>
                  <a:srgbClr val="57585B"/>
                </a:solidFill>
                <a:effectLst/>
                <a:uLnTx/>
                <a:uFillTx/>
                <a:latin typeface="Calibri" panose="020F0502020204030204"/>
                <a:ea typeface="+mn-ea"/>
                <a:cs typeface="Arial Narrow"/>
              </a:rPr>
              <a:t>NÉSTOR DÍAZ</a:t>
            </a:r>
            <a:endParaRPr kumimoji="0" b="0" i="0" u="none" strike="noStrike" kern="1200" cap="none" spc="0" normalizeH="0" baseline="0" noProof="0" dirty="0">
              <a:ln>
                <a:noFill/>
              </a:ln>
              <a:solidFill>
                <a:prstClr val="black"/>
              </a:solidFill>
              <a:effectLst/>
              <a:uLnTx/>
              <a:uFillTx/>
              <a:latin typeface="Calibri" panose="020F0502020204030204"/>
              <a:ea typeface="+mn-ea"/>
              <a:cs typeface="Arial Narrow"/>
            </a:endParaRPr>
          </a:p>
          <a:p>
            <a:pPr marL="12700" marR="0" lvl="0" indent="0" defTabSz="914400" fontAlgn="auto">
              <a:lnSpc>
                <a:spcPts val="1639"/>
              </a:lnSpc>
              <a:spcBef>
                <a:spcPts val="150"/>
              </a:spcBef>
              <a:spcAft>
                <a:spcPts val="0"/>
              </a:spcAft>
              <a:buClrTx/>
              <a:buSzTx/>
              <a:buFontTx/>
              <a:buNone/>
              <a:tabLst/>
              <a:defRPr/>
            </a:pPr>
            <a:r>
              <a:rPr lang="es-PE" sz="1400" spc="-10" dirty="0">
                <a:solidFill>
                  <a:srgbClr val="B30060"/>
                </a:solidFill>
                <a:latin typeface="Calibri"/>
                <a:cs typeface="Calibri"/>
              </a:rPr>
              <a:t>COORDINADOR</a:t>
            </a:r>
          </a:p>
          <a:p>
            <a:pPr marL="12699" marR="0" lvl="0" indent="0" algn="l" defTabSz="1507846" rtl="0" eaLnBrk="1" fontAlgn="auto" latinLnBrk="0" hangingPunct="1">
              <a:lnSpc>
                <a:spcPct val="100000"/>
              </a:lnSpc>
              <a:spcBef>
                <a:spcPts val="770"/>
              </a:spcBef>
              <a:spcAft>
                <a:spcPts val="0"/>
              </a:spcAft>
              <a:buClrTx/>
              <a:buSzTx/>
              <a:buFontTx/>
              <a:buNone/>
              <a:tabLst/>
              <a:defRPr/>
            </a:pPr>
            <a:r>
              <a:rPr kumimoji="0" lang="es-PE" sz="1400" b="0" i="0" u="none" strike="noStrike" kern="1200" cap="none" spc="0" normalizeH="0" baseline="0" noProof="0" dirty="0">
                <a:ln>
                  <a:noFill/>
                </a:ln>
                <a:solidFill>
                  <a:srgbClr val="57585B"/>
                </a:solidFill>
                <a:effectLst/>
                <a:uLnTx/>
                <a:uFillTx/>
                <a:latin typeface="Calibri"/>
                <a:cs typeface="Calibri"/>
              </a:rPr>
              <a:t>ÁMBITO </a:t>
            </a:r>
            <a:r>
              <a:rPr kumimoji="0" lang="es-PE" sz="1400" b="0" i="0" u="none" strike="noStrike" kern="1200" cap="none" spc="-8" normalizeH="0" baseline="0" noProof="0" dirty="0">
                <a:ln>
                  <a:noFill/>
                </a:ln>
                <a:solidFill>
                  <a:srgbClr val="57585B"/>
                </a:solidFill>
                <a:effectLst/>
                <a:uLnTx/>
                <a:uFillTx/>
                <a:latin typeface="Calibri"/>
                <a:cs typeface="Calibri"/>
              </a:rPr>
              <a:t>MACRO </a:t>
            </a:r>
            <a:r>
              <a:rPr kumimoji="0" lang="es-PE" sz="1400" b="0" i="0" u="none" strike="noStrike" kern="1200" cap="none" spc="41" normalizeH="0" baseline="0" noProof="0" dirty="0">
                <a:ln>
                  <a:noFill/>
                </a:ln>
                <a:solidFill>
                  <a:srgbClr val="57585B"/>
                </a:solidFill>
                <a:effectLst/>
                <a:uLnTx/>
                <a:uFillTx/>
                <a:latin typeface="Calibri"/>
                <a:cs typeface="Calibri"/>
              </a:rPr>
              <a:t>REGIONAL</a:t>
            </a:r>
            <a:r>
              <a:rPr kumimoji="0" lang="es-PE" sz="1400" b="0" i="0" u="none" strike="noStrike" kern="1200" cap="none" spc="-8" normalizeH="0" baseline="0" noProof="0" dirty="0">
                <a:ln>
                  <a:noFill/>
                </a:ln>
                <a:solidFill>
                  <a:srgbClr val="57585B"/>
                </a:solidFill>
                <a:effectLst/>
                <a:uLnTx/>
                <a:uFillTx/>
                <a:latin typeface="Calibri"/>
                <a:cs typeface="Calibri"/>
              </a:rPr>
              <a:t> </a:t>
            </a:r>
            <a:r>
              <a:rPr kumimoji="0" lang="es-PE" sz="1400" b="0" i="0" u="none" strike="noStrike" kern="1200" cap="none" spc="58" normalizeH="0" baseline="0" noProof="0" dirty="0">
                <a:ln>
                  <a:noFill/>
                </a:ln>
                <a:solidFill>
                  <a:srgbClr val="57585B"/>
                </a:solidFill>
                <a:effectLst/>
                <a:uLnTx/>
                <a:uFillTx/>
                <a:latin typeface="Calibri"/>
                <a:cs typeface="Calibri"/>
              </a:rPr>
              <a:t>SUR</a:t>
            </a:r>
            <a:endParaRPr kumimoji="0" lang="es-PE" sz="1400" b="0" i="0" u="none" strike="noStrike" kern="1200" cap="none" spc="0" normalizeH="0" baseline="0" noProof="0" dirty="0">
              <a:ln>
                <a:noFill/>
              </a:ln>
              <a:solidFill>
                <a:prstClr val="black"/>
              </a:solidFill>
              <a:effectLst/>
              <a:uLnTx/>
              <a:uFillTx/>
              <a:latin typeface="Calibri"/>
              <a:cs typeface="Calibri"/>
            </a:endParaRPr>
          </a:p>
          <a:p>
            <a:pPr marL="269862" marR="5081" lvl="0" defTabSz="1507846">
              <a:lnSpc>
                <a:spcPct val="154200"/>
              </a:lnSpc>
              <a:spcBef>
                <a:spcPts val="40"/>
              </a:spcBef>
              <a:defRPr/>
            </a:pPr>
            <a:r>
              <a:rPr lang="es-PE" sz="1400" u="sng" spc="-15" dirty="0">
                <a:solidFill>
                  <a:srgbClr val="0000FF"/>
                </a:solidFill>
                <a:uFill>
                  <a:solidFill>
                    <a:srgbClr val="0000FF"/>
                  </a:solidFill>
                </a:uFill>
                <a:cs typeface="Calibri"/>
                <a:hlinkClick r:id="rId15"/>
              </a:rPr>
              <a:t>ndiaz@proinversion.gob.pe </a:t>
            </a:r>
            <a:endParaRPr lang="es-PE" sz="1400" u="sng" spc="-15" dirty="0">
              <a:solidFill>
                <a:srgbClr val="0000FF"/>
              </a:solidFill>
              <a:uFill>
                <a:solidFill>
                  <a:srgbClr val="0000FF"/>
                </a:solidFill>
              </a:uFill>
              <a:cs typeface="Calibri"/>
            </a:endParaRPr>
          </a:p>
          <a:p>
            <a:pPr marL="269862" marR="5081" lvl="0" defTabSz="1507846">
              <a:lnSpc>
                <a:spcPct val="154200"/>
              </a:lnSpc>
              <a:spcBef>
                <a:spcPts val="40"/>
              </a:spcBef>
              <a:defRPr/>
            </a:pPr>
            <a:r>
              <a:rPr kumimoji="0" lang="es-PE" sz="1400" b="0" i="0" u="none" strike="noStrike" kern="1200" cap="none" spc="81" normalizeH="0" baseline="0" noProof="0" dirty="0">
                <a:ln>
                  <a:noFill/>
                </a:ln>
                <a:solidFill>
                  <a:srgbClr val="57585B"/>
                </a:solidFill>
                <a:effectLst/>
                <a:uLnTx/>
                <a:uFillTx/>
                <a:latin typeface="Calibri"/>
                <a:cs typeface="Calibri"/>
              </a:rPr>
              <a:t>997503870</a:t>
            </a:r>
            <a:endParaRPr kumimoji="0" sz="1400" b="0" i="0" u="none" strike="noStrike" kern="1200" cap="none" spc="0" normalizeH="0" baseline="0" noProof="0" dirty="0">
              <a:ln>
                <a:noFill/>
              </a:ln>
              <a:solidFill>
                <a:prstClr val="black"/>
              </a:solidFill>
              <a:effectLst/>
              <a:uLnTx/>
              <a:uFillTx/>
              <a:latin typeface="Calibri"/>
              <a:cs typeface="Calibri"/>
            </a:endParaRPr>
          </a:p>
        </p:txBody>
      </p:sp>
      <p:sp>
        <p:nvSpPr>
          <p:cNvPr id="73" name="object 26"/>
          <p:cNvSpPr txBox="1"/>
          <p:nvPr/>
        </p:nvSpPr>
        <p:spPr>
          <a:xfrm>
            <a:off x="7079461" y="7488382"/>
            <a:ext cx="2771069" cy="1839863"/>
          </a:xfrm>
          <a:prstGeom prst="rect">
            <a:avLst/>
          </a:prstGeom>
        </p:spPr>
        <p:txBody>
          <a:bodyPr vert="horz" wrap="square" lIns="0" tIns="12700" rIns="0" bIns="0" rtlCol="0">
            <a:spAutoFit/>
          </a:bodyPr>
          <a:lstStyle/>
          <a:p>
            <a:pPr marL="12700">
              <a:lnSpc>
                <a:spcPts val="2120"/>
              </a:lnSpc>
              <a:spcBef>
                <a:spcPts val="100"/>
              </a:spcBef>
            </a:pPr>
            <a:r>
              <a:rPr spc="55" dirty="0">
                <a:solidFill>
                  <a:srgbClr val="56575B"/>
                </a:solidFill>
                <a:cs typeface="Arial Narrow"/>
              </a:rPr>
              <a:t>MAGDALENA</a:t>
            </a:r>
            <a:r>
              <a:rPr spc="-50" dirty="0">
                <a:solidFill>
                  <a:srgbClr val="56575B"/>
                </a:solidFill>
                <a:cs typeface="Arial Narrow"/>
              </a:rPr>
              <a:t> </a:t>
            </a:r>
            <a:r>
              <a:rPr spc="30" dirty="0">
                <a:solidFill>
                  <a:srgbClr val="56575B"/>
                </a:solidFill>
                <a:cs typeface="Arial Narrow"/>
              </a:rPr>
              <a:t>TALAVERA</a:t>
            </a:r>
            <a:endParaRPr dirty="0">
              <a:cs typeface="Arial Narrow"/>
            </a:endParaRPr>
          </a:p>
          <a:p>
            <a:pPr marL="12700">
              <a:lnSpc>
                <a:spcPts val="1639"/>
              </a:lnSpc>
            </a:pPr>
            <a:r>
              <a:rPr sz="1730" spc="30" dirty="0">
                <a:solidFill>
                  <a:srgbClr val="B30060"/>
                </a:solidFill>
                <a:latin typeface="Calibri"/>
                <a:cs typeface="Calibri"/>
              </a:rPr>
              <a:t>ASESORA</a:t>
            </a:r>
            <a:r>
              <a:rPr sz="1730" spc="55" dirty="0">
                <a:solidFill>
                  <a:srgbClr val="B30060"/>
                </a:solidFill>
                <a:latin typeface="Calibri"/>
                <a:cs typeface="Calibri"/>
              </a:rPr>
              <a:t> </a:t>
            </a:r>
            <a:r>
              <a:rPr sz="1730" spc="-15" dirty="0">
                <a:solidFill>
                  <a:srgbClr val="B30060"/>
                </a:solidFill>
                <a:latin typeface="Calibri"/>
                <a:cs typeface="Calibri"/>
              </a:rPr>
              <a:t>TÉCNICA</a:t>
            </a:r>
            <a:endParaRPr sz="1730" dirty="0">
              <a:latin typeface="Calibri"/>
              <a:cs typeface="Calibri"/>
            </a:endParaRPr>
          </a:p>
          <a:p>
            <a:pPr marL="12700" marR="310515">
              <a:lnSpc>
                <a:spcPts val="1200"/>
              </a:lnSpc>
              <a:spcBef>
                <a:spcPts val="869"/>
              </a:spcBef>
            </a:pPr>
            <a:r>
              <a:rPr sz="1400" spc="5" dirty="0">
                <a:solidFill>
                  <a:srgbClr val="56575B"/>
                </a:solidFill>
                <a:latin typeface="Calibri"/>
                <a:cs typeface="Calibri"/>
              </a:rPr>
              <a:t>AREQUIPA, </a:t>
            </a:r>
            <a:r>
              <a:rPr sz="1400" dirty="0">
                <a:solidFill>
                  <a:srgbClr val="56575B"/>
                </a:solidFill>
                <a:latin typeface="Calibri"/>
                <a:cs typeface="Calibri"/>
              </a:rPr>
              <a:t>TACNA, </a:t>
            </a:r>
            <a:r>
              <a:rPr sz="1400" spc="-30" dirty="0">
                <a:solidFill>
                  <a:srgbClr val="56575B"/>
                </a:solidFill>
                <a:latin typeface="Calibri"/>
                <a:cs typeface="Calibri"/>
              </a:rPr>
              <a:t>MOQUEGUA,  </a:t>
            </a:r>
            <a:r>
              <a:rPr sz="1400" spc="-10" dirty="0">
                <a:solidFill>
                  <a:srgbClr val="56575B"/>
                </a:solidFill>
                <a:latin typeface="Calibri"/>
                <a:cs typeface="Calibri"/>
              </a:rPr>
              <a:t>PUNO, </a:t>
            </a:r>
            <a:r>
              <a:rPr sz="1400" spc="15" dirty="0">
                <a:solidFill>
                  <a:srgbClr val="56575B"/>
                </a:solidFill>
                <a:latin typeface="Calibri"/>
                <a:cs typeface="Calibri"/>
              </a:rPr>
              <a:t>MADRE </a:t>
            </a:r>
            <a:r>
              <a:rPr sz="1400" spc="10" dirty="0">
                <a:solidFill>
                  <a:srgbClr val="56575B"/>
                </a:solidFill>
                <a:latin typeface="Calibri"/>
                <a:cs typeface="Calibri"/>
              </a:rPr>
              <a:t>DE</a:t>
            </a:r>
            <a:r>
              <a:rPr sz="1400" spc="114" dirty="0">
                <a:solidFill>
                  <a:srgbClr val="56575B"/>
                </a:solidFill>
                <a:latin typeface="Calibri"/>
                <a:cs typeface="Calibri"/>
              </a:rPr>
              <a:t> </a:t>
            </a:r>
            <a:r>
              <a:rPr sz="1400" spc="15" dirty="0">
                <a:solidFill>
                  <a:srgbClr val="56575B"/>
                </a:solidFill>
                <a:latin typeface="Calibri"/>
                <a:cs typeface="Calibri"/>
              </a:rPr>
              <a:t>DIOS</a:t>
            </a:r>
            <a:endParaRPr sz="1400" dirty="0">
              <a:latin typeface="Calibri"/>
              <a:cs typeface="Calibri"/>
            </a:endParaRPr>
          </a:p>
          <a:p>
            <a:pPr marL="320040">
              <a:lnSpc>
                <a:spcPct val="100000"/>
              </a:lnSpc>
              <a:spcBef>
                <a:spcPts val="480"/>
              </a:spcBef>
            </a:pPr>
            <a:r>
              <a:rPr sz="1400" u="sng" spc="-15" dirty="0">
                <a:solidFill>
                  <a:srgbClr val="0000FF"/>
                </a:solidFill>
                <a:uFill>
                  <a:solidFill>
                    <a:srgbClr val="0000FF"/>
                  </a:solidFill>
                </a:uFill>
                <a:latin typeface="Calibri"/>
                <a:cs typeface="Calibri"/>
                <a:hlinkClick r:id="rId16"/>
              </a:rPr>
              <a:t>mtalavera@proinversion.gob.pe</a:t>
            </a:r>
            <a:endParaRPr lang="es-ES" sz="1400" u="sng" spc="-15" dirty="0">
              <a:solidFill>
                <a:srgbClr val="0000FF"/>
              </a:solidFill>
              <a:uFill>
                <a:solidFill>
                  <a:srgbClr val="0000FF"/>
                </a:solidFill>
              </a:uFill>
              <a:latin typeface="Calibri"/>
              <a:cs typeface="Calibri"/>
            </a:endParaRPr>
          </a:p>
          <a:p>
            <a:pPr marL="269862" marR="5081" defTabSz="1507846">
              <a:lnSpc>
                <a:spcPct val="154200"/>
              </a:lnSpc>
              <a:spcBef>
                <a:spcPts val="40"/>
              </a:spcBef>
              <a:defRPr/>
            </a:pPr>
            <a:r>
              <a:rPr lang="es-PE" sz="1400" spc="81" dirty="0">
                <a:solidFill>
                  <a:srgbClr val="57585B"/>
                </a:solidFill>
                <a:latin typeface="Calibri"/>
                <a:cs typeface="Calibri"/>
              </a:rPr>
              <a:t>975 947 374</a:t>
            </a:r>
          </a:p>
          <a:p>
            <a:pPr marL="320040">
              <a:lnSpc>
                <a:spcPct val="100000"/>
              </a:lnSpc>
              <a:spcBef>
                <a:spcPts val="480"/>
              </a:spcBef>
            </a:pPr>
            <a:endParaRPr sz="1650" dirty="0">
              <a:latin typeface="Calibri"/>
              <a:cs typeface="Calibri"/>
            </a:endParaRPr>
          </a:p>
        </p:txBody>
      </p:sp>
      <p:sp>
        <p:nvSpPr>
          <p:cNvPr id="74" name="object 41">
            <a:extLst>
              <a:ext uri="{FF2B5EF4-FFF2-40B4-BE49-F238E27FC236}">
                <a16:creationId xmlns:a16="http://schemas.microsoft.com/office/drawing/2014/main" id="{839A6591-51A9-4B36-BD8B-986BC6B7C3F2}"/>
              </a:ext>
            </a:extLst>
          </p:cNvPr>
          <p:cNvSpPr/>
          <p:nvPr/>
        </p:nvSpPr>
        <p:spPr>
          <a:xfrm flipH="1">
            <a:off x="4977212" y="6315398"/>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object 21"/>
          <p:cNvSpPr/>
          <p:nvPr/>
        </p:nvSpPr>
        <p:spPr>
          <a:xfrm>
            <a:off x="7156450" y="8764379"/>
            <a:ext cx="137744" cy="243096"/>
          </a:xfrm>
          <a:prstGeom prst="rect">
            <a:avLst/>
          </a:prstGeom>
          <a:blipFill>
            <a:blip r:embed="rId6"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object 12"/>
          <p:cNvSpPr/>
          <p:nvPr/>
        </p:nvSpPr>
        <p:spPr>
          <a:xfrm>
            <a:off x="5278872" y="7285836"/>
            <a:ext cx="1622951" cy="2009073"/>
          </a:xfrm>
          <a:prstGeom prst="rect">
            <a:avLst/>
          </a:prstGeom>
          <a:blipFill>
            <a:blip r:embed="rId17" cstate="print"/>
            <a:stretch>
              <a:fillRect/>
            </a:stretch>
          </a:blipFill>
        </p:spPr>
        <p:txBody>
          <a:bodyPr wrap="square" lIns="0" tIns="0" rIns="0" bIns="0" rtlCol="0"/>
          <a:lstStyle/>
          <a:p>
            <a:endParaRPr/>
          </a:p>
        </p:txBody>
      </p:sp>
      <p:sp>
        <p:nvSpPr>
          <p:cNvPr id="78" name="object 20"/>
          <p:cNvSpPr/>
          <p:nvPr/>
        </p:nvSpPr>
        <p:spPr>
          <a:xfrm>
            <a:off x="7173572" y="8474075"/>
            <a:ext cx="135278" cy="154311"/>
          </a:xfrm>
          <a:prstGeom prst="rect">
            <a:avLst/>
          </a:prstGeom>
          <a:blipFill>
            <a:blip r:embed="rId5" cstate="print"/>
            <a:stretch>
              <a:fillRect/>
            </a:stretch>
          </a:blipFill>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object 17">
            <a:extLst>
              <a:ext uri="{FF2B5EF4-FFF2-40B4-BE49-F238E27FC236}">
                <a16:creationId xmlns:a16="http://schemas.microsoft.com/office/drawing/2014/main" id="{EA106A98-2A86-4EF8-8A28-A2F64200393F}"/>
              </a:ext>
            </a:extLst>
          </p:cNvPr>
          <p:cNvSpPr txBox="1"/>
          <p:nvPr/>
        </p:nvSpPr>
        <p:spPr>
          <a:xfrm>
            <a:off x="5238202" y="6488231"/>
            <a:ext cx="2052277" cy="340729"/>
          </a:xfrm>
          <a:prstGeom prst="rect">
            <a:avLst/>
          </a:prstGeom>
        </p:spPr>
        <p:txBody>
          <a:bodyPr vert="horz" wrap="square" lIns="0" tIns="60955" rIns="0" bIns="0" rtlCol="0">
            <a:spAutoFit/>
          </a:bodyPr>
          <a:lstStyle/>
          <a:p>
            <a:pPr marL="20942" marR="0" lvl="0" indent="0" algn="l" defTabSz="1507846" rtl="0" eaLnBrk="1" fontAlgn="auto" latinLnBrk="0" hangingPunct="1">
              <a:lnSpc>
                <a:spcPct val="100000"/>
              </a:lnSpc>
              <a:spcBef>
                <a:spcPts val="388"/>
              </a:spcBef>
              <a:spcAft>
                <a:spcPts val="0"/>
              </a:spcAft>
              <a:buClrTx/>
              <a:buSzTx/>
              <a:buFontTx/>
              <a:buNone/>
              <a:tabLst/>
              <a:defRPr/>
            </a:pPr>
            <a:r>
              <a:rPr kumimoji="0" lang="es-ES" sz="1814" b="0" i="0" u="none" strike="noStrike" kern="1200" cap="none" spc="99" normalizeH="0" baseline="0" noProof="0" dirty="0">
                <a:ln>
                  <a:noFill/>
                </a:ln>
                <a:solidFill>
                  <a:srgbClr val="EC1B23"/>
                </a:solidFill>
                <a:effectLst/>
                <a:uLnTx/>
                <a:uFillTx/>
                <a:latin typeface="Calibri"/>
                <a:ea typeface="+mn-ea"/>
                <a:cs typeface="Calibri"/>
              </a:rPr>
              <a:t>ASESORÍA</a:t>
            </a:r>
            <a:r>
              <a:rPr kumimoji="0" lang="es-ES" sz="1814" b="0" i="0" u="none" strike="noStrike" kern="1200" cap="none" spc="8" normalizeH="0" baseline="0" noProof="0" dirty="0">
                <a:ln>
                  <a:noFill/>
                </a:ln>
                <a:solidFill>
                  <a:srgbClr val="EC1B23"/>
                </a:solidFill>
                <a:effectLst/>
                <a:uLnTx/>
                <a:uFillTx/>
                <a:latin typeface="Calibri"/>
                <a:ea typeface="+mn-ea"/>
                <a:cs typeface="Calibri"/>
              </a:rPr>
              <a:t> </a:t>
            </a:r>
            <a:r>
              <a:rPr kumimoji="0" lang="es-ES" sz="1814" b="0" i="0" u="none" strike="noStrike" kern="1200" cap="none" spc="16" normalizeH="0" baseline="0" noProof="0" dirty="0">
                <a:ln>
                  <a:noFill/>
                </a:ln>
                <a:solidFill>
                  <a:srgbClr val="EC1B23"/>
                </a:solidFill>
                <a:effectLst/>
                <a:uLnTx/>
                <a:uFillTx/>
                <a:latin typeface="Calibri"/>
                <a:ea typeface="+mn-ea"/>
                <a:cs typeface="Calibri"/>
              </a:rPr>
              <a:t>TÉCNICA</a:t>
            </a:r>
            <a:endParaRPr kumimoji="0" lang="es-ES" sz="1814"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0" name="object 6"/>
          <p:cNvSpPr txBox="1"/>
          <p:nvPr/>
        </p:nvSpPr>
        <p:spPr>
          <a:xfrm>
            <a:off x="621728" y="6236805"/>
            <a:ext cx="4924425" cy="657231"/>
          </a:xfrm>
          <a:prstGeom prst="rect">
            <a:avLst/>
          </a:prstGeom>
        </p:spPr>
        <p:txBody>
          <a:bodyPr vert="horz" wrap="square" lIns="0" tIns="99695" rIns="0" bIns="0" rtlCol="0">
            <a:spAutoFit/>
          </a:bodyPr>
          <a:lstStyle/>
          <a:p>
            <a:pPr marL="12700">
              <a:lnSpc>
                <a:spcPct val="100000"/>
              </a:lnSpc>
              <a:spcBef>
                <a:spcPts val="785"/>
              </a:spcBef>
            </a:pPr>
            <a:r>
              <a:rPr b="1" spc="20" dirty="0">
                <a:solidFill>
                  <a:srgbClr val="B30060"/>
                </a:solidFill>
                <a:latin typeface="Calibri"/>
                <a:cs typeface="Calibri"/>
              </a:rPr>
              <a:t>Oficina </a:t>
            </a:r>
            <a:r>
              <a:rPr b="1" spc="-25" dirty="0">
                <a:solidFill>
                  <a:srgbClr val="B30060"/>
                </a:solidFill>
                <a:latin typeface="Calibri"/>
                <a:cs typeface="Calibri"/>
              </a:rPr>
              <a:t>Macro </a:t>
            </a:r>
            <a:r>
              <a:rPr b="1" spc="50" dirty="0">
                <a:solidFill>
                  <a:srgbClr val="B30060"/>
                </a:solidFill>
                <a:latin typeface="Calibri"/>
                <a:cs typeface="Calibri"/>
              </a:rPr>
              <a:t>Regional</a:t>
            </a:r>
            <a:r>
              <a:rPr b="1" spc="25" dirty="0">
                <a:solidFill>
                  <a:srgbClr val="B30060"/>
                </a:solidFill>
                <a:latin typeface="Calibri"/>
                <a:cs typeface="Calibri"/>
              </a:rPr>
              <a:t> </a:t>
            </a:r>
            <a:r>
              <a:rPr sz="1600" b="1" spc="25" dirty="0">
                <a:solidFill>
                  <a:srgbClr val="B30060"/>
                </a:solidFill>
                <a:latin typeface="Calibri"/>
                <a:cs typeface="Calibri"/>
              </a:rPr>
              <a:t>Sur</a:t>
            </a:r>
            <a:endParaRPr sz="1600" dirty="0">
              <a:latin typeface="Calibri"/>
              <a:cs typeface="Calibri"/>
            </a:endParaRPr>
          </a:p>
          <a:p>
            <a:pPr marL="12700">
              <a:lnSpc>
                <a:spcPct val="100000"/>
              </a:lnSpc>
              <a:spcBef>
                <a:spcPts val="525"/>
              </a:spcBef>
            </a:pPr>
            <a:r>
              <a:rPr sz="1400" spc="-10" dirty="0">
                <a:solidFill>
                  <a:srgbClr val="56575B"/>
                </a:solidFill>
                <a:latin typeface="Calibri"/>
                <a:cs typeface="Calibri"/>
              </a:rPr>
              <a:t>Pasaje </a:t>
            </a:r>
            <a:r>
              <a:rPr sz="1400" spc="-5" dirty="0">
                <a:solidFill>
                  <a:srgbClr val="56575B"/>
                </a:solidFill>
                <a:latin typeface="Calibri"/>
                <a:cs typeface="Calibri"/>
              </a:rPr>
              <a:t>Belén </a:t>
            </a:r>
            <a:r>
              <a:rPr sz="1400" spc="35" dirty="0">
                <a:solidFill>
                  <a:srgbClr val="56575B"/>
                </a:solidFill>
                <a:latin typeface="Calibri"/>
                <a:cs typeface="Calibri"/>
              </a:rPr>
              <a:t>113, </a:t>
            </a:r>
            <a:r>
              <a:rPr sz="1400" spc="-20" dirty="0">
                <a:solidFill>
                  <a:srgbClr val="56575B"/>
                </a:solidFill>
                <a:latin typeface="Calibri"/>
                <a:cs typeface="Calibri"/>
              </a:rPr>
              <a:t>Vallecito, </a:t>
            </a:r>
            <a:r>
              <a:rPr sz="1400" spc="-35" dirty="0">
                <a:solidFill>
                  <a:srgbClr val="56575B"/>
                </a:solidFill>
                <a:latin typeface="Calibri"/>
                <a:cs typeface="Calibri"/>
              </a:rPr>
              <a:t>Cercado, </a:t>
            </a:r>
            <a:r>
              <a:rPr sz="1400" spc="-30" dirty="0">
                <a:solidFill>
                  <a:srgbClr val="56575B"/>
                </a:solidFill>
                <a:latin typeface="Calibri"/>
                <a:cs typeface="Calibri"/>
              </a:rPr>
              <a:t>Arequipa,</a:t>
            </a:r>
            <a:r>
              <a:rPr sz="1400" spc="160" dirty="0">
                <a:solidFill>
                  <a:srgbClr val="56575B"/>
                </a:solidFill>
                <a:latin typeface="Calibri"/>
                <a:cs typeface="Calibri"/>
              </a:rPr>
              <a:t> </a:t>
            </a:r>
            <a:r>
              <a:rPr sz="1400" spc="-30" dirty="0">
                <a:solidFill>
                  <a:srgbClr val="56575B"/>
                </a:solidFill>
                <a:latin typeface="Calibri"/>
                <a:cs typeface="Calibri"/>
              </a:rPr>
              <a:t>Arequipa</a:t>
            </a:r>
            <a:endParaRPr sz="1400" dirty="0">
              <a:latin typeface="Calibri"/>
              <a:cs typeface="Calibri"/>
            </a:endParaRPr>
          </a:p>
        </p:txBody>
      </p:sp>
      <p:sp>
        <p:nvSpPr>
          <p:cNvPr id="83" name="object 5"/>
          <p:cNvSpPr/>
          <p:nvPr/>
        </p:nvSpPr>
        <p:spPr>
          <a:xfrm>
            <a:off x="599218" y="7282851"/>
            <a:ext cx="1650352" cy="2012058"/>
          </a:xfrm>
          <a:prstGeom prst="rect">
            <a:avLst/>
          </a:prstGeom>
          <a:blipFill>
            <a:blip r:embed="rId18" cstate="print"/>
            <a:stretch>
              <a:fillRect/>
            </a:stretch>
          </a:blipFill>
        </p:spPr>
        <p:txBody>
          <a:bodyPr wrap="square" lIns="0" tIns="0" rIns="0" bIns="0" rtlCol="0"/>
          <a:lstStyle/>
          <a:p>
            <a:endParaRPr/>
          </a:p>
        </p:txBody>
      </p:sp>
      <p:sp>
        <p:nvSpPr>
          <p:cNvPr id="84" name="object 41">
            <a:extLst>
              <a:ext uri="{FF2B5EF4-FFF2-40B4-BE49-F238E27FC236}">
                <a16:creationId xmlns:a16="http://schemas.microsoft.com/office/drawing/2014/main" id="{839A6591-51A9-4B36-BD8B-986BC6B7C3F2}"/>
              </a:ext>
            </a:extLst>
          </p:cNvPr>
          <p:cNvSpPr/>
          <p:nvPr/>
        </p:nvSpPr>
        <p:spPr>
          <a:xfrm flipH="1">
            <a:off x="9933586" y="6368067"/>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object 27"/>
          <p:cNvSpPr txBox="1"/>
          <p:nvPr/>
        </p:nvSpPr>
        <p:spPr>
          <a:xfrm>
            <a:off x="10136912" y="6261765"/>
            <a:ext cx="4593239" cy="804065"/>
          </a:xfrm>
          <a:prstGeom prst="rect">
            <a:avLst/>
          </a:prstGeom>
        </p:spPr>
        <p:txBody>
          <a:bodyPr vert="horz" wrap="square" lIns="0" tIns="29209" rIns="0" bIns="0" rtlCol="0">
            <a:spAutoFit/>
          </a:bodyPr>
          <a:lstStyle/>
          <a:p>
            <a:pPr marL="12700">
              <a:lnSpc>
                <a:spcPct val="100000"/>
              </a:lnSpc>
              <a:spcBef>
                <a:spcPts val="229"/>
              </a:spcBef>
            </a:pPr>
            <a:r>
              <a:rPr sz="1650" spc="-5" dirty="0">
                <a:solidFill>
                  <a:srgbClr val="016EB6"/>
                </a:solidFill>
                <a:latin typeface="Arial Narrow"/>
                <a:cs typeface="Arial Narrow"/>
              </a:rPr>
              <a:t>MÓDULO </a:t>
            </a:r>
            <a:r>
              <a:rPr sz="1650" spc="-10" dirty="0">
                <a:solidFill>
                  <a:srgbClr val="016EB6"/>
                </a:solidFill>
                <a:latin typeface="Arial Narrow"/>
                <a:cs typeface="Arial Narrow"/>
              </a:rPr>
              <a:t>DE ATENCIÓN</a:t>
            </a:r>
            <a:r>
              <a:rPr sz="1650" spc="-195" dirty="0">
                <a:solidFill>
                  <a:srgbClr val="016EB6"/>
                </a:solidFill>
                <a:latin typeface="Arial Narrow"/>
                <a:cs typeface="Arial Narrow"/>
              </a:rPr>
              <a:t> </a:t>
            </a:r>
            <a:r>
              <a:rPr sz="1650" spc="45" dirty="0">
                <a:solidFill>
                  <a:srgbClr val="016EB6"/>
                </a:solidFill>
                <a:latin typeface="Arial Narrow"/>
                <a:cs typeface="Arial Narrow"/>
              </a:rPr>
              <a:t>HUARAZ</a:t>
            </a:r>
            <a:endParaRPr sz="1650" dirty="0">
              <a:latin typeface="Arial Narrow"/>
              <a:cs typeface="Arial Narrow"/>
            </a:endParaRPr>
          </a:p>
          <a:p>
            <a:pPr marL="12700">
              <a:lnSpc>
                <a:spcPct val="100000"/>
              </a:lnSpc>
              <a:spcBef>
                <a:spcPts val="130"/>
              </a:spcBef>
            </a:pPr>
            <a:r>
              <a:rPr sz="1650" spc="-90" dirty="0">
                <a:solidFill>
                  <a:srgbClr val="56575B"/>
                </a:solidFill>
                <a:latin typeface="Calibri"/>
                <a:cs typeface="Calibri"/>
              </a:rPr>
              <a:t>Av. </a:t>
            </a:r>
            <a:r>
              <a:rPr sz="1650" spc="-30" dirty="0">
                <a:solidFill>
                  <a:srgbClr val="56575B"/>
                </a:solidFill>
                <a:latin typeface="Calibri"/>
                <a:cs typeface="Calibri"/>
              </a:rPr>
              <a:t>Agustín </a:t>
            </a:r>
            <a:r>
              <a:rPr sz="1650" spc="-65" dirty="0">
                <a:solidFill>
                  <a:srgbClr val="56575B"/>
                </a:solidFill>
                <a:latin typeface="Calibri"/>
                <a:cs typeface="Calibri"/>
              </a:rPr>
              <a:t>Gamarra </a:t>
            </a:r>
            <a:r>
              <a:rPr sz="1650" spc="30" dirty="0">
                <a:solidFill>
                  <a:srgbClr val="56575B"/>
                </a:solidFill>
                <a:latin typeface="Calibri"/>
                <a:cs typeface="Calibri"/>
              </a:rPr>
              <a:t>420 </a:t>
            </a:r>
            <a:r>
              <a:rPr sz="1650" dirty="0">
                <a:solidFill>
                  <a:srgbClr val="56575B"/>
                </a:solidFill>
                <a:latin typeface="Calibri"/>
                <a:cs typeface="Calibri"/>
              </a:rPr>
              <a:t>- </a:t>
            </a:r>
            <a:r>
              <a:rPr sz="1650" spc="-15" dirty="0">
                <a:solidFill>
                  <a:srgbClr val="56575B"/>
                </a:solidFill>
                <a:latin typeface="Calibri"/>
                <a:cs typeface="Calibri"/>
              </a:rPr>
              <a:t>Piso </a:t>
            </a:r>
            <a:r>
              <a:rPr sz="1650" dirty="0">
                <a:solidFill>
                  <a:srgbClr val="56575B"/>
                </a:solidFill>
                <a:latin typeface="Calibri"/>
                <a:cs typeface="Calibri"/>
              </a:rPr>
              <a:t>2 - </a:t>
            </a:r>
            <a:r>
              <a:rPr sz="1650" spc="-40" dirty="0">
                <a:solidFill>
                  <a:srgbClr val="56575B"/>
                </a:solidFill>
                <a:latin typeface="Calibri"/>
                <a:cs typeface="Calibri"/>
              </a:rPr>
              <a:t>Barrio </a:t>
            </a:r>
            <a:r>
              <a:rPr sz="1650" dirty="0">
                <a:solidFill>
                  <a:srgbClr val="56575B"/>
                </a:solidFill>
                <a:latin typeface="Calibri"/>
                <a:cs typeface="Calibri"/>
              </a:rPr>
              <a:t>San </a:t>
            </a:r>
            <a:r>
              <a:rPr sz="1650" spc="-55" dirty="0">
                <a:solidFill>
                  <a:srgbClr val="56575B"/>
                </a:solidFill>
                <a:latin typeface="Calibri"/>
                <a:cs typeface="Calibri"/>
              </a:rPr>
              <a:t>Francisco, </a:t>
            </a:r>
            <a:r>
              <a:rPr sz="1650" spc="-50" dirty="0">
                <a:solidFill>
                  <a:srgbClr val="56575B"/>
                </a:solidFill>
                <a:latin typeface="Calibri"/>
                <a:cs typeface="Calibri"/>
              </a:rPr>
              <a:t>Huaraz,</a:t>
            </a:r>
            <a:r>
              <a:rPr sz="1650" spc="-100" dirty="0">
                <a:solidFill>
                  <a:srgbClr val="56575B"/>
                </a:solidFill>
                <a:latin typeface="Calibri"/>
                <a:cs typeface="Calibri"/>
              </a:rPr>
              <a:t> </a:t>
            </a:r>
            <a:r>
              <a:rPr sz="1650" spc="-25" dirty="0">
                <a:solidFill>
                  <a:srgbClr val="56575B"/>
                </a:solidFill>
                <a:latin typeface="Calibri"/>
                <a:cs typeface="Calibri"/>
              </a:rPr>
              <a:t>Áncash</a:t>
            </a:r>
            <a:endParaRPr sz="1650" dirty="0">
              <a:latin typeface="Calibri"/>
              <a:cs typeface="Calibri"/>
            </a:endParaRPr>
          </a:p>
        </p:txBody>
      </p:sp>
      <p:sp>
        <p:nvSpPr>
          <p:cNvPr id="86" name="object 28"/>
          <p:cNvSpPr/>
          <p:nvPr/>
        </p:nvSpPr>
        <p:spPr>
          <a:xfrm>
            <a:off x="10305691" y="7181600"/>
            <a:ext cx="1560513" cy="2101923"/>
          </a:xfrm>
          <a:prstGeom prst="rect">
            <a:avLst/>
          </a:prstGeom>
          <a:blipFill>
            <a:blip r:embed="rId19" cstate="print"/>
            <a:stretch>
              <a:fillRect/>
            </a:stretch>
          </a:blipFill>
        </p:spPr>
        <p:txBody>
          <a:bodyPr wrap="square" lIns="0" tIns="0" rIns="0" bIns="0" rtlCol="0"/>
          <a:lstStyle/>
          <a:p>
            <a:endParaRPr/>
          </a:p>
        </p:txBody>
      </p:sp>
      <p:sp>
        <p:nvSpPr>
          <p:cNvPr id="87" name="object 29"/>
          <p:cNvSpPr txBox="1"/>
          <p:nvPr/>
        </p:nvSpPr>
        <p:spPr>
          <a:xfrm>
            <a:off x="12074364" y="7367758"/>
            <a:ext cx="1570355" cy="809625"/>
          </a:xfrm>
          <a:prstGeom prst="rect">
            <a:avLst/>
          </a:prstGeom>
        </p:spPr>
        <p:txBody>
          <a:bodyPr vert="horz" wrap="square" lIns="0" tIns="39369" rIns="0" bIns="0" rtlCol="0">
            <a:spAutoFit/>
          </a:bodyPr>
          <a:lstStyle/>
          <a:p>
            <a:pPr marL="12700">
              <a:lnSpc>
                <a:spcPct val="100000"/>
              </a:lnSpc>
              <a:spcBef>
                <a:spcPts val="309"/>
              </a:spcBef>
            </a:pPr>
            <a:r>
              <a:rPr sz="1800" spc="40" dirty="0">
                <a:solidFill>
                  <a:srgbClr val="56575B"/>
                </a:solidFill>
                <a:latin typeface="Arial Narrow"/>
                <a:cs typeface="Arial Narrow"/>
              </a:rPr>
              <a:t>LIZBETH</a:t>
            </a:r>
            <a:r>
              <a:rPr sz="1800" spc="-15" dirty="0">
                <a:solidFill>
                  <a:srgbClr val="56575B"/>
                </a:solidFill>
                <a:latin typeface="Arial Narrow"/>
                <a:cs typeface="Arial Narrow"/>
              </a:rPr>
              <a:t> </a:t>
            </a:r>
            <a:r>
              <a:rPr sz="1800" spc="30" dirty="0">
                <a:solidFill>
                  <a:srgbClr val="56575B"/>
                </a:solidFill>
                <a:latin typeface="Arial Narrow"/>
                <a:cs typeface="Arial Narrow"/>
              </a:rPr>
              <a:t>BRAVO</a:t>
            </a:r>
            <a:endParaRPr sz="1800" dirty="0">
              <a:latin typeface="Arial Narrow"/>
              <a:cs typeface="Arial Narrow"/>
            </a:endParaRPr>
          </a:p>
          <a:p>
            <a:pPr marL="12700">
              <a:lnSpc>
                <a:spcPct val="100000"/>
              </a:lnSpc>
              <a:spcBef>
                <a:spcPts val="204"/>
              </a:spcBef>
            </a:pPr>
            <a:r>
              <a:rPr sz="1400" spc="60" dirty="0">
                <a:solidFill>
                  <a:srgbClr val="016EB6"/>
                </a:solidFill>
                <a:latin typeface="Calibri"/>
                <a:cs typeface="Calibri"/>
              </a:rPr>
              <a:t>ASESORA</a:t>
            </a:r>
            <a:r>
              <a:rPr sz="1400" spc="105" dirty="0">
                <a:solidFill>
                  <a:srgbClr val="016EB6"/>
                </a:solidFill>
                <a:latin typeface="Calibri"/>
                <a:cs typeface="Calibri"/>
              </a:rPr>
              <a:t> </a:t>
            </a:r>
            <a:r>
              <a:rPr sz="1400" spc="30" dirty="0">
                <a:solidFill>
                  <a:srgbClr val="016EB6"/>
                </a:solidFill>
                <a:latin typeface="Calibri"/>
                <a:cs typeface="Calibri"/>
              </a:rPr>
              <a:t>TÉCNICA</a:t>
            </a:r>
            <a:endParaRPr sz="1400" dirty="0">
              <a:latin typeface="Calibri"/>
              <a:cs typeface="Calibri"/>
            </a:endParaRPr>
          </a:p>
          <a:p>
            <a:pPr marL="12700">
              <a:lnSpc>
                <a:spcPct val="100000"/>
              </a:lnSpc>
              <a:spcBef>
                <a:spcPts val="415"/>
              </a:spcBef>
            </a:pPr>
            <a:r>
              <a:rPr sz="1250" spc="15" dirty="0">
                <a:solidFill>
                  <a:srgbClr val="56575B"/>
                </a:solidFill>
                <a:latin typeface="Calibri"/>
                <a:cs typeface="Calibri"/>
              </a:rPr>
              <a:t>ÁNCASH</a:t>
            </a:r>
            <a:endParaRPr sz="1250" dirty="0">
              <a:latin typeface="Calibri"/>
              <a:cs typeface="Calibri"/>
            </a:endParaRPr>
          </a:p>
        </p:txBody>
      </p:sp>
      <p:sp>
        <p:nvSpPr>
          <p:cNvPr id="88" name="object 30"/>
          <p:cNvSpPr txBox="1"/>
          <p:nvPr/>
        </p:nvSpPr>
        <p:spPr>
          <a:xfrm>
            <a:off x="12332295" y="8295724"/>
            <a:ext cx="1891030" cy="215900"/>
          </a:xfrm>
          <a:prstGeom prst="rect">
            <a:avLst/>
          </a:prstGeom>
        </p:spPr>
        <p:txBody>
          <a:bodyPr vert="horz" wrap="square" lIns="0" tIns="12065" rIns="0" bIns="0" rtlCol="0">
            <a:spAutoFit/>
          </a:bodyPr>
          <a:lstStyle/>
          <a:p>
            <a:pPr marL="12700">
              <a:lnSpc>
                <a:spcPct val="100000"/>
              </a:lnSpc>
              <a:spcBef>
                <a:spcPts val="95"/>
              </a:spcBef>
            </a:pPr>
            <a:r>
              <a:rPr sz="1250" u="sng" spc="-15" dirty="0">
                <a:solidFill>
                  <a:srgbClr val="0000FF"/>
                </a:solidFill>
                <a:uFill>
                  <a:solidFill>
                    <a:srgbClr val="0000FF"/>
                  </a:solidFill>
                </a:uFill>
                <a:latin typeface="Calibri"/>
                <a:cs typeface="Calibri"/>
                <a:hlinkClick r:id="rId20"/>
              </a:rPr>
              <a:t>lbravor@proinversion.gob.pe</a:t>
            </a:r>
            <a:endParaRPr sz="1250">
              <a:latin typeface="Calibri"/>
              <a:cs typeface="Calibri"/>
            </a:endParaRPr>
          </a:p>
        </p:txBody>
      </p:sp>
      <p:sp>
        <p:nvSpPr>
          <p:cNvPr id="89" name="object 31"/>
          <p:cNvSpPr txBox="1"/>
          <p:nvPr/>
        </p:nvSpPr>
        <p:spPr>
          <a:xfrm>
            <a:off x="12332295" y="8588324"/>
            <a:ext cx="1951989" cy="215900"/>
          </a:xfrm>
          <a:prstGeom prst="rect">
            <a:avLst/>
          </a:prstGeom>
        </p:spPr>
        <p:txBody>
          <a:bodyPr vert="horz" wrap="square" lIns="0" tIns="12065" rIns="0" bIns="0" rtlCol="0">
            <a:spAutoFit/>
          </a:bodyPr>
          <a:lstStyle/>
          <a:p>
            <a:pPr marL="12700">
              <a:lnSpc>
                <a:spcPct val="100000"/>
              </a:lnSpc>
              <a:spcBef>
                <a:spcPts val="95"/>
              </a:spcBef>
            </a:pPr>
            <a:r>
              <a:rPr sz="1250" spc="35" dirty="0">
                <a:solidFill>
                  <a:srgbClr val="56575B"/>
                </a:solidFill>
                <a:latin typeface="Calibri"/>
                <a:cs typeface="Calibri"/>
              </a:rPr>
              <a:t>980</a:t>
            </a:r>
            <a:r>
              <a:rPr sz="1250" spc="135" dirty="0">
                <a:solidFill>
                  <a:srgbClr val="56575B"/>
                </a:solidFill>
                <a:latin typeface="Calibri"/>
                <a:cs typeface="Calibri"/>
              </a:rPr>
              <a:t> </a:t>
            </a:r>
            <a:r>
              <a:rPr sz="1250" spc="40" dirty="0">
                <a:solidFill>
                  <a:srgbClr val="56575B"/>
                </a:solidFill>
                <a:latin typeface="Calibri"/>
                <a:cs typeface="Calibri"/>
              </a:rPr>
              <a:t>925</a:t>
            </a:r>
            <a:r>
              <a:rPr sz="1250" spc="130" dirty="0">
                <a:solidFill>
                  <a:srgbClr val="56575B"/>
                </a:solidFill>
                <a:latin typeface="Calibri"/>
                <a:cs typeface="Calibri"/>
              </a:rPr>
              <a:t> </a:t>
            </a:r>
            <a:r>
              <a:rPr sz="1250" spc="35" dirty="0">
                <a:solidFill>
                  <a:srgbClr val="56575B"/>
                </a:solidFill>
                <a:latin typeface="Calibri"/>
                <a:cs typeface="Calibri"/>
              </a:rPr>
              <a:t>484</a:t>
            </a:r>
            <a:r>
              <a:rPr sz="1250" spc="135" dirty="0">
                <a:solidFill>
                  <a:srgbClr val="56575B"/>
                </a:solidFill>
                <a:latin typeface="Calibri"/>
                <a:cs typeface="Calibri"/>
              </a:rPr>
              <a:t> </a:t>
            </a:r>
            <a:r>
              <a:rPr sz="1250" spc="-5" dirty="0">
                <a:solidFill>
                  <a:srgbClr val="56575B"/>
                </a:solidFill>
                <a:latin typeface="Calibri"/>
                <a:cs typeface="Calibri"/>
              </a:rPr>
              <a:t>/</a:t>
            </a:r>
            <a:r>
              <a:rPr sz="1250" spc="70" dirty="0">
                <a:solidFill>
                  <a:srgbClr val="56575B"/>
                </a:solidFill>
                <a:latin typeface="Calibri"/>
                <a:cs typeface="Calibri"/>
              </a:rPr>
              <a:t> </a:t>
            </a:r>
            <a:r>
              <a:rPr sz="1250" spc="35" dirty="0">
                <a:solidFill>
                  <a:srgbClr val="56575B"/>
                </a:solidFill>
                <a:latin typeface="Calibri"/>
                <a:cs typeface="Calibri"/>
              </a:rPr>
              <a:t>993</a:t>
            </a:r>
            <a:r>
              <a:rPr sz="1250" spc="135" dirty="0">
                <a:solidFill>
                  <a:srgbClr val="56575B"/>
                </a:solidFill>
                <a:latin typeface="Calibri"/>
                <a:cs typeface="Calibri"/>
              </a:rPr>
              <a:t> </a:t>
            </a:r>
            <a:r>
              <a:rPr sz="1250" spc="35" dirty="0">
                <a:solidFill>
                  <a:srgbClr val="56575B"/>
                </a:solidFill>
                <a:latin typeface="Calibri"/>
                <a:cs typeface="Calibri"/>
              </a:rPr>
              <a:t>520</a:t>
            </a:r>
            <a:r>
              <a:rPr sz="1250" spc="135" dirty="0">
                <a:solidFill>
                  <a:srgbClr val="56575B"/>
                </a:solidFill>
                <a:latin typeface="Calibri"/>
                <a:cs typeface="Calibri"/>
              </a:rPr>
              <a:t> </a:t>
            </a:r>
            <a:r>
              <a:rPr sz="1250" spc="55" dirty="0">
                <a:solidFill>
                  <a:srgbClr val="56575B"/>
                </a:solidFill>
                <a:latin typeface="Calibri"/>
                <a:cs typeface="Calibri"/>
              </a:rPr>
              <a:t>448</a:t>
            </a:r>
            <a:endParaRPr sz="1250">
              <a:latin typeface="Calibri"/>
              <a:cs typeface="Calibri"/>
            </a:endParaRPr>
          </a:p>
        </p:txBody>
      </p:sp>
      <p:sp>
        <p:nvSpPr>
          <p:cNvPr id="90" name="object 32"/>
          <p:cNvSpPr/>
          <p:nvPr/>
        </p:nvSpPr>
        <p:spPr>
          <a:xfrm>
            <a:off x="12093865" y="8380939"/>
            <a:ext cx="173661" cy="133991"/>
          </a:xfrm>
          <a:prstGeom prst="rect">
            <a:avLst/>
          </a:prstGeom>
          <a:blipFill>
            <a:blip r:embed="rId21" cstate="print"/>
            <a:stretch>
              <a:fillRect/>
            </a:stretch>
          </a:blipFill>
        </p:spPr>
        <p:txBody>
          <a:bodyPr wrap="square" lIns="0" tIns="0" rIns="0" bIns="0" rtlCol="0"/>
          <a:lstStyle/>
          <a:p>
            <a:endParaRPr/>
          </a:p>
        </p:txBody>
      </p:sp>
      <p:sp>
        <p:nvSpPr>
          <p:cNvPr id="91" name="object 33"/>
          <p:cNvSpPr/>
          <p:nvPr/>
        </p:nvSpPr>
        <p:spPr>
          <a:xfrm>
            <a:off x="12112153" y="8633917"/>
            <a:ext cx="137086" cy="243726"/>
          </a:xfrm>
          <a:prstGeom prst="rect">
            <a:avLst/>
          </a:prstGeom>
          <a:blipFill>
            <a:blip r:embed="rId22" cstate="print"/>
            <a:stretch>
              <a:fillRect/>
            </a:stretch>
          </a:blipFill>
        </p:spPr>
        <p:txBody>
          <a:bodyPr wrap="square" lIns="0" tIns="0" rIns="0" bIns="0" rtlCol="0"/>
          <a:lstStyle/>
          <a:p>
            <a:endParaRPr/>
          </a:p>
        </p:txBody>
      </p:sp>
      <p:sp>
        <p:nvSpPr>
          <p:cNvPr id="92" name="object 41">
            <a:extLst>
              <a:ext uri="{FF2B5EF4-FFF2-40B4-BE49-F238E27FC236}">
                <a16:creationId xmlns:a16="http://schemas.microsoft.com/office/drawing/2014/main" id="{839A6591-51A9-4B36-BD8B-986BC6B7C3F2}"/>
              </a:ext>
            </a:extLst>
          </p:cNvPr>
          <p:cNvSpPr/>
          <p:nvPr/>
        </p:nvSpPr>
        <p:spPr>
          <a:xfrm flipH="1">
            <a:off x="9929740" y="2145460"/>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41">
            <a:extLst>
              <a:ext uri="{FF2B5EF4-FFF2-40B4-BE49-F238E27FC236}">
                <a16:creationId xmlns:a16="http://schemas.microsoft.com/office/drawing/2014/main" id="{839A6591-51A9-4B36-BD8B-986BC6B7C3F2}"/>
              </a:ext>
            </a:extLst>
          </p:cNvPr>
          <p:cNvSpPr/>
          <p:nvPr/>
        </p:nvSpPr>
        <p:spPr>
          <a:xfrm flipH="1">
            <a:off x="14646457" y="2109688"/>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bject 42">
            <a:extLst>
              <a:ext uri="{FF2B5EF4-FFF2-40B4-BE49-F238E27FC236}">
                <a16:creationId xmlns:a16="http://schemas.microsoft.com/office/drawing/2014/main" id="{A8CE4BA7-5183-42DE-A5FD-7AFFE58CED07}"/>
              </a:ext>
            </a:extLst>
          </p:cNvPr>
          <p:cNvSpPr/>
          <p:nvPr/>
        </p:nvSpPr>
        <p:spPr>
          <a:xfrm flipV="1">
            <a:off x="577577" y="5712105"/>
            <a:ext cx="18536976" cy="75389"/>
          </a:xfrm>
          <a:custGeom>
            <a:avLst/>
            <a:gdLst/>
            <a:ahLst/>
            <a:cxnLst/>
            <a:rect l="l" t="t" r="r" b="b"/>
            <a:pathLst>
              <a:path w="9007475">
                <a:moveTo>
                  <a:pt x="0" y="0"/>
                </a:moveTo>
                <a:lnTo>
                  <a:pt x="9007422" y="0"/>
                </a:lnTo>
              </a:path>
            </a:pathLst>
          </a:custGeom>
          <a:ln w="10470">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bject 41">
            <a:extLst>
              <a:ext uri="{FF2B5EF4-FFF2-40B4-BE49-F238E27FC236}">
                <a16:creationId xmlns:a16="http://schemas.microsoft.com/office/drawing/2014/main" id="{839A6591-51A9-4B36-BD8B-986BC6B7C3F2}"/>
              </a:ext>
            </a:extLst>
          </p:cNvPr>
          <p:cNvSpPr/>
          <p:nvPr/>
        </p:nvSpPr>
        <p:spPr>
          <a:xfrm flipH="1">
            <a:off x="14648879" y="6367916"/>
            <a:ext cx="104003" cy="2968125"/>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marL="0" marR="0" lvl="0" indent="0" algn="l" defTabSz="150784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40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813426" y="3958457"/>
            <a:ext cx="10477247" cy="2386807"/>
          </a:xfrm>
          <a:prstGeom prst="rect">
            <a:avLst/>
          </a:prstGeom>
        </p:spPr>
        <p:txBody>
          <a:bodyPr vert="horz" wrap="square" lIns="0" tIns="13970" rIns="0" bIns="0" rtlCol="0">
            <a:spAutoFit/>
          </a:bodyPr>
          <a:lstStyle/>
          <a:p>
            <a:pPr marL="2599690">
              <a:lnSpc>
                <a:spcPts val="11035"/>
              </a:lnSpc>
              <a:spcBef>
                <a:spcPts val="110"/>
              </a:spcBef>
            </a:pPr>
            <a:r>
              <a:rPr sz="8000" b="1" spc="-225" dirty="0"/>
              <a:t>Muchas</a:t>
            </a:r>
            <a:r>
              <a:rPr sz="8000" b="1" spc="-665" dirty="0"/>
              <a:t> </a:t>
            </a:r>
            <a:r>
              <a:rPr sz="8000" b="1" spc="-200" dirty="0"/>
              <a:t>gracias</a:t>
            </a:r>
          </a:p>
          <a:p>
            <a:pPr marL="2599690">
              <a:lnSpc>
                <a:spcPts val="7975"/>
              </a:lnSpc>
            </a:pPr>
            <a:r>
              <a:rPr sz="6000" b="1" spc="-195" dirty="0"/>
              <a:t>por </a:t>
            </a:r>
            <a:r>
              <a:rPr sz="6000" b="1" dirty="0"/>
              <a:t>su</a:t>
            </a:r>
            <a:r>
              <a:rPr sz="6000" b="1" spc="-140" dirty="0"/>
              <a:t> </a:t>
            </a:r>
            <a:r>
              <a:rPr sz="6000" b="1" spc="-120" dirty="0"/>
              <a:t>participación</a:t>
            </a:r>
            <a:endParaRPr sz="6000" b="1" dirty="0"/>
          </a:p>
        </p:txBody>
      </p:sp>
      <p:sp>
        <p:nvSpPr>
          <p:cNvPr id="3" name="bk object 16">
            <a:extLst>
              <a:ext uri="{FF2B5EF4-FFF2-40B4-BE49-F238E27FC236}">
                <a16:creationId xmlns:a16="http://schemas.microsoft.com/office/drawing/2014/main" id="{593CEAD0-BDBE-3545-B12C-9DC21512BDC4}"/>
              </a:ext>
            </a:extLst>
          </p:cNvPr>
          <p:cNvSpPr/>
          <p:nvPr/>
        </p:nvSpPr>
        <p:spPr>
          <a:xfrm>
            <a:off x="6701135" y="3989145"/>
            <a:ext cx="178435" cy="2579370"/>
          </a:xfrm>
          <a:custGeom>
            <a:avLst/>
            <a:gdLst/>
            <a:ahLst/>
            <a:cxnLst/>
            <a:rect l="l" t="t" r="r" b="b"/>
            <a:pathLst>
              <a:path w="178434" h="2579370">
                <a:moveTo>
                  <a:pt x="178141" y="2579094"/>
                </a:moveTo>
                <a:lnTo>
                  <a:pt x="0" y="2579094"/>
                </a:lnTo>
                <a:lnTo>
                  <a:pt x="0" y="0"/>
                </a:lnTo>
                <a:lnTo>
                  <a:pt x="178141" y="0"/>
                </a:lnTo>
                <a:lnTo>
                  <a:pt x="178141" y="2579094"/>
                </a:lnTo>
                <a:close/>
              </a:path>
            </a:pathLst>
          </a:custGeom>
          <a:solidFill>
            <a:srgbClr val="FF68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Regular"/>
              <a:ea typeface="+mn-ea"/>
              <a:cs typeface="+mn-cs"/>
            </a:endParaRPr>
          </a:p>
        </p:txBody>
      </p:sp>
      <p:pic>
        <p:nvPicPr>
          <p:cNvPr id="4" name="Picture 2" descr="Resultado de imagen para ministerio del ambien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33" t="16432" r="7406" b="17839"/>
          <a:stretch/>
        </p:blipFill>
        <p:spPr bwMode="auto">
          <a:xfrm>
            <a:off x="15229155" y="625475"/>
            <a:ext cx="4180503" cy="1349871"/>
          </a:xfrm>
          <a:prstGeom prst="rect">
            <a:avLst/>
          </a:prstGeom>
          <a:noFill/>
          <a:extLst>
            <a:ext uri="{909E8E84-426E-40DD-AFC4-6F175D3DCCD1}">
              <a14:hiddenFill xmlns:a14="http://schemas.microsoft.com/office/drawing/2010/main">
                <a:solidFill>
                  <a:srgbClr val="FFFFFF"/>
                </a:solidFill>
              </a14:hiddenFill>
            </a:ext>
          </a:extLst>
        </p:spPr>
      </p:pic>
      <p:pic>
        <p:nvPicPr>
          <p:cNvPr id="5" name="57 Imagen" descr="Image result for logo gobierno regional de cajamarca"/>
          <p:cNvPicPr/>
          <p:nvPr/>
        </p:nvPicPr>
        <p:blipFill rotWithShape="1">
          <a:blip r:embed="rId4" cstate="print">
            <a:extLst>
              <a:ext uri="{28A0092B-C50C-407E-A947-70E740481C1C}">
                <a14:useLocalDpi xmlns:a14="http://schemas.microsoft.com/office/drawing/2010/main" val="0"/>
              </a:ext>
            </a:extLst>
          </a:blip>
          <a:srcRect l="18538" t="11953" r="18196" b="26714"/>
          <a:stretch/>
        </p:blipFill>
        <p:spPr bwMode="auto">
          <a:xfrm>
            <a:off x="1136649" y="7196822"/>
            <a:ext cx="2133023" cy="967796"/>
          </a:xfrm>
          <a:prstGeom prst="rect">
            <a:avLst/>
          </a:prstGeom>
          <a:noFill/>
          <a:ln>
            <a:noFill/>
          </a:ln>
          <a:extLst>
            <a:ext uri="{53640926-AAD7-44D8-BBD7-CCE9431645EC}">
              <a14:shadowObscured xmlns:a14="http://schemas.microsoft.com/office/drawing/2010/main"/>
            </a:ext>
          </a:extLst>
        </p:spPr>
      </p:pic>
      <p:pic>
        <p:nvPicPr>
          <p:cNvPr id="6" name="Picture 4" descr="Resultado de imagen para GOBIERNO REGIONAL DE TUMB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2773" y="7088678"/>
            <a:ext cx="2829411" cy="1131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GOBIERNO REGIONAL DE ANC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2653" y="7196822"/>
            <a:ext cx="2381342" cy="967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MUNICIPALIDAD PROVINCIAL DE I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2853" y="7164610"/>
            <a:ext cx="2889531" cy="97926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8"/>
          <a:stretch>
            <a:fillRect/>
          </a:stretch>
        </p:blipFill>
        <p:spPr>
          <a:xfrm>
            <a:off x="15706414" y="7196822"/>
            <a:ext cx="3225987" cy="967796"/>
          </a:xfrm>
          <a:prstGeom prst="rect">
            <a:avLst/>
          </a:prstGeom>
        </p:spPr>
      </p:pic>
    </p:spTree>
    <p:extLst>
      <p:ext uri="{BB962C8B-B14F-4D97-AF65-F5344CB8AC3E}">
        <p14:creationId xmlns:p14="http://schemas.microsoft.com/office/powerpoint/2010/main" val="160004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88144" y="2044831"/>
            <a:ext cx="14315752" cy="8660392"/>
          </a:xfrm>
          <a:prstGeom prst="snip1Rect">
            <a:avLst>
              <a:gd name="adj" fmla="val 50000"/>
            </a:avLst>
          </a:prstGeom>
        </p:spPr>
      </p:pic>
      <p:sp>
        <p:nvSpPr>
          <p:cNvPr id="3" name="Rectángulo 2">
            <a:extLst>
              <a:ext uri="{FF2B5EF4-FFF2-40B4-BE49-F238E27FC236}">
                <a16:creationId xmlns:a16="http://schemas.microsoft.com/office/drawing/2014/main" id="{B4C3F16D-C3F8-4978-B9CD-274BA69A38B7}"/>
              </a:ext>
            </a:extLst>
          </p:cNvPr>
          <p:cNvSpPr/>
          <p:nvPr/>
        </p:nvSpPr>
        <p:spPr>
          <a:xfrm>
            <a:off x="178812" y="5045931"/>
            <a:ext cx="6067819" cy="3340530"/>
          </a:xfrm>
          <a:prstGeom prst="rect">
            <a:avLst/>
          </a:prstGeom>
          <a:solidFill>
            <a:schemeClr val="bg1"/>
          </a:solidFill>
          <a:ln w="19050">
            <a:noFill/>
            <a:prstDash val="sysDash"/>
          </a:ln>
        </p:spPr>
        <p:txBody>
          <a:bodyPr wrap="square">
            <a:spAutoFit/>
          </a:bodyPr>
          <a:lstStyle/>
          <a:p>
            <a:pPr marL="0" marR="0" lvl="0" indent="0" algn="just" defTabSz="1507846" rtl="0" eaLnBrk="1" fontAlgn="auto" latinLnBrk="0" hangingPunct="1">
              <a:lnSpc>
                <a:spcPct val="100000"/>
              </a:lnSpc>
              <a:spcBef>
                <a:spcPts val="0"/>
              </a:spcBef>
              <a:spcAft>
                <a:spcPts val="0"/>
              </a:spcAft>
              <a:buClrTx/>
              <a:buSzTx/>
              <a:buFontTx/>
              <a:buNone/>
              <a:tabLst/>
              <a:defRPr/>
            </a:pPr>
            <a:r>
              <a:rPr kumimoji="0" lang="es-PE" sz="3298"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Del total generado en el país, </a:t>
            </a:r>
            <a:r>
              <a:rPr kumimoji="0" lang="es-PE" sz="3298"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más de la mitad</a:t>
            </a:r>
            <a:r>
              <a:rPr kumimoji="0" lang="es-PE" sz="3298"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 van a los </a:t>
            </a:r>
            <a:r>
              <a:rPr kumimoji="0" lang="es-PE" sz="3958"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Rellenos sanitarios </a:t>
            </a:r>
            <a:r>
              <a:rPr kumimoji="0" lang="es-PE" sz="3298"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autorizados donde se disponen adecuadamente, ayudando a prevenir la contaminación ambiental</a:t>
            </a:r>
            <a:r>
              <a:rPr kumimoji="0" lang="es-PE" sz="3298"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 </a:t>
            </a:r>
            <a:endParaRPr kumimoji="0" lang="es-PE" sz="3298" b="1" i="1"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p:txBody>
      </p:sp>
      <p:cxnSp>
        <p:nvCxnSpPr>
          <p:cNvPr id="4" name="Conector recto 3">
            <a:extLst>
              <a:ext uri="{FF2B5EF4-FFF2-40B4-BE49-F238E27FC236}">
                <a16:creationId xmlns:a16="http://schemas.microsoft.com/office/drawing/2014/main" id="{2288C5C3-1306-4E82-8084-B218E4840152}"/>
              </a:ext>
            </a:extLst>
          </p:cNvPr>
          <p:cNvCxnSpPr>
            <a:cxnSpLocks/>
          </p:cNvCxnSpPr>
          <p:nvPr/>
        </p:nvCxnSpPr>
        <p:spPr>
          <a:xfrm>
            <a:off x="0" y="4749600"/>
            <a:ext cx="415537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5" name="Conector recto 4">
            <a:extLst>
              <a:ext uri="{FF2B5EF4-FFF2-40B4-BE49-F238E27FC236}">
                <a16:creationId xmlns:a16="http://schemas.microsoft.com/office/drawing/2014/main" id="{77FED7BC-43CC-4414-A5E1-41F154627C17}"/>
              </a:ext>
            </a:extLst>
          </p:cNvPr>
          <p:cNvCxnSpPr>
            <a:cxnSpLocks/>
          </p:cNvCxnSpPr>
          <p:nvPr/>
        </p:nvCxnSpPr>
        <p:spPr>
          <a:xfrm>
            <a:off x="0" y="4482592"/>
            <a:ext cx="2968125"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6" name="Conector recto 5">
            <a:extLst>
              <a:ext uri="{FF2B5EF4-FFF2-40B4-BE49-F238E27FC236}">
                <a16:creationId xmlns:a16="http://schemas.microsoft.com/office/drawing/2014/main" id="{28459C23-9C8C-43EC-9679-89B8D72FCE87}"/>
              </a:ext>
            </a:extLst>
          </p:cNvPr>
          <p:cNvCxnSpPr>
            <a:cxnSpLocks/>
          </p:cNvCxnSpPr>
          <p:nvPr/>
        </p:nvCxnSpPr>
        <p:spPr>
          <a:xfrm>
            <a:off x="0" y="9565844"/>
            <a:ext cx="5874167"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7" name="Conector recto 6">
            <a:extLst>
              <a:ext uri="{FF2B5EF4-FFF2-40B4-BE49-F238E27FC236}">
                <a16:creationId xmlns:a16="http://schemas.microsoft.com/office/drawing/2014/main" id="{331E2C4B-F160-4E4B-8A55-3ED88D066671}"/>
              </a:ext>
            </a:extLst>
          </p:cNvPr>
          <p:cNvCxnSpPr>
            <a:cxnSpLocks/>
          </p:cNvCxnSpPr>
          <p:nvPr/>
        </p:nvCxnSpPr>
        <p:spPr>
          <a:xfrm>
            <a:off x="1" y="9848558"/>
            <a:ext cx="4413478"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8" name="Rectángulo 7"/>
          <p:cNvSpPr/>
          <p:nvPr/>
        </p:nvSpPr>
        <p:spPr>
          <a:xfrm>
            <a:off x="7621296" y="5293055"/>
            <a:ext cx="2433213" cy="1721982"/>
          </a:xfrm>
          <a:prstGeom prst="rect">
            <a:avLst/>
          </a:prstGeom>
          <a:ln/>
          <a:effectLst>
            <a:softEdge rad="127000"/>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sz="13192" b="1" i="0" u="none" strike="noStrike" kern="1200" cap="none" spc="0" normalizeH="0" baseline="0" noProof="0" dirty="0">
                <a:ln>
                  <a:noFill/>
                </a:ln>
                <a:solidFill>
                  <a:prstClr val="black"/>
                </a:solidFill>
                <a:effectLst/>
                <a:uLnTx/>
                <a:uFillTx/>
                <a:latin typeface="Cooper Std Black" panose="0208090304030B020404" pitchFamily="18" charset="0"/>
                <a:ea typeface="+mn-ea"/>
                <a:cs typeface="+mn-cs"/>
              </a:rPr>
              <a:t>55</a:t>
            </a:r>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744" y="4630947"/>
            <a:ext cx="5717103" cy="1324212"/>
          </a:xfrm>
          <a:prstGeom prst="rect">
            <a:avLst/>
          </a:prstGeom>
        </p:spPr>
      </p:pic>
      <p:grpSp>
        <p:nvGrpSpPr>
          <p:cNvPr id="10" name="Grupo 9"/>
          <p:cNvGrpSpPr/>
          <p:nvPr/>
        </p:nvGrpSpPr>
        <p:grpSpPr>
          <a:xfrm>
            <a:off x="13422517" y="1060203"/>
            <a:ext cx="6553021" cy="3177779"/>
            <a:chOff x="8093238" y="661762"/>
            <a:chExt cx="3906497" cy="1927143"/>
          </a:xfrm>
        </p:grpSpPr>
        <p:sp>
          <p:nvSpPr>
            <p:cNvPr id="11" name="Rectángulo 10"/>
            <p:cNvSpPr/>
            <p:nvPr/>
          </p:nvSpPr>
          <p:spPr>
            <a:xfrm>
              <a:off x="8093238" y="661762"/>
              <a:ext cx="2588439" cy="1761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15830" b="1" i="0" u="none" strike="noStrike" kern="1200" cap="none" spc="0" normalizeH="0" baseline="0" noProof="0" dirty="0">
                <a:ln>
                  <a:noFill/>
                </a:ln>
                <a:solidFill>
                  <a:srgbClr val="FF8833"/>
                </a:solidFill>
                <a:effectLst/>
                <a:uLnTx/>
                <a:uFillTx/>
                <a:latin typeface="Aller" panose="020B0503030302020204" pitchFamily="34" charset="0"/>
                <a:ea typeface="+mn-ea"/>
                <a:cs typeface="+mn-cs"/>
              </a:endParaRPr>
            </a:p>
          </p:txBody>
        </p:sp>
        <p:sp>
          <p:nvSpPr>
            <p:cNvPr id="12" name="Terminador 11"/>
            <p:cNvSpPr/>
            <p:nvPr/>
          </p:nvSpPr>
          <p:spPr>
            <a:xfrm>
              <a:off x="8934322" y="1338444"/>
              <a:ext cx="275451" cy="81955"/>
            </a:xfrm>
            <a:prstGeom prst="flowChartTerminator">
              <a:avLst/>
            </a:prstGeom>
            <a:solidFill>
              <a:srgbClr val="FF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47185" y="1178974"/>
              <a:ext cx="1352550" cy="1409931"/>
            </a:xfrm>
            <a:prstGeom prst="rect">
              <a:avLst/>
            </a:prstGeom>
          </p:spPr>
        </p:pic>
        <p:sp>
          <p:nvSpPr>
            <p:cNvPr id="14" name="Rectángulo 13"/>
            <p:cNvSpPr/>
            <p:nvPr/>
          </p:nvSpPr>
          <p:spPr>
            <a:xfrm>
              <a:off x="8293676" y="1145062"/>
              <a:ext cx="2308203" cy="1426206"/>
            </a:xfrm>
            <a:prstGeom prst="rect">
              <a:avLst/>
            </a:prstGeom>
            <a:solidFill>
              <a:srgbClr val="FF8833"/>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sz="9894" b="1" i="0" u="none" strike="noStrike" kern="1200" cap="none" spc="0" normalizeH="0" baseline="0" noProof="0" dirty="0">
                  <a:ln>
                    <a:noFill/>
                  </a:ln>
                  <a:solidFill>
                    <a:prstClr val="black"/>
                  </a:solidFill>
                  <a:effectLst/>
                  <a:uLnTx/>
                  <a:uFillTx/>
                  <a:latin typeface="Cooper Std Black" panose="0208090304030B020404" pitchFamily="18" charset="0"/>
                  <a:ea typeface="+mn-ea"/>
                  <a:cs typeface="+mn-cs"/>
                </a:rPr>
                <a:t>53.45</a:t>
              </a:r>
            </a:p>
          </p:txBody>
        </p:sp>
      </p:grpSp>
    </p:spTree>
    <p:extLst>
      <p:ext uri="{BB962C8B-B14F-4D97-AF65-F5344CB8AC3E}">
        <p14:creationId xmlns:p14="http://schemas.microsoft.com/office/powerpoint/2010/main" val="428475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005205" y="1801390"/>
            <a:ext cx="18093690" cy="88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81" tIns="75390" rIns="150781" bIns="7539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1507846" rtl="0" eaLnBrk="0" fontAlgn="base" latinLnBrk="0" hangingPunct="0">
              <a:lnSpc>
                <a:spcPct val="100000"/>
              </a:lnSpc>
              <a:spcBef>
                <a:spcPct val="0"/>
              </a:spcBef>
              <a:spcAft>
                <a:spcPct val="0"/>
              </a:spcAft>
              <a:buClrTx/>
              <a:buSzTx/>
              <a:buFontTx/>
              <a:buNone/>
              <a:tabLst/>
              <a:defRPr/>
            </a:pPr>
            <a:r>
              <a:rPr kumimoji="0" lang="es-PE" altLang="es-PE" sz="4617" b="1" i="0" u="none" strike="noStrike" kern="1200" cap="none" spc="0" normalizeH="0" baseline="0" noProof="0" dirty="0">
                <a:ln>
                  <a:noFill/>
                </a:ln>
                <a:solidFill>
                  <a:sysClr val="windowText" lastClr="000000"/>
                </a:solidFill>
                <a:effectLst/>
                <a:uLnTx/>
                <a:uFillTx/>
                <a:latin typeface="Calibri"/>
                <a:ea typeface="+mj-ea"/>
                <a:cs typeface="+mj-cs"/>
              </a:rPr>
              <a:t>Título de diapositiva</a:t>
            </a:r>
            <a:endParaRPr kumimoji="0" lang="es-PE" altLang="es-PE" sz="4617"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Marcador de contenido 2"/>
          <p:cNvSpPr txBox="1">
            <a:spLocks/>
          </p:cNvSpPr>
          <p:nvPr/>
        </p:nvSpPr>
        <p:spPr bwMode="auto">
          <a:xfrm>
            <a:off x="1005205" y="2940099"/>
            <a:ext cx="18093690" cy="746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0781" tIns="75390" rIns="150781" bIns="753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507846"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s-PE" sz="3958" b="0" i="0" u="none" strike="noStrike" kern="1200" cap="none" spc="0" normalizeH="0" baseline="0" noProof="0">
                <a:ln>
                  <a:noFill/>
                </a:ln>
                <a:solidFill>
                  <a:sysClr val="windowText" lastClr="000000"/>
                </a:solidFill>
                <a:effectLst/>
                <a:uLnTx/>
                <a:uFillTx/>
                <a:latin typeface="Calibri"/>
                <a:ea typeface="+mn-ea"/>
                <a:cs typeface="+mn-cs"/>
              </a:rPr>
              <a:t>Texto en calibri 24</a:t>
            </a:r>
          </a:p>
          <a:p>
            <a:pPr marL="565442" marR="0" lvl="0" indent="-565442" algn="l" defTabSz="1507846"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PE" sz="3958" b="0" i="0" u="none" strike="noStrike" kern="1200" cap="none" spc="0" normalizeH="0" baseline="0" noProof="0">
                <a:ln>
                  <a:noFill/>
                </a:ln>
                <a:solidFill>
                  <a:sysClr val="windowText" lastClr="000000"/>
                </a:solidFill>
                <a:effectLst/>
                <a:uLnTx/>
                <a:uFillTx/>
                <a:latin typeface="Calibri"/>
                <a:ea typeface="+mn-ea"/>
                <a:cs typeface="+mn-cs"/>
              </a:rPr>
              <a:t>Texto</a:t>
            </a:r>
          </a:p>
          <a:p>
            <a:pPr marL="565442" marR="0" lvl="0" indent="-565442" algn="l" defTabSz="1507846"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PE" sz="3958" b="0" i="0" u="none" strike="noStrike" kern="1200" cap="none" spc="0" normalizeH="0" baseline="0" noProof="0">
                <a:ln>
                  <a:noFill/>
                </a:ln>
                <a:solidFill>
                  <a:sysClr val="windowText" lastClr="000000"/>
                </a:solidFill>
                <a:effectLst/>
                <a:uLnTx/>
                <a:uFillTx/>
                <a:latin typeface="Calibri"/>
                <a:ea typeface="+mn-ea"/>
                <a:cs typeface="+mn-cs"/>
              </a:rPr>
              <a:t>Texto</a:t>
            </a:r>
          </a:p>
          <a:p>
            <a:pPr marL="565442" marR="0" lvl="0" indent="-565442" algn="l" defTabSz="1507846"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PE" sz="3958" b="0" i="0" u="none" strike="noStrike" kern="1200" cap="none" spc="0" normalizeH="0" baseline="0" noProof="0">
                <a:ln>
                  <a:noFill/>
                </a:ln>
                <a:solidFill>
                  <a:sysClr val="windowText" lastClr="000000"/>
                </a:solidFill>
                <a:effectLst/>
                <a:uLnTx/>
                <a:uFillTx/>
                <a:latin typeface="Calibri"/>
                <a:ea typeface="+mn-ea"/>
                <a:cs typeface="+mn-cs"/>
              </a:rPr>
              <a:t>Texto</a:t>
            </a:r>
            <a:endParaRPr kumimoji="0" lang="es-PE" sz="3958"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Rectángulo 3"/>
          <p:cNvSpPr/>
          <p:nvPr/>
        </p:nvSpPr>
        <p:spPr>
          <a:xfrm>
            <a:off x="9114359" y="397"/>
            <a:ext cx="8554936" cy="113085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_tradnl" sz="2968"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97"/>
            <a:ext cx="9159368" cy="11308556"/>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9483" y="399"/>
            <a:ext cx="10374618" cy="11308555"/>
          </a:xfrm>
          <a:prstGeom prst="rect">
            <a:avLst/>
          </a:prstGeom>
          <a:ln>
            <a:noFill/>
          </a:ln>
          <a:effectLst>
            <a:outerShdw blurRad="292100" dist="139700" dir="2700000" algn="tl" rotWithShape="0">
              <a:srgbClr val="333333">
                <a:alpha val="65000"/>
              </a:srgbClr>
            </a:outerShdw>
          </a:effectLst>
        </p:spPr>
      </p:pic>
      <p:sp>
        <p:nvSpPr>
          <p:cNvPr id="9" name="CuadroTexto 8"/>
          <p:cNvSpPr txBox="1"/>
          <p:nvPr/>
        </p:nvSpPr>
        <p:spPr>
          <a:xfrm>
            <a:off x="13894049" y="9496885"/>
            <a:ext cx="5561779" cy="1005788"/>
          </a:xfrm>
          <a:prstGeom prst="rect">
            <a:avLst/>
          </a:prstGeom>
          <a:solidFill>
            <a:schemeClr val="accent6">
              <a:lumMod val="50000"/>
            </a:schemeClr>
          </a:solidFill>
        </p:spPr>
        <p:txBody>
          <a:bodyPr wrap="non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sz="5936" b="1" i="0" u="none" strike="noStrike" kern="1200" cap="none" spc="0" normalizeH="0" baseline="0" noProof="0" dirty="0">
                <a:ln>
                  <a:noFill/>
                </a:ln>
                <a:solidFill>
                  <a:prstClr val="white"/>
                </a:solidFill>
                <a:effectLst/>
                <a:uLnTx/>
                <a:uFillTx/>
                <a:latin typeface="Calibri" panose="020F0502020204030204"/>
                <a:ea typeface="+mn-ea"/>
                <a:cs typeface="+mn-cs"/>
              </a:rPr>
              <a:t>Relleno Sanitario</a:t>
            </a:r>
          </a:p>
        </p:txBody>
      </p:sp>
      <p:sp>
        <p:nvSpPr>
          <p:cNvPr id="10" name="CuadroTexto 9"/>
          <p:cNvSpPr txBox="1"/>
          <p:nvPr/>
        </p:nvSpPr>
        <p:spPr>
          <a:xfrm>
            <a:off x="604433" y="72055"/>
            <a:ext cx="3285771" cy="1005788"/>
          </a:xfrm>
          <a:prstGeom prst="rect">
            <a:avLst/>
          </a:prstGeom>
          <a:solidFill>
            <a:schemeClr val="accent5">
              <a:lumMod val="50000"/>
            </a:schemeClr>
          </a:solidFill>
        </p:spPr>
        <p:txBody>
          <a:bodyPr wrap="non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sz="5936" b="1" i="0" u="none" strike="noStrike" kern="1200" cap="none" spc="0" normalizeH="0" baseline="0" noProof="0" dirty="0">
                <a:ln>
                  <a:noFill/>
                </a:ln>
                <a:solidFill>
                  <a:prstClr val="white"/>
                </a:solidFill>
                <a:effectLst/>
                <a:uLnTx/>
                <a:uFillTx/>
                <a:latin typeface="Calibri" panose="020F0502020204030204"/>
                <a:ea typeface="+mn-ea"/>
                <a:cs typeface="+mn-cs"/>
              </a:rPr>
              <a:t>Botadero </a:t>
            </a:r>
          </a:p>
        </p:txBody>
      </p:sp>
    </p:spTree>
    <p:extLst>
      <p:ext uri="{BB962C8B-B14F-4D97-AF65-F5344CB8AC3E}">
        <p14:creationId xmlns:p14="http://schemas.microsoft.com/office/powerpoint/2010/main" val="410092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85148" y="395"/>
            <a:ext cx="7154852" cy="11308556"/>
          </a:xfrm>
          <a:prstGeom prst="rect">
            <a:avLst/>
          </a:prstGeom>
          <a:solidFill>
            <a:srgbClr val="04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_tradnl" sz="2968"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CuadroTexto 2"/>
          <p:cNvSpPr txBox="1"/>
          <p:nvPr/>
        </p:nvSpPr>
        <p:spPr>
          <a:xfrm>
            <a:off x="13570265" y="2728811"/>
            <a:ext cx="4800532" cy="7197483"/>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sz="6596" b="0" i="0" u="none" strike="noStrike" kern="1200" cap="none" spc="0" normalizeH="0" baseline="0" noProof="0" dirty="0">
                <a:ln>
                  <a:noFill/>
                </a:ln>
                <a:solidFill>
                  <a:prstClr val="white"/>
                </a:solidFill>
                <a:effectLst/>
                <a:uLnTx/>
                <a:uFillTx/>
                <a:latin typeface="Calibri" panose="020F0502020204030204"/>
                <a:ea typeface="+mn-ea"/>
                <a:cs typeface="+mn-cs"/>
              </a:rPr>
              <a:t>Lugares donde se disponen los residuos sólidos de manera informal.</a:t>
            </a:r>
          </a:p>
        </p:txBody>
      </p:sp>
      <p:sp>
        <p:nvSpPr>
          <p:cNvPr id="4" name="CuadroTexto 3"/>
          <p:cNvSpPr txBox="1"/>
          <p:nvPr/>
        </p:nvSpPr>
        <p:spPr>
          <a:xfrm>
            <a:off x="13259518" y="996370"/>
            <a:ext cx="5317674" cy="1310359"/>
          </a:xfrm>
          <a:prstGeom prst="rect">
            <a:avLst/>
          </a:prstGeom>
          <a:noFill/>
        </p:spPr>
        <p:txBody>
          <a:bodyPr wrap="non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sz="7915" b="1" i="0" u="none" strike="noStrike" kern="1200" cap="none" spc="0" normalizeH="0" baseline="0" noProof="0" dirty="0">
                <a:ln>
                  <a:noFill/>
                </a:ln>
                <a:solidFill>
                  <a:prstClr val="white"/>
                </a:solidFill>
                <a:effectLst/>
                <a:uLnTx/>
                <a:uFillTx/>
                <a:latin typeface="Calibri" panose="020F0502020204030204"/>
                <a:ea typeface="+mn-ea"/>
                <a:cs typeface="+mn-cs"/>
              </a:rPr>
              <a:t>BOTADEROS</a:t>
            </a:r>
          </a:p>
        </p:txBody>
      </p:sp>
      <p:pic>
        <p:nvPicPr>
          <p:cNvPr id="5" name="Picture 2" descr="F:\Fotos de Botaderos\Botadero Ayacucho\IMG_0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07006" y="7545361"/>
            <a:ext cx="3952118" cy="3330648"/>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4507" y="522404"/>
            <a:ext cx="3944617" cy="3388435"/>
          </a:xfrm>
          <a:prstGeom prst="rect">
            <a:avLst/>
          </a:prstGeom>
          <a:ln>
            <a:solidFill>
              <a:srgbClr val="002060"/>
            </a:solid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7007" y="4113573"/>
            <a:ext cx="3933476" cy="3141985"/>
          </a:xfrm>
          <a:prstGeom prst="rect">
            <a:avLst/>
          </a:prstGeom>
          <a:ln>
            <a:solidFill>
              <a:srgbClr val="002060"/>
            </a:solidFill>
          </a:ln>
          <a:effectLst>
            <a:outerShdw blurRad="292100" dist="139700" dir="2700000" algn="tl" rotWithShape="0">
              <a:srgbClr val="333333">
                <a:alpha val="65000"/>
              </a:srgbClr>
            </a:outerShdw>
          </a:effectLst>
        </p:spPr>
      </p:pic>
      <p:sp>
        <p:nvSpPr>
          <p:cNvPr id="8" name="CuadroTexto 7"/>
          <p:cNvSpPr txBox="1"/>
          <p:nvPr/>
        </p:nvSpPr>
        <p:spPr>
          <a:xfrm>
            <a:off x="2740942" y="1604240"/>
            <a:ext cx="4622625" cy="1310487"/>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_tradnl" sz="3958" b="1" i="0" u="none" strike="noStrike" kern="1200" cap="none" spc="0" normalizeH="0" baseline="0" noProof="0" dirty="0">
                <a:ln>
                  <a:noFill/>
                </a:ln>
                <a:solidFill>
                  <a:srgbClr val="0B66A6"/>
                </a:solidFill>
                <a:effectLst/>
                <a:uLnTx/>
                <a:uFillTx/>
                <a:latin typeface="Calibri" panose="020F0502020204030204"/>
                <a:ea typeface="+mn-ea"/>
                <a:cs typeface="+mn-cs"/>
              </a:rPr>
              <a:t>Puno genera 40 mil toneladas por año </a:t>
            </a:r>
            <a:r>
              <a:rPr kumimoji="0" lang="es-ES_tradnl" sz="2638" b="1" i="0" u="none" strike="noStrike" kern="1200" cap="none" spc="0" normalizeH="0" baseline="0" noProof="0" dirty="0">
                <a:ln>
                  <a:noFill/>
                </a:ln>
                <a:solidFill>
                  <a:srgbClr val="0B66A6"/>
                </a:solidFill>
                <a:effectLst/>
                <a:uLnTx/>
                <a:uFillTx/>
                <a:latin typeface="Calibri" panose="020F0502020204030204"/>
                <a:ea typeface="+mn-ea"/>
                <a:cs typeface="+mn-cs"/>
              </a:rPr>
              <a:t> </a:t>
            </a:r>
          </a:p>
        </p:txBody>
      </p:sp>
      <p:sp>
        <p:nvSpPr>
          <p:cNvPr id="9" name="CuadroTexto 8"/>
          <p:cNvSpPr txBox="1"/>
          <p:nvPr/>
        </p:nvSpPr>
        <p:spPr>
          <a:xfrm>
            <a:off x="2460511" y="4866308"/>
            <a:ext cx="4704298" cy="1310487"/>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_tradnl" sz="3958" b="1" i="0" u="none" strike="noStrike" kern="1200" cap="none" spc="0" normalizeH="0" baseline="0" noProof="0" dirty="0">
                <a:ln>
                  <a:noFill/>
                </a:ln>
                <a:solidFill>
                  <a:srgbClr val="0B66A6"/>
                </a:solidFill>
                <a:effectLst/>
                <a:uLnTx/>
                <a:uFillTx/>
                <a:latin typeface="Calibri" panose="020F0502020204030204"/>
                <a:ea typeface="+mn-ea"/>
                <a:cs typeface="+mn-cs"/>
              </a:rPr>
              <a:t>Juliaca genera 72 mil toneladas por año</a:t>
            </a:r>
          </a:p>
        </p:txBody>
      </p:sp>
      <p:sp>
        <p:nvSpPr>
          <p:cNvPr id="10" name="CuadroTexto 9"/>
          <p:cNvSpPr txBox="1"/>
          <p:nvPr/>
        </p:nvSpPr>
        <p:spPr>
          <a:xfrm>
            <a:off x="2274905" y="8494711"/>
            <a:ext cx="4889903" cy="1310487"/>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_tradnl" sz="3958" b="1" i="0" u="none" strike="noStrike" kern="1200" cap="none" spc="0" normalizeH="0" baseline="0" noProof="0" dirty="0">
                <a:ln>
                  <a:noFill/>
                </a:ln>
                <a:solidFill>
                  <a:srgbClr val="0B66A6"/>
                </a:solidFill>
                <a:effectLst/>
                <a:uLnTx/>
                <a:uFillTx/>
                <a:latin typeface="Calibri" panose="020F0502020204030204"/>
                <a:ea typeface="+mn-ea"/>
                <a:cs typeface="+mn-cs"/>
              </a:rPr>
              <a:t>Ayacucho genera 78 mil toneladas por año </a:t>
            </a:r>
          </a:p>
        </p:txBody>
      </p:sp>
      <p:sp>
        <p:nvSpPr>
          <p:cNvPr id="11" name="Flecha derecha 10"/>
          <p:cNvSpPr/>
          <p:nvPr/>
        </p:nvSpPr>
        <p:spPr>
          <a:xfrm>
            <a:off x="7363567" y="1798407"/>
            <a:ext cx="777965" cy="105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echa derecha 11"/>
          <p:cNvSpPr/>
          <p:nvPr/>
        </p:nvSpPr>
        <p:spPr>
          <a:xfrm>
            <a:off x="7467473" y="5026220"/>
            <a:ext cx="777965" cy="105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echa derecha 12"/>
          <p:cNvSpPr/>
          <p:nvPr/>
        </p:nvSpPr>
        <p:spPr>
          <a:xfrm>
            <a:off x="7336592" y="8670269"/>
            <a:ext cx="739276" cy="1019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69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1993A3-8DA9-4011-9E40-C2509FE78E5A}"/>
              </a:ext>
            </a:extLst>
          </p:cNvPr>
          <p:cNvSpPr/>
          <p:nvPr/>
        </p:nvSpPr>
        <p:spPr>
          <a:xfrm>
            <a:off x="4396347" y="321230"/>
            <a:ext cx="15104630" cy="1107354"/>
          </a:xfrm>
          <a:prstGeom prst="rect">
            <a:avLst/>
          </a:prstGeom>
          <a:no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MX" sz="6596"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Áreas degradadas por residuos solidos</a:t>
            </a:r>
          </a:p>
        </p:txBody>
      </p:sp>
      <p:sp>
        <p:nvSpPr>
          <p:cNvPr id="3" name="Rectángulo redondeado 8">
            <a:extLst>
              <a:ext uri="{FF2B5EF4-FFF2-40B4-BE49-F238E27FC236}">
                <a16:creationId xmlns:a16="http://schemas.microsoft.com/office/drawing/2014/main" id="{FDB0C24E-92E1-49A9-8CFE-5CFE34E8E959}"/>
              </a:ext>
            </a:extLst>
          </p:cNvPr>
          <p:cNvSpPr/>
          <p:nvPr/>
        </p:nvSpPr>
        <p:spPr>
          <a:xfrm>
            <a:off x="765775" y="3687598"/>
            <a:ext cx="7892721" cy="458495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s-PE"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Marcador de contenido 3">
            <a:extLst>
              <a:ext uri="{FF2B5EF4-FFF2-40B4-BE49-F238E27FC236}">
                <a16:creationId xmlns:a16="http://schemas.microsoft.com/office/drawing/2014/main" id="{0CC21214-0E79-44F7-BDC2-15BE9B3BB12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29140" y="1473108"/>
            <a:ext cx="7491330" cy="8004769"/>
          </a:xfrm>
          <a:prstGeom prst="snip2DiagRect">
            <a:avLst>
              <a:gd name="adj1" fmla="val 0"/>
              <a:gd name="adj2" fmla="val 3552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4E975CDB-E8EE-4ECD-8B32-6C5A8CABB868}"/>
              </a:ext>
            </a:extLst>
          </p:cNvPr>
          <p:cNvSpPr txBox="1">
            <a:spLocks noChangeArrowheads="1"/>
          </p:cNvSpPr>
          <p:nvPr/>
        </p:nvSpPr>
        <p:spPr bwMode="auto">
          <a:xfrm>
            <a:off x="17039038" y="3696677"/>
            <a:ext cx="3050807" cy="20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3958" b="1" i="0" u="sng" strike="noStrike" kern="1200" cap="none" spc="0" normalizeH="0" baseline="0" noProof="0" dirty="0">
                <a:ln>
                  <a:noFill/>
                </a:ln>
                <a:solidFill>
                  <a:srgbClr val="76B82A"/>
                </a:solidFill>
                <a:effectLst/>
                <a:uLnTx/>
                <a:uFillTx/>
                <a:latin typeface="Calibri" panose="020F0502020204030204"/>
                <a:ea typeface="+mn-ea"/>
                <a:cs typeface="+mn-cs"/>
              </a:rPr>
              <a:t>Botaderos:</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srgbClr val="FF0000"/>
                </a:solidFill>
                <a:effectLst/>
                <a:uLnTx/>
                <a:uFillTx/>
                <a:latin typeface="Calibri" panose="020F0502020204030204"/>
                <a:ea typeface="+mn-ea"/>
                <a:cs typeface="+mn-cs"/>
              </a:rPr>
              <a:t>Ancash: 149</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prstClr val="black"/>
                </a:solidFill>
                <a:effectLst/>
                <a:uLnTx/>
                <a:uFillTx/>
                <a:latin typeface="Calibri" panose="020F0502020204030204"/>
                <a:ea typeface="+mn-ea"/>
                <a:cs typeface="+mn-cs"/>
              </a:rPr>
              <a:t>Cajamarca: 123</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prstClr val="black"/>
                </a:solidFill>
                <a:effectLst/>
                <a:uLnTx/>
                <a:uFillTx/>
                <a:latin typeface="Calibri" panose="020F0502020204030204"/>
                <a:ea typeface="+mn-ea"/>
                <a:cs typeface="+mn-cs"/>
              </a:rPr>
              <a:t>Puno: 111</a:t>
            </a:r>
            <a:endParaRPr kumimoji="0" lang="es-PE" altLang="es-ES"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2D5A0204-EEE8-40F4-B727-1524D2C998D3}"/>
              </a:ext>
            </a:extLst>
          </p:cNvPr>
          <p:cNvSpPr txBox="1">
            <a:spLocks noChangeArrowheads="1"/>
          </p:cNvSpPr>
          <p:nvPr/>
        </p:nvSpPr>
        <p:spPr bwMode="auto">
          <a:xfrm>
            <a:off x="15925050" y="7090516"/>
            <a:ext cx="4164795" cy="20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3958"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s-ES" altLang="es-ES" sz="3958" b="1" i="0" u="sng" strike="noStrike" kern="1200" cap="none" spc="0" normalizeH="0" baseline="0" noProof="0" dirty="0">
                <a:ln>
                  <a:noFill/>
                </a:ln>
                <a:solidFill>
                  <a:srgbClr val="ED7D31"/>
                </a:solidFill>
                <a:effectLst/>
                <a:uLnTx/>
                <a:uFillTx/>
                <a:latin typeface="Calibri" panose="020F0502020204030204"/>
                <a:ea typeface="+mn-ea"/>
                <a:cs typeface="+mn-cs"/>
              </a:rPr>
              <a:t>Superficie (ha):</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prstClr val="black"/>
                </a:solidFill>
                <a:effectLst/>
                <a:uLnTx/>
                <a:uFillTx/>
                <a:latin typeface="Calibri" panose="020F0502020204030204"/>
                <a:ea typeface="+mn-ea"/>
                <a:cs typeface="+mn-cs"/>
              </a:rPr>
              <a:t>Lambayeque: 438</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prstClr val="black"/>
                </a:solidFill>
                <a:effectLst/>
                <a:uLnTx/>
                <a:uFillTx/>
                <a:latin typeface="Calibri" panose="020F0502020204030204"/>
                <a:ea typeface="+mn-ea"/>
                <a:cs typeface="+mn-cs"/>
              </a:rPr>
              <a:t>Ica: 276</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altLang="es-ES" sz="2968" b="0" i="0" u="none" strike="noStrike" kern="1200" cap="none" spc="0" normalizeH="0" baseline="0" noProof="0" dirty="0">
                <a:ln>
                  <a:noFill/>
                </a:ln>
                <a:solidFill>
                  <a:prstClr val="black"/>
                </a:solidFill>
                <a:effectLst/>
                <a:uLnTx/>
                <a:uFillTx/>
                <a:latin typeface="Calibri" panose="020F0502020204030204"/>
                <a:ea typeface="+mn-ea"/>
                <a:cs typeface="+mn-cs"/>
              </a:rPr>
              <a:t>Piura: 201</a:t>
            </a:r>
            <a:endParaRPr kumimoji="0" lang="es-PE" altLang="es-ES"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A1831541-B493-47E3-B2D6-5A2B31F70C11}"/>
              </a:ext>
            </a:extLst>
          </p:cNvPr>
          <p:cNvSpPr/>
          <p:nvPr/>
        </p:nvSpPr>
        <p:spPr>
          <a:xfrm>
            <a:off x="765775" y="10066867"/>
            <a:ext cx="10052050" cy="650691"/>
          </a:xfrm>
          <a:prstGeom prst="rect">
            <a:avLst/>
          </a:prstGeom>
        </p:spPr>
        <p:txBody>
          <a:bodyPr>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srgbClr val="333333"/>
                </a:solidFill>
                <a:effectLst/>
                <a:uLnTx/>
                <a:uFillTx/>
                <a:latin typeface="Calibri" panose="020F0502020204030204"/>
                <a:ea typeface="+mn-ea"/>
                <a:cs typeface="+mn-cs"/>
              </a:rPr>
              <a:t>Resolución de Consejo Directivo </a:t>
            </a:r>
            <a:r>
              <a:rPr kumimoji="0" lang="es-ES" sz="1814" b="0" i="0" u="none" strike="noStrike" kern="1200" cap="none" spc="0" normalizeH="0" baseline="0" noProof="0" dirty="0" err="1">
                <a:ln>
                  <a:noFill/>
                </a:ln>
                <a:solidFill>
                  <a:srgbClr val="333333"/>
                </a:solidFill>
                <a:effectLst/>
                <a:uLnTx/>
                <a:uFillTx/>
                <a:latin typeface="Calibri" panose="020F0502020204030204"/>
                <a:ea typeface="+mn-ea"/>
                <a:cs typeface="+mn-cs"/>
              </a:rPr>
              <a:t>N°</a:t>
            </a:r>
            <a:r>
              <a:rPr kumimoji="0" lang="es-ES" sz="1814" b="0" i="0" u="none" strike="noStrike" kern="1200" cap="none" spc="0" normalizeH="0" baseline="0" noProof="0" dirty="0">
                <a:ln>
                  <a:noFill/>
                </a:ln>
                <a:solidFill>
                  <a:srgbClr val="333333"/>
                </a:solidFill>
                <a:effectLst/>
                <a:uLnTx/>
                <a:uFillTx/>
                <a:latin typeface="Calibri" panose="020F0502020204030204"/>
                <a:ea typeface="+mn-ea"/>
                <a:cs typeface="+mn-cs"/>
              </a:rPr>
              <a:t> 026-2018-OEFA/CD</a:t>
            </a:r>
          </a:p>
          <a:p>
            <a:pPr marL="0" marR="0" lvl="0" indent="0" algn="l" defTabSz="1507846"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srgbClr val="333333"/>
                </a:solidFill>
                <a:effectLst/>
                <a:uLnTx/>
                <a:uFillTx/>
                <a:latin typeface="Calibri" panose="020F0502020204030204"/>
                <a:ea typeface="+mn-ea"/>
                <a:cs typeface="+mn-cs"/>
              </a:rPr>
              <a:t>Aprueban el "Inventario Nacional de Áreas Degradadas por Residuos Sólidos Municipales", </a:t>
            </a:r>
          </a:p>
        </p:txBody>
      </p:sp>
      <p:sp>
        <p:nvSpPr>
          <p:cNvPr id="8" name="Rectángulo 7">
            <a:extLst>
              <a:ext uri="{FF2B5EF4-FFF2-40B4-BE49-F238E27FC236}">
                <a16:creationId xmlns:a16="http://schemas.microsoft.com/office/drawing/2014/main" id="{2F3BFCA2-73A2-4AB2-8070-4A50CF3C43E2}"/>
              </a:ext>
            </a:extLst>
          </p:cNvPr>
          <p:cNvSpPr/>
          <p:nvPr/>
        </p:nvSpPr>
        <p:spPr>
          <a:xfrm>
            <a:off x="1121761" y="4076913"/>
            <a:ext cx="7180747" cy="3746795"/>
          </a:xfrm>
          <a:prstGeom prst="rect">
            <a:avLst/>
          </a:prstGeom>
        </p:spPr>
        <p:txBody>
          <a:bodyPr wrap="square">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sz="3958"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 acuerdo a las cifras señaladas por el OEFA, en el Perú existen aproximadamente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PE" sz="3958"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1,585 áreas degradadas por residuos sólidos (botaderos) a nivel nacional</a:t>
            </a:r>
          </a:p>
        </p:txBody>
      </p:sp>
    </p:spTree>
    <p:extLst>
      <p:ext uri="{BB962C8B-B14F-4D97-AF65-F5344CB8AC3E}">
        <p14:creationId xmlns:p14="http://schemas.microsoft.com/office/powerpoint/2010/main" val="412370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949249" y="397"/>
            <a:ext cx="7154852" cy="11308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_tradnl" sz="2968"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CuadroTexto 5"/>
          <p:cNvSpPr txBox="1"/>
          <p:nvPr/>
        </p:nvSpPr>
        <p:spPr>
          <a:xfrm>
            <a:off x="13893610" y="3868399"/>
            <a:ext cx="5811430" cy="5776453"/>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s-PE" sz="4617" b="0" i="0" u="none" strike="noStrike" kern="1200" cap="none" spc="0" normalizeH="0" baseline="0" noProof="0" dirty="0">
                <a:ln>
                  <a:noFill/>
                </a:ln>
                <a:solidFill>
                  <a:prstClr val="white"/>
                </a:solidFill>
                <a:effectLst/>
                <a:uLnTx/>
                <a:uFillTx/>
                <a:latin typeface="Calibri" panose="020F0502020204030204"/>
                <a:ea typeface="+mn-ea"/>
                <a:cs typeface="+mn-cs"/>
              </a:rPr>
              <a:t>Lugar de disposición final de los residuos sólidos controlando la calidad ambiental y la salud de las personas con criterios ambientales sanitarios y salud pública.</a:t>
            </a:r>
          </a:p>
        </p:txBody>
      </p:sp>
      <p:sp>
        <p:nvSpPr>
          <p:cNvPr id="7" name="CuadroTexto 6"/>
          <p:cNvSpPr txBox="1"/>
          <p:nvPr/>
        </p:nvSpPr>
        <p:spPr>
          <a:xfrm>
            <a:off x="12949249" y="2043733"/>
            <a:ext cx="7154853" cy="1208921"/>
          </a:xfrm>
          <a:prstGeom prst="rect">
            <a:avLst/>
          </a:prstGeom>
          <a:solidFill>
            <a:schemeClr val="accent5">
              <a:lumMod val="50000"/>
            </a:schemeClr>
          </a:solid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s-ES" sz="7256" b="1" i="0" u="none" strike="noStrike" kern="1200" cap="none" spc="0" normalizeH="0" baseline="0" noProof="0" dirty="0">
                <a:ln>
                  <a:noFill/>
                </a:ln>
                <a:solidFill>
                  <a:prstClr val="white"/>
                </a:solidFill>
                <a:effectLst/>
                <a:uLnTx/>
                <a:uFillTx/>
                <a:latin typeface="Calibri" panose="020F0502020204030204"/>
                <a:ea typeface="+mn-ea"/>
                <a:cs typeface="+mn-cs"/>
              </a:rPr>
              <a:t>Relleno Sanitario</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8"/>
            <a:ext cx="12933578" cy="5893507"/>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888515"/>
            <a:ext cx="12949248" cy="5154777"/>
          </a:xfrm>
          <a:prstGeom prst="rect">
            <a:avLst/>
          </a:prstGeom>
        </p:spPr>
      </p:pic>
    </p:spTree>
    <p:extLst>
      <p:ext uri="{BB962C8B-B14F-4D97-AF65-F5344CB8AC3E}">
        <p14:creationId xmlns:p14="http://schemas.microsoft.com/office/powerpoint/2010/main" val="278535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2139</TotalTime>
  <Words>2641</Words>
  <Application>Microsoft Office PowerPoint</Application>
  <PresentationFormat>Personalizado</PresentationFormat>
  <Paragraphs>588</Paragraphs>
  <Slides>45</Slides>
  <Notes>9</Notes>
  <HiddenSlides>0</HiddenSlides>
  <MMClips>0</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45</vt:i4>
      </vt:variant>
    </vt:vector>
  </HeadingPairs>
  <TitlesOfParts>
    <vt:vector size="62" baseType="lpstr">
      <vt:lpstr>Aller</vt:lpstr>
      <vt:lpstr>Arial</vt:lpstr>
      <vt:lpstr>Arial Narrow</vt:lpstr>
      <vt:lpstr>Arial Regular</vt:lpstr>
      <vt:lpstr>Calibri</vt:lpstr>
      <vt:lpstr>Calibri Light</vt:lpstr>
      <vt:lpstr>Cooper Std Black</vt:lpstr>
      <vt:lpstr>Corbel</vt:lpstr>
      <vt:lpstr>Times New Roman</vt:lpstr>
      <vt:lpstr>Trebuchet MS</vt:lpstr>
      <vt:lpstr>Wingdings</vt:lpstr>
      <vt:lpstr>Office Theme</vt:lpstr>
      <vt:lpstr>Tema de Office</vt:lpstr>
      <vt:lpstr>1_Diseño personalizado</vt:lpstr>
      <vt:lpstr>3_Diseño personalizado</vt:lpstr>
      <vt:lpstr>1_Office Theme</vt:lpstr>
      <vt:lpstr>2_Office Theme</vt:lpstr>
      <vt:lpstr>Presentación de PowerPoint</vt:lpstr>
      <vt:lpstr>Bienvenidos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Consultas sobre los Proyectos presentados</vt:lpstr>
      <vt:lpstr>Presentación de PowerPoint</vt:lpstr>
      <vt:lpstr>Muchas gracias por su participación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29-09 PRESENTACION OXI DEPARTAMENTOS</dc:title>
  <dc:creator>ASPIRE 5</dc:creator>
  <cp:lastModifiedBy>Luis Enrrique Cieza Osorio</cp:lastModifiedBy>
  <cp:revision>310</cp:revision>
  <dcterms:created xsi:type="dcterms:W3CDTF">2020-09-30T02:40:40Z</dcterms:created>
  <dcterms:modified xsi:type="dcterms:W3CDTF">2021-02-15T22:44:34Z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2020-09-29T00:00:00Z</vt:filetime>
  </property>
  <property fmtid="{D5CDD505-2E9C-101B-9397-08002B2CF9AE}" pid="3" name="Creator">
    <vt:lpwstr>Adobe Illustrator CC 2015 (Macintosh)</vt:lpwstr>
  </property>
  <property fmtid="{D5CDD505-2E9C-101B-9397-08002B2CF9AE}" pid="4" name="LastSaved">
    <vt:filetime>2020-09-30T00:00:00Z</vt:filetime>
  </property>
</Properties>
</file>